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9"/>
  </p:notesMasterIdLst>
  <p:sldIdLst>
    <p:sldId id="301" r:id="rId2"/>
    <p:sldId id="302" r:id="rId3"/>
    <p:sldId id="435" r:id="rId4"/>
    <p:sldId id="434" r:id="rId5"/>
    <p:sldId id="304" r:id="rId6"/>
    <p:sldId id="303" r:id="rId7"/>
    <p:sldId id="305" r:id="rId8"/>
    <p:sldId id="437" r:id="rId9"/>
    <p:sldId id="438" r:id="rId10"/>
    <p:sldId id="440" r:id="rId11"/>
    <p:sldId id="441" r:id="rId12"/>
    <p:sldId id="443" r:id="rId13"/>
    <p:sldId id="444" r:id="rId14"/>
    <p:sldId id="445" r:id="rId15"/>
    <p:sldId id="446" r:id="rId16"/>
    <p:sldId id="447" r:id="rId17"/>
    <p:sldId id="448" r:id="rId18"/>
    <p:sldId id="449" r:id="rId19"/>
    <p:sldId id="450" r:id="rId20"/>
    <p:sldId id="451" r:id="rId21"/>
    <p:sldId id="452" r:id="rId22"/>
    <p:sldId id="453" r:id="rId23"/>
    <p:sldId id="454" r:id="rId24"/>
    <p:sldId id="455" r:id="rId25"/>
    <p:sldId id="457" r:id="rId26"/>
    <p:sldId id="349" r:id="rId27"/>
    <p:sldId id="483" r:id="rId28"/>
    <p:sldId id="484" r:id="rId29"/>
    <p:sldId id="352" r:id="rId30"/>
    <p:sldId id="354" r:id="rId31"/>
    <p:sldId id="355" r:id="rId32"/>
    <p:sldId id="357" r:id="rId33"/>
    <p:sldId id="458" r:id="rId34"/>
    <p:sldId id="459" r:id="rId35"/>
    <p:sldId id="463" r:id="rId36"/>
    <p:sldId id="460" r:id="rId37"/>
    <p:sldId id="464" r:id="rId38"/>
    <p:sldId id="461" r:id="rId39"/>
    <p:sldId id="462" r:id="rId40"/>
    <p:sldId id="465" r:id="rId41"/>
    <p:sldId id="466" r:id="rId42"/>
    <p:sldId id="467" r:id="rId43"/>
    <p:sldId id="468" r:id="rId44"/>
    <p:sldId id="370" r:id="rId45"/>
    <p:sldId id="485" r:id="rId46"/>
    <p:sldId id="486" r:id="rId47"/>
    <p:sldId id="373" r:id="rId48"/>
    <p:sldId id="374" r:id="rId49"/>
    <p:sldId id="387" r:id="rId50"/>
    <p:sldId id="503" r:id="rId51"/>
    <p:sldId id="388" r:id="rId52"/>
    <p:sldId id="504" r:id="rId53"/>
    <p:sldId id="508" r:id="rId54"/>
    <p:sldId id="505" r:id="rId55"/>
    <p:sldId id="509" r:id="rId56"/>
    <p:sldId id="506" r:id="rId57"/>
    <p:sldId id="510" r:id="rId58"/>
    <p:sldId id="507" r:id="rId59"/>
    <p:sldId id="375" r:id="rId60"/>
    <p:sldId id="376" r:id="rId61"/>
    <p:sldId id="377" r:id="rId62"/>
    <p:sldId id="379" r:id="rId63"/>
    <p:sldId id="378" r:id="rId64"/>
    <p:sldId id="380" r:id="rId65"/>
    <p:sldId id="381" r:id="rId66"/>
    <p:sldId id="382" r:id="rId67"/>
    <p:sldId id="490" r:id="rId68"/>
    <p:sldId id="383" r:id="rId69"/>
    <p:sldId id="384" r:id="rId70"/>
    <p:sldId id="385" r:id="rId71"/>
    <p:sldId id="491" r:id="rId72"/>
    <p:sldId id="386" r:id="rId73"/>
    <p:sldId id="393" r:id="rId74"/>
    <p:sldId id="397" r:id="rId75"/>
    <p:sldId id="396" r:id="rId76"/>
    <p:sldId id="398" r:id="rId77"/>
    <p:sldId id="399" r:id="rId78"/>
    <p:sldId id="492" r:id="rId79"/>
    <p:sldId id="400" r:id="rId80"/>
    <p:sldId id="401" r:id="rId81"/>
    <p:sldId id="511" r:id="rId82"/>
    <p:sldId id="402" r:id="rId83"/>
    <p:sldId id="403" r:id="rId84"/>
    <p:sldId id="404" r:id="rId85"/>
    <p:sldId id="405" r:id="rId86"/>
    <p:sldId id="406" r:id="rId87"/>
    <p:sldId id="407" r:id="rId88"/>
    <p:sldId id="408" r:id="rId89"/>
    <p:sldId id="409" r:id="rId90"/>
    <p:sldId id="493" r:id="rId91"/>
    <p:sldId id="410" r:id="rId92"/>
    <p:sldId id="411" r:id="rId93"/>
    <p:sldId id="494" r:id="rId94"/>
    <p:sldId id="412" r:id="rId95"/>
    <p:sldId id="413" r:id="rId96"/>
    <p:sldId id="414" r:id="rId97"/>
    <p:sldId id="415" r:id="rId98"/>
    <p:sldId id="417" r:id="rId99"/>
    <p:sldId id="418" r:id="rId100"/>
    <p:sldId id="416" r:id="rId101"/>
    <p:sldId id="419" r:id="rId102"/>
    <p:sldId id="479" r:id="rId103"/>
    <p:sldId id="487" r:id="rId104"/>
    <p:sldId id="502" r:id="rId105"/>
    <p:sldId id="420" r:id="rId106"/>
    <p:sldId id="421" r:id="rId107"/>
    <p:sldId id="425" r:id="rId108"/>
    <p:sldId id="500" r:id="rId109"/>
    <p:sldId id="429" r:id="rId110"/>
    <p:sldId id="430" r:id="rId111"/>
    <p:sldId id="496" r:id="rId112"/>
    <p:sldId id="474" r:id="rId113"/>
    <p:sldId id="475" r:id="rId114"/>
    <p:sldId id="476" r:id="rId115"/>
    <p:sldId id="433" r:id="rId116"/>
    <p:sldId id="477" r:id="rId117"/>
    <p:sldId id="489" r:id="rId118"/>
    <p:sldId id="469" r:id="rId119"/>
    <p:sldId id="472" r:id="rId120"/>
    <p:sldId id="473" r:id="rId121"/>
    <p:sldId id="512" r:id="rId122"/>
    <p:sldId id="513" r:id="rId123"/>
    <p:sldId id="514" r:id="rId124"/>
    <p:sldId id="515" r:id="rId125"/>
    <p:sldId id="516" r:id="rId126"/>
    <p:sldId id="517" r:id="rId127"/>
    <p:sldId id="518" r:id="rId128"/>
    <p:sldId id="519" r:id="rId129"/>
    <p:sldId id="520" r:id="rId130"/>
    <p:sldId id="521" r:id="rId131"/>
    <p:sldId id="522" r:id="rId132"/>
    <p:sldId id="523" r:id="rId133"/>
    <p:sldId id="524" r:id="rId134"/>
    <p:sldId id="525" r:id="rId135"/>
    <p:sldId id="526" r:id="rId136"/>
    <p:sldId id="527" r:id="rId137"/>
    <p:sldId id="528" r:id="rId138"/>
    <p:sldId id="529" r:id="rId139"/>
    <p:sldId id="530" r:id="rId140"/>
    <p:sldId id="531" r:id="rId141"/>
    <p:sldId id="532" r:id="rId142"/>
    <p:sldId id="533" r:id="rId143"/>
    <p:sldId id="534" r:id="rId144"/>
    <p:sldId id="535" r:id="rId145"/>
    <p:sldId id="536" r:id="rId146"/>
    <p:sldId id="537" r:id="rId147"/>
    <p:sldId id="538" r:id="rId148"/>
  </p:sldIdLst>
  <p:sldSz cx="9144000" cy="6858000" type="screen4x3"/>
  <p:notesSz cx="7124700" cy="94107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chitak" initials=""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0000FF"/>
    <a:srgbClr val="FFFF00"/>
    <a:srgbClr val="0033CC"/>
    <a:srgbClr val="2004EE"/>
    <a:srgbClr val="3AB8B2"/>
    <a:srgbClr val="C8F00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9133" autoAdjust="0"/>
  </p:normalViewPr>
  <p:slideViewPr>
    <p:cSldViewPr>
      <p:cViewPr varScale="1">
        <p:scale>
          <a:sx n="89" d="100"/>
          <a:sy n="89" d="100"/>
        </p:scale>
        <p:origin x="128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commentAuthors" Target="commentAuthor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xmlns="" id="{B2BE04A9-6977-46D1-9BA7-ADFE24D54881}"/>
              </a:ext>
            </a:extLst>
          </p:cNvPr>
          <p:cNvSpPr>
            <a:spLocks noGrp="1" noChangeArrowheads="1"/>
          </p:cNvSpPr>
          <p:nvPr>
            <p:ph type="hdr" sz="quarter"/>
          </p:nvPr>
        </p:nvSpPr>
        <p:spPr bwMode="auto">
          <a:xfrm>
            <a:off x="0"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IN" altLang="en-US"/>
          </a:p>
        </p:txBody>
      </p:sp>
      <p:sp>
        <p:nvSpPr>
          <p:cNvPr id="268291" name="Rectangle 3">
            <a:extLst>
              <a:ext uri="{FF2B5EF4-FFF2-40B4-BE49-F238E27FC236}">
                <a16:creationId xmlns:a16="http://schemas.microsoft.com/office/drawing/2014/main" xmlns="" id="{5309C74A-0D99-4EB2-8D8B-FB955A18D50A}"/>
              </a:ext>
            </a:extLst>
          </p:cNvPr>
          <p:cNvSpPr>
            <a:spLocks noGrp="1" noChangeArrowheads="1"/>
          </p:cNvSpPr>
          <p:nvPr>
            <p:ph type="dt" idx="1"/>
          </p:nvPr>
        </p:nvSpPr>
        <p:spPr bwMode="auto">
          <a:xfrm>
            <a:off x="4035425"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IN" altLang="en-US"/>
          </a:p>
        </p:txBody>
      </p:sp>
      <p:sp>
        <p:nvSpPr>
          <p:cNvPr id="268292" name="Rectangle 4">
            <a:extLst>
              <a:ext uri="{FF2B5EF4-FFF2-40B4-BE49-F238E27FC236}">
                <a16:creationId xmlns:a16="http://schemas.microsoft.com/office/drawing/2014/main" xmlns="" id="{2FC55C63-75BC-4032-AD57-8083BB8124CE}"/>
              </a:ext>
            </a:extLst>
          </p:cNvPr>
          <p:cNvSpPr>
            <a:spLocks noGrp="1" noRot="1" noChangeAspect="1" noChangeArrowheads="1" noTextEdit="1"/>
          </p:cNvSpPr>
          <p:nvPr>
            <p:ph type="sldImg" idx="2"/>
          </p:nvPr>
        </p:nvSpPr>
        <p:spPr bwMode="auto">
          <a:xfrm>
            <a:off x="1209675" y="706438"/>
            <a:ext cx="4705350" cy="35290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8293" name="Rectangle 5">
            <a:extLst>
              <a:ext uri="{FF2B5EF4-FFF2-40B4-BE49-F238E27FC236}">
                <a16:creationId xmlns:a16="http://schemas.microsoft.com/office/drawing/2014/main" xmlns="" id="{8CD6894C-BCBD-4F84-A467-77E114AA3312}"/>
              </a:ext>
            </a:extLst>
          </p:cNvPr>
          <p:cNvSpPr>
            <a:spLocks noGrp="1" noChangeArrowheads="1"/>
          </p:cNvSpPr>
          <p:nvPr>
            <p:ph type="body" sz="quarter" idx="3"/>
          </p:nvPr>
        </p:nvSpPr>
        <p:spPr bwMode="auto">
          <a:xfrm>
            <a:off x="712788" y="4470400"/>
            <a:ext cx="5699125" cy="423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268294" name="Rectangle 6">
            <a:extLst>
              <a:ext uri="{FF2B5EF4-FFF2-40B4-BE49-F238E27FC236}">
                <a16:creationId xmlns:a16="http://schemas.microsoft.com/office/drawing/2014/main" xmlns="" id="{46A75A15-3B44-4BC5-BA56-029A413BE1E2}"/>
              </a:ext>
            </a:extLst>
          </p:cNvPr>
          <p:cNvSpPr>
            <a:spLocks noGrp="1" noChangeArrowheads="1"/>
          </p:cNvSpPr>
          <p:nvPr>
            <p:ph type="ftr" sz="quarter" idx="4"/>
          </p:nvPr>
        </p:nvSpPr>
        <p:spPr bwMode="auto">
          <a:xfrm>
            <a:off x="0"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IN" altLang="en-US"/>
          </a:p>
        </p:txBody>
      </p:sp>
      <p:sp>
        <p:nvSpPr>
          <p:cNvPr id="268295" name="Rectangle 7">
            <a:extLst>
              <a:ext uri="{FF2B5EF4-FFF2-40B4-BE49-F238E27FC236}">
                <a16:creationId xmlns:a16="http://schemas.microsoft.com/office/drawing/2014/main" xmlns="" id="{29BB51DF-BDA8-4B78-80D9-11A6FDB85437}"/>
              </a:ext>
            </a:extLst>
          </p:cNvPr>
          <p:cNvSpPr>
            <a:spLocks noGrp="1" noChangeArrowheads="1"/>
          </p:cNvSpPr>
          <p:nvPr>
            <p:ph type="sldNum" sz="quarter" idx="5"/>
          </p:nvPr>
        </p:nvSpPr>
        <p:spPr bwMode="auto">
          <a:xfrm>
            <a:off x="4035425"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5AAA8BE-9BD3-4287-AC4C-C830191AFD7C}" type="slidenum">
              <a:rPr lang="en-IN" altLang="en-US"/>
              <a:pPr/>
              <a:t>‹#›</a:t>
            </a:fld>
            <a:endParaRPr lang="en-IN" altLang="en-US"/>
          </a:p>
        </p:txBody>
      </p:sp>
    </p:spTree>
    <p:extLst>
      <p:ext uri="{BB962C8B-B14F-4D97-AF65-F5344CB8AC3E}">
        <p14:creationId xmlns:p14="http://schemas.microsoft.com/office/powerpoint/2010/main" val="36114542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D18C129-41B6-4E45-A632-C6216EDAECA9}"/>
              </a:ext>
            </a:extLst>
          </p:cNvPr>
          <p:cNvSpPr>
            <a:spLocks noGrp="1" noChangeArrowheads="1"/>
          </p:cNvSpPr>
          <p:nvPr>
            <p:ph type="sldNum" sz="quarter" idx="5"/>
          </p:nvPr>
        </p:nvSpPr>
        <p:spPr>
          <a:ln/>
        </p:spPr>
        <p:txBody>
          <a:bodyPr/>
          <a:lstStyle/>
          <a:p>
            <a:fld id="{6D93C794-750D-47CC-AE98-0C8B9A3089B4}" type="slidenum">
              <a:rPr lang="en-IN" altLang="en-US"/>
              <a:pPr/>
              <a:t>1</a:t>
            </a:fld>
            <a:endParaRPr lang="en-IN" altLang="en-US"/>
          </a:p>
        </p:txBody>
      </p:sp>
      <p:sp>
        <p:nvSpPr>
          <p:cNvPr id="269314" name="Rectangle 2">
            <a:extLst>
              <a:ext uri="{FF2B5EF4-FFF2-40B4-BE49-F238E27FC236}">
                <a16:creationId xmlns:a16="http://schemas.microsoft.com/office/drawing/2014/main" xmlns="" id="{9BED3741-DC21-4DEC-BA80-5E65E6553745}"/>
              </a:ext>
            </a:extLst>
          </p:cNvPr>
          <p:cNvSpPr>
            <a:spLocks noGrp="1" noRot="1" noChangeAspect="1" noChangeArrowheads="1" noTextEdit="1"/>
          </p:cNvSpPr>
          <p:nvPr>
            <p:ph type="sldImg"/>
          </p:nvPr>
        </p:nvSpPr>
        <p:spPr>
          <a:ln/>
        </p:spPr>
      </p:sp>
      <p:sp>
        <p:nvSpPr>
          <p:cNvPr id="269315" name="Rectangle 3">
            <a:extLst>
              <a:ext uri="{FF2B5EF4-FFF2-40B4-BE49-F238E27FC236}">
                <a16:creationId xmlns:a16="http://schemas.microsoft.com/office/drawing/2014/main" xmlns="" id="{5ACF6C6F-C999-4217-8743-8C54C76DE81A}"/>
              </a:ext>
            </a:extLst>
          </p:cNvPr>
          <p:cNvSpPr>
            <a:spLocks noGrp="1" noChangeArrowheads="1"/>
          </p:cNvSpPr>
          <p:nvPr>
            <p:ph type="body" idx="1"/>
          </p:nvPr>
        </p:nvSpPr>
        <p:spPr/>
        <p:txBody>
          <a:bodyPr/>
          <a:lstStyle/>
          <a:p>
            <a:endParaRPr lang="en-IN" altLang="en-US"/>
          </a:p>
        </p:txBody>
      </p:sp>
    </p:spTree>
    <p:extLst>
      <p:ext uri="{BB962C8B-B14F-4D97-AF65-F5344CB8AC3E}">
        <p14:creationId xmlns:p14="http://schemas.microsoft.com/office/powerpoint/2010/main" val="3019844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3FD301CC-6267-41FA-B32B-630EA4C9E0B2}"/>
              </a:ext>
            </a:extLst>
          </p:cNvPr>
          <p:cNvSpPr>
            <a:spLocks noGrp="1" noChangeArrowheads="1"/>
          </p:cNvSpPr>
          <p:nvPr>
            <p:ph type="sldNum" sz="quarter" idx="5"/>
          </p:nvPr>
        </p:nvSpPr>
        <p:spPr>
          <a:ln/>
        </p:spPr>
        <p:txBody>
          <a:bodyPr/>
          <a:lstStyle/>
          <a:p>
            <a:fld id="{50108EBF-CA8C-4F0D-886E-243F4DB69372}" type="slidenum">
              <a:rPr lang="en-IN" altLang="en-US"/>
              <a:pPr/>
              <a:t>10</a:t>
            </a:fld>
            <a:endParaRPr lang="en-IN" altLang="en-US"/>
          </a:p>
        </p:txBody>
      </p:sp>
      <p:sp>
        <p:nvSpPr>
          <p:cNvPr id="541698" name="Rectangle 2">
            <a:extLst>
              <a:ext uri="{FF2B5EF4-FFF2-40B4-BE49-F238E27FC236}">
                <a16:creationId xmlns:a16="http://schemas.microsoft.com/office/drawing/2014/main" xmlns="" id="{3FB65E29-7436-438F-9B3F-FB3E99F3DA94}"/>
              </a:ext>
            </a:extLst>
          </p:cNvPr>
          <p:cNvSpPr>
            <a:spLocks noGrp="1" noRot="1" noChangeAspect="1" noChangeArrowheads="1" noTextEdit="1"/>
          </p:cNvSpPr>
          <p:nvPr>
            <p:ph type="sldImg"/>
          </p:nvPr>
        </p:nvSpPr>
        <p:spPr>
          <a:ln/>
        </p:spPr>
      </p:sp>
      <p:sp>
        <p:nvSpPr>
          <p:cNvPr id="541699" name="Rectangle 3">
            <a:extLst>
              <a:ext uri="{FF2B5EF4-FFF2-40B4-BE49-F238E27FC236}">
                <a16:creationId xmlns:a16="http://schemas.microsoft.com/office/drawing/2014/main" xmlns="" id="{4C540E26-6ED9-4CFF-97D2-50EF76D1513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59026501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7F0CE010-866C-42EF-86D0-3A1D244FE45D}"/>
              </a:ext>
            </a:extLst>
          </p:cNvPr>
          <p:cNvSpPr>
            <a:spLocks noGrp="1" noChangeArrowheads="1"/>
          </p:cNvSpPr>
          <p:nvPr>
            <p:ph type="sldNum" sz="quarter" idx="5"/>
          </p:nvPr>
        </p:nvSpPr>
        <p:spPr>
          <a:ln/>
        </p:spPr>
        <p:txBody>
          <a:bodyPr/>
          <a:lstStyle/>
          <a:p>
            <a:fld id="{0CC6864F-90B9-4521-9B72-3ED7E45972E2}" type="slidenum">
              <a:rPr lang="en-IN" altLang="en-US"/>
              <a:pPr/>
              <a:t>100</a:t>
            </a:fld>
            <a:endParaRPr lang="en-IN" altLang="en-US"/>
          </a:p>
        </p:txBody>
      </p:sp>
      <p:sp>
        <p:nvSpPr>
          <p:cNvPr id="485378" name="Rectangle 2">
            <a:extLst>
              <a:ext uri="{FF2B5EF4-FFF2-40B4-BE49-F238E27FC236}">
                <a16:creationId xmlns:a16="http://schemas.microsoft.com/office/drawing/2014/main" xmlns="" id="{DA1B4ADC-D57E-4E3B-A2B2-FF31C0CAFF5A}"/>
              </a:ext>
            </a:extLst>
          </p:cNvPr>
          <p:cNvSpPr>
            <a:spLocks noGrp="1" noRot="1" noChangeAspect="1" noChangeArrowheads="1" noTextEdit="1"/>
          </p:cNvSpPr>
          <p:nvPr>
            <p:ph type="sldImg"/>
          </p:nvPr>
        </p:nvSpPr>
        <p:spPr>
          <a:ln/>
        </p:spPr>
      </p:sp>
      <p:sp>
        <p:nvSpPr>
          <p:cNvPr id="485379" name="Rectangle 3">
            <a:extLst>
              <a:ext uri="{FF2B5EF4-FFF2-40B4-BE49-F238E27FC236}">
                <a16:creationId xmlns:a16="http://schemas.microsoft.com/office/drawing/2014/main" xmlns="" id="{6C967153-6B8F-486A-9A49-BE4A7111C78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76346722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8A2417BE-AC9E-4271-AAF2-7C3220506F8D}"/>
              </a:ext>
            </a:extLst>
          </p:cNvPr>
          <p:cNvSpPr>
            <a:spLocks noGrp="1" noChangeArrowheads="1"/>
          </p:cNvSpPr>
          <p:nvPr>
            <p:ph type="sldNum" sz="quarter" idx="5"/>
          </p:nvPr>
        </p:nvSpPr>
        <p:spPr>
          <a:ln/>
        </p:spPr>
        <p:txBody>
          <a:bodyPr/>
          <a:lstStyle/>
          <a:p>
            <a:fld id="{EF381993-900F-45A9-9460-434D9D7CFA30}" type="slidenum">
              <a:rPr lang="en-IN" altLang="en-US"/>
              <a:pPr/>
              <a:t>101</a:t>
            </a:fld>
            <a:endParaRPr lang="en-IN" altLang="en-US"/>
          </a:p>
        </p:txBody>
      </p:sp>
      <p:sp>
        <p:nvSpPr>
          <p:cNvPr id="493570" name="Rectangle 2">
            <a:extLst>
              <a:ext uri="{FF2B5EF4-FFF2-40B4-BE49-F238E27FC236}">
                <a16:creationId xmlns:a16="http://schemas.microsoft.com/office/drawing/2014/main" xmlns="" id="{BF98AD8D-33D0-4887-B350-2E77A6ED05E3}"/>
              </a:ext>
            </a:extLst>
          </p:cNvPr>
          <p:cNvSpPr>
            <a:spLocks noGrp="1" noRot="1" noChangeAspect="1" noChangeArrowheads="1" noTextEdit="1"/>
          </p:cNvSpPr>
          <p:nvPr>
            <p:ph type="sldImg"/>
          </p:nvPr>
        </p:nvSpPr>
        <p:spPr>
          <a:ln/>
        </p:spPr>
      </p:sp>
      <p:sp>
        <p:nvSpPr>
          <p:cNvPr id="493571" name="Rectangle 3">
            <a:extLst>
              <a:ext uri="{FF2B5EF4-FFF2-40B4-BE49-F238E27FC236}">
                <a16:creationId xmlns:a16="http://schemas.microsoft.com/office/drawing/2014/main" xmlns="" id="{06F48306-7754-4BE2-8559-E752A0B95E5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17350637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98D8B1F-7030-4714-B382-0981E45709B3}"/>
              </a:ext>
            </a:extLst>
          </p:cNvPr>
          <p:cNvSpPr>
            <a:spLocks noGrp="1" noChangeArrowheads="1"/>
          </p:cNvSpPr>
          <p:nvPr>
            <p:ph type="sldNum" sz="quarter" idx="5"/>
          </p:nvPr>
        </p:nvSpPr>
        <p:spPr>
          <a:ln/>
        </p:spPr>
        <p:txBody>
          <a:bodyPr/>
          <a:lstStyle/>
          <a:p>
            <a:fld id="{5429A1C5-F9DE-4726-83F7-D27DF1E97C5A}" type="slidenum">
              <a:rPr lang="en-IN" altLang="en-US"/>
              <a:pPr/>
              <a:t>102</a:t>
            </a:fld>
            <a:endParaRPr lang="en-IN" altLang="en-US"/>
          </a:p>
        </p:txBody>
      </p:sp>
      <p:sp>
        <p:nvSpPr>
          <p:cNvPr id="624642" name="Rectangle 2">
            <a:extLst>
              <a:ext uri="{FF2B5EF4-FFF2-40B4-BE49-F238E27FC236}">
                <a16:creationId xmlns:a16="http://schemas.microsoft.com/office/drawing/2014/main" xmlns="" id="{E551188D-645B-4C2C-92D8-9569ED293E97}"/>
              </a:ext>
            </a:extLst>
          </p:cNvPr>
          <p:cNvSpPr>
            <a:spLocks noGrp="1" noRot="1" noChangeAspect="1" noChangeArrowheads="1" noTextEdit="1"/>
          </p:cNvSpPr>
          <p:nvPr>
            <p:ph type="sldImg"/>
          </p:nvPr>
        </p:nvSpPr>
        <p:spPr>
          <a:ln/>
        </p:spPr>
      </p:sp>
      <p:sp>
        <p:nvSpPr>
          <p:cNvPr id="624643" name="Rectangle 3">
            <a:extLst>
              <a:ext uri="{FF2B5EF4-FFF2-40B4-BE49-F238E27FC236}">
                <a16:creationId xmlns:a16="http://schemas.microsoft.com/office/drawing/2014/main" xmlns="" id="{37F79F97-747B-443B-B38E-925DD48443BE}"/>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extLst>
      <p:ext uri="{BB962C8B-B14F-4D97-AF65-F5344CB8AC3E}">
        <p14:creationId xmlns:p14="http://schemas.microsoft.com/office/powerpoint/2010/main" val="49048379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B66E2691-549D-478A-88EB-FFC262D94608}"/>
              </a:ext>
            </a:extLst>
          </p:cNvPr>
          <p:cNvSpPr>
            <a:spLocks noGrp="1" noChangeArrowheads="1"/>
          </p:cNvSpPr>
          <p:nvPr>
            <p:ph type="sldNum" sz="quarter" idx="5"/>
          </p:nvPr>
        </p:nvSpPr>
        <p:spPr>
          <a:ln/>
        </p:spPr>
        <p:txBody>
          <a:bodyPr/>
          <a:lstStyle/>
          <a:p>
            <a:fld id="{CC32593D-FBE9-49AB-8707-D37D72BECABA}" type="slidenum">
              <a:rPr lang="en-IN" altLang="en-US"/>
              <a:pPr/>
              <a:t>103</a:t>
            </a:fld>
            <a:endParaRPr lang="en-IN" altLang="en-US"/>
          </a:p>
        </p:txBody>
      </p:sp>
      <p:sp>
        <p:nvSpPr>
          <p:cNvPr id="642050" name="Rectangle 2">
            <a:extLst>
              <a:ext uri="{FF2B5EF4-FFF2-40B4-BE49-F238E27FC236}">
                <a16:creationId xmlns:a16="http://schemas.microsoft.com/office/drawing/2014/main" xmlns="" id="{03D5AB0A-090B-4C01-8937-29C6DB405449}"/>
              </a:ext>
            </a:extLst>
          </p:cNvPr>
          <p:cNvSpPr>
            <a:spLocks noGrp="1" noRot="1" noChangeAspect="1" noChangeArrowheads="1" noTextEdit="1"/>
          </p:cNvSpPr>
          <p:nvPr>
            <p:ph type="sldImg"/>
          </p:nvPr>
        </p:nvSpPr>
        <p:spPr>
          <a:ln/>
        </p:spPr>
      </p:sp>
      <p:sp>
        <p:nvSpPr>
          <p:cNvPr id="642051" name="Rectangle 3">
            <a:extLst>
              <a:ext uri="{FF2B5EF4-FFF2-40B4-BE49-F238E27FC236}">
                <a16:creationId xmlns:a16="http://schemas.microsoft.com/office/drawing/2014/main" xmlns="" id="{6211F939-BBC1-467A-8F22-D3EF1FED50E3}"/>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extLst>
      <p:ext uri="{BB962C8B-B14F-4D97-AF65-F5344CB8AC3E}">
        <p14:creationId xmlns:p14="http://schemas.microsoft.com/office/powerpoint/2010/main" val="206408570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1294E2C4-C391-4779-A793-21283EABBDD0}"/>
              </a:ext>
            </a:extLst>
          </p:cNvPr>
          <p:cNvSpPr>
            <a:spLocks noGrp="1" noChangeArrowheads="1"/>
          </p:cNvSpPr>
          <p:nvPr>
            <p:ph type="sldNum" sz="quarter" idx="5"/>
          </p:nvPr>
        </p:nvSpPr>
        <p:spPr>
          <a:ln/>
        </p:spPr>
        <p:txBody>
          <a:bodyPr/>
          <a:lstStyle/>
          <a:p>
            <a:fld id="{B3DEA71F-3A7B-4187-BA94-CF8888A2A67B}" type="slidenum">
              <a:rPr lang="en-IN" altLang="en-US"/>
              <a:pPr/>
              <a:t>104</a:t>
            </a:fld>
            <a:endParaRPr lang="en-IN" altLang="en-US"/>
          </a:p>
        </p:txBody>
      </p:sp>
      <p:sp>
        <p:nvSpPr>
          <p:cNvPr id="678914" name="Rectangle 2">
            <a:extLst>
              <a:ext uri="{FF2B5EF4-FFF2-40B4-BE49-F238E27FC236}">
                <a16:creationId xmlns:a16="http://schemas.microsoft.com/office/drawing/2014/main" xmlns="" id="{C296B1FD-92A5-43F8-B509-A50F4FBE1010}"/>
              </a:ext>
            </a:extLst>
          </p:cNvPr>
          <p:cNvSpPr>
            <a:spLocks noGrp="1" noRot="1" noChangeAspect="1" noChangeArrowheads="1" noTextEdit="1"/>
          </p:cNvSpPr>
          <p:nvPr>
            <p:ph type="sldImg"/>
          </p:nvPr>
        </p:nvSpPr>
        <p:spPr>
          <a:ln/>
        </p:spPr>
      </p:sp>
      <p:sp>
        <p:nvSpPr>
          <p:cNvPr id="678915" name="Rectangle 3">
            <a:extLst>
              <a:ext uri="{FF2B5EF4-FFF2-40B4-BE49-F238E27FC236}">
                <a16:creationId xmlns:a16="http://schemas.microsoft.com/office/drawing/2014/main" xmlns="" id="{3424E254-C02A-426E-8B33-05DFED2FE58B}"/>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23097269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F6DF02C-1F79-4CAA-965F-588779C8798F}"/>
              </a:ext>
            </a:extLst>
          </p:cNvPr>
          <p:cNvSpPr>
            <a:spLocks noGrp="1" noChangeArrowheads="1"/>
          </p:cNvSpPr>
          <p:nvPr>
            <p:ph type="sldNum" sz="quarter" idx="5"/>
          </p:nvPr>
        </p:nvSpPr>
        <p:spPr>
          <a:ln/>
        </p:spPr>
        <p:txBody>
          <a:bodyPr/>
          <a:lstStyle/>
          <a:p>
            <a:fld id="{C37A06A9-59DB-42EE-8A63-2AABAA3E94E7}" type="slidenum">
              <a:rPr lang="en-IN" altLang="en-US"/>
              <a:pPr/>
              <a:t>105</a:t>
            </a:fld>
            <a:endParaRPr lang="en-IN" altLang="en-US"/>
          </a:p>
        </p:txBody>
      </p:sp>
      <p:sp>
        <p:nvSpPr>
          <p:cNvPr id="495618" name="Rectangle 2">
            <a:extLst>
              <a:ext uri="{FF2B5EF4-FFF2-40B4-BE49-F238E27FC236}">
                <a16:creationId xmlns:a16="http://schemas.microsoft.com/office/drawing/2014/main" xmlns="" id="{2177ACE6-0DBB-4BAF-9DB4-BCEFE9ABDE9E}"/>
              </a:ext>
            </a:extLst>
          </p:cNvPr>
          <p:cNvSpPr>
            <a:spLocks noGrp="1" noRot="1" noChangeAspect="1" noChangeArrowheads="1" noTextEdit="1"/>
          </p:cNvSpPr>
          <p:nvPr>
            <p:ph type="sldImg"/>
          </p:nvPr>
        </p:nvSpPr>
        <p:spPr>
          <a:ln/>
        </p:spPr>
      </p:sp>
      <p:sp>
        <p:nvSpPr>
          <p:cNvPr id="495619" name="Rectangle 3">
            <a:extLst>
              <a:ext uri="{FF2B5EF4-FFF2-40B4-BE49-F238E27FC236}">
                <a16:creationId xmlns:a16="http://schemas.microsoft.com/office/drawing/2014/main" xmlns="" id="{894AEB57-C8D7-4FCF-8E08-22C6825285D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93562964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8CD146E8-C930-45C9-8F1F-D9C016BA0DBE}"/>
              </a:ext>
            </a:extLst>
          </p:cNvPr>
          <p:cNvSpPr>
            <a:spLocks noGrp="1" noChangeArrowheads="1"/>
          </p:cNvSpPr>
          <p:nvPr>
            <p:ph type="sldNum" sz="quarter" idx="5"/>
          </p:nvPr>
        </p:nvSpPr>
        <p:spPr>
          <a:ln/>
        </p:spPr>
        <p:txBody>
          <a:bodyPr/>
          <a:lstStyle/>
          <a:p>
            <a:fld id="{8DF578F4-9610-4166-B3DE-9660D9C2860E}" type="slidenum">
              <a:rPr lang="en-IN" altLang="en-US"/>
              <a:pPr/>
              <a:t>106</a:t>
            </a:fld>
            <a:endParaRPr lang="en-IN" altLang="en-US"/>
          </a:p>
        </p:txBody>
      </p:sp>
      <p:sp>
        <p:nvSpPr>
          <p:cNvPr id="497666" name="Rectangle 2">
            <a:extLst>
              <a:ext uri="{FF2B5EF4-FFF2-40B4-BE49-F238E27FC236}">
                <a16:creationId xmlns:a16="http://schemas.microsoft.com/office/drawing/2014/main" xmlns="" id="{98734BF8-A2C2-480A-94E8-DC4E222570FE}"/>
              </a:ext>
            </a:extLst>
          </p:cNvPr>
          <p:cNvSpPr>
            <a:spLocks noGrp="1" noRot="1" noChangeAspect="1" noChangeArrowheads="1" noTextEdit="1"/>
          </p:cNvSpPr>
          <p:nvPr>
            <p:ph type="sldImg"/>
          </p:nvPr>
        </p:nvSpPr>
        <p:spPr>
          <a:ln/>
        </p:spPr>
      </p:sp>
      <p:sp>
        <p:nvSpPr>
          <p:cNvPr id="497667" name="Rectangle 3">
            <a:extLst>
              <a:ext uri="{FF2B5EF4-FFF2-40B4-BE49-F238E27FC236}">
                <a16:creationId xmlns:a16="http://schemas.microsoft.com/office/drawing/2014/main" xmlns="" id="{86F419E1-A69C-4320-972F-F6496640FDD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8201982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1FCC08DF-3867-43BE-B1CE-720847007E7E}"/>
              </a:ext>
            </a:extLst>
          </p:cNvPr>
          <p:cNvSpPr>
            <a:spLocks noGrp="1" noChangeArrowheads="1"/>
          </p:cNvSpPr>
          <p:nvPr>
            <p:ph type="sldNum" sz="quarter" idx="5"/>
          </p:nvPr>
        </p:nvSpPr>
        <p:spPr>
          <a:ln/>
        </p:spPr>
        <p:txBody>
          <a:bodyPr/>
          <a:lstStyle/>
          <a:p>
            <a:fld id="{506E85E2-2E72-4071-A498-5D9E1C562DE5}" type="slidenum">
              <a:rPr lang="en-IN" altLang="en-US"/>
              <a:pPr/>
              <a:t>107</a:t>
            </a:fld>
            <a:endParaRPr lang="en-IN" altLang="en-US"/>
          </a:p>
        </p:txBody>
      </p:sp>
      <p:sp>
        <p:nvSpPr>
          <p:cNvPr id="505858" name="Rectangle 2">
            <a:extLst>
              <a:ext uri="{FF2B5EF4-FFF2-40B4-BE49-F238E27FC236}">
                <a16:creationId xmlns:a16="http://schemas.microsoft.com/office/drawing/2014/main" xmlns="" id="{1B060011-8C09-4E2C-8311-863B7BA2DDD4}"/>
              </a:ext>
            </a:extLst>
          </p:cNvPr>
          <p:cNvSpPr>
            <a:spLocks noGrp="1" noRot="1" noChangeAspect="1" noChangeArrowheads="1" noTextEdit="1"/>
          </p:cNvSpPr>
          <p:nvPr>
            <p:ph type="sldImg"/>
          </p:nvPr>
        </p:nvSpPr>
        <p:spPr>
          <a:ln/>
        </p:spPr>
      </p:sp>
      <p:sp>
        <p:nvSpPr>
          <p:cNvPr id="505859" name="Rectangle 3">
            <a:extLst>
              <a:ext uri="{FF2B5EF4-FFF2-40B4-BE49-F238E27FC236}">
                <a16:creationId xmlns:a16="http://schemas.microsoft.com/office/drawing/2014/main" xmlns="" id="{83A262DD-0337-49A4-BE73-D4FEB57BAB5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32837680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A32E2346-C7F8-4878-A07B-B04A079F3C9E}"/>
              </a:ext>
            </a:extLst>
          </p:cNvPr>
          <p:cNvSpPr>
            <a:spLocks noGrp="1" noChangeArrowheads="1"/>
          </p:cNvSpPr>
          <p:nvPr>
            <p:ph type="sldNum" sz="quarter" idx="5"/>
          </p:nvPr>
        </p:nvSpPr>
        <p:spPr>
          <a:ln/>
        </p:spPr>
        <p:txBody>
          <a:bodyPr/>
          <a:lstStyle/>
          <a:p>
            <a:fld id="{26C7FF42-9229-4B00-98CF-273EB80CA5B7}" type="slidenum">
              <a:rPr lang="en-IN" altLang="en-US"/>
              <a:pPr/>
              <a:t>108</a:t>
            </a:fld>
            <a:endParaRPr lang="en-IN" altLang="en-US"/>
          </a:p>
        </p:txBody>
      </p:sp>
      <p:sp>
        <p:nvSpPr>
          <p:cNvPr id="674818" name="Rectangle 2">
            <a:extLst>
              <a:ext uri="{FF2B5EF4-FFF2-40B4-BE49-F238E27FC236}">
                <a16:creationId xmlns:a16="http://schemas.microsoft.com/office/drawing/2014/main" xmlns="" id="{794393A9-1C88-4D87-92CD-0D7576E604BD}"/>
              </a:ext>
            </a:extLst>
          </p:cNvPr>
          <p:cNvSpPr>
            <a:spLocks noGrp="1" noRot="1" noChangeAspect="1" noChangeArrowheads="1" noTextEdit="1"/>
          </p:cNvSpPr>
          <p:nvPr>
            <p:ph type="sldImg"/>
          </p:nvPr>
        </p:nvSpPr>
        <p:spPr>
          <a:ln/>
        </p:spPr>
      </p:sp>
      <p:sp>
        <p:nvSpPr>
          <p:cNvPr id="674819" name="Rectangle 3">
            <a:extLst>
              <a:ext uri="{FF2B5EF4-FFF2-40B4-BE49-F238E27FC236}">
                <a16:creationId xmlns:a16="http://schemas.microsoft.com/office/drawing/2014/main" xmlns="" id="{F49FDD76-4394-4F3E-97B4-076F15E7FB7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05121630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1F191232-467D-4E06-BCB3-BB54F22ECF91}"/>
              </a:ext>
            </a:extLst>
          </p:cNvPr>
          <p:cNvSpPr>
            <a:spLocks noGrp="1" noChangeArrowheads="1"/>
          </p:cNvSpPr>
          <p:nvPr>
            <p:ph type="sldNum" sz="quarter" idx="5"/>
          </p:nvPr>
        </p:nvSpPr>
        <p:spPr>
          <a:ln/>
        </p:spPr>
        <p:txBody>
          <a:bodyPr/>
          <a:lstStyle/>
          <a:p>
            <a:fld id="{7DA16006-F1E3-4C46-A66F-3DC6E9FE2519}" type="slidenum">
              <a:rPr lang="en-IN" altLang="en-US"/>
              <a:pPr/>
              <a:t>109</a:t>
            </a:fld>
            <a:endParaRPr lang="en-IN" altLang="en-US"/>
          </a:p>
        </p:txBody>
      </p:sp>
      <p:sp>
        <p:nvSpPr>
          <p:cNvPr id="514050" name="Rectangle 2">
            <a:extLst>
              <a:ext uri="{FF2B5EF4-FFF2-40B4-BE49-F238E27FC236}">
                <a16:creationId xmlns:a16="http://schemas.microsoft.com/office/drawing/2014/main" xmlns="" id="{18D68965-4E31-4C04-ADF4-EA277CB662BE}"/>
              </a:ext>
            </a:extLst>
          </p:cNvPr>
          <p:cNvSpPr>
            <a:spLocks noGrp="1" noRot="1" noChangeAspect="1" noChangeArrowheads="1" noTextEdit="1"/>
          </p:cNvSpPr>
          <p:nvPr>
            <p:ph type="sldImg"/>
          </p:nvPr>
        </p:nvSpPr>
        <p:spPr>
          <a:ln/>
        </p:spPr>
      </p:sp>
      <p:sp>
        <p:nvSpPr>
          <p:cNvPr id="514051" name="Rectangle 3">
            <a:extLst>
              <a:ext uri="{FF2B5EF4-FFF2-40B4-BE49-F238E27FC236}">
                <a16:creationId xmlns:a16="http://schemas.microsoft.com/office/drawing/2014/main" xmlns="" id="{3E8087CE-84C1-4A26-9457-6681797EB88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180519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D383351-F246-4843-9634-487A6007A562}"/>
              </a:ext>
            </a:extLst>
          </p:cNvPr>
          <p:cNvSpPr>
            <a:spLocks noGrp="1" noChangeArrowheads="1"/>
          </p:cNvSpPr>
          <p:nvPr>
            <p:ph type="sldNum" sz="quarter" idx="5"/>
          </p:nvPr>
        </p:nvSpPr>
        <p:spPr>
          <a:ln/>
        </p:spPr>
        <p:txBody>
          <a:bodyPr/>
          <a:lstStyle/>
          <a:p>
            <a:fld id="{810163ED-0568-45EB-B292-C8D4949715D7}" type="slidenum">
              <a:rPr lang="en-IN" altLang="en-US"/>
              <a:pPr/>
              <a:t>11</a:t>
            </a:fld>
            <a:endParaRPr lang="en-IN" altLang="en-US"/>
          </a:p>
        </p:txBody>
      </p:sp>
      <p:sp>
        <p:nvSpPr>
          <p:cNvPr id="543746" name="Rectangle 2">
            <a:extLst>
              <a:ext uri="{FF2B5EF4-FFF2-40B4-BE49-F238E27FC236}">
                <a16:creationId xmlns:a16="http://schemas.microsoft.com/office/drawing/2014/main" xmlns="" id="{0E660A61-9D4C-4964-A50D-A56919991B14}"/>
              </a:ext>
            </a:extLst>
          </p:cNvPr>
          <p:cNvSpPr>
            <a:spLocks noGrp="1" noRot="1" noChangeAspect="1" noChangeArrowheads="1" noTextEdit="1"/>
          </p:cNvSpPr>
          <p:nvPr>
            <p:ph type="sldImg"/>
          </p:nvPr>
        </p:nvSpPr>
        <p:spPr>
          <a:ln/>
        </p:spPr>
      </p:sp>
      <p:sp>
        <p:nvSpPr>
          <p:cNvPr id="543747" name="Rectangle 3">
            <a:extLst>
              <a:ext uri="{FF2B5EF4-FFF2-40B4-BE49-F238E27FC236}">
                <a16:creationId xmlns:a16="http://schemas.microsoft.com/office/drawing/2014/main" xmlns="" id="{E16A825E-5CBA-4265-A74F-629E72598BE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429448278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936A9BA6-DAAB-49D4-8818-02D4DF566C77}"/>
              </a:ext>
            </a:extLst>
          </p:cNvPr>
          <p:cNvSpPr>
            <a:spLocks noGrp="1" noChangeArrowheads="1"/>
          </p:cNvSpPr>
          <p:nvPr>
            <p:ph type="sldNum" sz="quarter" idx="5"/>
          </p:nvPr>
        </p:nvSpPr>
        <p:spPr>
          <a:ln/>
        </p:spPr>
        <p:txBody>
          <a:bodyPr/>
          <a:lstStyle/>
          <a:p>
            <a:fld id="{3FACD03D-621D-4685-9A8E-FDBD80EF8411}" type="slidenum">
              <a:rPr lang="en-IN" altLang="en-US"/>
              <a:pPr/>
              <a:t>110</a:t>
            </a:fld>
            <a:endParaRPr lang="en-IN" altLang="en-US"/>
          </a:p>
        </p:txBody>
      </p:sp>
      <p:sp>
        <p:nvSpPr>
          <p:cNvPr id="516098" name="Rectangle 2">
            <a:extLst>
              <a:ext uri="{FF2B5EF4-FFF2-40B4-BE49-F238E27FC236}">
                <a16:creationId xmlns:a16="http://schemas.microsoft.com/office/drawing/2014/main" xmlns="" id="{F95F575F-8940-4DB5-B935-2E55AE0870CE}"/>
              </a:ext>
            </a:extLst>
          </p:cNvPr>
          <p:cNvSpPr>
            <a:spLocks noGrp="1" noRot="1" noChangeAspect="1" noChangeArrowheads="1" noTextEdit="1"/>
          </p:cNvSpPr>
          <p:nvPr>
            <p:ph type="sldImg"/>
          </p:nvPr>
        </p:nvSpPr>
        <p:spPr>
          <a:ln/>
        </p:spPr>
      </p:sp>
      <p:sp>
        <p:nvSpPr>
          <p:cNvPr id="516099" name="Rectangle 3">
            <a:extLst>
              <a:ext uri="{FF2B5EF4-FFF2-40B4-BE49-F238E27FC236}">
                <a16:creationId xmlns:a16="http://schemas.microsoft.com/office/drawing/2014/main" xmlns="" id="{9F0D302B-AF15-499D-ADFC-6592AD5C50AC}"/>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96380120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ABC2F64-C9C8-400F-A237-D800C644263C}"/>
              </a:ext>
            </a:extLst>
          </p:cNvPr>
          <p:cNvSpPr>
            <a:spLocks noGrp="1" noChangeArrowheads="1"/>
          </p:cNvSpPr>
          <p:nvPr>
            <p:ph type="sldNum" sz="quarter" idx="5"/>
          </p:nvPr>
        </p:nvSpPr>
        <p:spPr>
          <a:ln/>
        </p:spPr>
        <p:txBody>
          <a:bodyPr/>
          <a:lstStyle/>
          <a:p>
            <a:fld id="{1E274F46-1946-442D-A464-BECA58C9C0A4}" type="slidenum">
              <a:rPr lang="en-IN" altLang="en-US"/>
              <a:pPr/>
              <a:t>111</a:t>
            </a:fld>
            <a:endParaRPr lang="en-IN" altLang="en-US"/>
          </a:p>
        </p:txBody>
      </p:sp>
      <p:sp>
        <p:nvSpPr>
          <p:cNvPr id="662530" name="Rectangle 2">
            <a:extLst>
              <a:ext uri="{FF2B5EF4-FFF2-40B4-BE49-F238E27FC236}">
                <a16:creationId xmlns:a16="http://schemas.microsoft.com/office/drawing/2014/main" xmlns="" id="{598B865E-1E50-44ED-9EEB-935D00D57755}"/>
              </a:ext>
            </a:extLst>
          </p:cNvPr>
          <p:cNvSpPr>
            <a:spLocks noGrp="1" noRot="1" noChangeAspect="1" noChangeArrowheads="1" noTextEdit="1"/>
          </p:cNvSpPr>
          <p:nvPr>
            <p:ph type="sldImg"/>
          </p:nvPr>
        </p:nvSpPr>
        <p:spPr>
          <a:ln/>
        </p:spPr>
      </p:sp>
      <p:sp>
        <p:nvSpPr>
          <p:cNvPr id="662531" name="Rectangle 3">
            <a:extLst>
              <a:ext uri="{FF2B5EF4-FFF2-40B4-BE49-F238E27FC236}">
                <a16:creationId xmlns:a16="http://schemas.microsoft.com/office/drawing/2014/main" xmlns="" id="{AB6370F7-442C-49D4-8559-DD660C6E26BD}"/>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38540353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46B781E8-DAD0-4BC8-ADC0-71509BD228A6}"/>
              </a:ext>
            </a:extLst>
          </p:cNvPr>
          <p:cNvSpPr>
            <a:spLocks noGrp="1" noChangeArrowheads="1"/>
          </p:cNvSpPr>
          <p:nvPr>
            <p:ph type="sldNum" sz="quarter" idx="5"/>
          </p:nvPr>
        </p:nvSpPr>
        <p:spPr>
          <a:ln/>
        </p:spPr>
        <p:txBody>
          <a:bodyPr/>
          <a:lstStyle/>
          <a:p>
            <a:fld id="{D46B67F3-0C02-4FF1-B71C-7D9C0CF5093C}" type="slidenum">
              <a:rPr lang="en-IN" altLang="en-US"/>
              <a:pPr/>
              <a:t>112</a:t>
            </a:fld>
            <a:endParaRPr lang="en-IN" altLang="en-US"/>
          </a:p>
        </p:txBody>
      </p:sp>
      <p:sp>
        <p:nvSpPr>
          <p:cNvPr id="614402" name="Rectangle 2">
            <a:extLst>
              <a:ext uri="{FF2B5EF4-FFF2-40B4-BE49-F238E27FC236}">
                <a16:creationId xmlns:a16="http://schemas.microsoft.com/office/drawing/2014/main" xmlns="" id="{5BF5BFFF-AF4F-450B-B4D2-262A9186359E}"/>
              </a:ext>
            </a:extLst>
          </p:cNvPr>
          <p:cNvSpPr>
            <a:spLocks noGrp="1" noRot="1" noChangeAspect="1" noChangeArrowheads="1" noTextEdit="1"/>
          </p:cNvSpPr>
          <p:nvPr>
            <p:ph type="sldImg"/>
          </p:nvPr>
        </p:nvSpPr>
        <p:spPr>
          <a:ln/>
        </p:spPr>
      </p:sp>
      <p:sp>
        <p:nvSpPr>
          <p:cNvPr id="614403" name="Rectangle 3">
            <a:extLst>
              <a:ext uri="{FF2B5EF4-FFF2-40B4-BE49-F238E27FC236}">
                <a16:creationId xmlns:a16="http://schemas.microsoft.com/office/drawing/2014/main" xmlns="" id="{AB9D4AD9-6B2C-4E1B-B649-33C77A002DE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08534294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B3468A44-6BDA-4CB9-B3D1-F96E6E9D5173}"/>
              </a:ext>
            </a:extLst>
          </p:cNvPr>
          <p:cNvSpPr>
            <a:spLocks noGrp="1" noChangeArrowheads="1"/>
          </p:cNvSpPr>
          <p:nvPr>
            <p:ph type="sldNum" sz="quarter" idx="5"/>
          </p:nvPr>
        </p:nvSpPr>
        <p:spPr>
          <a:ln/>
        </p:spPr>
        <p:txBody>
          <a:bodyPr/>
          <a:lstStyle/>
          <a:p>
            <a:fld id="{D90A936D-3E13-4508-B7C9-D9FAA0D8D887}" type="slidenum">
              <a:rPr lang="en-IN" altLang="en-US"/>
              <a:pPr/>
              <a:t>113</a:t>
            </a:fld>
            <a:endParaRPr lang="en-IN" altLang="en-US"/>
          </a:p>
        </p:txBody>
      </p:sp>
      <p:sp>
        <p:nvSpPr>
          <p:cNvPr id="616450" name="Rectangle 2">
            <a:extLst>
              <a:ext uri="{FF2B5EF4-FFF2-40B4-BE49-F238E27FC236}">
                <a16:creationId xmlns:a16="http://schemas.microsoft.com/office/drawing/2014/main" xmlns="" id="{39954635-F24D-4210-88CF-497EB60BD4F1}"/>
              </a:ext>
            </a:extLst>
          </p:cNvPr>
          <p:cNvSpPr>
            <a:spLocks noGrp="1" noRot="1" noChangeAspect="1" noChangeArrowheads="1" noTextEdit="1"/>
          </p:cNvSpPr>
          <p:nvPr>
            <p:ph type="sldImg"/>
          </p:nvPr>
        </p:nvSpPr>
        <p:spPr>
          <a:ln/>
        </p:spPr>
      </p:sp>
      <p:sp>
        <p:nvSpPr>
          <p:cNvPr id="616451" name="Rectangle 3">
            <a:extLst>
              <a:ext uri="{FF2B5EF4-FFF2-40B4-BE49-F238E27FC236}">
                <a16:creationId xmlns:a16="http://schemas.microsoft.com/office/drawing/2014/main" xmlns="" id="{03A6541F-C512-49B0-B9DD-1AC0A924B691}"/>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66661020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60F7C72F-712D-4EA8-9E0D-A64B6AB8461E}"/>
              </a:ext>
            </a:extLst>
          </p:cNvPr>
          <p:cNvSpPr>
            <a:spLocks noGrp="1" noChangeArrowheads="1"/>
          </p:cNvSpPr>
          <p:nvPr>
            <p:ph type="sldNum" sz="quarter" idx="5"/>
          </p:nvPr>
        </p:nvSpPr>
        <p:spPr>
          <a:ln/>
        </p:spPr>
        <p:txBody>
          <a:bodyPr/>
          <a:lstStyle/>
          <a:p>
            <a:fld id="{D2C4A8DF-E78A-42D4-9013-FFE05CE69F15}" type="slidenum">
              <a:rPr lang="en-IN" altLang="en-US"/>
              <a:pPr/>
              <a:t>114</a:t>
            </a:fld>
            <a:endParaRPr lang="en-IN" altLang="en-US"/>
          </a:p>
        </p:txBody>
      </p:sp>
      <p:sp>
        <p:nvSpPr>
          <p:cNvPr id="618498" name="Rectangle 2">
            <a:extLst>
              <a:ext uri="{FF2B5EF4-FFF2-40B4-BE49-F238E27FC236}">
                <a16:creationId xmlns:a16="http://schemas.microsoft.com/office/drawing/2014/main" xmlns="" id="{6C312CD0-BD26-4446-980A-10A952D7879D}"/>
              </a:ext>
            </a:extLst>
          </p:cNvPr>
          <p:cNvSpPr>
            <a:spLocks noGrp="1" noRot="1" noChangeAspect="1" noChangeArrowheads="1" noTextEdit="1"/>
          </p:cNvSpPr>
          <p:nvPr>
            <p:ph type="sldImg"/>
          </p:nvPr>
        </p:nvSpPr>
        <p:spPr>
          <a:ln/>
        </p:spPr>
      </p:sp>
      <p:sp>
        <p:nvSpPr>
          <p:cNvPr id="618499" name="Rectangle 3">
            <a:extLst>
              <a:ext uri="{FF2B5EF4-FFF2-40B4-BE49-F238E27FC236}">
                <a16:creationId xmlns:a16="http://schemas.microsoft.com/office/drawing/2014/main" xmlns="" id="{8CDFA306-D9A3-4ED0-8073-DBF1A2B477CA}"/>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9701117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C2B06D0-EDBB-4BEB-AD3D-44A6C54BDAE5}"/>
              </a:ext>
            </a:extLst>
          </p:cNvPr>
          <p:cNvSpPr>
            <a:spLocks noGrp="1" noChangeArrowheads="1"/>
          </p:cNvSpPr>
          <p:nvPr>
            <p:ph type="sldNum" sz="quarter" idx="5"/>
          </p:nvPr>
        </p:nvSpPr>
        <p:spPr>
          <a:ln/>
        </p:spPr>
        <p:txBody>
          <a:bodyPr/>
          <a:lstStyle/>
          <a:p>
            <a:fld id="{F4D7532D-C496-4CEB-A5B6-E585E901F2A5}" type="slidenum">
              <a:rPr lang="en-IN" altLang="en-US"/>
              <a:pPr/>
              <a:t>115</a:t>
            </a:fld>
            <a:endParaRPr lang="en-IN" altLang="en-US"/>
          </a:p>
        </p:txBody>
      </p:sp>
      <p:sp>
        <p:nvSpPr>
          <p:cNvPr id="524290" name="Rectangle 2">
            <a:extLst>
              <a:ext uri="{FF2B5EF4-FFF2-40B4-BE49-F238E27FC236}">
                <a16:creationId xmlns:a16="http://schemas.microsoft.com/office/drawing/2014/main" xmlns="" id="{CB2E3419-0061-41BB-A42D-90C582985E5A}"/>
              </a:ext>
            </a:extLst>
          </p:cNvPr>
          <p:cNvSpPr>
            <a:spLocks noGrp="1" noRot="1" noChangeAspect="1" noChangeArrowheads="1" noTextEdit="1"/>
          </p:cNvSpPr>
          <p:nvPr>
            <p:ph type="sldImg"/>
          </p:nvPr>
        </p:nvSpPr>
        <p:spPr>
          <a:ln/>
        </p:spPr>
      </p:sp>
      <p:sp>
        <p:nvSpPr>
          <p:cNvPr id="524291" name="Rectangle 3">
            <a:extLst>
              <a:ext uri="{FF2B5EF4-FFF2-40B4-BE49-F238E27FC236}">
                <a16:creationId xmlns:a16="http://schemas.microsoft.com/office/drawing/2014/main" xmlns="" id="{3359D82E-080A-4A25-B5F0-5F2C30E4801D}"/>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44819529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FFB894F-13D6-4349-A711-D1946D0E4EB4}"/>
              </a:ext>
            </a:extLst>
          </p:cNvPr>
          <p:cNvSpPr>
            <a:spLocks noGrp="1" noChangeArrowheads="1"/>
          </p:cNvSpPr>
          <p:nvPr>
            <p:ph type="sldNum" sz="quarter" idx="5"/>
          </p:nvPr>
        </p:nvSpPr>
        <p:spPr>
          <a:ln/>
        </p:spPr>
        <p:txBody>
          <a:bodyPr/>
          <a:lstStyle/>
          <a:p>
            <a:fld id="{5A6E8C23-6102-41D9-8A45-AC76B18C681D}" type="slidenum">
              <a:rPr lang="en-IN" altLang="en-US"/>
              <a:pPr/>
              <a:t>116</a:t>
            </a:fld>
            <a:endParaRPr lang="en-IN" altLang="en-US"/>
          </a:p>
        </p:txBody>
      </p:sp>
      <p:sp>
        <p:nvSpPr>
          <p:cNvPr id="620546" name="Rectangle 2">
            <a:extLst>
              <a:ext uri="{FF2B5EF4-FFF2-40B4-BE49-F238E27FC236}">
                <a16:creationId xmlns:a16="http://schemas.microsoft.com/office/drawing/2014/main" xmlns="" id="{D161DEDF-919B-40D2-BFCB-0AAF6E8B7DBF}"/>
              </a:ext>
            </a:extLst>
          </p:cNvPr>
          <p:cNvSpPr>
            <a:spLocks noGrp="1" noRot="1" noChangeAspect="1" noChangeArrowheads="1" noTextEdit="1"/>
          </p:cNvSpPr>
          <p:nvPr>
            <p:ph type="sldImg"/>
          </p:nvPr>
        </p:nvSpPr>
        <p:spPr>
          <a:ln/>
        </p:spPr>
      </p:sp>
      <p:sp>
        <p:nvSpPr>
          <p:cNvPr id="620547" name="Rectangle 3">
            <a:extLst>
              <a:ext uri="{FF2B5EF4-FFF2-40B4-BE49-F238E27FC236}">
                <a16:creationId xmlns:a16="http://schemas.microsoft.com/office/drawing/2014/main" xmlns="" id="{9A25D1E4-8BDA-494C-8E0B-791D07BC965B}"/>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83183340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3658A06-CF10-4F1C-967A-31E1636B3674}"/>
              </a:ext>
            </a:extLst>
          </p:cNvPr>
          <p:cNvSpPr>
            <a:spLocks noGrp="1" noChangeArrowheads="1"/>
          </p:cNvSpPr>
          <p:nvPr>
            <p:ph type="sldNum" sz="quarter" idx="5"/>
          </p:nvPr>
        </p:nvSpPr>
        <p:spPr>
          <a:ln/>
        </p:spPr>
        <p:txBody>
          <a:bodyPr/>
          <a:lstStyle/>
          <a:p>
            <a:fld id="{849CA3F3-E2AC-4796-B160-45B6978BB113}" type="slidenum">
              <a:rPr lang="en-IN" altLang="en-US"/>
              <a:pPr/>
              <a:t>117</a:t>
            </a:fld>
            <a:endParaRPr lang="en-IN" altLang="en-US"/>
          </a:p>
        </p:txBody>
      </p:sp>
      <p:sp>
        <p:nvSpPr>
          <p:cNvPr id="646146" name="Rectangle 2">
            <a:extLst>
              <a:ext uri="{FF2B5EF4-FFF2-40B4-BE49-F238E27FC236}">
                <a16:creationId xmlns:a16="http://schemas.microsoft.com/office/drawing/2014/main" xmlns="" id="{F5292EB9-9E31-454E-A8B8-7A66B038B694}"/>
              </a:ext>
            </a:extLst>
          </p:cNvPr>
          <p:cNvSpPr>
            <a:spLocks noGrp="1" noRot="1" noChangeAspect="1" noChangeArrowheads="1" noTextEdit="1"/>
          </p:cNvSpPr>
          <p:nvPr>
            <p:ph type="sldImg"/>
          </p:nvPr>
        </p:nvSpPr>
        <p:spPr>
          <a:ln/>
        </p:spPr>
      </p:sp>
      <p:sp>
        <p:nvSpPr>
          <p:cNvPr id="646147" name="Rectangle 3">
            <a:extLst>
              <a:ext uri="{FF2B5EF4-FFF2-40B4-BE49-F238E27FC236}">
                <a16:creationId xmlns:a16="http://schemas.microsoft.com/office/drawing/2014/main" xmlns="" id="{8DAD567B-A322-4BE2-A6C2-1EE3C0321AB9}"/>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extLst>
      <p:ext uri="{BB962C8B-B14F-4D97-AF65-F5344CB8AC3E}">
        <p14:creationId xmlns:p14="http://schemas.microsoft.com/office/powerpoint/2010/main" val="273586863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8B289978-3AE8-4972-AE94-1F5873788595}"/>
              </a:ext>
            </a:extLst>
          </p:cNvPr>
          <p:cNvSpPr>
            <a:spLocks noGrp="1" noChangeArrowheads="1"/>
          </p:cNvSpPr>
          <p:nvPr>
            <p:ph type="sldNum" sz="quarter" idx="5"/>
          </p:nvPr>
        </p:nvSpPr>
        <p:spPr>
          <a:ln/>
        </p:spPr>
        <p:txBody>
          <a:bodyPr/>
          <a:lstStyle/>
          <a:p>
            <a:fld id="{A7DA9188-D024-40CA-BB25-89FEBC76859F}" type="slidenum">
              <a:rPr lang="en-IN" altLang="en-US"/>
              <a:pPr/>
              <a:t>118</a:t>
            </a:fld>
            <a:endParaRPr lang="en-IN" altLang="en-US"/>
          </a:p>
        </p:txBody>
      </p:sp>
      <p:sp>
        <p:nvSpPr>
          <p:cNvPr id="604162" name="Rectangle 2">
            <a:extLst>
              <a:ext uri="{FF2B5EF4-FFF2-40B4-BE49-F238E27FC236}">
                <a16:creationId xmlns:a16="http://schemas.microsoft.com/office/drawing/2014/main" xmlns="" id="{E0309680-E36C-420D-9DB0-CA357AA12E9A}"/>
              </a:ext>
            </a:extLst>
          </p:cNvPr>
          <p:cNvSpPr>
            <a:spLocks noGrp="1" noRot="1" noChangeAspect="1" noChangeArrowheads="1" noTextEdit="1"/>
          </p:cNvSpPr>
          <p:nvPr>
            <p:ph type="sldImg"/>
          </p:nvPr>
        </p:nvSpPr>
        <p:spPr>
          <a:ln/>
        </p:spPr>
      </p:sp>
      <p:sp>
        <p:nvSpPr>
          <p:cNvPr id="604163" name="Rectangle 3">
            <a:extLst>
              <a:ext uri="{FF2B5EF4-FFF2-40B4-BE49-F238E27FC236}">
                <a16:creationId xmlns:a16="http://schemas.microsoft.com/office/drawing/2014/main" xmlns="" id="{C1D1C9DB-6DE7-4D25-A27A-67E985167988}"/>
              </a:ext>
            </a:extLst>
          </p:cNvPr>
          <p:cNvSpPr>
            <a:spLocks noGrp="1" noChangeArrowheads="1"/>
          </p:cNvSpPr>
          <p:nvPr>
            <p:ph type="body" idx="1"/>
          </p:nvPr>
        </p:nvSpPr>
        <p:spPr/>
        <p:txBody>
          <a:bodyPr/>
          <a:lstStyle/>
          <a:p>
            <a:endParaRPr lang="en-IN" altLang="en-US"/>
          </a:p>
        </p:txBody>
      </p:sp>
    </p:spTree>
    <p:extLst>
      <p:ext uri="{BB962C8B-B14F-4D97-AF65-F5344CB8AC3E}">
        <p14:creationId xmlns:p14="http://schemas.microsoft.com/office/powerpoint/2010/main" val="352989845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CE4AB61-51A4-427A-AA35-289D1F096100}"/>
              </a:ext>
            </a:extLst>
          </p:cNvPr>
          <p:cNvSpPr>
            <a:spLocks noGrp="1" noChangeArrowheads="1"/>
          </p:cNvSpPr>
          <p:nvPr>
            <p:ph type="sldNum" sz="quarter" idx="5"/>
          </p:nvPr>
        </p:nvSpPr>
        <p:spPr>
          <a:ln/>
        </p:spPr>
        <p:txBody>
          <a:bodyPr/>
          <a:lstStyle/>
          <a:p>
            <a:fld id="{CF1973EA-7BD0-4DFB-ABA1-CD0857C4890D}" type="slidenum">
              <a:rPr lang="en-IN" altLang="en-US"/>
              <a:pPr/>
              <a:t>119</a:t>
            </a:fld>
            <a:endParaRPr lang="en-IN" altLang="en-US"/>
          </a:p>
        </p:txBody>
      </p:sp>
      <p:sp>
        <p:nvSpPr>
          <p:cNvPr id="610306" name="Rectangle 2">
            <a:extLst>
              <a:ext uri="{FF2B5EF4-FFF2-40B4-BE49-F238E27FC236}">
                <a16:creationId xmlns:a16="http://schemas.microsoft.com/office/drawing/2014/main" xmlns="" id="{3EABC6DE-A8C4-4513-A1F1-2EC561D18EA7}"/>
              </a:ext>
            </a:extLst>
          </p:cNvPr>
          <p:cNvSpPr>
            <a:spLocks noGrp="1" noRot="1" noChangeAspect="1" noChangeArrowheads="1" noTextEdit="1"/>
          </p:cNvSpPr>
          <p:nvPr>
            <p:ph type="sldImg"/>
          </p:nvPr>
        </p:nvSpPr>
        <p:spPr>
          <a:ln/>
        </p:spPr>
      </p:sp>
      <p:sp>
        <p:nvSpPr>
          <p:cNvPr id="610307" name="Rectangle 3">
            <a:extLst>
              <a:ext uri="{FF2B5EF4-FFF2-40B4-BE49-F238E27FC236}">
                <a16:creationId xmlns:a16="http://schemas.microsoft.com/office/drawing/2014/main" xmlns="" id="{DA1626A6-BC5A-4396-B304-148923F97121}"/>
              </a:ext>
            </a:extLst>
          </p:cNvPr>
          <p:cNvSpPr>
            <a:spLocks noGrp="1" noChangeArrowheads="1"/>
          </p:cNvSpPr>
          <p:nvPr>
            <p:ph type="body" idx="1"/>
          </p:nvPr>
        </p:nvSpPr>
        <p:spPr/>
        <p:txBody>
          <a:bodyPr/>
          <a:lstStyle/>
          <a:p>
            <a:endParaRPr lang="en-IN" altLang="en-US"/>
          </a:p>
        </p:txBody>
      </p:sp>
    </p:spTree>
    <p:extLst>
      <p:ext uri="{BB962C8B-B14F-4D97-AF65-F5344CB8AC3E}">
        <p14:creationId xmlns:p14="http://schemas.microsoft.com/office/powerpoint/2010/main" val="516784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46E791C-3D86-414A-93F1-7478C8FE46E0}"/>
              </a:ext>
            </a:extLst>
          </p:cNvPr>
          <p:cNvSpPr>
            <a:spLocks noGrp="1" noChangeArrowheads="1"/>
          </p:cNvSpPr>
          <p:nvPr>
            <p:ph type="sldNum" sz="quarter" idx="5"/>
          </p:nvPr>
        </p:nvSpPr>
        <p:spPr>
          <a:ln/>
        </p:spPr>
        <p:txBody>
          <a:bodyPr/>
          <a:lstStyle/>
          <a:p>
            <a:fld id="{D22798AF-442B-4BD5-A374-AC2AE5D828F0}" type="slidenum">
              <a:rPr lang="en-IN" altLang="en-US"/>
              <a:pPr/>
              <a:t>12</a:t>
            </a:fld>
            <a:endParaRPr lang="en-IN" altLang="en-US"/>
          </a:p>
        </p:txBody>
      </p:sp>
      <p:sp>
        <p:nvSpPr>
          <p:cNvPr id="547842" name="Rectangle 2">
            <a:extLst>
              <a:ext uri="{FF2B5EF4-FFF2-40B4-BE49-F238E27FC236}">
                <a16:creationId xmlns:a16="http://schemas.microsoft.com/office/drawing/2014/main" xmlns="" id="{10006280-E8A0-497A-9547-FBCAF51091C3}"/>
              </a:ext>
            </a:extLst>
          </p:cNvPr>
          <p:cNvSpPr>
            <a:spLocks noGrp="1" noRot="1" noChangeAspect="1" noChangeArrowheads="1" noTextEdit="1"/>
          </p:cNvSpPr>
          <p:nvPr>
            <p:ph type="sldImg"/>
          </p:nvPr>
        </p:nvSpPr>
        <p:spPr>
          <a:ln/>
        </p:spPr>
      </p:sp>
      <p:sp>
        <p:nvSpPr>
          <p:cNvPr id="547843" name="Rectangle 3">
            <a:extLst>
              <a:ext uri="{FF2B5EF4-FFF2-40B4-BE49-F238E27FC236}">
                <a16:creationId xmlns:a16="http://schemas.microsoft.com/office/drawing/2014/main" xmlns="" id="{D1BDED9E-E29C-42B1-9DC6-922AF67256FF}"/>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07746341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4443369C-1A7A-4CA4-95AC-C96776A091B2}"/>
              </a:ext>
            </a:extLst>
          </p:cNvPr>
          <p:cNvSpPr>
            <a:spLocks noGrp="1" noChangeArrowheads="1"/>
          </p:cNvSpPr>
          <p:nvPr>
            <p:ph type="sldNum" sz="quarter" idx="5"/>
          </p:nvPr>
        </p:nvSpPr>
        <p:spPr>
          <a:ln/>
        </p:spPr>
        <p:txBody>
          <a:bodyPr/>
          <a:lstStyle/>
          <a:p>
            <a:fld id="{1EEFA5BA-99F7-4BA5-B555-E308D7B1634E}" type="slidenum">
              <a:rPr lang="en-IN" altLang="en-US"/>
              <a:pPr/>
              <a:t>120</a:t>
            </a:fld>
            <a:endParaRPr lang="en-IN" altLang="en-US"/>
          </a:p>
        </p:txBody>
      </p:sp>
      <p:sp>
        <p:nvSpPr>
          <p:cNvPr id="612354" name="Rectangle 2">
            <a:extLst>
              <a:ext uri="{FF2B5EF4-FFF2-40B4-BE49-F238E27FC236}">
                <a16:creationId xmlns:a16="http://schemas.microsoft.com/office/drawing/2014/main" xmlns="" id="{DF962814-8F7C-4094-972C-C82DB1F329DA}"/>
              </a:ext>
            </a:extLst>
          </p:cNvPr>
          <p:cNvSpPr>
            <a:spLocks noGrp="1" noRot="1" noChangeAspect="1" noChangeArrowheads="1" noTextEdit="1"/>
          </p:cNvSpPr>
          <p:nvPr>
            <p:ph type="sldImg"/>
          </p:nvPr>
        </p:nvSpPr>
        <p:spPr>
          <a:ln/>
        </p:spPr>
      </p:sp>
      <p:sp>
        <p:nvSpPr>
          <p:cNvPr id="612355" name="Rectangle 3">
            <a:extLst>
              <a:ext uri="{FF2B5EF4-FFF2-40B4-BE49-F238E27FC236}">
                <a16:creationId xmlns:a16="http://schemas.microsoft.com/office/drawing/2014/main" xmlns="" id="{626AB978-3AE7-4C73-8CE8-0F1DF6A719BE}"/>
              </a:ext>
            </a:extLst>
          </p:cNvPr>
          <p:cNvSpPr>
            <a:spLocks noGrp="1" noChangeArrowheads="1"/>
          </p:cNvSpPr>
          <p:nvPr>
            <p:ph type="body" idx="1"/>
          </p:nvPr>
        </p:nvSpPr>
        <p:spPr/>
        <p:txBody>
          <a:bodyPr/>
          <a:lstStyle/>
          <a:p>
            <a:endParaRPr lang="en-IN" altLang="en-US"/>
          </a:p>
        </p:txBody>
      </p:sp>
    </p:spTree>
    <p:extLst>
      <p:ext uri="{BB962C8B-B14F-4D97-AF65-F5344CB8AC3E}">
        <p14:creationId xmlns:p14="http://schemas.microsoft.com/office/powerpoint/2010/main" val="293143845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F6957DD-17F7-4575-9FEB-96CBE2FBC28E}"/>
              </a:ext>
            </a:extLst>
          </p:cNvPr>
          <p:cNvSpPr>
            <a:spLocks noGrp="1" noChangeArrowheads="1"/>
          </p:cNvSpPr>
          <p:nvPr>
            <p:ph type="sldNum" sz="quarter" idx="5"/>
          </p:nvPr>
        </p:nvSpPr>
        <p:spPr>
          <a:ln/>
        </p:spPr>
        <p:txBody>
          <a:bodyPr/>
          <a:lstStyle/>
          <a:p>
            <a:fld id="{4E95F0E1-F15A-46F0-A16F-A7478AFE0646}" type="slidenum">
              <a:rPr lang="en-IN" altLang="en-US"/>
              <a:pPr/>
              <a:t>121</a:t>
            </a:fld>
            <a:endParaRPr lang="en-IN" altLang="en-US"/>
          </a:p>
        </p:txBody>
      </p:sp>
      <p:sp>
        <p:nvSpPr>
          <p:cNvPr id="273410" name="Rectangle 2">
            <a:extLst>
              <a:ext uri="{FF2B5EF4-FFF2-40B4-BE49-F238E27FC236}">
                <a16:creationId xmlns:a16="http://schemas.microsoft.com/office/drawing/2014/main" xmlns="" id="{55D8C728-9DEA-481E-8685-FEDD13A26F96}"/>
              </a:ext>
            </a:extLst>
          </p:cNvPr>
          <p:cNvSpPr>
            <a:spLocks noGrp="1" noRot="1" noChangeAspect="1" noChangeArrowheads="1" noTextEdit="1"/>
          </p:cNvSpPr>
          <p:nvPr>
            <p:ph type="sldImg"/>
          </p:nvPr>
        </p:nvSpPr>
        <p:spPr>
          <a:ln/>
        </p:spPr>
      </p:sp>
      <p:sp>
        <p:nvSpPr>
          <p:cNvPr id="273411" name="Rectangle 3">
            <a:extLst>
              <a:ext uri="{FF2B5EF4-FFF2-40B4-BE49-F238E27FC236}">
                <a16:creationId xmlns:a16="http://schemas.microsoft.com/office/drawing/2014/main" xmlns="" id="{59E92319-95B9-4F74-8D9D-1454C9EB8135}"/>
              </a:ext>
            </a:extLst>
          </p:cNvPr>
          <p:cNvSpPr>
            <a:spLocks noGrp="1" noChangeArrowheads="1"/>
          </p:cNvSpPr>
          <p:nvPr>
            <p:ph type="body" idx="1"/>
          </p:nvPr>
        </p:nvSpPr>
        <p:spPr/>
        <p:txBody>
          <a:bodyPr/>
          <a:lstStyle/>
          <a:p>
            <a:endParaRPr lang="en-IN" altLang="en-US"/>
          </a:p>
        </p:txBody>
      </p:sp>
    </p:spTree>
    <p:extLst>
      <p:ext uri="{BB962C8B-B14F-4D97-AF65-F5344CB8AC3E}">
        <p14:creationId xmlns:p14="http://schemas.microsoft.com/office/powerpoint/2010/main" val="42693123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F998AA0-20E8-483D-86C2-E8E4C94D4DA9}"/>
              </a:ext>
            </a:extLst>
          </p:cNvPr>
          <p:cNvSpPr>
            <a:spLocks noGrp="1" noChangeArrowheads="1"/>
          </p:cNvSpPr>
          <p:nvPr>
            <p:ph type="sldNum" sz="quarter" idx="5"/>
          </p:nvPr>
        </p:nvSpPr>
        <p:spPr>
          <a:ln/>
        </p:spPr>
        <p:txBody>
          <a:bodyPr/>
          <a:lstStyle/>
          <a:p>
            <a:fld id="{3DD15E6B-E2F8-49C6-A219-DB20699B0D07}" type="slidenum">
              <a:rPr lang="en-IN" altLang="en-US"/>
              <a:pPr/>
              <a:t>122</a:t>
            </a:fld>
            <a:endParaRPr lang="en-IN" altLang="en-US"/>
          </a:p>
        </p:txBody>
      </p:sp>
      <p:sp>
        <p:nvSpPr>
          <p:cNvPr id="604162" name="Rectangle 2">
            <a:extLst>
              <a:ext uri="{FF2B5EF4-FFF2-40B4-BE49-F238E27FC236}">
                <a16:creationId xmlns:a16="http://schemas.microsoft.com/office/drawing/2014/main" xmlns="" id="{C7FD64C3-D447-4B6A-8A00-23FB763AB0FD}"/>
              </a:ext>
            </a:extLst>
          </p:cNvPr>
          <p:cNvSpPr>
            <a:spLocks noGrp="1" noRot="1" noChangeAspect="1" noChangeArrowheads="1" noTextEdit="1"/>
          </p:cNvSpPr>
          <p:nvPr>
            <p:ph type="sldImg"/>
          </p:nvPr>
        </p:nvSpPr>
        <p:spPr>
          <a:ln/>
        </p:spPr>
      </p:sp>
      <p:sp>
        <p:nvSpPr>
          <p:cNvPr id="604163" name="Rectangle 3">
            <a:extLst>
              <a:ext uri="{FF2B5EF4-FFF2-40B4-BE49-F238E27FC236}">
                <a16:creationId xmlns:a16="http://schemas.microsoft.com/office/drawing/2014/main" xmlns="" id="{2E8B3269-6F2B-47D5-8660-2BBE95F63B7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61814151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1FAD0246-FE8F-4FD4-B1FA-02AAAEB08EE6}"/>
              </a:ext>
            </a:extLst>
          </p:cNvPr>
          <p:cNvSpPr>
            <a:spLocks noGrp="1" noChangeArrowheads="1"/>
          </p:cNvSpPr>
          <p:nvPr>
            <p:ph type="sldNum" sz="quarter" idx="5"/>
          </p:nvPr>
        </p:nvSpPr>
        <p:spPr>
          <a:ln/>
        </p:spPr>
        <p:txBody>
          <a:bodyPr/>
          <a:lstStyle/>
          <a:p>
            <a:fld id="{A77582E6-9A15-4BEA-BDE6-F8B02FC86CB4}" type="slidenum">
              <a:rPr lang="en-IN" altLang="en-US"/>
              <a:pPr/>
              <a:t>123</a:t>
            </a:fld>
            <a:endParaRPr lang="en-IN" altLang="en-US"/>
          </a:p>
        </p:txBody>
      </p:sp>
      <p:sp>
        <p:nvSpPr>
          <p:cNvPr id="277506" name="Rectangle 2">
            <a:extLst>
              <a:ext uri="{FF2B5EF4-FFF2-40B4-BE49-F238E27FC236}">
                <a16:creationId xmlns:a16="http://schemas.microsoft.com/office/drawing/2014/main" xmlns="" id="{72EDB707-89D7-4941-B23B-5FF031B9484D}"/>
              </a:ext>
            </a:extLst>
          </p:cNvPr>
          <p:cNvSpPr>
            <a:spLocks noGrp="1" noRot="1" noChangeAspect="1" noChangeArrowheads="1" noTextEdit="1"/>
          </p:cNvSpPr>
          <p:nvPr>
            <p:ph type="sldImg"/>
          </p:nvPr>
        </p:nvSpPr>
        <p:spPr>
          <a:ln/>
        </p:spPr>
      </p:sp>
      <p:sp>
        <p:nvSpPr>
          <p:cNvPr id="277507" name="Rectangle 3">
            <a:extLst>
              <a:ext uri="{FF2B5EF4-FFF2-40B4-BE49-F238E27FC236}">
                <a16:creationId xmlns:a16="http://schemas.microsoft.com/office/drawing/2014/main" xmlns="" id="{6253A61F-E3FB-4DB5-A6CA-EC9CC6B67457}"/>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79522453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584BA19D-A462-4824-92A5-5FCAED438324}"/>
              </a:ext>
            </a:extLst>
          </p:cNvPr>
          <p:cNvSpPr>
            <a:spLocks noGrp="1" noChangeArrowheads="1"/>
          </p:cNvSpPr>
          <p:nvPr>
            <p:ph type="sldNum" sz="quarter" idx="5"/>
          </p:nvPr>
        </p:nvSpPr>
        <p:spPr>
          <a:ln/>
        </p:spPr>
        <p:txBody>
          <a:bodyPr/>
          <a:lstStyle/>
          <a:p>
            <a:fld id="{6D776208-14D8-47D8-A41B-7BBB351268C3}" type="slidenum">
              <a:rPr lang="en-IN" altLang="en-US"/>
              <a:pPr/>
              <a:t>124</a:t>
            </a:fld>
            <a:endParaRPr lang="en-IN" altLang="en-US"/>
          </a:p>
        </p:txBody>
      </p:sp>
      <p:sp>
        <p:nvSpPr>
          <p:cNvPr id="606210" name="Rectangle 2">
            <a:extLst>
              <a:ext uri="{FF2B5EF4-FFF2-40B4-BE49-F238E27FC236}">
                <a16:creationId xmlns:a16="http://schemas.microsoft.com/office/drawing/2014/main" xmlns="" id="{8E02559C-0BB8-40F3-BDF9-BB0A247BA8F0}"/>
              </a:ext>
            </a:extLst>
          </p:cNvPr>
          <p:cNvSpPr>
            <a:spLocks noGrp="1" noRot="1" noChangeAspect="1" noChangeArrowheads="1" noTextEdit="1"/>
          </p:cNvSpPr>
          <p:nvPr>
            <p:ph type="sldImg"/>
          </p:nvPr>
        </p:nvSpPr>
        <p:spPr>
          <a:ln/>
        </p:spPr>
      </p:sp>
      <p:sp>
        <p:nvSpPr>
          <p:cNvPr id="606211" name="Rectangle 3">
            <a:extLst>
              <a:ext uri="{FF2B5EF4-FFF2-40B4-BE49-F238E27FC236}">
                <a16:creationId xmlns:a16="http://schemas.microsoft.com/office/drawing/2014/main" xmlns="" id="{6932EF39-EC83-4295-88E0-F51E22CEB82B}"/>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87430226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CC63B62-5FA3-4095-97FF-6EABFAB7D746}"/>
              </a:ext>
            </a:extLst>
          </p:cNvPr>
          <p:cNvSpPr>
            <a:spLocks noGrp="1" noChangeArrowheads="1"/>
          </p:cNvSpPr>
          <p:nvPr>
            <p:ph type="sldNum" sz="quarter" idx="5"/>
          </p:nvPr>
        </p:nvSpPr>
        <p:spPr>
          <a:ln/>
        </p:spPr>
        <p:txBody>
          <a:bodyPr/>
          <a:lstStyle/>
          <a:p>
            <a:fld id="{7DBDFA8B-43D8-4259-9DC7-13FA3DC4896E}" type="slidenum">
              <a:rPr lang="en-IN" altLang="en-US"/>
              <a:pPr/>
              <a:t>125</a:t>
            </a:fld>
            <a:endParaRPr lang="en-IN" altLang="en-US"/>
          </a:p>
        </p:txBody>
      </p:sp>
      <p:sp>
        <p:nvSpPr>
          <p:cNvPr id="608258" name="Rectangle 2">
            <a:extLst>
              <a:ext uri="{FF2B5EF4-FFF2-40B4-BE49-F238E27FC236}">
                <a16:creationId xmlns:a16="http://schemas.microsoft.com/office/drawing/2014/main" xmlns="" id="{F4BD8822-4F8D-4944-A551-B277CB0825CD}"/>
              </a:ext>
            </a:extLst>
          </p:cNvPr>
          <p:cNvSpPr>
            <a:spLocks noGrp="1" noRot="1" noChangeAspect="1" noChangeArrowheads="1" noTextEdit="1"/>
          </p:cNvSpPr>
          <p:nvPr>
            <p:ph type="sldImg"/>
          </p:nvPr>
        </p:nvSpPr>
        <p:spPr>
          <a:ln/>
        </p:spPr>
      </p:sp>
      <p:sp>
        <p:nvSpPr>
          <p:cNvPr id="608259" name="Rectangle 3">
            <a:extLst>
              <a:ext uri="{FF2B5EF4-FFF2-40B4-BE49-F238E27FC236}">
                <a16:creationId xmlns:a16="http://schemas.microsoft.com/office/drawing/2014/main" xmlns="" id="{59628FD3-22B5-417F-9669-B14B798A819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87815139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E3D90AF-9A10-4DFA-8919-2E6CAB8255D8}"/>
              </a:ext>
            </a:extLst>
          </p:cNvPr>
          <p:cNvSpPr>
            <a:spLocks noGrp="1" noChangeArrowheads="1"/>
          </p:cNvSpPr>
          <p:nvPr>
            <p:ph type="sldNum" sz="quarter" idx="5"/>
          </p:nvPr>
        </p:nvSpPr>
        <p:spPr>
          <a:ln/>
        </p:spPr>
        <p:txBody>
          <a:bodyPr/>
          <a:lstStyle/>
          <a:p>
            <a:fld id="{44A63919-5E60-49E7-A34D-57938E164E21}" type="slidenum">
              <a:rPr lang="en-IN" altLang="en-US"/>
              <a:pPr/>
              <a:t>126</a:t>
            </a:fld>
            <a:endParaRPr lang="en-IN" altLang="en-US"/>
          </a:p>
        </p:txBody>
      </p:sp>
      <p:sp>
        <p:nvSpPr>
          <p:cNvPr id="612354" name="Rectangle 2">
            <a:extLst>
              <a:ext uri="{FF2B5EF4-FFF2-40B4-BE49-F238E27FC236}">
                <a16:creationId xmlns:a16="http://schemas.microsoft.com/office/drawing/2014/main" xmlns="" id="{D48AD288-97CF-489C-A5D4-764D40021A8B}"/>
              </a:ext>
            </a:extLst>
          </p:cNvPr>
          <p:cNvSpPr>
            <a:spLocks noGrp="1" noRot="1" noChangeAspect="1" noChangeArrowheads="1" noTextEdit="1"/>
          </p:cNvSpPr>
          <p:nvPr>
            <p:ph type="sldImg"/>
          </p:nvPr>
        </p:nvSpPr>
        <p:spPr>
          <a:ln/>
        </p:spPr>
      </p:sp>
      <p:sp>
        <p:nvSpPr>
          <p:cNvPr id="612355" name="Rectangle 3">
            <a:extLst>
              <a:ext uri="{FF2B5EF4-FFF2-40B4-BE49-F238E27FC236}">
                <a16:creationId xmlns:a16="http://schemas.microsoft.com/office/drawing/2014/main" xmlns="" id="{FBF2BB75-D0C7-4D1B-8BF9-A479F9AC72A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44344988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620C1E6B-2925-4A7B-9A3A-8D26AAA50ADD}"/>
              </a:ext>
            </a:extLst>
          </p:cNvPr>
          <p:cNvSpPr>
            <a:spLocks noGrp="1" noChangeArrowheads="1"/>
          </p:cNvSpPr>
          <p:nvPr>
            <p:ph type="sldNum" sz="quarter" idx="5"/>
          </p:nvPr>
        </p:nvSpPr>
        <p:spPr>
          <a:ln/>
        </p:spPr>
        <p:txBody>
          <a:bodyPr/>
          <a:lstStyle/>
          <a:p>
            <a:fld id="{B63A4AA4-B9B0-4037-BEBE-F92F47D4810B}" type="slidenum">
              <a:rPr lang="en-IN" altLang="en-US"/>
              <a:pPr/>
              <a:t>127</a:t>
            </a:fld>
            <a:endParaRPr lang="en-IN" altLang="en-US"/>
          </a:p>
        </p:txBody>
      </p:sp>
      <p:sp>
        <p:nvSpPr>
          <p:cNvPr id="614402" name="Rectangle 2">
            <a:extLst>
              <a:ext uri="{FF2B5EF4-FFF2-40B4-BE49-F238E27FC236}">
                <a16:creationId xmlns:a16="http://schemas.microsoft.com/office/drawing/2014/main" xmlns="" id="{59E39A85-AFE5-4B46-B704-327FEBB13336}"/>
              </a:ext>
            </a:extLst>
          </p:cNvPr>
          <p:cNvSpPr>
            <a:spLocks noGrp="1" noRot="1" noChangeAspect="1" noChangeArrowheads="1" noTextEdit="1"/>
          </p:cNvSpPr>
          <p:nvPr>
            <p:ph type="sldImg"/>
          </p:nvPr>
        </p:nvSpPr>
        <p:spPr>
          <a:ln/>
        </p:spPr>
      </p:sp>
      <p:sp>
        <p:nvSpPr>
          <p:cNvPr id="614403" name="Rectangle 3">
            <a:extLst>
              <a:ext uri="{FF2B5EF4-FFF2-40B4-BE49-F238E27FC236}">
                <a16:creationId xmlns:a16="http://schemas.microsoft.com/office/drawing/2014/main" xmlns="" id="{9A618502-97F2-46F9-99BC-74AFC20B5F9D}"/>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10528610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9F866872-8039-4BC7-AE4B-068258E174FB}"/>
              </a:ext>
            </a:extLst>
          </p:cNvPr>
          <p:cNvSpPr>
            <a:spLocks noGrp="1" noChangeArrowheads="1"/>
          </p:cNvSpPr>
          <p:nvPr>
            <p:ph type="sldNum" sz="quarter" idx="5"/>
          </p:nvPr>
        </p:nvSpPr>
        <p:spPr>
          <a:ln/>
        </p:spPr>
        <p:txBody>
          <a:bodyPr/>
          <a:lstStyle/>
          <a:p>
            <a:fld id="{F531C874-B9CB-4CDD-83DC-1722B9940D53}" type="slidenum">
              <a:rPr lang="en-IN" altLang="en-US"/>
              <a:pPr/>
              <a:t>128</a:t>
            </a:fld>
            <a:endParaRPr lang="en-IN" altLang="en-US"/>
          </a:p>
        </p:txBody>
      </p:sp>
      <p:sp>
        <p:nvSpPr>
          <p:cNvPr id="618498" name="Rectangle 2">
            <a:extLst>
              <a:ext uri="{FF2B5EF4-FFF2-40B4-BE49-F238E27FC236}">
                <a16:creationId xmlns:a16="http://schemas.microsoft.com/office/drawing/2014/main" xmlns="" id="{F88707AD-9886-41F4-945A-E067804020D1}"/>
              </a:ext>
            </a:extLst>
          </p:cNvPr>
          <p:cNvSpPr>
            <a:spLocks noGrp="1" noRot="1" noChangeAspect="1" noChangeArrowheads="1" noTextEdit="1"/>
          </p:cNvSpPr>
          <p:nvPr>
            <p:ph type="sldImg"/>
          </p:nvPr>
        </p:nvSpPr>
        <p:spPr>
          <a:ln/>
        </p:spPr>
      </p:sp>
      <p:sp>
        <p:nvSpPr>
          <p:cNvPr id="618499" name="Rectangle 3">
            <a:extLst>
              <a:ext uri="{FF2B5EF4-FFF2-40B4-BE49-F238E27FC236}">
                <a16:creationId xmlns:a16="http://schemas.microsoft.com/office/drawing/2014/main" xmlns="" id="{7C9526B9-B085-437D-8C18-66CA4A98287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71067408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FA0898F4-CCDD-4D7C-9620-086F678A18FB}"/>
              </a:ext>
            </a:extLst>
          </p:cNvPr>
          <p:cNvSpPr>
            <a:spLocks noGrp="1" noChangeArrowheads="1"/>
          </p:cNvSpPr>
          <p:nvPr>
            <p:ph type="sldNum" sz="quarter" idx="5"/>
          </p:nvPr>
        </p:nvSpPr>
        <p:spPr>
          <a:ln/>
        </p:spPr>
        <p:txBody>
          <a:bodyPr/>
          <a:lstStyle/>
          <a:p>
            <a:fld id="{9B5A3A30-B3D8-46E0-8120-D917F51E7265}" type="slidenum">
              <a:rPr lang="en-IN" altLang="en-US"/>
              <a:pPr/>
              <a:t>129</a:t>
            </a:fld>
            <a:endParaRPr lang="en-IN" altLang="en-US"/>
          </a:p>
        </p:txBody>
      </p:sp>
      <p:sp>
        <p:nvSpPr>
          <p:cNvPr id="622594" name="Rectangle 2">
            <a:extLst>
              <a:ext uri="{FF2B5EF4-FFF2-40B4-BE49-F238E27FC236}">
                <a16:creationId xmlns:a16="http://schemas.microsoft.com/office/drawing/2014/main" xmlns="" id="{7349A70D-78C0-4E4F-85BA-21067BEC0836}"/>
              </a:ext>
            </a:extLst>
          </p:cNvPr>
          <p:cNvSpPr>
            <a:spLocks noGrp="1" noRot="1" noChangeAspect="1" noChangeArrowheads="1" noTextEdit="1"/>
          </p:cNvSpPr>
          <p:nvPr>
            <p:ph type="sldImg"/>
          </p:nvPr>
        </p:nvSpPr>
        <p:spPr>
          <a:ln/>
        </p:spPr>
      </p:sp>
      <p:sp>
        <p:nvSpPr>
          <p:cNvPr id="622595" name="Rectangle 3">
            <a:extLst>
              <a:ext uri="{FF2B5EF4-FFF2-40B4-BE49-F238E27FC236}">
                <a16:creationId xmlns:a16="http://schemas.microsoft.com/office/drawing/2014/main" xmlns="" id="{143B7BD8-AA23-47AC-8B22-028D2728A6A1}"/>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4129052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8AFC688-ABA1-472A-A675-E2F0CE2E5E79}"/>
              </a:ext>
            </a:extLst>
          </p:cNvPr>
          <p:cNvSpPr>
            <a:spLocks noGrp="1" noChangeArrowheads="1"/>
          </p:cNvSpPr>
          <p:nvPr>
            <p:ph type="sldNum" sz="quarter" idx="5"/>
          </p:nvPr>
        </p:nvSpPr>
        <p:spPr>
          <a:ln/>
        </p:spPr>
        <p:txBody>
          <a:bodyPr/>
          <a:lstStyle/>
          <a:p>
            <a:fld id="{2B1FC341-B431-4AE1-AEFB-0FDC75DDD443}" type="slidenum">
              <a:rPr lang="en-IN" altLang="en-US"/>
              <a:pPr/>
              <a:t>13</a:t>
            </a:fld>
            <a:endParaRPr lang="en-IN" altLang="en-US"/>
          </a:p>
        </p:txBody>
      </p:sp>
      <p:sp>
        <p:nvSpPr>
          <p:cNvPr id="549890" name="Rectangle 2">
            <a:extLst>
              <a:ext uri="{FF2B5EF4-FFF2-40B4-BE49-F238E27FC236}">
                <a16:creationId xmlns:a16="http://schemas.microsoft.com/office/drawing/2014/main" xmlns="" id="{F802E86B-3DB6-4496-B21B-01943DB9B5D8}"/>
              </a:ext>
            </a:extLst>
          </p:cNvPr>
          <p:cNvSpPr>
            <a:spLocks noGrp="1" noRot="1" noChangeAspect="1" noChangeArrowheads="1" noTextEdit="1"/>
          </p:cNvSpPr>
          <p:nvPr>
            <p:ph type="sldImg"/>
          </p:nvPr>
        </p:nvSpPr>
        <p:spPr>
          <a:ln/>
        </p:spPr>
      </p:sp>
      <p:sp>
        <p:nvSpPr>
          <p:cNvPr id="549891" name="Rectangle 3">
            <a:extLst>
              <a:ext uri="{FF2B5EF4-FFF2-40B4-BE49-F238E27FC236}">
                <a16:creationId xmlns:a16="http://schemas.microsoft.com/office/drawing/2014/main" xmlns="" id="{EBA54773-52C4-4EC1-AA72-20D3D455206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51991062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2FEA723-0713-43A9-BC63-1F14B70BD51F}"/>
              </a:ext>
            </a:extLst>
          </p:cNvPr>
          <p:cNvSpPr>
            <a:spLocks noGrp="1" noChangeArrowheads="1"/>
          </p:cNvSpPr>
          <p:nvPr>
            <p:ph type="sldNum" sz="quarter" idx="5"/>
          </p:nvPr>
        </p:nvSpPr>
        <p:spPr>
          <a:ln/>
        </p:spPr>
        <p:txBody>
          <a:bodyPr/>
          <a:lstStyle/>
          <a:p>
            <a:fld id="{3FD67C8B-55F8-493D-AE63-48231BF23AE1}" type="slidenum">
              <a:rPr lang="en-IN" altLang="en-US"/>
              <a:pPr/>
              <a:t>130</a:t>
            </a:fld>
            <a:endParaRPr lang="en-IN" altLang="en-US"/>
          </a:p>
        </p:txBody>
      </p:sp>
      <p:sp>
        <p:nvSpPr>
          <p:cNvPr id="626690" name="Rectangle 2">
            <a:extLst>
              <a:ext uri="{FF2B5EF4-FFF2-40B4-BE49-F238E27FC236}">
                <a16:creationId xmlns:a16="http://schemas.microsoft.com/office/drawing/2014/main" xmlns="" id="{A2A94D5F-F0FF-46AE-AD24-7EF318C5A1C6}"/>
              </a:ext>
            </a:extLst>
          </p:cNvPr>
          <p:cNvSpPr>
            <a:spLocks noGrp="1" noRot="1" noChangeAspect="1" noChangeArrowheads="1" noTextEdit="1"/>
          </p:cNvSpPr>
          <p:nvPr>
            <p:ph type="sldImg"/>
          </p:nvPr>
        </p:nvSpPr>
        <p:spPr>
          <a:ln/>
        </p:spPr>
      </p:sp>
      <p:sp>
        <p:nvSpPr>
          <p:cNvPr id="626691" name="Rectangle 3">
            <a:extLst>
              <a:ext uri="{FF2B5EF4-FFF2-40B4-BE49-F238E27FC236}">
                <a16:creationId xmlns:a16="http://schemas.microsoft.com/office/drawing/2014/main" xmlns="" id="{30E622E6-6DBF-428F-A95F-24CCF95EAB67}"/>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38185518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44F6BE6-BDA7-4F0B-9253-211AA0A1AC74}"/>
              </a:ext>
            </a:extLst>
          </p:cNvPr>
          <p:cNvSpPr>
            <a:spLocks noGrp="1" noChangeArrowheads="1"/>
          </p:cNvSpPr>
          <p:nvPr>
            <p:ph type="sldNum" sz="quarter" idx="5"/>
          </p:nvPr>
        </p:nvSpPr>
        <p:spPr>
          <a:ln/>
        </p:spPr>
        <p:txBody>
          <a:bodyPr/>
          <a:lstStyle/>
          <a:p>
            <a:fld id="{3A911806-88C7-4D06-B10F-4AF8245C9ED7}" type="slidenum">
              <a:rPr lang="en-IN" altLang="en-US"/>
              <a:pPr/>
              <a:t>131</a:t>
            </a:fld>
            <a:endParaRPr lang="en-IN" altLang="en-US"/>
          </a:p>
        </p:txBody>
      </p:sp>
      <p:sp>
        <p:nvSpPr>
          <p:cNvPr id="620546" name="Rectangle 2">
            <a:extLst>
              <a:ext uri="{FF2B5EF4-FFF2-40B4-BE49-F238E27FC236}">
                <a16:creationId xmlns:a16="http://schemas.microsoft.com/office/drawing/2014/main" xmlns="" id="{5038D68F-5C87-4418-8CC5-8BA80DAA7572}"/>
              </a:ext>
            </a:extLst>
          </p:cNvPr>
          <p:cNvSpPr>
            <a:spLocks noGrp="1" noRot="1" noChangeAspect="1" noChangeArrowheads="1" noTextEdit="1"/>
          </p:cNvSpPr>
          <p:nvPr>
            <p:ph type="sldImg"/>
          </p:nvPr>
        </p:nvSpPr>
        <p:spPr>
          <a:ln/>
        </p:spPr>
      </p:sp>
      <p:sp>
        <p:nvSpPr>
          <p:cNvPr id="620547" name="Rectangle 3">
            <a:extLst>
              <a:ext uri="{FF2B5EF4-FFF2-40B4-BE49-F238E27FC236}">
                <a16:creationId xmlns:a16="http://schemas.microsoft.com/office/drawing/2014/main" xmlns="" id="{8B3F5BFC-8891-499B-A5BD-39F21A01F0AF}"/>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85443271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F50E3516-AAE6-4817-8E8B-12AF40685DE4}"/>
              </a:ext>
            </a:extLst>
          </p:cNvPr>
          <p:cNvSpPr>
            <a:spLocks noGrp="1" noChangeArrowheads="1"/>
          </p:cNvSpPr>
          <p:nvPr>
            <p:ph type="sldNum" sz="quarter" idx="5"/>
          </p:nvPr>
        </p:nvSpPr>
        <p:spPr>
          <a:ln/>
        </p:spPr>
        <p:txBody>
          <a:bodyPr/>
          <a:lstStyle/>
          <a:p>
            <a:fld id="{52F1C1F8-6A48-4851-96FC-5001FBC582BC}" type="slidenum">
              <a:rPr lang="en-IN" altLang="en-US"/>
              <a:pPr/>
              <a:t>132</a:t>
            </a:fld>
            <a:endParaRPr lang="en-IN" altLang="en-US"/>
          </a:p>
        </p:txBody>
      </p:sp>
      <p:sp>
        <p:nvSpPr>
          <p:cNvPr id="630786" name="Rectangle 2">
            <a:extLst>
              <a:ext uri="{FF2B5EF4-FFF2-40B4-BE49-F238E27FC236}">
                <a16:creationId xmlns:a16="http://schemas.microsoft.com/office/drawing/2014/main" xmlns="" id="{8BBBE9D9-73A1-4882-A356-01B4307739D3}"/>
              </a:ext>
            </a:extLst>
          </p:cNvPr>
          <p:cNvSpPr>
            <a:spLocks noGrp="1" noRot="1" noChangeAspect="1" noChangeArrowheads="1" noTextEdit="1"/>
          </p:cNvSpPr>
          <p:nvPr>
            <p:ph type="sldImg"/>
          </p:nvPr>
        </p:nvSpPr>
        <p:spPr>
          <a:ln/>
        </p:spPr>
      </p:sp>
      <p:sp>
        <p:nvSpPr>
          <p:cNvPr id="630787" name="Rectangle 3">
            <a:extLst>
              <a:ext uri="{FF2B5EF4-FFF2-40B4-BE49-F238E27FC236}">
                <a16:creationId xmlns:a16="http://schemas.microsoft.com/office/drawing/2014/main" xmlns="" id="{1B08A132-3FD3-4C99-A60C-C4C0C60F52DD}"/>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55650889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84E6CBB-09ED-42DA-9160-3460C3EDF06A}"/>
              </a:ext>
            </a:extLst>
          </p:cNvPr>
          <p:cNvSpPr>
            <a:spLocks noGrp="1" noChangeArrowheads="1"/>
          </p:cNvSpPr>
          <p:nvPr>
            <p:ph type="sldNum" sz="quarter" idx="5"/>
          </p:nvPr>
        </p:nvSpPr>
        <p:spPr>
          <a:ln/>
        </p:spPr>
        <p:txBody>
          <a:bodyPr/>
          <a:lstStyle/>
          <a:p>
            <a:fld id="{8028AF10-35F1-4A80-8ABB-9E06D1DD0BCA}" type="slidenum">
              <a:rPr lang="en-IN" altLang="en-US"/>
              <a:pPr/>
              <a:t>133</a:t>
            </a:fld>
            <a:endParaRPr lang="en-IN" altLang="en-US"/>
          </a:p>
        </p:txBody>
      </p:sp>
      <p:sp>
        <p:nvSpPr>
          <p:cNvPr id="632834" name="Rectangle 2">
            <a:extLst>
              <a:ext uri="{FF2B5EF4-FFF2-40B4-BE49-F238E27FC236}">
                <a16:creationId xmlns:a16="http://schemas.microsoft.com/office/drawing/2014/main" xmlns="" id="{138CB9B0-962D-4880-826E-04F9633A35CE}"/>
              </a:ext>
            </a:extLst>
          </p:cNvPr>
          <p:cNvSpPr>
            <a:spLocks noGrp="1" noRot="1" noChangeAspect="1" noChangeArrowheads="1" noTextEdit="1"/>
          </p:cNvSpPr>
          <p:nvPr>
            <p:ph type="sldImg"/>
          </p:nvPr>
        </p:nvSpPr>
        <p:spPr>
          <a:ln/>
        </p:spPr>
      </p:sp>
      <p:sp>
        <p:nvSpPr>
          <p:cNvPr id="632835" name="Rectangle 3">
            <a:extLst>
              <a:ext uri="{FF2B5EF4-FFF2-40B4-BE49-F238E27FC236}">
                <a16:creationId xmlns:a16="http://schemas.microsoft.com/office/drawing/2014/main" xmlns="" id="{263C7B34-06F0-4337-98C3-E80BC558D07E}"/>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5936258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A6935DE5-8E69-494C-8CDA-23F5D9BFA670}"/>
              </a:ext>
            </a:extLst>
          </p:cNvPr>
          <p:cNvSpPr>
            <a:spLocks noGrp="1" noChangeArrowheads="1"/>
          </p:cNvSpPr>
          <p:nvPr>
            <p:ph type="sldNum" sz="quarter" idx="5"/>
          </p:nvPr>
        </p:nvSpPr>
        <p:spPr>
          <a:ln/>
        </p:spPr>
        <p:txBody>
          <a:bodyPr/>
          <a:lstStyle/>
          <a:p>
            <a:fld id="{554CA345-9727-49A6-A4D6-4074FD76A787}" type="slidenum">
              <a:rPr lang="en-IN" altLang="en-US"/>
              <a:pPr/>
              <a:t>134</a:t>
            </a:fld>
            <a:endParaRPr lang="en-IN" altLang="en-US"/>
          </a:p>
        </p:txBody>
      </p:sp>
      <p:sp>
        <p:nvSpPr>
          <p:cNvPr id="634882" name="Rectangle 2">
            <a:extLst>
              <a:ext uri="{FF2B5EF4-FFF2-40B4-BE49-F238E27FC236}">
                <a16:creationId xmlns:a16="http://schemas.microsoft.com/office/drawing/2014/main" xmlns="" id="{4E1712E6-DF21-40AD-AF2E-E2B35A6F4688}"/>
              </a:ext>
            </a:extLst>
          </p:cNvPr>
          <p:cNvSpPr>
            <a:spLocks noGrp="1" noRot="1" noChangeAspect="1" noChangeArrowheads="1" noTextEdit="1"/>
          </p:cNvSpPr>
          <p:nvPr>
            <p:ph type="sldImg"/>
          </p:nvPr>
        </p:nvSpPr>
        <p:spPr>
          <a:ln/>
        </p:spPr>
      </p:sp>
      <p:sp>
        <p:nvSpPr>
          <p:cNvPr id="634883" name="Rectangle 3">
            <a:extLst>
              <a:ext uri="{FF2B5EF4-FFF2-40B4-BE49-F238E27FC236}">
                <a16:creationId xmlns:a16="http://schemas.microsoft.com/office/drawing/2014/main" xmlns="" id="{821C752D-D766-4943-84AE-9B4D6F2A24A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40674474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99359845-8BFE-4120-B244-0199AF835DC8}"/>
              </a:ext>
            </a:extLst>
          </p:cNvPr>
          <p:cNvSpPr>
            <a:spLocks noGrp="1" noChangeArrowheads="1"/>
          </p:cNvSpPr>
          <p:nvPr>
            <p:ph type="sldNum" sz="quarter" idx="5"/>
          </p:nvPr>
        </p:nvSpPr>
        <p:spPr>
          <a:ln/>
        </p:spPr>
        <p:txBody>
          <a:bodyPr/>
          <a:lstStyle/>
          <a:p>
            <a:fld id="{DA4105B7-8CB3-490D-8EE6-3C7510671D6A}" type="slidenum">
              <a:rPr lang="en-IN" altLang="en-US"/>
              <a:pPr/>
              <a:t>135</a:t>
            </a:fld>
            <a:endParaRPr lang="en-IN" altLang="en-US"/>
          </a:p>
        </p:txBody>
      </p:sp>
      <p:sp>
        <p:nvSpPr>
          <p:cNvPr id="636930" name="Rectangle 2">
            <a:extLst>
              <a:ext uri="{FF2B5EF4-FFF2-40B4-BE49-F238E27FC236}">
                <a16:creationId xmlns:a16="http://schemas.microsoft.com/office/drawing/2014/main" xmlns="" id="{0A47EC66-9E87-46CC-B12B-05FE1E269FF5}"/>
              </a:ext>
            </a:extLst>
          </p:cNvPr>
          <p:cNvSpPr>
            <a:spLocks noGrp="1" noRot="1" noChangeAspect="1" noChangeArrowheads="1" noTextEdit="1"/>
          </p:cNvSpPr>
          <p:nvPr>
            <p:ph type="sldImg"/>
          </p:nvPr>
        </p:nvSpPr>
        <p:spPr>
          <a:ln/>
        </p:spPr>
      </p:sp>
      <p:sp>
        <p:nvSpPr>
          <p:cNvPr id="636931" name="Rectangle 3">
            <a:extLst>
              <a:ext uri="{FF2B5EF4-FFF2-40B4-BE49-F238E27FC236}">
                <a16:creationId xmlns:a16="http://schemas.microsoft.com/office/drawing/2014/main" xmlns="" id="{7BA0C622-0D04-4878-99D0-A8687CCA57DD}"/>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71889571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19F71DA4-641B-41DB-AD3E-E57646147079}"/>
              </a:ext>
            </a:extLst>
          </p:cNvPr>
          <p:cNvSpPr>
            <a:spLocks noGrp="1" noChangeArrowheads="1"/>
          </p:cNvSpPr>
          <p:nvPr>
            <p:ph type="sldNum" sz="quarter" idx="5"/>
          </p:nvPr>
        </p:nvSpPr>
        <p:spPr>
          <a:ln/>
        </p:spPr>
        <p:txBody>
          <a:bodyPr/>
          <a:lstStyle/>
          <a:p>
            <a:fld id="{2C191BD0-3B6E-40EB-A167-02CD7C25B41B}" type="slidenum">
              <a:rPr lang="en-IN" altLang="en-US"/>
              <a:pPr/>
              <a:t>136</a:t>
            </a:fld>
            <a:endParaRPr lang="en-IN" altLang="en-US"/>
          </a:p>
        </p:txBody>
      </p:sp>
      <p:sp>
        <p:nvSpPr>
          <p:cNvPr id="638978" name="Rectangle 2">
            <a:extLst>
              <a:ext uri="{FF2B5EF4-FFF2-40B4-BE49-F238E27FC236}">
                <a16:creationId xmlns:a16="http://schemas.microsoft.com/office/drawing/2014/main" xmlns="" id="{FE092669-712F-4D2A-876B-17DA6F025ABC}"/>
              </a:ext>
            </a:extLst>
          </p:cNvPr>
          <p:cNvSpPr>
            <a:spLocks noGrp="1" noRot="1" noChangeAspect="1" noChangeArrowheads="1" noTextEdit="1"/>
          </p:cNvSpPr>
          <p:nvPr>
            <p:ph type="sldImg"/>
          </p:nvPr>
        </p:nvSpPr>
        <p:spPr>
          <a:ln/>
        </p:spPr>
      </p:sp>
      <p:sp>
        <p:nvSpPr>
          <p:cNvPr id="638979" name="Rectangle 3">
            <a:extLst>
              <a:ext uri="{FF2B5EF4-FFF2-40B4-BE49-F238E27FC236}">
                <a16:creationId xmlns:a16="http://schemas.microsoft.com/office/drawing/2014/main" xmlns="" id="{CCF0AEB9-250D-4866-BBEC-B5F059670B69}"/>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99032160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1932E1D-C2FF-4EE2-B974-8C30147937F0}"/>
              </a:ext>
            </a:extLst>
          </p:cNvPr>
          <p:cNvSpPr>
            <a:spLocks noGrp="1" noChangeArrowheads="1"/>
          </p:cNvSpPr>
          <p:nvPr>
            <p:ph type="sldNum" sz="quarter" idx="5"/>
          </p:nvPr>
        </p:nvSpPr>
        <p:spPr>
          <a:ln/>
        </p:spPr>
        <p:txBody>
          <a:bodyPr/>
          <a:lstStyle/>
          <a:p>
            <a:fld id="{D09E2981-FCD3-4BCF-B510-CCFB16E9939B}" type="slidenum">
              <a:rPr lang="en-IN" altLang="en-US"/>
              <a:pPr/>
              <a:t>137</a:t>
            </a:fld>
            <a:endParaRPr lang="en-IN" altLang="en-US"/>
          </a:p>
        </p:txBody>
      </p:sp>
      <p:sp>
        <p:nvSpPr>
          <p:cNvPr id="641026" name="Rectangle 2">
            <a:extLst>
              <a:ext uri="{FF2B5EF4-FFF2-40B4-BE49-F238E27FC236}">
                <a16:creationId xmlns:a16="http://schemas.microsoft.com/office/drawing/2014/main" xmlns="" id="{EB5EA4FD-C765-496F-96A6-820AA7BE2436}"/>
              </a:ext>
            </a:extLst>
          </p:cNvPr>
          <p:cNvSpPr>
            <a:spLocks noGrp="1" noRot="1" noChangeAspect="1" noChangeArrowheads="1" noTextEdit="1"/>
          </p:cNvSpPr>
          <p:nvPr>
            <p:ph type="sldImg"/>
          </p:nvPr>
        </p:nvSpPr>
        <p:spPr>
          <a:ln/>
        </p:spPr>
      </p:sp>
      <p:sp>
        <p:nvSpPr>
          <p:cNvPr id="641027" name="Rectangle 3">
            <a:extLst>
              <a:ext uri="{FF2B5EF4-FFF2-40B4-BE49-F238E27FC236}">
                <a16:creationId xmlns:a16="http://schemas.microsoft.com/office/drawing/2014/main" xmlns="" id="{AD2567D6-19BD-49F4-86BB-3B3361981A5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21817166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E23FC4B-571D-4A0E-88CD-FCF851122A59}"/>
              </a:ext>
            </a:extLst>
          </p:cNvPr>
          <p:cNvSpPr>
            <a:spLocks noGrp="1" noChangeArrowheads="1"/>
          </p:cNvSpPr>
          <p:nvPr>
            <p:ph type="sldNum" sz="quarter" idx="5"/>
          </p:nvPr>
        </p:nvSpPr>
        <p:spPr>
          <a:ln/>
        </p:spPr>
        <p:txBody>
          <a:bodyPr/>
          <a:lstStyle/>
          <a:p>
            <a:fld id="{3076C309-C9CD-47D4-BA88-48E5C6CA463A}" type="slidenum">
              <a:rPr lang="en-IN" altLang="en-US"/>
              <a:pPr/>
              <a:t>138</a:t>
            </a:fld>
            <a:endParaRPr lang="en-IN" altLang="en-US"/>
          </a:p>
        </p:txBody>
      </p:sp>
      <p:sp>
        <p:nvSpPr>
          <p:cNvPr id="643074" name="Rectangle 2">
            <a:extLst>
              <a:ext uri="{FF2B5EF4-FFF2-40B4-BE49-F238E27FC236}">
                <a16:creationId xmlns:a16="http://schemas.microsoft.com/office/drawing/2014/main" xmlns="" id="{ED4E54B2-6965-4A13-8A4A-449D6853EB35}"/>
              </a:ext>
            </a:extLst>
          </p:cNvPr>
          <p:cNvSpPr>
            <a:spLocks noGrp="1" noRot="1" noChangeAspect="1" noChangeArrowheads="1" noTextEdit="1"/>
          </p:cNvSpPr>
          <p:nvPr>
            <p:ph type="sldImg"/>
          </p:nvPr>
        </p:nvSpPr>
        <p:spPr>
          <a:ln/>
        </p:spPr>
      </p:sp>
      <p:sp>
        <p:nvSpPr>
          <p:cNvPr id="643075" name="Rectangle 3">
            <a:extLst>
              <a:ext uri="{FF2B5EF4-FFF2-40B4-BE49-F238E27FC236}">
                <a16:creationId xmlns:a16="http://schemas.microsoft.com/office/drawing/2014/main" xmlns="" id="{ED3C4856-E694-4C7E-957A-1B43D0782772}"/>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07542798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A32AF13-FBD2-4325-9AE4-CFA969D4B0A3}"/>
              </a:ext>
            </a:extLst>
          </p:cNvPr>
          <p:cNvSpPr>
            <a:spLocks noGrp="1" noChangeArrowheads="1"/>
          </p:cNvSpPr>
          <p:nvPr>
            <p:ph type="sldNum" sz="quarter" idx="5"/>
          </p:nvPr>
        </p:nvSpPr>
        <p:spPr>
          <a:ln/>
        </p:spPr>
        <p:txBody>
          <a:bodyPr/>
          <a:lstStyle/>
          <a:p>
            <a:fld id="{922B8B99-F2C2-45E9-A0FE-9A7150ECFA22}" type="slidenum">
              <a:rPr lang="en-IN" altLang="en-US"/>
              <a:pPr/>
              <a:t>139</a:t>
            </a:fld>
            <a:endParaRPr lang="en-IN" altLang="en-US"/>
          </a:p>
        </p:txBody>
      </p:sp>
      <p:sp>
        <p:nvSpPr>
          <p:cNvPr id="645122" name="Rectangle 2">
            <a:extLst>
              <a:ext uri="{FF2B5EF4-FFF2-40B4-BE49-F238E27FC236}">
                <a16:creationId xmlns:a16="http://schemas.microsoft.com/office/drawing/2014/main" xmlns="" id="{16FF5334-5711-479D-A9EE-EB0FE554C7D6}"/>
              </a:ext>
            </a:extLst>
          </p:cNvPr>
          <p:cNvSpPr>
            <a:spLocks noGrp="1" noRot="1" noChangeAspect="1" noChangeArrowheads="1" noTextEdit="1"/>
          </p:cNvSpPr>
          <p:nvPr>
            <p:ph type="sldImg"/>
          </p:nvPr>
        </p:nvSpPr>
        <p:spPr>
          <a:ln/>
        </p:spPr>
      </p:sp>
      <p:sp>
        <p:nvSpPr>
          <p:cNvPr id="645123" name="Rectangle 3">
            <a:extLst>
              <a:ext uri="{FF2B5EF4-FFF2-40B4-BE49-F238E27FC236}">
                <a16:creationId xmlns:a16="http://schemas.microsoft.com/office/drawing/2014/main" xmlns="" id="{1D10932B-D8F4-4D5F-8E71-B19106D8A6AB}"/>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868567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84937C6F-D077-4243-A95F-238C382E292A}"/>
              </a:ext>
            </a:extLst>
          </p:cNvPr>
          <p:cNvSpPr>
            <a:spLocks noGrp="1" noChangeArrowheads="1"/>
          </p:cNvSpPr>
          <p:nvPr>
            <p:ph type="sldNum" sz="quarter" idx="5"/>
          </p:nvPr>
        </p:nvSpPr>
        <p:spPr>
          <a:ln/>
        </p:spPr>
        <p:txBody>
          <a:bodyPr/>
          <a:lstStyle/>
          <a:p>
            <a:fld id="{93CFA4F3-F42C-4BF1-B941-34EDA25F95D8}" type="slidenum">
              <a:rPr lang="en-IN" altLang="en-US"/>
              <a:pPr/>
              <a:t>14</a:t>
            </a:fld>
            <a:endParaRPr lang="en-IN" altLang="en-US"/>
          </a:p>
        </p:txBody>
      </p:sp>
      <p:sp>
        <p:nvSpPr>
          <p:cNvPr id="552962" name="Rectangle 2">
            <a:extLst>
              <a:ext uri="{FF2B5EF4-FFF2-40B4-BE49-F238E27FC236}">
                <a16:creationId xmlns:a16="http://schemas.microsoft.com/office/drawing/2014/main" xmlns="" id="{C15AEF9F-B7D1-479E-826F-888C75A53188}"/>
              </a:ext>
            </a:extLst>
          </p:cNvPr>
          <p:cNvSpPr>
            <a:spLocks noGrp="1" noRot="1" noChangeAspect="1" noChangeArrowheads="1" noTextEdit="1"/>
          </p:cNvSpPr>
          <p:nvPr>
            <p:ph type="sldImg"/>
          </p:nvPr>
        </p:nvSpPr>
        <p:spPr>
          <a:ln/>
        </p:spPr>
      </p:sp>
      <p:sp>
        <p:nvSpPr>
          <p:cNvPr id="552963" name="Rectangle 3">
            <a:extLst>
              <a:ext uri="{FF2B5EF4-FFF2-40B4-BE49-F238E27FC236}">
                <a16:creationId xmlns:a16="http://schemas.microsoft.com/office/drawing/2014/main" xmlns="" id="{F36D9AC9-4CB1-44DE-93A9-74840454419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973736317"/>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B39705B2-E9A0-4481-BE51-6BD2ECB87EC0}"/>
              </a:ext>
            </a:extLst>
          </p:cNvPr>
          <p:cNvSpPr>
            <a:spLocks noGrp="1" noChangeArrowheads="1"/>
          </p:cNvSpPr>
          <p:nvPr>
            <p:ph type="sldNum" sz="quarter" idx="5"/>
          </p:nvPr>
        </p:nvSpPr>
        <p:spPr>
          <a:ln/>
        </p:spPr>
        <p:txBody>
          <a:bodyPr/>
          <a:lstStyle/>
          <a:p>
            <a:fld id="{70A46E25-A2B5-4A1C-900E-16B7644CD1C2}" type="slidenum">
              <a:rPr lang="en-IN" altLang="en-US"/>
              <a:pPr/>
              <a:t>140</a:t>
            </a:fld>
            <a:endParaRPr lang="en-IN" altLang="en-US"/>
          </a:p>
        </p:txBody>
      </p:sp>
      <p:sp>
        <p:nvSpPr>
          <p:cNvPr id="647170" name="Rectangle 2">
            <a:extLst>
              <a:ext uri="{FF2B5EF4-FFF2-40B4-BE49-F238E27FC236}">
                <a16:creationId xmlns:a16="http://schemas.microsoft.com/office/drawing/2014/main" xmlns="" id="{A6E9ABA4-6A78-41E1-9206-2C2FA822BFA6}"/>
              </a:ext>
            </a:extLst>
          </p:cNvPr>
          <p:cNvSpPr>
            <a:spLocks noGrp="1" noRot="1" noChangeAspect="1" noChangeArrowheads="1" noTextEdit="1"/>
          </p:cNvSpPr>
          <p:nvPr>
            <p:ph type="sldImg"/>
          </p:nvPr>
        </p:nvSpPr>
        <p:spPr>
          <a:ln/>
        </p:spPr>
      </p:sp>
      <p:sp>
        <p:nvSpPr>
          <p:cNvPr id="647171" name="Rectangle 3">
            <a:extLst>
              <a:ext uri="{FF2B5EF4-FFF2-40B4-BE49-F238E27FC236}">
                <a16:creationId xmlns:a16="http://schemas.microsoft.com/office/drawing/2014/main" xmlns="" id="{0F6D10A6-0E4A-4B63-B336-6F723F2D4C3E}"/>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24524124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3FC79D2B-7ACF-4876-A6A3-A98A4FB98A0F}"/>
              </a:ext>
            </a:extLst>
          </p:cNvPr>
          <p:cNvSpPr>
            <a:spLocks noGrp="1" noChangeArrowheads="1"/>
          </p:cNvSpPr>
          <p:nvPr>
            <p:ph type="sldNum" sz="quarter" idx="5"/>
          </p:nvPr>
        </p:nvSpPr>
        <p:spPr>
          <a:ln/>
        </p:spPr>
        <p:txBody>
          <a:bodyPr/>
          <a:lstStyle/>
          <a:p>
            <a:fld id="{F754336E-9086-47E2-B425-4091EDCF5E8D}" type="slidenum">
              <a:rPr lang="en-IN" altLang="en-US"/>
              <a:pPr/>
              <a:t>141</a:t>
            </a:fld>
            <a:endParaRPr lang="en-IN" altLang="en-US"/>
          </a:p>
        </p:txBody>
      </p:sp>
      <p:sp>
        <p:nvSpPr>
          <p:cNvPr id="649218" name="Rectangle 2">
            <a:extLst>
              <a:ext uri="{FF2B5EF4-FFF2-40B4-BE49-F238E27FC236}">
                <a16:creationId xmlns:a16="http://schemas.microsoft.com/office/drawing/2014/main" xmlns="" id="{212ADA35-E637-4555-9050-E22AE2EB95F8}"/>
              </a:ext>
            </a:extLst>
          </p:cNvPr>
          <p:cNvSpPr>
            <a:spLocks noGrp="1" noRot="1" noChangeAspect="1" noChangeArrowheads="1" noTextEdit="1"/>
          </p:cNvSpPr>
          <p:nvPr>
            <p:ph type="sldImg"/>
          </p:nvPr>
        </p:nvSpPr>
        <p:spPr>
          <a:ln/>
        </p:spPr>
      </p:sp>
      <p:sp>
        <p:nvSpPr>
          <p:cNvPr id="649219" name="Rectangle 3">
            <a:extLst>
              <a:ext uri="{FF2B5EF4-FFF2-40B4-BE49-F238E27FC236}">
                <a16:creationId xmlns:a16="http://schemas.microsoft.com/office/drawing/2014/main" xmlns="" id="{3B94D4DD-3B81-4FCF-B4CC-0BD53B1EA357}"/>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14523863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AC17C6A5-297A-4CA7-8BA5-51E61BD100B3}"/>
              </a:ext>
            </a:extLst>
          </p:cNvPr>
          <p:cNvSpPr>
            <a:spLocks noGrp="1" noChangeArrowheads="1"/>
          </p:cNvSpPr>
          <p:nvPr>
            <p:ph type="sldNum" sz="quarter" idx="5"/>
          </p:nvPr>
        </p:nvSpPr>
        <p:spPr>
          <a:ln/>
        </p:spPr>
        <p:txBody>
          <a:bodyPr/>
          <a:lstStyle/>
          <a:p>
            <a:fld id="{571CEF8E-0F56-4A9F-A381-44F28809764E}" type="slidenum">
              <a:rPr lang="en-IN" altLang="en-US"/>
              <a:pPr/>
              <a:t>142</a:t>
            </a:fld>
            <a:endParaRPr lang="en-IN" altLang="en-US"/>
          </a:p>
        </p:txBody>
      </p:sp>
      <p:sp>
        <p:nvSpPr>
          <p:cNvPr id="651266" name="Rectangle 2">
            <a:extLst>
              <a:ext uri="{FF2B5EF4-FFF2-40B4-BE49-F238E27FC236}">
                <a16:creationId xmlns:a16="http://schemas.microsoft.com/office/drawing/2014/main" xmlns="" id="{72289099-2F52-4C1B-B299-C4FF3A5D8DCF}"/>
              </a:ext>
            </a:extLst>
          </p:cNvPr>
          <p:cNvSpPr>
            <a:spLocks noGrp="1" noRot="1" noChangeAspect="1" noChangeArrowheads="1" noTextEdit="1"/>
          </p:cNvSpPr>
          <p:nvPr>
            <p:ph type="sldImg"/>
          </p:nvPr>
        </p:nvSpPr>
        <p:spPr>
          <a:ln/>
        </p:spPr>
      </p:sp>
      <p:sp>
        <p:nvSpPr>
          <p:cNvPr id="651267" name="Rectangle 3">
            <a:extLst>
              <a:ext uri="{FF2B5EF4-FFF2-40B4-BE49-F238E27FC236}">
                <a16:creationId xmlns:a16="http://schemas.microsoft.com/office/drawing/2014/main" xmlns="" id="{0535DBC1-201E-43EB-A852-5338F06165E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43228009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5A77ABB-12A5-4538-B7AB-62C5C369B9AF}"/>
              </a:ext>
            </a:extLst>
          </p:cNvPr>
          <p:cNvSpPr>
            <a:spLocks noGrp="1" noChangeArrowheads="1"/>
          </p:cNvSpPr>
          <p:nvPr>
            <p:ph type="sldNum" sz="quarter" idx="5"/>
          </p:nvPr>
        </p:nvSpPr>
        <p:spPr>
          <a:ln/>
        </p:spPr>
        <p:txBody>
          <a:bodyPr/>
          <a:lstStyle/>
          <a:p>
            <a:fld id="{1AB593FF-251D-43B5-8737-BFE47CA9F43C}" type="slidenum">
              <a:rPr lang="en-IN" altLang="en-US"/>
              <a:pPr/>
              <a:t>143</a:t>
            </a:fld>
            <a:endParaRPr lang="en-IN" altLang="en-US"/>
          </a:p>
        </p:txBody>
      </p:sp>
      <p:sp>
        <p:nvSpPr>
          <p:cNvPr id="653314" name="Rectangle 2">
            <a:extLst>
              <a:ext uri="{FF2B5EF4-FFF2-40B4-BE49-F238E27FC236}">
                <a16:creationId xmlns:a16="http://schemas.microsoft.com/office/drawing/2014/main" xmlns="" id="{D2BD8B9C-478A-452D-8769-81C2E783C188}"/>
              </a:ext>
            </a:extLst>
          </p:cNvPr>
          <p:cNvSpPr>
            <a:spLocks noGrp="1" noRot="1" noChangeAspect="1" noChangeArrowheads="1" noTextEdit="1"/>
          </p:cNvSpPr>
          <p:nvPr>
            <p:ph type="sldImg"/>
          </p:nvPr>
        </p:nvSpPr>
        <p:spPr>
          <a:ln/>
        </p:spPr>
      </p:sp>
      <p:sp>
        <p:nvSpPr>
          <p:cNvPr id="653315" name="Rectangle 3">
            <a:extLst>
              <a:ext uri="{FF2B5EF4-FFF2-40B4-BE49-F238E27FC236}">
                <a16:creationId xmlns:a16="http://schemas.microsoft.com/office/drawing/2014/main" xmlns="" id="{2DF640A3-D43A-41F5-9AF2-0697BFA12001}"/>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82372905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21E2090-47C2-4FB7-9F9C-E6F5E792B1C9}"/>
              </a:ext>
            </a:extLst>
          </p:cNvPr>
          <p:cNvSpPr>
            <a:spLocks noGrp="1" noChangeArrowheads="1"/>
          </p:cNvSpPr>
          <p:nvPr>
            <p:ph type="sldNum" sz="quarter" idx="5"/>
          </p:nvPr>
        </p:nvSpPr>
        <p:spPr>
          <a:ln/>
        </p:spPr>
        <p:txBody>
          <a:bodyPr/>
          <a:lstStyle/>
          <a:p>
            <a:fld id="{C2C57C9F-983A-424D-B076-0B4514E32231}" type="slidenum">
              <a:rPr lang="en-IN" altLang="en-US"/>
              <a:pPr/>
              <a:t>144</a:t>
            </a:fld>
            <a:endParaRPr lang="en-IN" altLang="en-US"/>
          </a:p>
        </p:txBody>
      </p:sp>
      <p:sp>
        <p:nvSpPr>
          <p:cNvPr id="655362" name="Rectangle 2">
            <a:extLst>
              <a:ext uri="{FF2B5EF4-FFF2-40B4-BE49-F238E27FC236}">
                <a16:creationId xmlns:a16="http://schemas.microsoft.com/office/drawing/2014/main" xmlns="" id="{689BD340-61B0-48AA-A0AE-B5B667344A86}"/>
              </a:ext>
            </a:extLst>
          </p:cNvPr>
          <p:cNvSpPr>
            <a:spLocks noGrp="1" noRot="1" noChangeAspect="1" noChangeArrowheads="1" noTextEdit="1"/>
          </p:cNvSpPr>
          <p:nvPr>
            <p:ph type="sldImg"/>
          </p:nvPr>
        </p:nvSpPr>
        <p:spPr>
          <a:ln/>
        </p:spPr>
      </p:sp>
      <p:sp>
        <p:nvSpPr>
          <p:cNvPr id="655363" name="Rectangle 3">
            <a:extLst>
              <a:ext uri="{FF2B5EF4-FFF2-40B4-BE49-F238E27FC236}">
                <a16:creationId xmlns:a16="http://schemas.microsoft.com/office/drawing/2014/main" xmlns="" id="{C9293234-96C0-4AB4-98D2-AC0F034304B9}"/>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71813627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5C19F4C-4565-4241-946E-B139752914AA}"/>
              </a:ext>
            </a:extLst>
          </p:cNvPr>
          <p:cNvSpPr>
            <a:spLocks noGrp="1" noChangeArrowheads="1"/>
          </p:cNvSpPr>
          <p:nvPr>
            <p:ph type="sldNum" sz="quarter" idx="5"/>
          </p:nvPr>
        </p:nvSpPr>
        <p:spPr>
          <a:ln/>
        </p:spPr>
        <p:txBody>
          <a:bodyPr/>
          <a:lstStyle/>
          <a:p>
            <a:fld id="{D1F63A6E-EF2F-44CC-B4E4-DBF6216676AF}" type="slidenum">
              <a:rPr lang="en-IN" altLang="en-US"/>
              <a:pPr/>
              <a:t>145</a:t>
            </a:fld>
            <a:endParaRPr lang="en-IN" altLang="en-US"/>
          </a:p>
        </p:txBody>
      </p:sp>
      <p:sp>
        <p:nvSpPr>
          <p:cNvPr id="657410" name="Rectangle 2">
            <a:extLst>
              <a:ext uri="{FF2B5EF4-FFF2-40B4-BE49-F238E27FC236}">
                <a16:creationId xmlns:a16="http://schemas.microsoft.com/office/drawing/2014/main" xmlns="" id="{7ACF2A4C-7903-4A7C-9974-BCC860CC75BE}"/>
              </a:ext>
            </a:extLst>
          </p:cNvPr>
          <p:cNvSpPr>
            <a:spLocks noGrp="1" noRot="1" noChangeAspect="1" noChangeArrowheads="1" noTextEdit="1"/>
          </p:cNvSpPr>
          <p:nvPr>
            <p:ph type="sldImg"/>
          </p:nvPr>
        </p:nvSpPr>
        <p:spPr>
          <a:ln/>
        </p:spPr>
      </p:sp>
      <p:sp>
        <p:nvSpPr>
          <p:cNvPr id="657411" name="Rectangle 3">
            <a:extLst>
              <a:ext uri="{FF2B5EF4-FFF2-40B4-BE49-F238E27FC236}">
                <a16:creationId xmlns:a16="http://schemas.microsoft.com/office/drawing/2014/main" xmlns="" id="{51027E64-F9B1-4CE6-A378-B0D24B81693F}"/>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92655548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7BE4BEF5-BF45-42DA-9AFC-9C8CBC6C1FF2}"/>
              </a:ext>
            </a:extLst>
          </p:cNvPr>
          <p:cNvSpPr>
            <a:spLocks noGrp="1" noChangeArrowheads="1"/>
          </p:cNvSpPr>
          <p:nvPr>
            <p:ph type="sldNum" sz="quarter" idx="5"/>
          </p:nvPr>
        </p:nvSpPr>
        <p:spPr>
          <a:ln/>
        </p:spPr>
        <p:txBody>
          <a:bodyPr/>
          <a:lstStyle/>
          <a:p>
            <a:fld id="{E6D93FB2-F125-4E64-BB0C-6EA3AA2B1921}" type="slidenum">
              <a:rPr lang="en-IN" altLang="en-US"/>
              <a:pPr/>
              <a:t>146</a:t>
            </a:fld>
            <a:endParaRPr lang="en-IN" altLang="en-US"/>
          </a:p>
        </p:txBody>
      </p:sp>
      <p:sp>
        <p:nvSpPr>
          <p:cNvPr id="577538" name="Rectangle 2">
            <a:extLst>
              <a:ext uri="{FF2B5EF4-FFF2-40B4-BE49-F238E27FC236}">
                <a16:creationId xmlns:a16="http://schemas.microsoft.com/office/drawing/2014/main" xmlns="" id="{DB3FBD8D-7F51-4C98-8BB7-E62B1F3D563F}"/>
              </a:ext>
            </a:extLst>
          </p:cNvPr>
          <p:cNvSpPr>
            <a:spLocks noGrp="1" noRot="1" noChangeAspect="1" noChangeArrowheads="1" noTextEdit="1"/>
          </p:cNvSpPr>
          <p:nvPr>
            <p:ph type="sldImg"/>
          </p:nvPr>
        </p:nvSpPr>
        <p:spPr>
          <a:ln/>
        </p:spPr>
      </p:sp>
      <p:sp>
        <p:nvSpPr>
          <p:cNvPr id="577539" name="Rectangle 3">
            <a:extLst>
              <a:ext uri="{FF2B5EF4-FFF2-40B4-BE49-F238E27FC236}">
                <a16:creationId xmlns:a16="http://schemas.microsoft.com/office/drawing/2014/main" xmlns="" id="{D038E9E7-C261-414F-B20E-B0A83321CADB}"/>
              </a:ext>
            </a:extLst>
          </p:cNvPr>
          <p:cNvSpPr>
            <a:spLocks noGrp="1" noChangeArrowheads="1"/>
          </p:cNvSpPr>
          <p:nvPr>
            <p:ph type="body" idx="1"/>
          </p:nvPr>
        </p:nvSpPr>
        <p:spPr/>
        <p:txBody>
          <a:bodyPr/>
          <a:lstStyle/>
          <a:p>
            <a:r>
              <a:rPr lang="en-IN" altLang="en-US"/>
              <a:t>Ask students to write an algorithm to implement bubble sorting. Given them 5-10 minutes to write the algorithm. Then show them the answer. </a:t>
            </a:r>
          </a:p>
        </p:txBody>
      </p:sp>
    </p:spTree>
    <p:extLst>
      <p:ext uri="{BB962C8B-B14F-4D97-AF65-F5344CB8AC3E}">
        <p14:creationId xmlns:p14="http://schemas.microsoft.com/office/powerpoint/2010/main" val="303201849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4DD0BB9-EBA9-40E5-A5E8-68098ECD6E6E}"/>
              </a:ext>
            </a:extLst>
          </p:cNvPr>
          <p:cNvSpPr>
            <a:spLocks noGrp="1" noChangeArrowheads="1"/>
          </p:cNvSpPr>
          <p:nvPr>
            <p:ph type="sldNum" sz="quarter" idx="5"/>
          </p:nvPr>
        </p:nvSpPr>
        <p:spPr>
          <a:ln/>
        </p:spPr>
        <p:txBody>
          <a:bodyPr/>
          <a:lstStyle/>
          <a:p>
            <a:fld id="{50B38992-2851-4B36-9370-F8C741B8690A}" type="slidenum">
              <a:rPr lang="en-IN" altLang="en-US"/>
              <a:pPr/>
              <a:t>147</a:t>
            </a:fld>
            <a:endParaRPr lang="en-IN" altLang="en-US"/>
          </a:p>
        </p:txBody>
      </p:sp>
      <p:sp>
        <p:nvSpPr>
          <p:cNvPr id="731138" name="Rectangle 2">
            <a:extLst>
              <a:ext uri="{FF2B5EF4-FFF2-40B4-BE49-F238E27FC236}">
                <a16:creationId xmlns:a16="http://schemas.microsoft.com/office/drawing/2014/main" xmlns="" id="{6F0CDA54-7A77-4D67-BF9E-E886E4FBDF93}"/>
              </a:ext>
            </a:extLst>
          </p:cNvPr>
          <p:cNvSpPr>
            <a:spLocks noGrp="1" noRot="1" noChangeAspect="1" noChangeArrowheads="1" noTextEdit="1"/>
          </p:cNvSpPr>
          <p:nvPr>
            <p:ph type="sldImg"/>
          </p:nvPr>
        </p:nvSpPr>
        <p:spPr>
          <a:ln/>
        </p:spPr>
      </p:sp>
      <p:sp>
        <p:nvSpPr>
          <p:cNvPr id="731139" name="Rectangle 3">
            <a:extLst>
              <a:ext uri="{FF2B5EF4-FFF2-40B4-BE49-F238E27FC236}">
                <a16:creationId xmlns:a16="http://schemas.microsoft.com/office/drawing/2014/main" xmlns="" id="{2C83394B-25CD-4AF1-920E-C04683CD10C9}"/>
              </a:ext>
            </a:extLst>
          </p:cNvPr>
          <p:cNvSpPr>
            <a:spLocks noGrp="1" noChangeArrowheads="1"/>
          </p:cNvSpPr>
          <p:nvPr>
            <p:ph type="body" idx="1"/>
          </p:nvPr>
        </p:nvSpPr>
        <p:spPr/>
        <p:txBody>
          <a:bodyPr/>
          <a:lstStyle/>
          <a:p>
            <a:r>
              <a:rPr lang="en-IN" altLang="en-US"/>
              <a:t>Ask students to write an algorithm to implement bubble sorting. Given them 5-10 minutes to write the algorithm. Then show them the answer. </a:t>
            </a:r>
          </a:p>
        </p:txBody>
      </p:sp>
    </p:spTree>
    <p:extLst>
      <p:ext uri="{BB962C8B-B14F-4D97-AF65-F5344CB8AC3E}">
        <p14:creationId xmlns:p14="http://schemas.microsoft.com/office/powerpoint/2010/main" val="1260967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8DB6B889-0F21-4530-A0ED-7437E7DDB42A}"/>
              </a:ext>
            </a:extLst>
          </p:cNvPr>
          <p:cNvSpPr>
            <a:spLocks noGrp="1" noChangeArrowheads="1"/>
          </p:cNvSpPr>
          <p:nvPr>
            <p:ph type="sldNum" sz="quarter" idx="5"/>
          </p:nvPr>
        </p:nvSpPr>
        <p:spPr>
          <a:ln/>
        </p:spPr>
        <p:txBody>
          <a:bodyPr/>
          <a:lstStyle/>
          <a:p>
            <a:fld id="{28B93170-F256-4326-9CB4-930C7FB06657}" type="slidenum">
              <a:rPr lang="en-IN" altLang="en-US"/>
              <a:pPr/>
              <a:t>15</a:t>
            </a:fld>
            <a:endParaRPr lang="en-IN" altLang="en-US"/>
          </a:p>
        </p:txBody>
      </p:sp>
      <p:sp>
        <p:nvSpPr>
          <p:cNvPr id="555010" name="Rectangle 2">
            <a:extLst>
              <a:ext uri="{FF2B5EF4-FFF2-40B4-BE49-F238E27FC236}">
                <a16:creationId xmlns:a16="http://schemas.microsoft.com/office/drawing/2014/main" xmlns="" id="{BC34D73B-E0EE-48EB-A2EB-45B4C213DB1A}"/>
              </a:ext>
            </a:extLst>
          </p:cNvPr>
          <p:cNvSpPr>
            <a:spLocks noGrp="1" noRot="1" noChangeAspect="1" noChangeArrowheads="1" noTextEdit="1"/>
          </p:cNvSpPr>
          <p:nvPr>
            <p:ph type="sldImg"/>
          </p:nvPr>
        </p:nvSpPr>
        <p:spPr>
          <a:ln/>
        </p:spPr>
      </p:sp>
      <p:sp>
        <p:nvSpPr>
          <p:cNvPr id="555011" name="Rectangle 3">
            <a:extLst>
              <a:ext uri="{FF2B5EF4-FFF2-40B4-BE49-F238E27FC236}">
                <a16:creationId xmlns:a16="http://schemas.microsoft.com/office/drawing/2014/main" xmlns="" id="{5F6A24CD-59F7-469A-8F94-08F30185478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930733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427B69C0-0C54-49A7-AB22-558C7F3F89C2}"/>
              </a:ext>
            </a:extLst>
          </p:cNvPr>
          <p:cNvSpPr>
            <a:spLocks noGrp="1" noChangeArrowheads="1"/>
          </p:cNvSpPr>
          <p:nvPr>
            <p:ph type="sldNum" sz="quarter" idx="5"/>
          </p:nvPr>
        </p:nvSpPr>
        <p:spPr>
          <a:ln/>
        </p:spPr>
        <p:txBody>
          <a:bodyPr/>
          <a:lstStyle/>
          <a:p>
            <a:fld id="{ECE99F7F-D85D-4E09-A116-C0D3AFFCEDF4}" type="slidenum">
              <a:rPr lang="en-IN" altLang="en-US"/>
              <a:pPr/>
              <a:t>16</a:t>
            </a:fld>
            <a:endParaRPr lang="en-IN" altLang="en-US"/>
          </a:p>
        </p:txBody>
      </p:sp>
      <p:sp>
        <p:nvSpPr>
          <p:cNvPr id="557058" name="Rectangle 2">
            <a:extLst>
              <a:ext uri="{FF2B5EF4-FFF2-40B4-BE49-F238E27FC236}">
                <a16:creationId xmlns:a16="http://schemas.microsoft.com/office/drawing/2014/main" xmlns="" id="{D5F0213B-B5C1-4DE3-A620-4BE16A367E6F}"/>
              </a:ext>
            </a:extLst>
          </p:cNvPr>
          <p:cNvSpPr>
            <a:spLocks noGrp="1" noRot="1" noChangeAspect="1" noChangeArrowheads="1" noTextEdit="1"/>
          </p:cNvSpPr>
          <p:nvPr>
            <p:ph type="sldImg"/>
          </p:nvPr>
        </p:nvSpPr>
        <p:spPr>
          <a:ln/>
        </p:spPr>
      </p:sp>
      <p:sp>
        <p:nvSpPr>
          <p:cNvPr id="557059" name="Rectangle 3">
            <a:extLst>
              <a:ext uri="{FF2B5EF4-FFF2-40B4-BE49-F238E27FC236}">
                <a16:creationId xmlns:a16="http://schemas.microsoft.com/office/drawing/2014/main" xmlns="" id="{B457B2F8-6DF8-4094-88D8-3DF7D0B94B4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923491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3DC3708E-7747-4AA6-8DDF-A74EA610C35A}"/>
              </a:ext>
            </a:extLst>
          </p:cNvPr>
          <p:cNvSpPr>
            <a:spLocks noGrp="1" noChangeArrowheads="1"/>
          </p:cNvSpPr>
          <p:nvPr>
            <p:ph type="sldNum" sz="quarter" idx="5"/>
          </p:nvPr>
        </p:nvSpPr>
        <p:spPr>
          <a:ln/>
        </p:spPr>
        <p:txBody>
          <a:bodyPr/>
          <a:lstStyle/>
          <a:p>
            <a:fld id="{5816FBEE-83F0-4474-BB2E-2D4AE9F645D7}" type="slidenum">
              <a:rPr lang="en-IN" altLang="en-US"/>
              <a:pPr/>
              <a:t>17</a:t>
            </a:fld>
            <a:endParaRPr lang="en-IN" altLang="en-US"/>
          </a:p>
        </p:txBody>
      </p:sp>
      <p:sp>
        <p:nvSpPr>
          <p:cNvPr id="559106" name="Rectangle 2">
            <a:extLst>
              <a:ext uri="{FF2B5EF4-FFF2-40B4-BE49-F238E27FC236}">
                <a16:creationId xmlns:a16="http://schemas.microsoft.com/office/drawing/2014/main" xmlns="" id="{EF03CE49-713E-49BE-A1A4-976B8B098486}"/>
              </a:ext>
            </a:extLst>
          </p:cNvPr>
          <p:cNvSpPr>
            <a:spLocks noGrp="1" noRot="1" noChangeAspect="1" noChangeArrowheads="1" noTextEdit="1"/>
          </p:cNvSpPr>
          <p:nvPr>
            <p:ph type="sldImg"/>
          </p:nvPr>
        </p:nvSpPr>
        <p:spPr>
          <a:ln/>
        </p:spPr>
      </p:sp>
      <p:sp>
        <p:nvSpPr>
          <p:cNvPr id="559107" name="Rectangle 3">
            <a:extLst>
              <a:ext uri="{FF2B5EF4-FFF2-40B4-BE49-F238E27FC236}">
                <a16:creationId xmlns:a16="http://schemas.microsoft.com/office/drawing/2014/main" xmlns="" id="{1C02C9CE-48C2-43F5-AD67-7182D7EF24A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459525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BAC56ADF-8B0E-4375-825C-DD5DB4D6CF9A}"/>
              </a:ext>
            </a:extLst>
          </p:cNvPr>
          <p:cNvSpPr>
            <a:spLocks noGrp="1" noChangeArrowheads="1"/>
          </p:cNvSpPr>
          <p:nvPr>
            <p:ph type="sldNum" sz="quarter" idx="5"/>
          </p:nvPr>
        </p:nvSpPr>
        <p:spPr>
          <a:ln/>
        </p:spPr>
        <p:txBody>
          <a:bodyPr/>
          <a:lstStyle/>
          <a:p>
            <a:fld id="{45E8C1F9-2669-40D3-8A58-DEA4888F6E55}" type="slidenum">
              <a:rPr lang="en-IN" altLang="en-US"/>
              <a:pPr/>
              <a:t>18</a:t>
            </a:fld>
            <a:endParaRPr lang="en-IN" altLang="en-US"/>
          </a:p>
        </p:txBody>
      </p:sp>
      <p:sp>
        <p:nvSpPr>
          <p:cNvPr id="561154" name="Rectangle 2">
            <a:extLst>
              <a:ext uri="{FF2B5EF4-FFF2-40B4-BE49-F238E27FC236}">
                <a16:creationId xmlns:a16="http://schemas.microsoft.com/office/drawing/2014/main" xmlns="" id="{A44980F1-A14A-461E-81CA-8177ABC7E447}"/>
              </a:ext>
            </a:extLst>
          </p:cNvPr>
          <p:cNvSpPr>
            <a:spLocks noGrp="1" noRot="1" noChangeAspect="1" noChangeArrowheads="1" noTextEdit="1"/>
          </p:cNvSpPr>
          <p:nvPr>
            <p:ph type="sldImg"/>
          </p:nvPr>
        </p:nvSpPr>
        <p:spPr>
          <a:ln/>
        </p:spPr>
      </p:sp>
      <p:sp>
        <p:nvSpPr>
          <p:cNvPr id="561155" name="Rectangle 3">
            <a:extLst>
              <a:ext uri="{FF2B5EF4-FFF2-40B4-BE49-F238E27FC236}">
                <a16:creationId xmlns:a16="http://schemas.microsoft.com/office/drawing/2014/main" xmlns="" id="{DFED43B5-9A78-4146-A8B0-5995A1C501E2}"/>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446374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3F8A6380-320A-4035-BD87-731EFBE6D81C}"/>
              </a:ext>
            </a:extLst>
          </p:cNvPr>
          <p:cNvSpPr>
            <a:spLocks noGrp="1" noChangeArrowheads="1"/>
          </p:cNvSpPr>
          <p:nvPr>
            <p:ph type="sldNum" sz="quarter" idx="5"/>
          </p:nvPr>
        </p:nvSpPr>
        <p:spPr>
          <a:ln/>
        </p:spPr>
        <p:txBody>
          <a:bodyPr/>
          <a:lstStyle/>
          <a:p>
            <a:fld id="{C6E03583-5F65-40D2-BF34-906365E910CA}" type="slidenum">
              <a:rPr lang="en-IN" altLang="en-US"/>
              <a:pPr/>
              <a:t>19</a:t>
            </a:fld>
            <a:endParaRPr lang="en-IN" altLang="en-US"/>
          </a:p>
        </p:txBody>
      </p:sp>
      <p:sp>
        <p:nvSpPr>
          <p:cNvPr id="563202" name="Rectangle 2">
            <a:extLst>
              <a:ext uri="{FF2B5EF4-FFF2-40B4-BE49-F238E27FC236}">
                <a16:creationId xmlns:a16="http://schemas.microsoft.com/office/drawing/2014/main" xmlns="" id="{C0E1D9AE-8EE9-4F79-B0EB-6843080D4041}"/>
              </a:ext>
            </a:extLst>
          </p:cNvPr>
          <p:cNvSpPr>
            <a:spLocks noGrp="1" noRot="1" noChangeAspect="1" noChangeArrowheads="1" noTextEdit="1"/>
          </p:cNvSpPr>
          <p:nvPr>
            <p:ph type="sldImg"/>
          </p:nvPr>
        </p:nvSpPr>
        <p:spPr>
          <a:ln/>
        </p:spPr>
      </p:sp>
      <p:sp>
        <p:nvSpPr>
          <p:cNvPr id="563203" name="Rectangle 3">
            <a:extLst>
              <a:ext uri="{FF2B5EF4-FFF2-40B4-BE49-F238E27FC236}">
                <a16:creationId xmlns:a16="http://schemas.microsoft.com/office/drawing/2014/main" xmlns="" id="{43E7321C-D012-46FE-BB43-53B0F41BA93C}"/>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65641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E7607FB-9855-486A-ACC4-A5AD316D4717}"/>
              </a:ext>
            </a:extLst>
          </p:cNvPr>
          <p:cNvSpPr>
            <a:spLocks noGrp="1" noChangeArrowheads="1"/>
          </p:cNvSpPr>
          <p:nvPr>
            <p:ph type="sldNum" sz="quarter" idx="5"/>
          </p:nvPr>
        </p:nvSpPr>
        <p:spPr>
          <a:ln/>
        </p:spPr>
        <p:txBody>
          <a:bodyPr/>
          <a:lstStyle/>
          <a:p>
            <a:fld id="{D387385E-FBD5-474B-A4AF-58512E1D89F3}" type="slidenum">
              <a:rPr lang="en-IN" altLang="en-US"/>
              <a:pPr/>
              <a:t>2</a:t>
            </a:fld>
            <a:endParaRPr lang="en-IN" altLang="en-US"/>
          </a:p>
        </p:txBody>
      </p:sp>
      <p:sp>
        <p:nvSpPr>
          <p:cNvPr id="271362" name="Rectangle 2">
            <a:extLst>
              <a:ext uri="{FF2B5EF4-FFF2-40B4-BE49-F238E27FC236}">
                <a16:creationId xmlns:a16="http://schemas.microsoft.com/office/drawing/2014/main" xmlns="" id="{6FE23F44-3D8F-4AB9-959F-461CFA12CB40}"/>
              </a:ext>
            </a:extLst>
          </p:cNvPr>
          <p:cNvSpPr>
            <a:spLocks noGrp="1" noRot="1" noChangeAspect="1" noChangeArrowheads="1" noTextEdit="1"/>
          </p:cNvSpPr>
          <p:nvPr>
            <p:ph type="sldImg"/>
          </p:nvPr>
        </p:nvSpPr>
        <p:spPr>
          <a:ln/>
        </p:spPr>
      </p:sp>
      <p:sp>
        <p:nvSpPr>
          <p:cNvPr id="271363" name="Rectangle 3">
            <a:extLst>
              <a:ext uri="{FF2B5EF4-FFF2-40B4-BE49-F238E27FC236}">
                <a16:creationId xmlns:a16="http://schemas.microsoft.com/office/drawing/2014/main" xmlns="" id="{91E74BA9-883E-473E-A572-90CDF7BFDE9E}"/>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067637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75654558-6242-4856-8F44-2EA118C32A50}"/>
              </a:ext>
            </a:extLst>
          </p:cNvPr>
          <p:cNvSpPr>
            <a:spLocks noGrp="1" noChangeArrowheads="1"/>
          </p:cNvSpPr>
          <p:nvPr>
            <p:ph type="sldNum" sz="quarter" idx="5"/>
          </p:nvPr>
        </p:nvSpPr>
        <p:spPr>
          <a:ln/>
        </p:spPr>
        <p:txBody>
          <a:bodyPr/>
          <a:lstStyle/>
          <a:p>
            <a:fld id="{42A674F9-1805-4FE2-84C3-35D5CE3302DC}" type="slidenum">
              <a:rPr lang="en-IN" altLang="en-US"/>
              <a:pPr/>
              <a:t>20</a:t>
            </a:fld>
            <a:endParaRPr lang="en-IN" altLang="en-US"/>
          </a:p>
        </p:txBody>
      </p:sp>
      <p:sp>
        <p:nvSpPr>
          <p:cNvPr id="565250" name="Rectangle 2">
            <a:extLst>
              <a:ext uri="{FF2B5EF4-FFF2-40B4-BE49-F238E27FC236}">
                <a16:creationId xmlns:a16="http://schemas.microsoft.com/office/drawing/2014/main" xmlns="" id="{2D0E4006-9F9B-43F1-A92F-93443C97970A}"/>
              </a:ext>
            </a:extLst>
          </p:cNvPr>
          <p:cNvSpPr>
            <a:spLocks noGrp="1" noRot="1" noChangeAspect="1" noChangeArrowheads="1" noTextEdit="1"/>
          </p:cNvSpPr>
          <p:nvPr>
            <p:ph type="sldImg"/>
          </p:nvPr>
        </p:nvSpPr>
        <p:spPr>
          <a:ln/>
        </p:spPr>
      </p:sp>
      <p:sp>
        <p:nvSpPr>
          <p:cNvPr id="565251" name="Rectangle 3">
            <a:extLst>
              <a:ext uri="{FF2B5EF4-FFF2-40B4-BE49-F238E27FC236}">
                <a16:creationId xmlns:a16="http://schemas.microsoft.com/office/drawing/2014/main" xmlns="" id="{D9CA255F-B4B3-458B-A123-7AC670D58BD1}"/>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687571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4D966B3B-2111-4CA6-B676-9583A4302636}"/>
              </a:ext>
            </a:extLst>
          </p:cNvPr>
          <p:cNvSpPr>
            <a:spLocks noGrp="1" noChangeArrowheads="1"/>
          </p:cNvSpPr>
          <p:nvPr>
            <p:ph type="sldNum" sz="quarter" idx="5"/>
          </p:nvPr>
        </p:nvSpPr>
        <p:spPr>
          <a:ln/>
        </p:spPr>
        <p:txBody>
          <a:bodyPr/>
          <a:lstStyle/>
          <a:p>
            <a:fld id="{E7A11912-155D-4724-B7AF-70D7017B54CD}" type="slidenum">
              <a:rPr lang="en-IN" altLang="en-US"/>
              <a:pPr/>
              <a:t>21</a:t>
            </a:fld>
            <a:endParaRPr lang="en-IN" altLang="en-US"/>
          </a:p>
        </p:txBody>
      </p:sp>
      <p:sp>
        <p:nvSpPr>
          <p:cNvPr id="567298" name="Rectangle 2">
            <a:extLst>
              <a:ext uri="{FF2B5EF4-FFF2-40B4-BE49-F238E27FC236}">
                <a16:creationId xmlns:a16="http://schemas.microsoft.com/office/drawing/2014/main" xmlns="" id="{CC15295E-4C20-4298-8230-7EF401FD8F58}"/>
              </a:ext>
            </a:extLst>
          </p:cNvPr>
          <p:cNvSpPr>
            <a:spLocks noGrp="1" noRot="1" noChangeAspect="1" noChangeArrowheads="1" noTextEdit="1"/>
          </p:cNvSpPr>
          <p:nvPr>
            <p:ph type="sldImg"/>
          </p:nvPr>
        </p:nvSpPr>
        <p:spPr>
          <a:ln/>
        </p:spPr>
      </p:sp>
      <p:sp>
        <p:nvSpPr>
          <p:cNvPr id="567299" name="Rectangle 3">
            <a:extLst>
              <a:ext uri="{FF2B5EF4-FFF2-40B4-BE49-F238E27FC236}">
                <a16:creationId xmlns:a16="http://schemas.microsoft.com/office/drawing/2014/main" xmlns="" id="{5EFFB6D8-F007-45C7-86D6-5073B77EF16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372663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E9EFC1E-9AA3-4242-B875-ECC1B2645700}"/>
              </a:ext>
            </a:extLst>
          </p:cNvPr>
          <p:cNvSpPr>
            <a:spLocks noGrp="1" noChangeArrowheads="1"/>
          </p:cNvSpPr>
          <p:nvPr>
            <p:ph type="sldNum" sz="quarter" idx="5"/>
          </p:nvPr>
        </p:nvSpPr>
        <p:spPr>
          <a:ln/>
        </p:spPr>
        <p:txBody>
          <a:bodyPr/>
          <a:lstStyle/>
          <a:p>
            <a:fld id="{2886C610-3D43-455E-B224-5BE54FF111D4}" type="slidenum">
              <a:rPr lang="en-IN" altLang="en-US"/>
              <a:pPr/>
              <a:t>22</a:t>
            </a:fld>
            <a:endParaRPr lang="en-IN" altLang="en-US"/>
          </a:p>
        </p:txBody>
      </p:sp>
      <p:sp>
        <p:nvSpPr>
          <p:cNvPr id="569346" name="Rectangle 2">
            <a:extLst>
              <a:ext uri="{FF2B5EF4-FFF2-40B4-BE49-F238E27FC236}">
                <a16:creationId xmlns:a16="http://schemas.microsoft.com/office/drawing/2014/main" xmlns="" id="{2952021D-243F-49AA-93E0-98F1BCFEDF21}"/>
              </a:ext>
            </a:extLst>
          </p:cNvPr>
          <p:cNvSpPr>
            <a:spLocks noGrp="1" noRot="1" noChangeAspect="1" noChangeArrowheads="1" noTextEdit="1"/>
          </p:cNvSpPr>
          <p:nvPr>
            <p:ph type="sldImg"/>
          </p:nvPr>
        </p:nvSpPr>
        <p:spPr>
          <a:ln/>
        </p:spPr>
      </p:sp>
      <p:sp>
        <p:nvSpPr>
          <p:cNvPr id="569347" name="Rectangle 3">
            <a:extLst>
              <a:ext uri="{FF2B5EF4-FFF2-40B4-BE49-F238E27FC236}">
                <a16:creationId xmlns:a16="http://schemas.microsoft.com/office/drawing/2014/main" xmlns="" id="{1594AD5E-3D49-400D-854E-7300A5E2F13B}"/>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173338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E8F3801-C108-45B1-9033-D7E0D86F31B0}"/>
              </a:ext>
            </a:extLst>
          </p:cNvPr>
          <p:cNvSpPr>
            <a:spLocks noGrp="1" noChangeArrowheads="1"/>
          </p:cNvSpPr>
          <p:nvPr>
            <p:ph type="sldNum" sz="quarter" idx="5"/>
          </p:nvPr>
        </p:nvSpPr>
        <p:spPr>
          <a:ln/>
        </p:spPr>
        <p:txBody>
          <a:bodyPr/>
          <a:lstStyle/>
          <a:p>
            <a:fld id="{3F9C76DC-6F60-4865-A4DF-F6CC2F0E6CE1}" type="slidenum">
              <a:rPr lang="en-IN" altLang="en-US"/>
              <a:pPr/>
              <a:t>23</a:t>
            </a:fld>
            <a:endParaRPr lang="en-IN" altLang="en-US"/>
          </a:p>
        </p:txBody>
      </p:sp>
      <p:sp>
        <p:nvSpPr>
          <p:cNvPr id="571394" name="Rectangle 2">
            <a:extLst>
              <a:ext uri="{FF2B5EF4-FFF2-40B4-BE49-F238E27FC236}">
                <a16:creationId xmlns:a16="http://schemas.microsoft.com/office/drawing/2014/main" xmlns="" id="{D2DD47CD-7289-4C24-8FE7-81FA438DB763}"/>
              </a:ext>
            </a:extLst>
          </p:cNvPr>
          <p:cNvSpPr>
            <a:spLocks noGrp="1" noRot="1" noChangeAspect="1" noChangeArrowheads="1" noTextEdit="1"/>
          </p:cNvSpPr>
          <p:nvPr>
            <p:ph type="sldImg"/>
          </p:nvPr>
        </p:nvSpPr>
        <p:spPr>
          <a:ln/>
        </p:spPr>
      </p:sp>
      <p:sp>
        <p:nvSpPr>
          <p:cNvPr id="571395" name="Rectangle 3">
            <a:extLst>
              <a:ext uri="{FF2B5EF4-FFF2-40B4-BE49-F238E27FC236}">
                <a16:creationId xmlns:a16="http://schemas.microsoft.com/office/drawing/2014/main" xmlns="" id="{8F67F1D3-D3FA-409A-81D5-806E370AFC0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615462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94BDA5BA-673F-4FB5-9820-06C09F1EDD39}"/>
              </a:ext>
            </a:extLst>
          </p:cNvPr>
          <p:cNvSpPr>
            <a:spLocks noGrp="1" noChangeArrowheads="1"/>
          </p:cNvSpPr>
          <p:nvPr>
            <p:ph type="sldNum" sz="quarter" idx="5"/>
          </p:nvPr>
        </p:nvSpPr>
        <p:spPr>
          <a:ln/>
        </p:spPr>
        <p:txBody>
          <a:bodyPr/>
          <a:lstStyle/>
          <a:p>
            <a:fld id="{77640933-EFA3-4D7D-8D8A-BB83869E82E3}" type="slidenum">
              <a:rPr lang="en-IN" altLang="en-US"/>
              <a:pPr/>
              <a:t>24</a:t>
            </a:fld>
            <a:endParaRPr lang="en-IN" altLang="en-US"/>
          </a:p>
        </p:txBody>
      </p:sp>
      <p:sp>
        <p:nvSpPr>
          <p:cNvPr id="573442" name="Rectangle 2">
            <a:extLst>
              <a:ext uri="{FF2B5EF4-FFF2-40B4-BE49-F238E27FC236}">
                <a16:creationId xmlns:a16="http://schemas.microsoft.com/office/drawing/2014/main" xmlns="" id="{BC1953E5-A3F9-4F18-AFED-C1CAC91FD419}"/>
              </a:ext>
            </a:extLst>
          </p:cNvPr>
          <p:cNvSpPr>
            <a:spLocks noGrp="1" noRot="1" noChangeAspect="1" noChangeArrowheads="1" noTextEdit="1"/>
          </p:cNvSpPr>
          <p:nvPr>
            <p:ph type="sldImg"/>
          </p:nvPr>
        </p:nvSpPr>
        <p:spPr>
          <a:ln/>
        </p:spPr>
      </p:sp>
      <p:sp>
        <p:nvSpPr>
          <p:cNvPr id="573443" name="Rectangle 3">
            <a:extLst>
              <a:ext uri="{FF2B5EF4-FFF2-40B4-BE49-F238E27FC236}">
                <a16:creationId xmlns:a16="http://schemas.microsoft.com/office/drawing/2014/main" xmlns="" id="{13E39296-59E3-438B-B37A-663BCB8469CF}"/>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880677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ECE25B6-CDB9-40F8-B095-0CBFDA6718A5}"/>
              </a:ext>
            </a:extLst>
          </p:cNvPr>
          <p:cNvSpPr>
            <a:spLocks noGrp="1" noChangeArrowheads="1"/>
          </p:cNvSpPr>
          <p:nvPr>
            <p:ph type="sldNum" sz="quarter" idx="5"/>
          </p:nvPr>
        </p:nvSpPr>
        <p:spPr>
          <a:ln/>
        </p:spPr>
        <p:txBody>
          <a:bodyPr/>
          <a:lstStyle/>
          <a:p>
            <a:fld id="{462A0DA9-2B88-46A4-8D50-6C785E79F01D}" type="slidenum">
              <a:rPr lang="en-IN" altLang="en-US"/>
              <a:pPr/>
              <a:t>25</a:t>
            </a:fld>
            <a:endParaRPr lang="en-IN" altLang="en-US"/>
          </a:p>
        </p:txBody>
      </p:sp>
      <p:sp>
        <p:nvSpPr>
          <p:cNvPr id="577538" name="Rectangle 2">
            <a:extLst>
              <a:ext uri="{FF2B5EF4-FFF2-40B4-BE49-F238E27FC236}">
                <a16:creationId xmlns:a16="http://schemas.microsoft.com/office/drawing/2014/main" xmlns="" id="{B417B378-5700-43F7-A237-CD5BC60B7CF6}"/>
              </a:ext>
            </a:extLst>
          </p:cNvPr>
          <p:cNvSpPr>
            <a:spLocks noGrp="1" noRot="1" noChangeAspect="1" noChangeArrowheads="1" noTextEdit="1"/>
          </p:cNvSpPr>
          <p:nvPr>
            <p:ph type="sldImg"/>
          </p:nvPr>
        </p:nvSpPr>
        <p:spPr>
          <a:ln/>
        </p:spPr>
      </p:sp>
      <p:sp>
        <p:nvSpPr>
          <p:cNvPr id="577539" name="Rectangle 3">
            <a:extLst>
              <a:ext uri="{FF2B5EF4-FFF2-40B4-BE49-F238E27FC236}">
                <a16:creationId xmlns:a16="http://schemas.microsoft.com/office/drawing/2014/main" xmlns="" id="{C114F686-462D-4634-86B5-E169D3468D0A}"/>
              </a:ext>
            </a:extLst>
          </p:cNvPr>
          <p:cNvSpPr>
            <a:spLocks noGrp="1" noChangeArrowheads="1"/>
          </p:cNvSpPr>
          <p:nvPr>
            <p:ph type="body" idx="1"/>
          </p:nvPr>
        </p:nvSpPr>
        <p:spPr/>
        <p:txBody>
          <a:bodyPr/>
          <a:lstStyle/>
          <a:p>
            <a:r>
              <a:rPr lang="en-IN" altLang="en-US"/>
              <a:t>Ask students to write an algorithm to implement bubble sorting. Given them 5-10 minutes to write the algorithm. Then show them the answer. </a:t>
            </a:r>
          </a:p>
        </p:txBody>
      </p:sp>
    </p:spTree>
    <p:extLst>
      <p:ext uri="{BB962C8B-B14F-4D97-AF65-F5344CB8AC3E}">
        <p14:creationId xmlns:p14="http://schemas.microsoft.com/office/powerpoint/2010/main" val="417303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342E148C-A6E6-441A-A12B-41B2F25B5002}"/>
              </a:ext>
            </a:extLst>
          </p:cNvPr>
          <p:cNvSpPr>
            <a:spLocks noGrp="1" noChangeArrowheads="1"/>
          </p:cNvSpPr>
          <p:nvPr>
            <p:ph type="sldNum" sz="quarter" idx="5"/>
          </p:nvPr>
        </p:nvSpPr>
        <p:spPr>
          <a:ln/>
        </p:spPr>
        <p:txBody>
          <a:bodyPr/>
          <a:lstStyle/>
          <a:p>
            <a:fld id="{B5E5EC63-B399-409B-AA00-1C7921D2A88C}" type="slidenum">
              <a:rPr lang="en-IN" altLang="en-US"/>
              <a:pPr/>
              <a:t>26</a:t>
            </a:fld>
            <a:endParaRPr lang="en-IN" altLang="en-US"/>
          </a:p>
        </p:txBody>
      </p:sp>
      <p:sp>
        <p:nvSpPr>
          <p:cNvPr id="333826" name="Rectangle 2">
            <a:extLst>
              <a:ext uri="{FF2B5EF4-FFF2-40B4-BE49-F238E27FC236}">
                <a16:creationId xmlns:a16="http://schemas.microsoft.com/office/drawing/2014/main" xmlns="" id="{C0A2BF85-9ED2-4FB8-BEB9-41167D0B5031}"/>
              </a:ext>
            </a:extLst>
          </p:cNvPr>
          <p:cNvSpPr>
            <a:spLocks noGrp="1" noRot="1" noChangeAspect="1" noChangeArrowheads="1" noTextEdit="1"/>
          </p:cNvSpPr>
          <p:nvPr>
            <p:ph type="sldImg"/>
          </p:nvPr>
        </p:nvSpPr>
        <p:spPr>
          <a:ln/>
        </p:spPr>
      </p:sp>
      <p:sp>
        <p:nvSpPr>
          <p:cNvPr id="333827" name="Rectangle 3">
            <a:extLst>
              <a:ext uri="{FF2B5EF4-FFF2-40B4-BE49-F238E27FC236}">
                <a16:creationId xmlns:a16="http://schemas.microsoft.com/office/drawing/2014/main" xmlns="" id="{055696D1-80FE-437F-9EA3-AC4BD15536AA}"/>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extLst>
      <p:ext uri="{BB962C8B-B14F-4D97-AF65-F5344CB8AC3E}">
        <p14:creationId xmlns:p14="http://schemas.microsoft.com/office/powerpoint/2010/main" val="1839028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F3F9DE4-1E26-4545-ADF8-619F98E710A4}"/>
              </a:ext>
            </a:extLst>
          </p:cNvPr>
          <p:cNvSpPr>
            <a:spLocks noGrp="1" noChangeArrowheads="1"/>
          </p:cNvSpPr>
          <p:nvPr>
            <p:ph type="sldNum" sz="quarter" idx="5"/>
          </p:nvPr>
        </p:nvSpPr>
        <p:spPr>
          <a:ln/>
        </p:spPr>
        <p:txBody>
          <a:bodyPr/>
          <a:lstStyle/>
          <a:p>
            <a:fld id="{64F85D92-5C74-495F-9C09-5F3D75D64111}" type="slidenum">
              <a:rPr lang="en-IN" altLang="en-US"/>
              <a:pPr/>
              <a:t>27</a:t>
            </a:fld>
            <a:endParaRPr lang="en-IN" altLang="en-US"/>
          </a:p>
        </p:txBody>
      </p:sp>
      <p:sp>
        <p:nvSpPr>
          <p:cNvPr id="633858" name="Rectangle 2">
            <a:extLst>
              <a:ext uri="{FF2B5EF4-FFF2-40B4-BE49-F238E27FC236}">
                <a16:creationId xmlns:a16="http://schemas.microsoft.com/office/drawing/2014/main" xmlns="" id="{4F50EA64-D1AC-4DFE-986D-1943D24E399F}"/>
              </a:ext>
            </a:extLst>
          </p:cNvPr>
          <p:cNvSpPr>
            <a:spLocks noGrp="1" noRot="1" noChangeAspect="1" noChangeArrowheads="1" noTextEdit="1"/>
          </p:cNvSpPr>
          <p:nvPr>
            <p:ph type="sldImg"/>
          </p:nvPr>
        </p:nvSpPr>
        <p:spPr>
          <a:ln/>
        </p:spPr>
      </p:sp>
      <p:sp>
        <p:nvSpPr>
          <p:cNvPr id="633859" name="Rectangle 3">
            <a:extLst>
              <a:ext uri="{FF2B5EF4-FFF2-40B4-BE49-F238E27FC236}">
                <a16:creationId xmlns:a16="http://schemas.microsoft.com/office/drawing/2014/main" xmlns="" id="{8EE00FD0-D98E-4D5A-B796-776FA53C64C5}"/>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extLst>
      <p:ext uri="{BB962C8B-B14F-4D97-AF65-F5344CB8AC3E}">
        <p14:creationId xmlns:p14="http://schemas.microsoft.com/office/powerpoint/2010/main" val="3809284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FDE0500-AF7E-4D33-BDC9-F2898B3A53E1}"/>
              </a:ext>
            </a:extLst>
          </p:cNvPr>
          <p:cNvSpPr>
            <a:spLocks noGrp="1" noChangeArrowheads="1"/>
          </p:cNvSpPr>
          <p:nvPr>
            <p:ph type="sldNum" sz="quarter" idx="5"/>
          </p:nvPr>
        </p:nvSpPr>
        <p:spPr>
          <a:ln/>
        </p:spPr>
        <p:txBody>
          <a:bodyPr/>
          <a:lstStyle/>
          <a:p>
            <a:fld id="{32001C7D-1162-4F7C-A5C6-BB5C28A567DC}" type="slidenum">
              <a:rPr lang="en-IN" altLang="en-US"/>
              <a:pPr/>
              <a:t>28</a:t>
            </a:fld>
            <a:endParaRPr lang="en-IN" altLang="en-US"/>
          </a:p>
        </p:txBody>
      </p:sp>
      <p:sp>
        <p:nvSpPr>
          <p:cNvPr id="635906" name="Rectangle 2">
            <a:extLst>
              <a:ext uri="{FF2B5EF4-FFF2-40B4-BE49-F238E27FC236}">
                <a16:creationId xmlns:a16="http://schemas.microsoft.com/office/drawing/2014/main" xmlns="" id="{DE3C981D-E4DE-4287-834D-62400A4E77D0}"/>
              </a:ext>
            </a:extLst>
          </p:cNvPr>
          <p:cNvSpPr>
            <a:spLocks noGrp="1" noRot="1" noChangeAspect="1" noChangeArrowheads="1" noTextEdit="1"/>
          </p:cNvSpPr>
          <p:nvPr>
            <p:ph type="sldImg"/>
          </p:nvPr>
        </p:nvSpPr>
        <p:spPr>
          <a:ln/>
        </p:spPr>
      </p:sp>
      <p:sp>
        <p:nvSpPr>
          <p:cNvPr id="635907" name="Rectangle 3">
            <a:extLst>
              <a:ext uri="{FF2B5EF4-FFF2-40B4-BE49-F238E27FC236}">
                <a16:creationId xmlns:a16="http://schemas.microsoft.com/office/drawing/2014/main" xmlns="" id="{44607DDC-DC39-4995-B169-0A33C2D113DE}"/>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extLst>
      <p:ext uri="{BB962C8B-B14F-4D97-AF65-F5344CB8AC3E}">
        <p14:creationId xmlns:p14="http://schemas.microsoft.com/office/powerpoint/2010/main" val="2415941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66BAF4A2-C267-45A8-8466-CE9661FC1812}"/>
              </a:ext>
            </a:extLst>
          </p:cNvPr>
          <p:cNvSpPr>
            <a:spLocks noGrp="1" noChangeArrowheads="1"/>
          </p:cNvSpPr>
          <p:nvPr>
            <p:ph type="sldNum" sz="quarter" idx="5"/>
          </p:nvPr>
        </p:nvSpPr>
        <p:spPr>
          <a:ln/>
        </p:spPr>
        <p:txBody>
          <a:bodyPr/>
          <a:lstStyle/>
          <a:p>
            <a:fld id="{28804A5F-5C33-48AC-8589-1F19AF33A570}" type="slidenum">
              <a:rPr lang="en-IN" altLang="en-US"/>
              <a:pPr/>
              <a:t>29</a:t>
            </a:fld>
            <a:endParaRPr lang="en-IN" altLang="en-US"/>
          </a:p>
        </p:txBody>
      </p:sp>
      <p:sp>
        <p:nvSpPr>
          <p:cNvPr id="339970" name="Rectangle 2">
            <a:extLst>
              <a:ext uri="{FF2B5EF4-FFF2-40B4-BE49-F238E27FC236}">
                <a16:creationId xmlns:a16="http://schemas.microsoft.com/office/drawing/2014/main" xmlns="" id="{2B44A7D7-DAC1-4558-8CCA-0C21862BBD00}"/>
              </a:ext>
            </a:extLst>
          </p:cNvPr>
          <p:cNvSpPr>
            <a:spLocks noGrp="1" noRot="1" noChangeAspect="1" noChangeArrowheads="1" noTextEdit="1"/>
          </p:cNvSpPr>
          <p:nvPr>
            <p:ph type="sldImg"/>
          </p:nvPr>
        </p:nvSpPr>
        <p:spPr>
          <a:ln/>
        </p:spPr>
      </p:sp>
      <p:sp>
        <p:nvSpPr>
          <p:cNvPr id="339971" name="Rectangle 3">
            <a:extLst>
              <a:ext uri="{FF2B5EF4-FFF2-40B4-BE49-F238E27FC236}">
                <a16:creationId xmlns:a16="http://schemas.microsoft.com/office/drawing/2014/main" xmlns="" id="{2754DD3D-C506-4D06-9269-DEA612408101}"/>
              </a:ext>
            </a:extLst>
          </p:cNvPr>
          <p:cNvSpPr>
            <a:spLocks noGrp="1" noChangeArrowheads="1"/>
          </p:cNvSpPr>
          <p:nvPr>
            <p:ph type="body" idx="1"/>
          </p:nvPr>
        </p:nvSpPr>
        <p:spPr/>
        <p:txBody>
          <a:bodyPr/>
          <a:lstStyle/>
          <a:p>
            <a:r>
              <a:rPr lang="en-IN" altLang="en-US"/>
              <a:t>Specify path for solution</a:t>
            </a:r>
          </a:p>
        </p:txBody>
      </p:sp>
    </p:spTree>
    <p:extLst>
      <p:ext uri="{BB962C8B-B14F-4D97-AF65-F5344CB8AC3E}">
        <p14:creationId xmlns:p14="http://schemas.microsoft.com/office/powerpoint/2010/main" val="148521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376D62B8-F9B0-40D2-A13E-A14617FEF9EB}"/>
              </a:ext>
            </a:extLst>
          </p:cNvPr>
          <p:cNvSpPr>
            <a:spLocks noGrp="1" noChangeArrowheads="1"/>
          </p:cNvSpPr>
          <p:nvPr>
            <p:ph type="sldNum" sz="quarter" idx="5"/>
          </p:nvPr>
        </p:nvSpPr>
        <p:spPr>
          <a:ln/>
        </p:spPr>
        <p:txBody>
          <a:bodyPr/>
          <a:lstStyle/>
          <a:p>
            <a:fld id="{5656C023-8592-468F-AF46-6A6DA838980F}" type="slidenum">
              <a:rPr lang="en-IN" altLang="en-US"/>
              <a:pPr/>
              <a:t>3</a:t>
            </a:fld>
            <a:endParaRPr lang="en-IN" altLang="en-US"/>
          </a:p>
        </p:txBody>
      </p:sp>
      <p:sp>
        <p:nvSpPr>
          <p:cNvPr id="528386" name="Rectangle 2">
            <a:extLst>
              <a:ext uri="{FF2B5EF4-FFF2-40B4-BE49-F238E27FC236}">
                <a16:creationId xmlns:a16="http://schemas.microsoft.com/office/drawing/2014/main" xmlns="" id="{02D1CCD4-16DD-4E7B-91CA-0F7BFBCE7734}"/>
              </a:ext>
            </a:extLst>
          </p:cNvPr>
          <p:cNvSpPr>
            <a:spLocks noGrp="1" noRot="1" noChangeAspect="1" noChangeArrowheads="1" noTextEdit="1"/>
          </p:cNvSpPr>
          <p:nvPr>
            <p:ph type="sldImg"/>
          </p:nvPr>
        </p:nvSpPr>
        <p:spPr>
          <a:ln/>
        </p:spPr>
      </p:sp>
      <p:sp>
        <p:nvSpPr>
          <p:cNvPr id="528387" name="Rectangle 3">
            <a:extLst>
              <a:ext uri="{FF2B5EF4-FFF2-40B4-BE49-F238E27FC236}">
                <a16:creationId xmlns:a16="http://schemas.microsoft.com/office/drawing/2014/main" xmlns="" id="{AF895225-5C2C-4277-8749-44E0AE90EBD2}"/>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8429446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CF55F73-4A7C-4AE6-8C18-684A72B7C35A}"/>
              </a:ext>
            </a:extLst>
          </p:cNvPr>
          <p:cNvSpPr>
            <a:spLocks noGrp="1" noChangeArrowheads="1"/>
          </p:cNvSpPr>
          <p:nvPr>
            <p:ph type="sldNum" sz="quarter" idx="5"/>
          </p:nvPr>
        </p:nvSpPr>
        <p:spPr>
          <a:ln/>
        </p:spPr>
        <p:txBody>
          <a:bodyPr/>
          <a:lstStyle/>
          <a:p>
            <a:fld id="{2E03A57C-1DB9-4214-8C99-B723B58BC258}" type="slidenum">
              <a:rPr lang="en-IN" altLang="en-US"/>
              <a:pPr/>
              <a:t>30</a:t>
            </a:fld>
            <a:endParaRPr lang="en-IN" altLang="en-US"/>
          </a:p>
        </p:txBody>
      </p:sp>
      <p:sp>
        <p:nvSpPr>
          <p:cNvPr id="344066" name="Rectangle 2">
            <a:extLst>
              <a:ext uri="{FF2B5EF4-FFF2-40B4-BE49-F238E27FC236}">
                <a16:creationId xmlns:a16="http://schemas.microsoft.com/office/drawing/2014/main" xmlns="" id="{2148AFFF-6D6B-4AB2-B510-C531DBDD9347}"/>
              </a:ext>
            </a:extLst>
          </p:cNvPr>
          <p:cNvSpPr>
            <a:spLocks noGrp="1" noRot="1" noChangeAspect="1" noChangeArrowheads="1" noTextEdit="1"/>
          </p:cNvSpPr>
          <p:nvPr>
            <p:ph type="sldImg"/>
          </p:nvPr>
        </p:nvSpPr>
        <p:spPr>
          <a:ln/>
        </p:spPr>
      </p:sp>
      <p:sp>
        <p:nvSpPr>
          <p:cNvPr id="344067" name="Rectangle 3">
            <a:extLst>
              <a:ext uri="{FF2B5EF4-FFF2-40B4-BE49-F238E27FC236}">
                <a16:creationId xmlns:a16="http://schemas.microsoft.com/office/drawing/2014/main" xmlns="" id="{63B9638D-3F12-4D60-BDE5-B7BAC9A830CA}"/>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618809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559610B6-0A9E-4EA8-9DED-843AD5C87690}"/>
              </a:ext>
            </a:extLst>
          </p:cNvPr>
          <p:cNvSpPr>
            <a:spLocks noGrp="1" noChangeArrowheads="1"/>
          </p:cNvSpPr>
          <p:nvPr>
            <p:ph type="sldNum" sz="quarter" idx="5"/>
          </p:nvPr>
        </p:nvSpPr>
        <p:spPr>
          <a:ln/>
        </p:spPr>
        <p:txBody>
          <a:bodyPr/>
          <a:lstStyle/>
          <a:p>
            <a:fld id="{6C0F98F1-A0F7-4530-A6D2-0F07165E7CB6}" type="slidenum">
              <a:rPr lang="en-IN" altLang="en-US"/>
              <a:pPr/>
              <a:t>31</a:t>
            </a:fld>
            <a:endParaRPr lang="en-IN" altLang="en-US"/>
          </a:p>
        </p:txBody>
      </p:sp>
      <p:sp>
        <p:nvSpPr>
          <p:cNvPr id="346114" name="Rectangle 2">
            <a:extLst>
              <a:ext uri="{FF2B5EF4-FFF2-40B4-BE49-F238E27FC236}">
                <a16:creationId xmlns:a16="http://schemas.microsoft.com/office/drawing/2014/main" xmlns="" id="{55A95861-9F8C-47F1-B32A-5FFBF598C08B}"/>
              </a:ext>
            </a:extLst>
          </p:cNvPr>
          <p:cNvSpPr>
            <a:spLocks noGrp="1" noRot="1" noChangeAspect="1" noChangeArrowheads="1" noTextEdit="1"/>
          </p:cNvSpPr>
          <p:nvPr>
            <p:ph type="sldImg"/>
          </p:nvPr>
        </p:nvSpPr>
        <p:spPr>
          <a:ln/>
        </p:spPr>
      </p:sp>
      <p:sp>
        <p:nvSpPr>
          <p:cNvPr id="346115" name="Rectangle 3">
            <a:extLst>
              <a:ext uri="{FF2B5EF4-FFF2-40B4-BE49-F238E27FC236}">
                <a16:creationId xmlns:a16="http://schemas.microsoft.com/office/drawing/2014/main" xmlns="" id="{33CFD80D-B84F-4E69-A879-AFFF289A9CB7}"/>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519424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21989FB-00CC-43E6-AD7F-45D523E89E0A}"/>
              </a:ext>
            </a:extLst>
          </p:cNvPr>
          <p:cNvSpPr>
            <a:spLocks noGrp="1" noChangeArrowheads="1"/>
          </p:cNvSpPr>
          <p:nvPr>
            <p:ph type="sldNum" sz="quarter" idx="5"/>
          </p:nvPr>
        </p:nvSpPr>
        <p:spPr>
          <a:ln/>
        </p:spPr>
        <p:txBody>
          <a:bodyPr/>
          <a:lstStyle/>
          <a:p>
            <a:fld id="{9AD4FA4D-0BA6-4CA0-AC40-5D47DC7C65C3}" type="slidenum">
              <a:rPr lang="en-IN" altLang="en-US"/>
              <a:pPr/>
              <a:t>32</a:t>
            </a:fld>
            <a:endParaRPr lang="en-IN" altLang="en-US"/>
          </a:p>
        </p:txBody>
      </p:sp>
      <p:sp>
        <p:nvSpPr>
          <p:cNvPr id="352258" name="Rectangle 2">
            <a:extLst>
              <a:ext uri="{FF2B5EF4-FFF2-40B4-BE49-F238E27FC236}">
                <a16:creationId xmlns:a16="http://schemas.microsoft.com/office/drawing/2014/main" xmlns="" id="{0D270293-CCF6-4949-A641-69D10A2969BB}"/>
              </a:ext>
            </a:extLst>
          </p:cNvPr>
          <p:cNvSpPr>
            <a:spLocks noGrp="1" noRot="1" noChangeAspect="1" noChangeArrowheads="1" noTextEdit="1"/>
          </p:cNvSpPr>
          <p:nvPr>
            <p:ph type="sldImg"/>
          </p:nvPr>
        </p:nvSpPr>
        <p:spPr>
          <a:ln/>
        </p:spPr>
      </p:sp>
      <p:sp>
        <p:nvSpPr>
          <p:cNvPr id="352259" name="Rectangle 3">
            <a:extLst>
              <a:ext uri="{FF2B5EF4-FFF2-40B4-BE49-F238E27FC236}">
                <a16:creationId xmlns:a16="http://schemas.microsoft.com/office/drawing/2014/main" xmlns="" id="{6E1CA490-BA33-4A58-ABD3-F669A15C2F9E}"/>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03168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FEE65AE-5F19-4CDC-B1F5-6F0E98B23B5D}"/>
              </a:ext>
            </a:extLst>
          </p:cNvPr>
          <p:cNvSpPr>
            <a:spLocks noGrp="1" noChangeArrowheads="1"/>
          </p:cNvSpPr>
          <p:nvPr>
            <p:ph type="sldNum" sz="quarter" idx="5"/>
          </p:nvPr>
        </p:nvSpPr>
        <p:spPr>
          <a:ln/>
        </p:spPr>
        <p:txBody>
          <a:bodyPr/>
          <a:lstStyle/>
          <a:p>
            <a:fld id="{2D04DFB1-C70A-416A-BF67-254ECF217938}" type="slidenum">
              <a:rPr lang="en-IN" altLang="en-US"/>
              <a:pPr/>
              <a:t>33</a:t>
            </a:fld>
            <a:endParaRPr lang="en-IN" altLang="en-US"/>
          </a:p>
        </p:txBody>
      </p:sp>
      <p:sp>
        <p:nvSpPr>
          <p:cNvPr id="579586" name="Rectangle 2">
            <a:extLst>
              <a:ext uri="{FF2B5EF4-FFF2-40B4-BE49-F238E27FC236}">
                <a16:creationId xmlns:a16="http://schemas.microsoft.com/office/drawing/2014/main" xmlns="" id="{DF0DF75D-303F-4931-B4B0-CF74A7642B11}"/>
              </a:ext>
            </a:extLst>
          </p:cNvPr>
          <p:cNvSpPr>
            <a:spLocks noGrp="1" noRot="1" noChangeAspect="1" noChangeArrowheads="1" noTextEdit="1"/>
          </p:cNvSpPr>
          <p:nvPr>
            <p:ph type="sldImg"/>
          </p:nvPr>
        </p:nvSpPr>
        <p:spPr>
          <a:ln/>
        </p:spPr>
      </p:sp>
      <p:sp>
        <p:nvSpPr>
          <p:cNvPr id="579587" name="Rectangle 3">
            <a:extLst>
              <a:ext uri="{FF2B5EF4-FFF2-40B4-BE49-F238E27FC236}">
                <a16:creationId xmlns:a16="http://schemas.microsoft.com/office/drawing/2014/main" xmlns="" id="{957D8A38-6986-4F2A-BE43-0BFB4C4BFD9D}"/>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6682340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33E53978-F428-4128-B861-04B676C3826E}"/>
              </a:ext>
            </a:extLst>
          </p:cNvPr>
          <p:cNvSpPr>
            <a:spLocks noGrp="1" noChangeArrowheads="1"/>
          </p:cNvSpPr>
          <p:nvPr>
            <p:ph type="sldNum" sz="quarter" idx="5"/>
          </p:nvPr>
        </p:nvSpPr>
        <p:spPr>
          <a:ln/>
        </p:spPr>
        <p:txBody>
          <a:bodyPr/>
          <a:lstStyle/>
          <a:p>
            <a:fld id="{035DD2C7-7537-4A17-A08A-969A8FA6958B}" type="slidenum">
              <a:rPr lang="en-IN" altLang="en-US"/>
              <a:pPr/>
              <a:t>34</a:t>
            </a:fld>
            <a:endParaRPr lang="en-IN" altLang="en-US"/>
          </a:p>
        </p:txBody>
      </p:sp>
      <p:sp>
        <p:nvSpPr>
          <p:cNvPr id="581634" name="Rectangle 2">
            <a:extLst>
              <a:ext uri="{FF2B5EF4-FFF2-40B4-BE49-F238E27FC236}">
                <a16:creationId xmlns:a16="http://schemas.microsoft.com/office/drawing/2014/main" xmlns="" id="{EFAA2D5C-345C-43BB-915A-27B4BEF9D3D4}"/>
              </a:ext>
            </a:extLst>
          </p:cNvPr>
          <p:cNvSpPr>
            <a:spLocks noGrp="1" noRot="1" noChangeAspect="1" noChangeArrowheads="1" noTextEdit="1"/>
          </p:cNvSpPr>
          <p:nvPr>
            <p:ph type="sldImg"/>
          </p:nvPr>
        </p:nvSpPr>
        <p:spPr>
          <a:ln/>
        </p:spPr>
      </p:sp>
      <p:sp>
        <p:nvSpPr>
          <p:cNvPr id="581635" name="Rectangle 3">
            <a:extLst>
              <a:ext uri="{FF2B5EF4-FFF2-40B4-BE49-F238E27FC236}">
                <a16:creationId xmlns:a16="http://schemas.microsoft.com/office/drawing/2014/main" xmlns="" id="{A25CC9D5-7B38-4AAD-9DCE-08C1E3C49CA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654426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841FFDD0-52F3-41CA-9879-965EAB4BEBB4}"/>
              </a:ext>
            </a:extLst>
          </p:cNvPr>
          <p:cNvSpPr>
            <a:spLocks noGrp="1" noChangeArrowheads="1"/>
          </p:cNvSpPr>
          <p:nvPr>
            <p:ph type="sldNum" sz="quarter" idx="5"/>
          </p:nvPr>
        </p:nvSpPr>
        <p:spPr>
          <a:ln/>
        </p:spPr>
        <p:txBody>
          <a:bodyPr/>
          <a:lstStyle/>
          <a:p>
            <a:fld id="{E737F737-2505-4200-98BD-607299058840}" type="slidenum">
              <a:rPr lang="en-IN" altLang="en-US"/>
              <a:pPr/>
              <a:t>35</a:t>
            </a:fld>
            <a:endParaRPr lang="en-IN" altLang="en-US"/>
          </a:p>
        </p:txBody>
      </p:sp>
      <p:sp>
        <p:nvSpPr>
          <p:cNvPr id="589826" name="Rectangle 2">
            <a:extLst>
              <a:ext uri="{FF2B5EF4-FFF2-40B4-BE49-F238E27FC236}">
                <a16:creationId xmlns:a16="http://schemas.microsoft.com/office/drawing/2014/main" xmlns="" id="{5B7FB0F0-4BC9-4D9A-89EB-1A09D75DEC38}"/>
              </a:ext>
            </a:extLst>
          </p:cNvPr>
          <p:cNvSpPr>
            <a:spLocks noGrp="1" noRot="1" noChangeAspect="1" noChangeArrowheads="1" noTextEdit="1"/>
          </p:cNvSpPr>
          <p:nvPr>
            <p:ph type="sldImg"/>
          </p:nvPr>
        </p:nvSpPr>
        <p:spPr>
          <a:ln/>
        </p:spPr>
      </p:sp>
      <p:sp>
        <p:nvSpPr>
          <p:cNvPr id="589827" name="Rectangle 3">
            <a:extLst>
              <a:ext uri="{FF2B5EF4-FFF2-40B4-BE49-F238E27FC236}">
                <a16:creationId xmlns:a16="http://schemas.microsoft.com/office/drawing/2014/main" xmlns="" id="{FCA95D1A-82B2-4A4E-AF1E-94E00187F407}"/>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5859588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1A4DCABE-0D2B-41C7-BD0D-4F0BFDF397EF}"/>
              </a:ext>
            </a:extLst>
          </p:cNvPr>
          <p:cNvSpPr>
            <a:spLocks noGrp="1" noChangeArrowheads="1"/>
          </p:cNvSpPr>
          <p:nvPr>
            <p:ph type="sldNum" sz="quarter" idx="5"/>
          </p:nvPr>
        </p:nvSpPr>
        <p:spPr>
          <a:ln/>
        </p:spPr>
        <p:txBody>
          <a:bodyPr/>
          <a:lstStyle/>
          <a:p>
            <a:fld id="{FB447015-E334-434A-BB88-F7324926C4E7}" type="slidenum">
              <a:rPr lang="en-IN" altLang="en-US"/>
              <a:pPr/>
              <a:t>36</a:t>
            </a:fld>
            <a:endParaRPr lang="en-IN" altLang="en-US"/>
          </a:p>
        </p:txBody>
      </p:sp>
      <p:sp>
        <p:nvSpPr>
          <p:cNvPr id="583682" name="Rectangle 2">
            <a:extLst>
              <a:ext uri="{FF2B5EF4-FFF2-40B4-BE49-F238E27FC236}">
                <a16:creationId xmlns:a16="http://schemas.microsoft.com/office/drawing/2014/main" xmlns="" id="{BD46D890-C9A0-455C-BC47-814548BF1242}"/>
              </a:ext>
            </a:extLst>
          </p:cNvPr>
          <p:cNvSpPr>
            <a:spLocks noGrp="1" noRot="1" noChangeAspect="1" noChangeArrowheads="1" noTextEdit="1"/>
          </p:cNvSpPr>
          <p:nvPr>
            <p:ph type="sldImg"/>
          </p:nvPr>
        </p:nvSpPr>
        <p:spPr>
          <a:ln/>
        </p:spPr>
      </p:sp>
      <p:sp>
        <p:nvSpPr>
          <p:cNvPr id="583683" name="Rectangle 3">
            <a:extLst>
              <a:ext uri="{FF2B5EF4-FFF2-40B4-BE49-F238E27FC236}">
                <a16:creationId xmlns:a16="http://schemas.microsoft.com/office/drawing/2014/main" xmlns="" id="{2FD20D0F-D3EC-487C-9CEA-10D8639104B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6047942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449ADEB3-044C-479B-9493-5A939BB75A1C}"/>
              </a:ext>
            </a:extLst>
          </p:cNvPr>
          <p:cNvSpPr>
            <a:spLocks noGrp="1" noChangeArrowheads="1"/>
          </p:cNvSpPr>
          <p:nvPr>
            <p:ph type="sldNum" sz="quarter" idx="5"/>
          </p:nvPr>
        </p:nvSpPr>
        <p:spPr>
          <a:ln/>
        </p:spPr>
        <p:txBody>
          <a:bodyPr/>
          <a:lstStyle/>
          <a:p>
            <a:fld id="{7959258D-D9C5-4B6D-95EF-7ED4383D6F30}" type="slidenum">
              <a:rPr lang="en-IN" altLang="en-US"/>
              <a:pPr/>
              <a:t>37</a:t>
            </a:fld>
            <a:endParaRPr lang="en-IN" altLang="en-US"/>
          </a:p>
        </p:txBody>
      </p:sp>
      <p:sp>
        <p:nvSpPr>
          <p:cNvPr id="593922" name="Rectangle 2">
            <a:extLst>
              <a:ext uri="{FF2B5EF4-FFF2-40B4-BE49-F238E27FC236}">
                <a16:creationId xmlns:a16="http://schemas.microsoft.com/office/drawing/2014/main" xmlns="" id="{A3B3E60D-790C-4290-84E5-E049561C8DAA}"/>
              </a:ext>
            </a:extLst>
          </p:cNvPr>
          <p:cNvSpPr>
            <a:spLocks noGrp="1" noRot="1" noChangeAspect="1" noChangeArrowheads="1" noTextEdit="1"/>
          </p:cNvSpPr>
          <p:nvPr>
            <p:ph type="sldImg"/>
          </p:nvPr>
        </p:nvSpPr>
        <p:spPr>
          <a:ln/>
        </p:spPr>
      </p:sp>
      <p:sp>
        <p:nvSpPr>
          <p:cNvPr id="593923" name="Rectangle 3">
            <a:extLst>
              <a:ext uri="{FF2B5EF4-FFF2-40B4-BE49-F238E27FC236}">
                <a16:creationId xmlns:a16="http://schemas.microsoft.com/office/drawing/2014/main" xmlns="" id="{DB56EAD4-19C0-41BA-983B-6234479DA5D2}"/>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9359475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420F4CC5-11CF-4F2B-8AC6-E42C2D659A8A}"/>
              </a:ext>
            </a:extLst>
          </p:cNvPr>
          <p:cNvSpPr>
            <a:spLocks noGrp="1" noChangeArrowheads="1"/>
          </p:cNvSpPr>
          <p:nvPr>
            <p:ph type="sldNum" sz="quarter" idx="5"/>
          </p:nvPr>
        </p:nvSpPr>
        <p:spPr>
          <a:ln/>
        </p:spPr>
        <p:txBody>
          <a:bodyPr/>
          <a:lstStyle/>
          <a:p>
            <a:fld id="{7F3E7FFB-32C6-4B6E-85EF-02CA04F32DEC}" type="slidenum">
              <a:rPr lang="en-IN" altLang="en-US"/>
              <a:pPr/>
              <a:t>38</a:t>
            </a:fld>
            <a:endParaRPr lang="en-IN" altLang="en-US"/>
          </a:p>
        </p:txBody>
      </p:sp>
      <p:sp>
        <p:nvSpPr>
          <p:cNvPr id="585730" name="Rectangle 2">
            <a:extLst>
              <a:ext uri="{FF2B5EF4-FFF2-40B4-BE49-F238E27FC236}">
                <a16:creationId xmlns:a16="http://schemas.microsoft.com/office/drawing/2014/main" xmlns="" id="{67889A5E-90CD-4EA1-8868-CBD715D3D74B}"/>
              </a:ext>
            </a:extLst>
          </p:cNvPr>
          <p:cNvSpPr>
            <a:spLocks noGrp="1" noRot="1" noChangeAspect="1" noChangeArrowheads="1" noTextEdit="1"/>
          </p:cNvSpPr>
          <p:nvPr>
            <p:ph type="sldImg"/>
          </p:nvPr>
        </p:nvSpPr>
        <p:spPr>
          <a:ln/>
        </p:spPr>
      </p:sp>
      <p:sp>
        <p:nvSpPr>
          <p:cNvPr id="585731" name="Rectangle 3">
            <a:extLst>
              <a:ext uri="{FF2B5EF4-FFF2-40B4-BE49-F238E27FC236}">
                <a16:creationId xmlns:a16="http://schemas.microsoft.com/office/drawing/2014/main" xmlns="" id="{C2F9EA1D-93EE-4674-876B-8A10004984A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058025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1ABA3FE2-7730-48DC-84E4-705E37D40FB2}"/>
              </a:ext>
            </a:extLst>
          </p:cNvPr>
          <p:cNvSpPr>
            <a:spLocks noGrp="1" noChangeArrowheads="1"/>
          </p:cNvSpPr>
          <p:nvPr>
            <p:ph type="sldNum" sz="quarter" idx="5"/>
          </p:nvPr>
        </p:nvSpPr>
        <p:spPr>
          <a:ln/>
        </p:spPr>
        <p:txBody>
          <a:bodyPr/>
          <a:lstStyle/>
          <a:p>
            <a:fld id="{9311F8FE-1710-4B52-BAC2-B701CA3CA166}" type="slidenum">
              <a:rPr lang="en-IN" altLang="en-US"/>
              <a:pPr/>
              <a:t>39</a:t>
            </a:fld>
            <a:endParaRPr lang="en-IN" altLang="en-US"/>
          </a:p>
        </p:txBody>
      </p:sp>
      <p:sp>
        <p:nvSpPr>
          <p:cNvPr id="587778" name="Rectangle 2">
            <a:extLst>
              <a:ext uri="{FF2B5EF4-FFF2-40B4-BE49-F238E27FC236}">
                <a16:creationId xmlns:a16="http://schemas.microsoft.com/office/drawing/2014/main" xmlns="" id="{23ED32FC-D1DF-4522-9775-DEED30E40383}"/>
              </a:ext>
            </a:extLst>
          </p:cNvPr>
          <p:cNvSpPr>
            <a:spLocks noGrp="1" noRot="1" noChangeAspect="1" noChangeArrowheads="1" noTextEdit="1"/>
          </p:cNvSpPr>
          <p:nvPr>
            <p:ph type="sldImg"/>
          </p:nvPr>
        </p:nvSpPr>
        <p:spPr>
          <a:ln/>
        </p:spPr>
      </p:sp>
      <p:sp>
        <p:nvSpPr>
          <p:cNvPr id="587779" name="Rectangle 3">
            <a:extLst>
              <a:ext uri="{FF2B5EF4-FFF2-40B4-BE49-F238E27FC236}">
                <a16:creationId xmlns:a16="http://schemas.microsoft.com/office/drawing/2014/main" xmlns="" id="{14568643-47C6-4815-B34D-8975D556C6DE}"/>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539050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F7FA1C1-7FD1-4891-932B-E7B1F277DE55}"/>
              </a:ext>
            </a:extLst>
          </p:cNvPr>
          <p:cNvSpPr>
            <a:spLocks noGrp="1" noChangeArrowheads="1"/>
          </p:cNvSpPr>
          <p:nvPr>
            <p:ph type="sldNum" sz="quarter" idx="5"/>
          </p:nvPr>
        </p:nvSpPr>
        <p:spPr>
          <a:ln/>
        </p:spPr>
        <p:txBody>
          <a:bodyPr/>
          <a:lstStyle/>
          <a:p>
            <a:fld id="{722E8D22-D46B-43C8-806D-4A3DD209CFF8}" type="slidenum">
              <a:rPr lang="en-IN" altLang="en-US"/>
              <a:pPr/>
              <a:t>4</a:t>
            </a:fld>
            <a:endParaRPr lang="en-IN" altLang="en-US"/>
          </a:p>
        </p:txBody>
      </p:sp>
      <p:sp>
        <p:nvSpPr>
          <p:cNvPr id="526338" name="Rectangle 2">
            <a:extLst>
              <a:ext uri="{FF2B5EF4-FFF2-40B4-BE49-F238E27FC236}">
                <a16:creationId xmlns:a16="http://schemas.microsoft.com/office/drawing/2014/main" xmlns="" id="{B3966653-37C9-4DE3-AAD7-BDC2A73379E5}"/>
              </a:ext>
            </a:extLst>
          </p:cNvPr>
          <p:cNvSpPr>
            <a:spLocks noGrp="1" noRot="1" noChangeAspect="1" noChangeArrowheads="1" noTextEdit="1"/>
          </p:cNvSpPr>
          <p:nvPr>
            <p:ph type="sldImg"/>
          </p:nvPr>
        </p:nvSpPr>
        <p:spPr>
          <a:ln/>
        </p:spPr>
      </p:sp>
      <p:sp>
        <p:nvSpPr>
          <p:cNvPr id="526339" name="Rectangle 3">
            <a:extLst>
              <a:ext uri="{FF2B5EF4-FFF2-40B4-BE49-F238E27FC236}">
                <a16:creationId xmlns:a16="http://schemas.microsoft.com/office/drawing/2014/main" xmlns="" id="{AAFC9331-C0B1-4FC2-A908-C7B4B291460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6068352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B88DEF0-F255-474F-B8A6-F15E75E1D89A}"/>
              </a:ext>
            </a:extLst>
          </p:cNvPr>
          <p:cNvSpPr>
            <a:spLocks noGrp="1" noChangeArrowheads="1"/>
          </p:cNvSpPr>
          <p:nvPr>
            <p:ph type="sldNum" sz="quarter" idx="5"/>
          </p:nvPr>
        </p:nvSpPr>
        <p:spPr>
          <a:ln/>
        </p:spPr>
        <p:txBody>
          <a:bodyPr/>
          <a:lstStyle/>
          <a:p>
            <a:fld id="{7559D5AD-45DA-4C4E-9A4E-93CC0FB18D55}" type="slidenum">
              <a:rPr lang="en-IN" altLang="en-US"/>
              <a:pPr/>
              <a:t>40</a:t>
            </a:fld>
            <a:endParaRPr lang="en-IN" altLang="en-US"/>
          </a:p>
        </p:txBody>
      </p:sp>
      <p:sp>
        <p:nvSpPr>
          <p:cNvPr id="595970" name="Rectangle 2">
            <a:extLst>
              <a:ext uri="{FF2B5EF4-FFF2-40B4-BE49-F238E27FC236}">
                <a16:creationId xmlns:a16="http://schemas.microsoft.com/office/drawing/2014/main" xmlns="" id="{83B41D56-9694-4E59-8B5F-4F3B202B8916}"/>
              </a:ext>
            </a:extLst>
          </p:cNvPr>
          <p:cNvSpPr>
            <a:spLocks noGrp="1" noRot="1" noChangeAspect="1" noChangeArrowheads="1" noTextEdit="1"/>
          </p:cNvSpPr>
          <p:nvPr>
            <p:ph type="sldImg"/>
          </p:nvPr>
        </p:nvSpPr>
        <p:spPr>
          <a:ln/>
        </p:spPr>
      </p:sp>
      <p:sp>
        <p:nvSpPr>
          <p:cNvPr id="595971" name="Rectangle 3">
            <a:extLst>
              <a:ext uri="{FF2B5EF4-FFF2-40B4-BE49-F238E27FC236}">
                <a16:creationId xmlns:a16="http://schemas.microsoft.com/office/drawing/2014/main" xmlns="" id="{E36FB9D4-AF35-47E7-849D-64797404DA9F}"/>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2495002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AB6C6B46-CBED-4183-ABAD-4BD084DCCC1A}"/>
              </a:ext>
            </a:extLst>
          </p:cNvPr>
          <p:cNvSpPr>
            <a:spLocks noGrp="1" noChangeArrowheads="1"/>
          </p:cNvSpPr>
          <p:nvPr>
            <p:ph type="sldNum" sz="quarter" idx="5"/>
          </p:nvPr>
        </p:nvSpPr>
        <p:spPr>
          <a:ln/>
        </p:spPr>
        <p:txBody>
          <a:bodyPr/>
          <a:lstStyle/>
          <a:p>
            <a:fld id="{475AC99C-9E42-4E73-A5F2-6CD8B942F52C}" type="slidenum">
              <a:rPr lang="en-IN" altLang="en-US"/>
              <a:pPr/>
              <a:t>41</a:t>
            </a:fld>
            <a:endParaRPr lang="en-IN" altLang="en-US"/>
          </a:p>
        </p:txBody>
      </p:sp>
      <p:sp>
        <p:nvSpPr>
          <p:cNvPr id="598018" name="Rectangle 2">
            <a:extLst>
              <a:ext uri="{FF2B5EF4-FFF2-40B4-BE49-F238E27FC236}">
                <a16:creationId xmlns:a16="http://schemas.microsoft.com/office/drawing/2014/main" xmlns="" id="{888902B0-0A49-4EEA-8D4D-21F526EC472E}"/>
              </a:ext>
            </a:extLst>
          </p:cNvPr>
          <p:cNvSpPr>
            <a:spLocks noGrp="1" noRot="1" noChangeAspect="1" noChangeArrowheads="1" noTextEdit="1"/>
          </p:cNvSpPr>
          <p:nvPr>
            <p:ph type="sldImg"/>
          </p:nvPr>
        </p:nvSpPr>
        <p:spPr>
          <a:ln/>
        </p:spPr>
      </p:sp>
      <p:sp>
        <p:nvSpPr>
          <p:cNvPr id="598019" name="Rectangle 3">
            <a:extLst>
              <a:ext uri="{FF2B5EF4-FFF2-40B4-BE49-F238E27FC236}">
                <a16:creationId xmlns:a16="http://schemas.microsoft.com/office/drawing/2014/main" xmlns="" id="{32D9DA68-B7ED-4D95-85E8-4E7BC65CE24C}"/>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7404902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C9F98EB-EFFA-45E1-B339-4D0AFB95F9E9}"/>
              </a:ext>
            </a:extLst>
          </p:cNvPr>
          <p:cNvSpPr>
            <a:spLocks noGrp="1" noChangeArrowheads="1"/>
          </p:cNvSpPr>
          <p:nvPr>
            <p:ph type="sldNum" sz="quarter" idx="5"/>
          </p:nvPr>
        </p:nvSpPr>
        <p:spPr>
          <a:ln/>
        </p:spPr>
        <p:txBody>
          <a:bodyPr/>
          <a:lstStyle/>
          <a:p>
            <a:fld id="{30661ACF-7676-4EEF-8C7A-BB6967207898}" type="slidenum">
              <a:rPr lang="en-IN" altLang="en-US"/>
              <a:pPr/>
              <a:t>42</a:t>
            </a:fld>
            <a:endParaRPr lang="en-IN" altLang="en-US"/>
          </a:p>
        </p:txBody>
      </p:sp>
      <p:sp>
        <p:nvSpPr>
          <p:cNvPr id="600066" name="Rectangle 2">
            <a:extLst>
              <a:ext uri="{FF2B5EF4-FFF2-40B4-BE49-F238E27FC236}">
                <a16:creationId xmlns:a16="http://schemas.microsoft.com/office/drawing/2014/main" xmlns="" id="{683A3782-701E-4BC6-AA87-15E85F85543D}"/>
              </a:ext>
            </a:extLst>
          </p:cNvPr>
          <p:cNvSpPr>
            <a:spLocks noGrp="1" noRot="1" noChangeAspect="1" noChangeArrowheads="1" noTextEdit="1"/>
          </p:cNvSpPr>
          <p:nvPr>
            <p:ph type="sldImg"/>
          </p:nvPr>
        </p:nvSpPr>
        <p:spPr>
          <a:ln/>
        </p:spPr>
      </p:sp>
      <p:sp>
        <p:nvSpPr>
          <p:cNvPr id="600067" name="Rectangle 3">
            <a:extLst>
              <a:ext uri="{FF2B5EF4-FFF2-40B4-BE49-F238E27FC236}">
                <a16:creationId xmlns:a16="http://schemas.microsoft.com/office/drawing/2014/main" xmlns="" id="{3E4998EC-7485-4BDC-A7C0-80A6F8CFBDA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41832312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19760378-52C8-489D-8695-57B2F91DBC97}"/>
              </a:ext>
            </a:extLst>
          </p:cNvPr>
          <p:cNvSpPr>
            <a:spLocks noGrp="1" noChangeArrowheads="1"/>
          </p:cNvSpPr>
          <p:nvPr>
            <p:ph type="sldNum" sz="quarter" idx="5"/>
          </p:nvPr>
        </p:nvSpPr>
        <p:spPr>
          <a:ln/>
        </p:spPr>
        <p:txBody>
          <a:bodyPr/>
          <a:lstStyle/>
          <a:p>
            <a:fld id="{B80E4541-F08C-4563-AB44-6D30EA94DE92}" type="slidenum">
              <a:rPr lang="en-IN" altLang="en-US"/>
              <a:pPr/>
              <a:t>43</a:t>
            </a:fld>
            <a:endParaRPr lang="en-IN" altLang="en-US"/>
          </a:p>
        </p:txBody>
      </p:sp>
      <p:sp>
        <p:nvSpPr>
          <p:cNvPr id="602114" name="Rectangle 2">
            <a:extLst>
              <a:ext uri="{FF2B5EF4-FFF2-40B4-BE49-F238E27FC236}">
                <a16:creationId xmlns:a16="http://schemas.microsoft.com/office/drawing/2014/main" xmlns="" id="{37D51742-262E-47CB-8E7D-42D8438339E6}"/>
              </a:ext>
            </a:extLst>
          </p:cNvPr>
          <p:cNvSpPr>
            <a:spLocks noGrp="1" noRot="1" noChangeAspect="1" noChangeArrowheads="1" noTextEdit="1"/>
          </p:cNvSpPr>
          <p:nvPr>
            <p:ph type="sldImg"/>
          </p:nvPr>
        </p:nvSpPr>
        <p:spPr>
          <a:ln/>
        </p:spPr>
      </p:sp>
      <p:sp>
        <p:nvSpPr>
          <p:cNvPr id="602115" name="Rectangle 3">
            <a:extLst>
              <a:ext uri="{FF2B5EF4-FFF2-40B4-BE49-F238E27FC236}">
                <a16:creationId xmlns:a16="http://schemas.microsoft.com/office/drawing/2014/main" xmlns="" id="{1AD9D544-49FD-40AA-ADC8-1A94BAB51D11}"/>
              </a:ext>
            </a:extLst>
          </p:cNvPr>
          <p:cNvSpPr>
            <a:spLocks noGrp="1" noChangeArrowheads="1"/>
          </p:cNvSpPr>
          <p:nvPr>
            <p:ph type="body" idx="1"/>
          </p:nvPr>
        </p:nvSpPr>
        <p:spPr/>
        <p:txBody>
          <a:bodyPr/>
          <a:lstStyle/>
          <a:p>
            <a:r>
              <a:rPr lang="en-IN" altLang="en-US"/>
              <a:t>Ask students to write an algorithm to implement bubble sorting. Given them 5-10 minutes to write the algorithm. Then show them the answer. </a:t>
            </a:r>
          </a:p>
        </p:txBody>
      </p:sp>
    </p:spTree>
    <p:extLst>
      <p:ext uri="{BB962C8B-B14F-4D97-AF65-F5344CB8AC3E}">
        <p14:creationId xmlns:p14="http://schemas.microsoft.com/office/powerpoint/2010/main" val="30779794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3D00ADB-E534-4575-BE40-A7503A651D3D}"/>
              </a:ext>
            </a:extLst>
          </p:cNvPr>
          <p:cNvSpPr>
            <a:spLocks noGrp="1" noChangeArrowheads="1"/>
          </p:cNvSpPr>
          <p:nvPr>
            <p:ph type="sldNum" sz="quarter" idx="5"/>
          </p:nvPr>
        </p:nvSpPr>
        <p:spPr>
          <a:ln/>
        </p:spPr>
        <p:txBody>
          <a:bodyPr/>
          <a:lstStyle/>
          <a:p>
            <a:fld id="{E8521AE3-568F-4511-BF28-7F9ACDE30A5B}" type="slidenum">
              <a:rPr lang="en-IN" altLang="en-US"/>
              <a:pPr/>
              <a:t>44</a:t>
            </a:fld>
            <a:endParaRPr lang="en-IN" altLang="en-US"/>
          </a:p>
        </p:txBody>
      </p:sp>
      <p:sp>
        <p:nvSpPr>
          <p:cNvPr id="380930" name="Rectangle 2">
            <a:extLst>
              <a:ext uri="{FF2B5EF4-FFF2-40B4-BE49-F238E27FC236}">
                <a16:creationId xmlns:a16="http://schemas.microsoft.com/office/drawing/2014/main" xmlns="" id="{CF3088BE-72A1-44EB-90AA-76F1498A6E1F}"/>
              </a:ext>
            </a:extLst>
          </p:cNvPr>
          <p:cNvSpPr>
            <a:spLocks noGrp="1" noRot="1" noChangeAspect="1" noChangeArrowheads="1" noTextEdit="1"/>
          </p:cNvSpPr>
          <p:nvPr>
            <p:ph type="sldImg"/>
          </p:nvPr>
        </p:nvSpPr>
        <p:spPr>
          <a:ln/>
        </p:spPr>
      </p:sp>
      <p:sp>
        <p:nvSpPr>
          <p:cNvPr id="380931" name="Rectangle 3">
            <a:extLst>
              <a:ext uri="{FF2B5EF4-FFF2-40B4-BE49-F238E27FC236}">
                <a16:creationId xmlns:a16="http://schemas.microsoft.com/office/drawing/2014/main" xmlns="" id="{4265BAC8-14AB-4C5D-9083-0586D583A067}"/>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extLst>
      <p:ext uri="{BB962C8B-B14F-4D97-AF65-F5344CB8AC3E}">
        <p14:creationId xmlns:p14="http://schemas.microsoft.com/office/powerpoint/2010/main" val="27707224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3F2D8FAB-EEBF-4E84-996F-6685C6EA4475}"/>
              </a:ext>
            </a:extLst>
          </p:cNvPr>
          <p:cNvSpPr>
            <a:spLocks noGrp="1" noChangeArrowheads="1"/>
          </p:cNvSpPr>
          <p:nvPr>
            <p:ph type="sldNum" sz="quarter" idx="5"/>
          </p:nvPr>
        </p:nvSpPr>
        <p:spPr>
          <a:ln/>
        </p:spPr>
        <p:txBody>
          <a:bodyPr/>
          <a:lstStyle/>
          <a:p>
            <a:fld id="{9981E57C-ADBD-48C3-B33E-82EA5D7B4799}" type="slidenum">
              <a:rPr lang="en-IN" altLang="en-US"/>
              <a:pPr/>
              <a:t>45</a:t>
            </a:fld>
            <a:endParaRPr lang="en-IN" altLang="en-US"/>
          </a:p>
        </p:txBody>
      </p:sp>
      <p:sp>
        <p:nvSpPr>
          <p:cNvPr id="637954" name="Rectangle 2">
            <a:extLst>
              <a:ext uri="{FF2B5EF4-FFF2-40B4-BE49-F238E27FC236}">
                <a16:creationId xmlns:a16="http://schemas.microsoft.com/office/drawing/2014/main" xmlns="" id="{66C214F7-9BAB-4731-9F3D-CA4524035A00}"/>
              </a:ext>
            </a:extLst>
          </p:cNvPr>
          <p:cNvSpPr>
            <a:spLocks noGrp="1" noRot="1" noChangeAspect="1" noChangeArrowheads="1" noTextEdit="1"/>
          </p:cNvSpPr>
          <p:nvPr>
            <p:ph type="sldImg"/>
          </p:nvPr>
        </p:nvSpPr>
        <p:spPr>
          <a:ln/>
        </p:spPr>
      </p:sp>
      <p:sp>
        <p:nvSpPr>
          <p:cNvPr id="637955" name="Rectangle 3">
            <a:extLst>
              <a:ext uri="{FF2B5EF4-FFF2-40B4-BE49-F238E27FC236}">
                <a16:creationId xmlns:a16="http://schemas.microsoft.com/office/drawing/2014/main" xmlns="" id="{3152B282-D609-40FD-9C4E-825C70F4DA1F}"/>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extLst>
      <p:ext uri="{BB962C8B-B14F-4D97-AF65-F5344CB8AC3E}">
        <p14:creationId xmlns:p14="http://schemas.microsoft.com/office/powerpoint/2010/main" val="154417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58441727-1E08-49B8-9893-08F20EC6E71E}"/>
              </a:ext>
            </a:extLst>
          </p:cNvPr>
          <p:cNvSpPr>
            <a:spLocks noGrp="1" noChangeArrowheads="1"/>
          </p:cNvSpPr>
          <p:nvPr>
            <p:ph type="sldNum" sz="quarter" idx="5"/>
          </p:nvPr>
        </p:nvSpPr>
        <p:spPr>
          <a:ln/>
        </p:spPr>
        <p:txBody>
          <a:bodyPr/>
          <a:lstStyle/>
          <a:p>
            <a:fld id="{B5C85906-0DDC-4380-BAAF-A1EDC2E40677}" type="slidenum">
              <a:rPr lang="en-IN" altLang="en-US"/>
              <a:pPr/>
              <a:t>46</a:t>
            </a:fld>
            <a:endParaRPr lang="en-IN" altLang="en-US"/>
          </a:p>
        </p:txBody>
      </p:sp>
      <p:sp>
        <p:nvSpPr>
          <p:cNvPr id="640002" name="Rectangle 2">
            <a:extLst>
              <a:ext uri="{FF2B5EF4-FFF2-40B4-BE49-F238E27FC236}">
                <a16:creationId xmlns:a16="http://schemas.microsoft.com/office/drawing/2014/main" xmlns="" id="{B85E1202-03F9-4C8D-9BAA-1D91FBAAAB18}"/>
              </a:ext>
            </a:extLst>
          </p:cNvPr>
          <p:cNvSpPr>
            <a:spLocks noGrp="1" noRot="1" noChangeAspect="1" noChangeArrowheads="1" noTextEdit="1"/>
          </p:cNvSpPr>
          <p:nvPr>
            <p:ph type="sldImg"/>
          </p:nvPr>
        </p:nvSpPr>
        <p:spPr>
          <a:ln/>
        </p:spPr>
      </p:sp>
      <p:sp>
        <p:nvSpPr>
          <p:cNvPr id="640003" name="Rectangle 3">
            <a:extLst>
              <a:ext uri="{FF2B5EF4-FFF2-40B4-BE49-F238E27FC236}">
                <a16:creationId xmlns:a16="http://schemas.microsoft.com/office/drawing/2014/main" xmlns="" id="{A4CB66AA-C4C5-4E96-BFCA-BE7D700751C4}"/>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extLst>
      <p:ext uri="{BB962C8B-B14F-4D97-AF65-F5344CB8AC3E}">
        <p14:creationId xmlns:p14="http://schemas.microsoft.com/office/powerpoint/2010/main" val="29135018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B5C0491-2C45-4ABA-8535-0C9DAA8967AB}"/>
              </a:ext>
            </a:extLst>
          </p:cNvPr>
          <p:cNvSpPr>
            <a:spLocks noGrp="1" noChangeArrowheads="1"/>
          </p:cNvSpPr>
          <p:nvPr>
            <p:ph type="sldNum" sz="quarter" idx="5"/>
          </p:nvPr>
        </p:nvSpPr>
        <p:spPr>
          <a:ln/>
        </p:spPr>
        <p:txBody>
          <a:bodyPr/>
          <a:lstStyle/>
          <a:p>
            <a:fld id="{A48A8957-0055-499F-8824-96145559B586}" type="slidenum">
              <a:rPr lang="en-IN" altLang="en-US"/>
              <a:pPr/>
              <a:t>47</a:t>
            </a:fld>
            <a:endParaRPr lang="en-IN" altLang="en-US"/>
          </a:p>
        </p:txBody>
      </p:sp>
      <p:sp>
        <p:nvSpPr>
          <p:cNvPr id="391170" name="Rectangle 2">
            <a:extLst>
              <a:ext uri="{FF2B5EF4-FFF2-40B4-BE49-F238E27FC236}">
                <a16:creationId xmlns:a16="http://schemas.microsoft.com/office/drawing/2014/main" xmlns="" id="{F0C645D3-7EF9-462E-ABD3-5DF7DD9A8E05}"/>
              </a:ext>
            </a:extLst>
          </p:cNvPr>
          <p:cNvSpPr>
            <a:spLocks noGrp="1" noRot="1" noChangeAspect="1" noChangeArrowheads="1" noTextEdit="1"/>
          </p:cNvSpPr>
          <p:nvPr>
            <p:ph type="sldImg"/>
          </p:nvPr>
        </p:nvSpPr>
        <p:spPr>
          <a:ln/>
        </p:spPr>
      </p:sp>
      <p:sp>
        <p:nvSpPr>
          <p:cNvPr id="391171" name="Rectangle 3">
            <a:extLst>
              <a:ext uri="{FF2B5EF4-FFF2-40B4-BE49-F238E27FC236}">
                <a16:creationId xmlns:a16="http://schemas.microsoft.com/office/drawing/2014/main" xmlns="" id="{C2168629-84DA-4BC5-8FE0-3C03510F2E7D}"/>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7918550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7A60D723-7A6A-4FB8-B6F8-87E5C778F7AE}"/>
              </a:ext>
            </a:extLst>
          </p:cNvPr>
          <p:cNvSpPr>
            <a:spLocks noGrp="1" noChangeArrowheads="1"/>
          </p:cNvSpPr>
          <p:nvPr>
            <p:ph type="sldNum" sz="quarter" idx="5"/>
          </p:nvPr>
        </p:nvSpPr>
        <p:spPr>
          <a:ln/>
        </p:spPr>
        <p:txBody>
          <a:bodyPr/>
          <a:lstStyle/>
          <a:p>
            <a:fld id="{BFABD1AD-3341-4AC8-AE3F-3982FE47E05E}" type="slidenum">
              <a:rPr lang="en-IN" altLang="en-US"/>
              <a:pPr/>
              <a:t>48</a:t>
            </a:fld>
            <a:endParaRPr lang="en-IN" altLang="en-US"/>
          </a:p>
        </p:txBody>
      </p:sp>
      <p:sp>
        <p:nvSpPr>
          <p:cNvPr id="393218" name="Rectangle 2">
            <a:extLst>
              <a:ext uri="{FF2B5EF4-FFF2-40B4-BE49-F238E27FC236}">
                <a16:creationId xmlns:a16="http://schemas.microsoft.com/office/drawing/2014/main" xmlns="" id="{ECE37EEE-D028-453A-B4D5-38EC4DE18838}"/>
              </a:ext>
            </a:extLst>
          </p:cNvPr>
          <p:cNvSpPr>
            <a:spLocks noGrp="1" noRot="1" noChangeAspect="1" noChangeArrowheads="1" noTextEdit="1"/>
          </p:cNvSpPr>
          <p:nvPr>
            <p:ph type="sldImg"/>
          </p:nvPr>
        </p:nvSpPr>
        <p:spPr>
          <a:ln/>
        </p:spPr>
      </p:sp>
      <p:sp>
        <p:nvSpPr>
          <p:cNvPr id="393219" name="Rectangle 3">
            <a:extLst>
              <a:ext uri="{FF2B5EF4-FFF2-40B4-BE49-F238E27FC236}">
                <a16:creationId xmlns:a16="http://schemas.microsoft.com/office/drawing/2014/main" xmlns="" id="{3A231CC0-D356-4227-86E7-8193EE23272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8353824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F2DA8451-3982-4997-A23A-090176ADD881}"/>
              </a:ext>
            </a:extLst>
          </p:cNvPr>
          <p:cNvSpPr>
            <a:spLocks noGrp="1" noChangeArrowheads="1"/>
          </p:cNvSpPr>
          <p:nvPr>
            <p:ph type="sldNum" sz="quarter" idx="5"/>
          </p:nvPr>
        </p:nvSpPr>
        <p:spPr>
          <a:ln/>
        </p:spPr>
        <p:txBody>
          <a:bodyPr/>
          <a:lstStyle/>
          <a:p>
            <a:fld id="{5735B63C-22DB-4788-B081-8902C74C1BE9}" type="slidenum">
              <a:rPr lang="en-IN" altLang="en-US"/>
              <a:pPr/>
              <a:t>49</a:t>
            </a:fld>
            <a:endParaRPr lang="en-IN" altLang="en-US"/>
          </a:p>
        </p:txBody>
      </p:sp>
      <p:sp>
        <p:nvSpPr>
          <p:cNvPr id="419842" name="Rectangle 2">
            <a:extLst>
              <a:ext uri="{FF2B5EF4-FFF2-40B4-BE49-F238E27FC236}">
                <a16:creationId xmlns:a16="http://schemas.microsoft.com/office/drawing/2014/main" xmlns="" id="{CCB88878-233C-4798-A430-D5AA3BE78F51}"/>
              </a:ext>
            </a:extLst>
          </p:cNvPr>
          <p:cNvSpPr>
            <a:spLocks noGrp="1" noRot="1" noChangeAspect="1" noChangeArrowheads="1" noTextEdit="1"/>
          </p:cNvSpPr>
          <p:nvPr>
            <p:ph type="sldImg"/>
          </p:nvPr>
        </p:nvSpPr>
        <p:spPr>
          <a:ln/>
        </p:spPr>
      </p:sp>
      <p:sp>
        <p:nvSpPr>
          <p:cNvPr id="419843" name="Rectangle 3">
            <a:extLst>
              <a:ext uri="{FF2B5EF4-FFF2-40B4-BE49-F238E27FC236}">
                <a16:creationId xmlns:a16="http://schemas.microsoft.com/office/drawing/2014/main" xmlns="" id="{96C02CC4-0049-4750-8E9B-C57250B900AE}"/>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691365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E1C29E7-6AF3-4EB2-97B1-A5A16C7BE351}"/>
              </a:ext>
            </a:extLst>
          </p:cNvPr>
          <p:cNvSpPr>
            <a:spLocks noGrp="1" noChangeArrowheads="1"/>
          </p:cNvSpPr>
          <p:nvPr>
            <p:ph type="sldNum" sz="quarter" idx="5"/>
          </p:nvPr>
        </p:nvSpPr>
        <p:spPr>
          <a:ln/>
        </p:spPr>
        <p:txBody>
          <a:bodyPr/>
          <a:lstStyle/>
          <a:p>
            <a:fld id="{37A43984-9D52-413A-ABA1-829A98AD9F56}" type="slidenum">
              <a:rPr lang="en-IN" altLang="en-US"/>
              <a:pPr/>
              <a:t>5</a:t>
            </a:fld>
            <a:endParaRPr lang="en-IN" altLang="en-US"/>
          </a:p>
        </p:txBody>
      </p:sp>
      <p:sp>
        <p:nvSpPr>
          <p:cNvPr id="275458" name="Rectangle 2">
            <a:extLst>
              <a:ext uri="{FF2B5EF4-FFF2-40B4-BE49-F238E27FC236}">
                <a16:creationId xmlns:a16="http://schemas.microsoft.com/office/drawing/2014/main" xmlns="" id="{7B8EFB69-A21E-498E-96B6-B4564CCEFDFF}"/>
              </a:ext>
            </a:extLst>
          </p:cNvPr>
          <p:cNvSpPr>
            <a:spLocks noGrp="1" noRot="1" noChangeAspect="1" noChangeArrowheads="1" noTextEdit="1"/>
          </p:cNvSpPr>
          <p:nvPr>
            <p:ph type="sldImg"/>
          </p:nvPr>
        </p:nvSpPr>
        <p:spPr>
          <a:ln/>
        </p:spPr>
      </p:sp>
      <p:sp>
        <p:nvSpPr>
          <p:cNvPr id="275459" name="Rectangle 3">
            <a:extLst>
              <a:ext uri="{FF2B5EF4-FFF2-40B4-BE49-F238E27FC236}">
                <a16:creationId xmlns:a16="http://schemas.microsoft.com/office/drawing/2014/main" xmlns="" id="{C8C2BA30-537C-4B50-971F-F4B46644DB37}"/>
              </a:ext>
            </a:extLst>
          </p:cNvPr>
          <p:cNvSpPr>
            <a:spLocks noGrp="1" noChangeArrowheads="1"/>
          </p:cNvSpPr>
          <p:nvPr>
            <p:ph type="body" idx="1"/>
          </p:nvPr>
        </p:nvSpPr>
        <p:spPr/>
        <p:txBody>
          <a:bodyPr/>
          <a:lstStyle/>
          <a:p>
            <a:endParaRPr lang="en-IN" altLang="en-US"/>
          </a:p>
        </p:txBody>
      </p:sp>
    </p:spTree>
    <p:extLst>
      <p:ext uri="{BB962C8B-B14F-4D97-AF65-F5344CB8AC3E}">
        <p14:creationId xmlns:p14="http://schemas.microsoft.com/office/powerpoint/2010/main" val="7220139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F73D7CA-7682-4D44-A224-BF04673AD38B}"/>
              </a:ext>
            </a:extLst>
          </p:cNvPr>
          <p:cNvSpPr>
            <a:spLocks noGrp="1" noChangeArrowheads="1"/>
          </p:cNvSpPr>
          <p:nvPr>
            <p:ph type="sldNum" sz="quarter" idx="5"/>
          </p:nvPr>
        </p:nvSpPr>
        <p:spPr>
          <a:ln/>
        </p:spPr>
        <p:txBody>
          <a:bodyPr/>
          <a:lstStyle/>
          <a:p>
            <a:fld id="{5AC249EF-BC30-4EBF-AFA6-7533C3A4CC38}" type="slidenum">
              <a:rPr lang="en-IN" altLang="en-US"/>
              <a:pPr/>
              <a:t>50</a:t>
            </a:fld>
            <a:endParaRPr lang="en-IN" altLang="en-US"/>
          </a:p>
        </p:txBody>
      </p:sp>
      <p:sp>
        <p:nvSpPr>
          <p:cNvPr id="680962" name="Rectangle 2">
            <a:extLst>
              <a:ext uri="{FF2B5EF4-FFF2-40B4-BE49-F238E27FC236}">
                <a16:creationId xmlns:a16="http://schemas.microsoft.com/office/drawing/2014/main" xmlns="" id="{00AC7E29-1391-49E2-BB30-95D8194CB125}"/>
              </a:ext>
            </a:extLst>
          </p:cNvPr>
          <p:cNvSpPr>
            <a:spLocks noGrp="1" noRot="1" noChangeAspect="1" noChangeArrowheads="1" noTextEdit="1"/>
          </p:cNvSpPr>
          <p:nvPr>
            <p:ph type="sldImg"/>
          </p:nvPr>
        </p:nvSpPr>
        <p:spPr>
          <a:ln/>
        </p:spPr>
      </p:sp>
      <p:sp>
        <p:nvSpPr>
          <p:cNvPr id="680963" name="Rectangle 3">
            <a:extLst>
              <a:ext uri="{FF2B5EF4-FFF2-40B4-BE49-F238E27FC236}">
                <a16:creationId xmlns:a16="http://schemas.microsoft.com/office/drawing/2014/main" xmlns="" id="{716CEB62-0BED-46D9-9264-021B61AEBBF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9124004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97E8D9D0-BEF5-4B73-AA26-ED16098944C0}"/>
              </a:ext>
            </a:extLst>
          </p:cNvPr>
          <p:cNvSpPr>
            <a:spLocks noGrp="1" noChangeArrowheads="1"/>
          </p:cNvSpPr>
          <p:nvPr>
            <p:ph type="sldNum" sz="quarter" idx="5"/>
          </p:nvPr>
        </p:nvSpPr>
        <p:spPr>
          <a:ln/>
        </p:spPr>
        <p:txBody>
          <a:bodyPr/>
          <a:lstStyle/>
          <a:p>
            <a:fld id="{04267ABC-5027-478F-82D1-00F58870B44B}" type="slidenum">
              <a:rPr lang="en-IN" altLang="en-US"/>
              <a:pPr/>
              <a:t>51</a:t>
            </a:fld>
            <a:endParaRPr lang="en-IN" altLang="en-US"/>
          </a:p>
        </p:txBody>
      </p:sp>
      <p:sp>
        <p:nvSpPr>
          <p:cNvPr id="421890" name="Rectangle 2">
            <a:extLst>
              <a:ext uri="{FF2B5EF4-FFF2-40B4-BE49-F238E27FC236}">
                <a16:creationId xmlns:a16="http://schemas.microsoft.com/office/drawing/2014/main" xmlns="" id="{BA9DB6BE-4CCD-4891-ABE0-B0BFBBCE93A2}"/>
              </a:ext>
            </a:extLst>
          </p:cNvPr>
          <p:cNvSpPr>
            <a:spLocks noGrp="1" noRot="1" noChangeAspect="1" noChangeArrowheads="1" noTextEdit="1"/>
          </p:cNvSpPr>
          <p:nvPr>
            <p:ph type="sldImg"/>
          </p:nvPr>
        </p:nvSpPr>
        <p:spPr>
          <a:ln/>
        </p:spPr>
      </p:sp>
      <p:sp>
        <p:nvSpPr>
          <p:cNvPr id="421891" name="Rectangle 3">
            <a:extLst>
              <a:ext uri="{FF2B5EF4-FFF2-40B4-BE49-F238E27FC236}">
                <a16:creationId xmlns:a16="http://schemas.microsoft.com/office/drawing/2014/main" xmlns="" id="{51D186B7-3C8A-41FF-A3E8-570186B7360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41150020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4DB0149-C6B4-4974-9831-BD7BE490D747}"/>
              </a:ext>
            </a:extLst>
          </p:cNvPr>
          <p:cNvSpPr>
            <a:spLocks noGrp="1" noChangeArrowheads="1"/>
          </p:cNvSpPr>
          <p:nvPr>
            <p:ph type="sldNum" sz="quarter" idx="5"/>
          </p:nvPr>
        </p:nvSpPr>
        <p:spPr>
          <a:ln/>
        </p:spPr>
        <p:txBody>
          <a:bodyPr/>
          <a:lstStyle/>
          <a:p>
            <a:fld id="{6C482E9D-7592-444D-9FA0-2B05C3860056}" type="slidenum">
              <a:rPr lang="en-IN" altLang="en-US"/>
              <a:pPr/>
              <a:t>52</a:t>
            </a:fld>
            <a:endParaRPr lang="en-IN" altLang="en-US"/>
          </a:p>
        </p:txBody>
      </p:sp>
      <p:sp>
        <p:nvSpPr>
          <p:cNvPr id="683010" name="Rectangle 2">
            <a:extLst>
              <a:ext uri="{FF2B5EF4-FFF2-40B4-BE49-F238E27FC236}">
                <a16:creationId xmlns:a16="http://schemas.microsoft.com/office/drawing/2014/main" xmlns="" id="{26BB963A-31BD-49F4-974E-A63E949E23D9}"/>
              </a:ext>
            </a:extLst>
          </p:cNvPr>
          <p:cNvSpPr>
            <a:spLocks noGrp="1" noRot="1" noChangeAspect="1" noChangeArrowheads="1" noTextEdit="1"/>
          </p:cNvSpPr>
          <p:nvPr>
            <p:ph type="sldImg"/>
          </p:nvPr>
        </p:nvSpPr>
        <p:spPr>
          <a:ln/>
        </p:spPr>
      </p:sp>
      <p:sp>
        <p:nvSpPr>
          <p:cNvPr id="683011" name="Rectangle 3">
            <a:extLst>
              <a:ext uri="{FF2B5EF4-FFF2-40B4-BE49-F238E27FC236}">
                <a16:creationId xmlns:a16="http://schemas.microsoft.com/office/drawing/2014/main" xmlns="" id="{3EFCA266-D7D0-48AE-B4CD-C0CCAFDFE8A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9245778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91C355F-2E64-43AF-A67F-22EF8DC4210E}"/>
              </a:ext>
            </a:extLst>
          </p:cNvPr>
          <p:cNvSpPr>
            <a:spLocks noGrp="1" noChangeArrowheads="1"/>
          </p:cNvSpPr>
          <p:nvPr>
            <p:ph type="sldNum" sz="quarter" idx="5"/>
          </p:nvPr>
        </p:nvSpPr>
        <p:spPr>
          <a:ln/>
        </p:spPr>
        <p:txBody>
          <a:bodyPr/>
          <a:lstStyle/>
          <a:p>
            <a:fld id="{F90933F8-52EF-4C90-ADDA-1A379DFDCE91}" type="slidenum">
              <a:rPr lang="en-IN" altLang="en-US"/>
              <a:pPr/>
              <a:t>53</a:t>
            </a:fld>
            <a:endParaRPr lang="en-IN" altLang="en-US"/>
          </a:p>
        </p:txBody>
      </p:sp>
      <p:sp>
        <p:nvSpPr>
          <p:cNvPr id="693250" name="Rectangle 2">
            <a:extLst>
              <a:ext uri="{FF2B5EF4-FFF2-40B4-BE49-F238E27FC236}">
                <a16:creationId xmlns:a16="http://schemas.microsoft.com/office/drawing/2014/main" xmlns="" id="{57ED896E-B134-48E2-B79D-60C603D8ED23}"/>
              </a:ext>
            </a:extLst>
          </p:cNvPr>
          <p:cNvSpPr>
            <a:spLocks noGrp="1" noRot="1" noChangeAspect="1" noChangeArrowheads="1" noTextEdit="1"/>
          </p:cNvSpPr>
          <p:nvPr>
            <p:ph type="sldImg"/>
          </p:nvPr>
        </p:nvSpPr>
        <p:spPr>
          <a:ln/>
        </p:spPr>
      </p:sp>
      <p:sp>
        <p:nvSpPr>
          <p:cNvPr id="693251" name="Rectangle 3">
            <a:extLst>
              <a:ext uri="{FF2B5EF4-FFF2-40B4-BE49-F238E27FC236}">
                <a16:creationId xmlns:a16="http://schemas.microsoft.com/office/drawing/2014/main" xmlns="" id="{7F5DEEA6-C78D-452C-B2A7-F212DD6F0A9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4812651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013B023-FFC7-4566-9BC4-DCEAF102435A}"/>
              </a:ext>
            </a:extLst>
          </p:cNvPr>
          <p:cNvSpPr>
            <a:spLocks noGrp="1" noChangeArrowheads="1"/>
          </p:cNvSpPr>
          <p:nvPr>
            <p:ph type="sldNum" sz="quarter" idx="5"/>
          </p:nvPr>
        </p:nvSpPr>
        <p:spPr>
          <a:ln/>
        </p:spPr>
        <p:txBody>
          <a:bodyPr/>
          <a:lstStyle/>
          <a:p>
            <a:fld id="{DC156DF7-5FBE-47F9-A853-0E63D1642FBF}" type="slidenum">
              <a:rPr lang="en-IN" altLang="en-US"/>
              <a:pPr/>
              <a:t>54</a:t>
            </a:fld>
            <a:endParaRPr lang="en-IN" altLang="en-US"/>
          </a:p>
        </p:txBody>
      </p:sp>
      <p:sp>
        <p:nvSpPr>
          <p:cNvPr id="685058" name="Rectangle 2">
            <a:extLst>
              <a:ext uri="{FF2B5EF4-FFF2-40B4-BE49-F238E27FC236}">
                <a16:creationId xmlns:a16="http://schemas.microsoft.com/office/drawing/2014/main" xmlns="" id="{C5F86DF7-EF7E-40A3-9F11-293FCEFF7BF4}"/>
              </a:ext>
            </a:extLst>
          </p:cNvPr>
          <p:cNvSpPr>
            <a:spLocks noGrp="1" noRot="1" noChangeAspect="1" noChangeArrowheads="1" noTextEdit="1"/>
          </p:cNvSpPr>
          <p:nvPr>
            <p:ph type="sldImg"/>
          </p:nvPr>
        </p:nvSpPr>
        <p:spPr>
          <a:ln/>
        </p:spPr>
      </p:sp>
      <p:sp>
        <p:nvSpPr>
          <p:cNvPr id="685059" name="Rectangle 3">
            <a:extLst>
              <a:ext uri="{FF2B5EF4-FFF2-40B4-BE49-F238E27FC236}">
                <a16:creationId xmlns:a16="http://schemas.microsoft.com/office/drawing/2014/main" xmlns="" id="{845D89F5-EECD-4C20-A1D0-724D840BC77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7250582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65E1B8F-BE46-4508-A7D5-62C14FE4A346}"/>
              </a:ext>
            </a:extLst>
          </p:cNvPr>
          <p:cNvSpPr>
            <a:spLocks noGrp="1" noChangeArrowheads="1"/>
          </p:cNvSpPr>
          <p:nvPr>
            <p:ph type="sldNum" sz="quarter" idx="5"/>
          </p:nvPr>
        </p:nvSpPr>
        <p:spPr>
          <a:ln/>
        </p:spPr>
        <p:txBody>
          <a:bodyPr/>
          <a:lstStyle/>
          <a:p>
            <a:fld id="{B6B24AB6-9901-467C-9DC9-32E55D014BFA}" type="slidenum">
              <a:rPr lang="en-IN" altLang="en-US"/>
              <a:pPr/>
              <a:t>55</a:t>
            </a:fld>
            <a:endParaRPr lang="en-IN" altLang="en-US"/>
          </a:p>
        </p:txBody>
      </p:sp>
      <p:sp>
        <p:nvSpPr>
          <p:cNvPr id="695298" name="Rectangle 2">
            <a:extLst>
              <a:ext uri="{FF2B5EF4-FFF2-40B4-BE49-F238E27FC236}">
                <a16:creationId xmlns:a16="http://schemas.microsoft.com/office/drawing/2014/main" xmlns="" id="{CBD33E9B-F3DD-4DDD-AE97-B59A017546EC}"/>
              </a:ext>
            </a:extLst>
          </p:cNvPr>
          <p:cNvSpPr>
            <a:spLocks noGrp="1" noRot="1" noChangeAspect="1" noChangeArrowheads="1" noTextEdit="1"/>
          </p:cNvSpPr>
          <p:nvPr>
            <p:ph type="sldImg"/>
          </p:nvPr>
        </p:nvSpPr>
        <p:spPr>
          <a:ln/>
        </p:spPr>
      </p:sp>
      <p:sp>
        <p:nvSpPr>
          <p:cNvPr id="695299" name="Rectangle 3">
            <a:extLst>
              <a:ext uri="{FF2B5EF4-FFF2-40B4-BE49-F238E27FC236}">
                <a16:creationId xmlns:a16="http://schemas.microsoft.com/office/drawing/2014/main" xmlns="" id="{4F5C4536-715B-4E88-97ED-E2403987F4B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4354680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47ADDCF-194F-4BDB-9784-6A44A6AD32A6}"/>
              </a:ext>
            </a:extLst>
          </p:cNvPr>
          <p:cNvSpPr>
            <a:spLocks noGrp="1" noChangeArrowheads="1"/>
          </p:cNvSpPr>
          <p:nvPr>
            <p:ph type="sldNum" sz="quarter" idx="5"/>
          </p:nvPr>
        </p:nvSpPr>
        <p:spPr>
          <a:ln/>
        </p:spPr>
        <p:txBody>
          <a:bodyPr/>
          <a:lstStyle/>
          <a:p>
            <a:fld id="{EFF1125E-C73B-4832-B2BA-50DDCDC14457}" type="slidenum">
              <a:rPr lang="en-IN" altLang="en-US"/>
              <a:pPr/>
              <a:t>56</a:t>
            </a:fld>
            <a:endParaRPr lang="en-IN" altLang="en-US"/>
          </a:p>
        </p:txBody>
      </p:sp>
      <p:sp>
        <p:nvSpPr>
          <p:cNvPr id="687106" name="Rectangle 2">
            <a:extLst>
              <a:ext uri="{FF2B5EF4-FFF2-40B4-BE49-F238E27FC236}">
                <a16:creationId xmlns:a16="http://schemas.microsoft.com/office/drawing/2014/main" xmlns="" id="{35A6DAE3-AB89-4D8F-8E03-4B1024B1DA7E}"/>
              </a:ext>
            </a:extLst>
          </p:cNvPr>
          <p:cNvSpPr>
            <a:spLocks noGrp="1" noRot="1" noChangeAspect="1" noChangeArrowheads="1" noTextEdit="1"/>
          </p:cNvSpPr>
          <p:nvPr>
            <p:ph type="sldImg"/>
          </p:nvPr>
        </p:nvSpPr>
        <p:spPr>
          <a:ln/>
        </p:spPr>
      </p:sp>
      <p:sp>
        <p:nvSpPr>
          <p:cNvPr id="687107" name="Rectangle 3">
            <a:extLst>
              <a:ext uri="{FF2B5EF4-FFF2-40B4-BE49-F238E27FC236}">
                <a16:creationId xmlns:a16="http://schemas.microsoft.com/office/drawing/2014/main" xmlns="" id="{39347963-EA29-4BB8-9C2A-D9069920C19E}"/>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6050138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34F48D29-4084-4206-B216-23C47FD34690}"/>
              </a:ext>
            </a:extLst>
          </p:cNvPr>
          <p:cNvSpPr>
            <a:spLocks noGrp="1" noChangeArrowheads="1"/>
          </p:cNvSpPr>
          <p:nvPr>
            <p:ph type="sldNum" sz="quarter" idx="5"/>
          </p:nvPr>
        </p:nvSpPr>
        <p:spPr>
          <a:ln/>
        </p:spPr>
        <p:txBody>
          <a:bodyPr/>
          <a:lstStyle/>
          <a:p>
            <a:fld id="{511BE3F7-20A9-438C-ABB1-59BDE99CCA7E}" type="slidenum">
              <a:rPr lang="en-IN" altLang="en-US"/>
              <a:pPr/>
              <a:t>57</a:t>
            </a:fld>
            <a:endParaRPr lang="en-IN" altLang="en-US"/>
          </a:p>
        </p:txBody>
      </p:sp>
      <p:sp>
        <p:nvSpPr>
          <p:cNvPr id="697346" name="Rectangle 2">
            <a:extLst>
              <a:ext uri="{FF2B5EF4-FFF2-40B4-BE49-F238E27FC236}">
                <a16:creationId xmlns:a16="http://schemas.microsoft.com/office/drawing/2014/main" xmlns="" id="{DCED910D-0A59-46B6-A6F9-0C17452FFCCB}"/>
              </a:ext>
            </a:extLst>
          </p:cNvPr>
          <p:cNvSpPr>
            <a:spLocks noGrp="1" noRot="1" noChangeAspect="1" noChangeArrowheads="1" noTextEdit="1"/>
          </p:cNvSpPr>
          <p:nvPr>
            <p:ph type="sldImg"/>
          </p:nvPr>
        </p:nvSpPr>
        <p:spPr>
          <a:ln/>
        </p:spPr>
      </p:sp>
      <p:sp>
        <p:nvSpPr>
          <p:cNvPr id="697347" name="Rectangle 3">
            <a:extLst>
              <a:ext uri="{FF2B5EF4-FFF2-40B4-BE49-F238E27FC236}">
                <a16:creationId xmlns:a16="http://schemas.microsoft.com/office/drawing/2014/main" xmlns="" id="{1399C873-BB12-4278-B3CF-858AF3083752}"/>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699384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30649E30-35F8-419E-8537-695E42F5FFD5}"/>
              </a:ext>
            </a:extLst>
          </p:cNvPr>
          <p:cNvSpPr>
            <a:spLocks noGrp="1" noChangeArrowheads="1"/>
          </p:cNvSpPr>
          <p:nvPr>
            <p:ph type="sldNum" sz="quarter" idx="5"/>
          </p:nvPr>
        </p:nvSpPr>
        <p:spPr>
          <a:ln/>
        </p:spPr>
        <p:txBody>
          <a:bodyPr/>
          <a:lstStyle/>
          <a:p>
            <a:fld id="{A4E22DCD-284D-4554-B07E-C00417B6770F}" type="slidenum">
              <a:rPr lang="en-IN" altLang="en-US"/>
              <a:pPr/>
              <a:t>58</a:t>
            </a:fld>
            <a:endParaRPr lang="en-IN" altLang="en-US"/>
          </a:p>
        </p:txBody>
      </p:sp>
      <p:sp>
        <p:nvSpPr>
          <p:cNvPr id="689154" name="Rectangle 2">
            <a:extLst>
              <a:ext uri="{FF2B5EF4-FFF2-40B4-BE49-F238E27FC236}">
                <a16:creationId xmlns:a16="http://schemas.microsoft.com/office/drawing/2014/main" xmlns="" id="{0FDDCC55-2B5D-46F5-876F-C3F372072A93}"/>
              </a:ext>
            </a:extLst>
          </p:cNvPr>
          <p:cNvSpPr>
            <a:spLocks noGrp="1" noRot="1" noChangeAspect="1" noChangeArrowheads="1" noTextEdit="1"/>
          </p:cNvSpPr>
          <p:nvPr>
            <p:ph type="sldImg"/>
          </p:nvPr>
        </p:nvSpPr>
        <p:spPr>
          <a:ln/>
        </p:spPr>
      </p:sp>
      <p:sp>
        <p:nvSpPr>
          <p:cNvPr id="689155" name="Rectangle 3">
            <a:extLst>
              <a:ext uri="{FF2B5EF4-FFF2-40B4-BE49-F238E27FC236}">
                <a16:creationId xmlns:a16="http://schemas.microsoft.com/office/drawing/2014/main" xmlns="" id="{739A2264-1449-4F69-97EF-B919757E5DE7}"/>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338792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A9275EBF-DEA3-4C17-B905-ED05D34D1F83}"/>
              </a:ext>
            </a:extLst>
          </p:cNvPr>
          <p:cNvSpPr>
            <a:spLocks noGrp="1" noChangeArrowheads="1"/>
          </p:cNvSpPr>
          <p:nvPr>
            <p:ph type="sldNum" sz="quarter" idx="5"/>
          </p:nvPr>
        </p:nvSpPr>
        <p:spPr>
          <a:ln/>
        </p:spPr>
        <p:txBody>
          <a:bodyPr/>
          <a:lstStyle/>
          <a:p>
            <a:fld id="{85F81C85-032E-4549-985E-1E8C90B729A1}" type="slidenum">
              <a:rPr lang="en-IN" altLang="en-US"/>
              <a:pPr/>
              <a:t>59</a:t>
            </a:fld>
            <a:endParaRPr lang="en-IN" altLang="en-US"/>
          </a:p>
        </p:txBody>
      </p:sp>
      <p:sp>
        <p:nvSpPr>
          <p:cNvPr id="395266" name="Rectangle 2">
            <a:extLst>
              <a:ext uri="{FF2B5EF4-FFF2-40B4-BE49-F238E27FC236}">
                <a16:creationId xmlns:a16="http://schemas.microsoft.com/office/drawing/2014/main" xmlns="" id="{0381D39F-8679-4A19-8904-F8DADEE8ECD0}"/>
              </a:ext>
            </a:extLst>
          </p:cNvPr>
          <p:cNvSpPr>
            <a:spLocks noGrp="1" noRot="1" noChangeAspect="1" noChangeArrowheads="1" noTextEdit="1"/>
          </p:cNvSpPr>
          <p:nvPr>
            <p:ph type="sldImg"/>
          </p:nvPr>
        </p:nvSpPr>
        <p:spPr>
          <a:ln/>
        </p:spPr>
      </p:sp>
      <p:sp>
        <p:nvSpPr>
          <p:cNvPr id="395267" name="Rectangle 3">
            <a:extLst>
              <a:ext uri="{FF2B5EF4-FFF2-40B4-BE49-F238E27FC236}">
                <a16:creationId xmlns:a16="http://schemas.microsoft.com/office/drawing/2014/main" xmlns="" id="{D899998B-BC7E-49DE-9225-99F8D8E0F89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484654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A94CC99-EE6A-446D-AC96-C088BBEA587F}"/>
              </a:ext>
            </a:extLst>
          </p:cNvPr>
          <p:cNvSpPr>
            <a:spLocks noGrp="1" noChangeArrowheads="1"/>
          </p:cNvSpPr>
          <p:nvPr>
            <p:ph type="sldNum" sz="quarter" idx="5"/>
          </p:nvPr>
        </p:nvSpPr>
        <p:spPr>
          <a:ln/>
        </p:spPr>
        <p:txBody>
          <a:bodyPr/>
          <a:lstStyle/>
          <a:p>
            <a:fld id="{624681E9-4899-42A1-9F82-E7159C6B3A01}" type="slidenum">
              <a:rPr lang="en-IN" altLang="en-US"/>
              <a:pPr/>
              <a:t>6</a:t>
            </a:fld>
            <a:endParaRPr lang="en-IN" altLang="en-US"/>
          </a:p>
        </p:txBody>
      </p:sp>
      <p:sp>
        <p:nvSpPr>
          <p:cNvPr id="273410" name="Rectangle 2">
            <a:extLst>
              <a:ext uri="{FF2B5EF4-FFF2-40B4-BE49-F238E27FC236}">
                <a16:creationId xmlns:a16="http://schemas.microsoft.com/office/drawing/2014/main" xmlns="" id="{C07AA94E-3761-4502-9475-CA6BCC34977D}"/>
              </a:ext>
            </a:extLst>
          </p:cNvPr>
          <p:cNvSpPr>
            <a:spLocks noGrp="1" noRot="1" noChangeAspect="1" noChangeArrowheads="1" noTextEdit="1"/>
          </p:cNvSpPr>
          <p:nvPr>
            <p:ph type="sldImg"/>
          </p:nvPr>
        </p:nvSpPr>
        <p:spPr>
          <a:ln/>
        </p:spPr>
      </p:sp>
      <p:sp>
        <p:nvSpPr>
          <p:cNvPr id="273411" name="Rectangle 3">
            <a:extLst>
              <a:ext uri="{FF2B5EF4-FFF2-40B4-BE49-F238E27FC236}">
                <a16:creationId xmlns:a16="http://schemas.microsoft.com/office/drawing/2014/main" xmlns="" id="{15E599E3-8199-4F32-97EE-7C2D0046DF68}"/>
              </a:ext>
            </a:extLst>
          </p:cNvPr>
          <p:cNvSpPr>
            <a:spLocks noGrp="1" noChangeArrowheads="1"/>
          </p:cNvSpPr>
          <p:nvPr>
            <p:ph type="body" idx="1"/>
          </p:nvPr>
        </p:nvSpPr>
        <p:spPr/>
        <p:txBody>
          <a:bodyPr/>
          <a:lstStyle/>
          <a:p>
            <a:endParaRPr lang="en-IN" altLang="en-US"/>
          </a:p>
        </p:txBody>
      </p:sp>
    </p:spTree>
    <p:extLst>
      <p:ext uri="{BB962C8B-B14F-4D97-AF65-F5344CB8AC3E}">
        <p14:creationId xmlns:p14="http://schemas.microsoft.com/office/powerpoint/2010/main" val="9716566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9306CE1E-D60E-4D5E-85CD-D7CF0F58BAA8}"/>
              </a:ext>
            </a:extLst>
          </p:cNvPr>
          <p:cNvSpPr>
            <a:spLocks noGrp="1" noChangeArrowheads="1"/>
          </p:cNvSpPr>
          <p:nvPr>
            <p:ph type="sldNum" sz="quarter" idx="5"/>
          </p:nvPr>
        </p:nvSpPr>
        <p:spPr>
          <a:ln/>
        </p:spPr>
        <p:txBody>
          <a:bodyPr/>
          <a:lstStyle/>
          <a:p>
            <a:fld id="{9629CC77-53F7-473B-91BA-A458BAB4D1B0}" type="slidenum">
              <a:rPr lang="en-IN" altLang="en-US"/>
              <a:pPr/>
              <a:t>60</a:t>
            </a:fld>
            <a:endParaRPr lang="en-IN" altLang="en-US"/>
          </a:p>
        </p:txBody>
      </p:sp>
      <p:sp>
        <p:nvSpPr>
          <p:cNvPr id="397314" name="Rectangle 2">
            <a:extLst>
              <a:ext uri="{FF2B5EF4-FFF2-40B4-BE49-F238E27FC236}">
                <a16:creationId xmlns:a16="http://schemas.microsoft.com/office/drawing/2014/main" xmlns="" id="{320460A6-EAEF-4952-B812-4615F8D7F8C6}"/>
              </a:ext>
            </a:extLst>
          </p:cNvPr>
          <p:cNvSpPr>
            <a:spLocks noGrp="1" noRot="1" noChangeAspect="1" noChangeArrowheads="1" noTextEdit="1"/>
          </p:cNvSpPr>
          <p:nvPr>
            <p:ph type="sldImg"/>
          </p:nvPr>
        </p:nvSpPr>
        <p:spPr>
          <a:ln/>
        </p:spPr>
      </p:sp>
      <p:sp>
        <p:nvSpPr>
          <p:cNvPr id="397315" name="Rectangle 3">
            <a:extLst>
              <a:ext uri="{FF2B5EF4-FFF2-40B4-BE49-F238E27FC236}">
                <a16:creationId xmlns:a16="http://schemas.microsoft.com/office/drawing/2014/main" xmlns="" id="{68D201D0-A148-4D10-8923-C487471906F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40357842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6B1FD156-5EE4-4535-AB7E-46F37F794507}"/>
              </a:ext>
            </a:extLst>
          </p:cNvPr>
          <p:cNvSpPr>
            <a:spLocks noGrp="1" noChangeArrowheads="1"/>
          </p:cNvSpPr>
          <p:nvPr>
            <p:ph type="sldNum" sz="quarter" idx="5"/>
          </p:nvPr>
        </p:nvSpPr>
        <p:spPr>
          <a:ln/>
        </p:spPr>
        <p:txBody>
          <a:bodyPr/>
          <a:lstStyle/>
          <a:p>
            <a:fld id="{7E7B0043-C961-4A34-85D1-141B8E3C51B8}" type="slidenum">
              <a:rPr lang="en-IN" altLang="en-US"/>
              <a:pPr/>
              <a:t>61</a:t>
            </a:fld>
            <a:endParaRPr lang="en-IN" altLang="en-US"/>
          </a:p>
        </p:txBody>
      </p:sp>
      <p:sp>
        <p:nvSpPr>
          <p:cNvPr id="399362" name="Rectangle 2">
            <a:extLst>
              <a:ext uri="{FF2B5EF4-FFF2-40B4-BE49-F238E27FC236}">
                <a16:creationId xmlns:a16="http://schemas.microsoft.com/office/drawing/2014/main" xmlns="" id="{1E78FBDA-43D3-4B80-BC69-57E587304009}"/>
              </a:ext>
            </a:extLst>
          </p:cNvPr>
          <p:cNvSpPr>
            <a:spLocks noGrp="1" noRot="1" noChangeAspect="1" noChangeArrowheads="1" noTextEdit="1"/>
          </p:cNvSpPr>
          <p:nvPr>
            <p:ph type="sldImg"/>
          </p:nvPr>
        </p:nvSpPr>
        <p:spPr>
          <a:ln/>
        </p:spPr>
      </p:sp>
      <p:sp>
        <p:nvSpPr>
          <p:cNvPr id="399363" name="Rectangle 3">
            <a:extLst>
              <a:ext uri="{FF2B5EF4-FFF2-40B4-BE49-F238E27FC236}">
                <a16:creationId xmlns:a16="http://schemas.microsoft.com/office/drawing/2014/main" xmlns="" id="{70391D0B-C66A-4BAE-A897-F3902342D8E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4240849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5B71583-E749-47E4-B352-FD3BE0C338E7}"/>
              </a:ext>
            </a:extLst>
          </p:cNvPr>
          <p:cNvSpPr>
            <a:spLocks noGrp="1" noChangeArrowheads="1"/>
          </p:cNvSpPr>
          <p:nvPr>
            <p:ph type="sldNum" sz="quarter" idx="5"/>
          </p:nvPr>
        </p:nvSpPr>
        <p:spPr>
          <a:ln/>
        </p:spPr>
        <p:txBody>
          <a:bodyPr/>
          <a:lstStyle/>
          <a:p>
            <a:fld id="{88F32715-F8EA-4108-B0BB-DE3E4EB15DC0}" type="slidenum">
              <a:rPr lang="en-IN" altLang="en-US"/>
              <a:pPr/>
              <a:t>62</a:t>
            </a:fld>
            <a:endParaRPr lang="en-IN" altLang="en-US"/>
          </a:p>
        </p:txBody>
      </p:sp>
      <p:sp>
        <p:nvSpPr>
          <p:cNvPr id="403458" name="Rectangle 2">
            <a:extLst>
              <a:ext uri="{FF2B5EF4-FFF2-40B4-BE49-F238E27FC236}">
                <a16:creationId xmlns:a16="http://schemas.microsoft.com/office/drawing/2014/main" xmlns="" id="{9ADB9CD7-F089-427D-B6B6-3B0FEF47A791}"/>
              </a:ext>
            </a:extLst>
          </p:cNvPr>
          <p:cNvSpPr>
            <a:spLocks noGrp="1" noRot="1" noChangeAspect="1" noChangeArrowheads="1" noTextEdit="1"/>
          </p:cNvSpPr>
          <p:nvPr>
            <p:ph type="sldImg"/>
          </p:nvPr>
        </p:nvSpPr>
        <p:spPr>
          <a:ln/>
        </p:spPr>
      </p:sp>
      <p:sp>
        <p:nvSpPr>
          <p:cNvPr id="403459" name="Rectangle 3">
            <a:extLst>
              <a:ext uri="{FF2B5EF4-FFF2-40B4-BE49-F238E27FC236}">
                <a16:creationId xmlns:a16="http://schemas.microsoft.com/office/drawing/2014/main" xmlns="" id="{0028E2E4-D74F-4867-8466-BB75F37460D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0655344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96BBDF3C-CAD7-4615-A868-FB4226C34DD0}"/>
              </a:ext>
            </a:extLst>
          </p:cNvPr>
          <p:cNvSpPr>
            <a:spLocks noGrp="1" noChangeArrowheads="1"/>
          </p:cNvSpPr>
          <p:nvPr>
            <p:ph type="sldNum" sz="quarter" idx="5"/>
          </p:nvPr>
        </p:nvSpPr>
        <p:spPr>
          <a:ln/>
        </p:spPr>
        <p:txBody>
          <a:bodyPr/>
          <a:lstStyle/>
          <a:p>
            <a:fld id="{BED1B20E-3321-4A55-884A-1BB804C32FCC}" type="slidenum">
              <a:rPr lang="en-IN" altLang="en-US"/>
              <a:pPr/>
              <a:t>63</a:t>
            </a:fld>
            <a:endParaRPr lang="en-IN" altLang="en-US"/>
          </a:p>
        </p:txBody>
      </p:sp>
      <p:sp>
        <p:nvSpPr>
          <p:cNvPr id="401410" name="Rectangle 2">
            <a:extLst>
              <a:ext uri="{FF2B5EF4-FFF2-40B4-BE49-F238E27FC236}">
                <a16:creationId xmlns:a16="http://schemas.microsoft.com/office/drawing/2014/main" xmlns="" id="{FB50BF00-CE1B-46EE-9CEF-D15E3539BCD8}"/>
              </a:ext>
            </a:extLst>
          </p:cNvPr>
          <p:cNvSpPr>
            <a:spLocks noGrp="1" noRot="1" noChangeAspect="1" noChangeArrowheads="1" noTextEdit="1"/>
          </p:cNvSpPr>
          <p:nvPr>
            <p:ph type="sldImg"/>
          </p:nvPr>
        </p:nvSpPr>
        <p:spPr>
          <a:ln/>
        </p:spPr>
      </p:sp>
      <p:sp>
        <p:nvSpPr>
          <p:cNvPr id="401411" name="Rectangle 3">
            <a:extLst>
              <a:ext uri="{FF2B5EF4-FFF2-40B4-BE49-F238E27FC236}">
                <a16:creationId xmlns:a16="http://schemas.microsoft.com/office/drawing/2014/main" xmlns="" id="{DCFE623A-A0E3-4763-B624-4425C9FCED2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8269068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77BEBC9E-8575-4DFE-9A1F-34E2E91ABAE5}"/>
              </a:ext>
            </a:extLst>
          </p:cNvPr>
          <p:cNvSpPr>
            <a:spLocks noGrp="1" noChangeArrowheads="1"/>
          </p:cNvSpPr>
          <p:nvPr>
            <p:ph type="sldNum" sz="quarter" idx="5"/>
          </p:nvPr>
        </p:nvSpPr>
        <p:spPr>
          <a:ln/>
        </p:spPr>
        <p:txBody>
          <a:bodyPr/>
          <a:lstStyle/>
          <a:p>
            <a:fld id="{F9021D91-2BAD-474F-A9CD-326DFE19D0C8}" type="slidenum">
              <a:rPr lang="en-IN" altLang="en-US"/>
              <a:pPr/>
              <a:t>64</a:t>
            </a:fld>
            <a:endParaRPr lang="en-IN" altLang="en-US"/>
          </a:p>
        </p:txBody>
      </p:sp>
      <p:sp>
        <p:nvSpPr>
          <p:cNvPr id="405506" name="Rectangle 2">
            <a:extLst>
              <a:ext uri="{FF2B5EF4-FFF2-40B4-BE49-F238E27FC236}">
                <a16:creationId xmlns:a16="http://schemas.microsoft.com/office/drawing/2014/main" xmlns="" id="{733981C1-2CA8-4B7F-B929-9061FD67E9AD}"/>
              </a:ext>
            </a:extLst>
          </p:cNvPr>
          <p:cNvSpPr>
            <a:spLocks noGrp="1" noRot="1" noChangeAspect="1" noChangeArrowheads="1" noTextEdit="1"/>
          </p:cNvSpPr>
          <p:nvPr>
            <p:ph type="sldImg"/>
          </p:nvPr>
        </p:nvSpPr>
        <p:spPr>
          <a:ln/>
        </p:spPr>
      </p:sp>
      <p:sp>
        <p:nvSpPr>
          <p:cNvPr id="405507" name="Rectangle 3">
            <a:extLst>
              <a:ext uri="{FF2B5EF4-FFF2-40B4-BE49-F238E27FC236}">
                <a16:creationId xmlns:a16="http://schemas.microsoft.com/office/drawing/2014/main" xmlns="" id="{F9A35126-574A-4F05-8AB2-AC6AC71C2CD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40687043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8779F848-EE3B-4D96-A350-9D258C2486CE}"/>
              </a:ext>
            </a:extLst>
          </p:cNvPr>
          <p:cNvSpPr>
            <a:spLocks noGrp="1" noChangeArrowheads="1"/>
          </p:cNvSpPr>
          <p:nvPr>
            <p:ph type="sldNum" sz="quarter" idx="5"/>
          </p:nvPr>
        </p:nvSpPr>
        <p:spPr>
          <a:ln/>
        </p:spPr>
        <p:txBody>
          <a:bodyPr/>
          <a:lstStyle/>
          <a:p>
            <a:fld id="{AA75E43D-1014-4E48-A593-F84A6E915F90}" type="slidenum">
              <a:rPr lang="en-IN" altLang="en-US"/>
              <a:pPr/>
              <a:t>65</a:t>
            </a:fld>
            <a:endParaRPr lang="en-IN" altLang="en-US"/>
          </a:p>
        </p:txBody>
      </p:sp>
      <p:sp>
        <p:nvSpPr>
          <p:cNvPr id="407554" name="Rectangle 2">
            <a:extLst>
              <a:ext uri="{FF2B5EF4-FFF2-40B4-BE49-F238E27FC236}">
                <a16:creationId xmlns:a16="http://schemas.microsoft.com/office/drawing/2014/main" xmlns="" id="{080E2D3B-34AC-49F0-A504-F10D46615C6A}"/>
              </a:ext>
            </a:extLst>
          </p:cNvPr>
          <p:cNvSpPr>
            <a:spLocks noGrp="1" noRot="1" noChangeAspect="1" noChangeArrowheads="1" noTextEdit="1"/>
          </p:cNvSpPr>
          <p:nvPr>
            <p:ph type="sldImg"/>
          </p:nvPr>
        </p:nvSpPr>
        <p:spPr>
          <a:ln/>
        </p:spPr>
      </p:sp>
      <p:sp>
        <p:nvSpPr>
          <p:cNvPr id="407555" name="Rectangle 3">
            <a:extLst>
              <a:ext uri="{FF2B5EF4-FFF2-40B4-BE49-F238E27FC236}">
                <a16:creationId xmlns:a16="http://schemas.microsoft.com/office/drawing/2014/main" xmlns="" id="{E687D320-1031-40D1-8998-A656581AE43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99466027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F22A1E2-B3D9-45D4-A732-F2F5A885C6A3}"/>
              </a:ext>
            </a:extLst>
          </p:cNvPr>
          <p:cNvSpPr>
            <a:spLocks noGrp="1" noChangeArrowheads="1"/>
          </p:cNvSpPr>
          <p:nvPr>
            <p:ph type="sldNum" sz="quarter" idx="5"/>
          </p:nvPr>
        </p:nvSpPr>
        <p:spPr>
          <a:ln/>
        </p:spPr>
        <p:txBody>
          <a:bodyPr/>
          <a:lstStyle/>
          <a:p>
            <a:fld id="{D8DFD910-F267-4620-BE49-713A065EAC8E}" type="slidenum">
              <a:rPr lang="en-IN" altLang="en-US"/>
              <a:pPr/>
              <a:t>66</a:t>
            </a:fld>
            <a:endParaRPr lang="en-IN" altLang="en-US"/>
          </a:p>
        </p:txBody>
      </p:sp>
      <p:sp>
        <p:nvSpPr>
          <p:cNvPr id="409602" name="Rectangle 2">
            <a:extLst>
              <a:ext uri="{FF2B5EF4-FFF2-40B4-BE49-F238E27FC236}">
                <a16:creationId xmlns:a16="http://schemas.microsoft.com/office/drawing/2014/main" xmlns="" id="{22A43086-FB23-4CDE-978D-C86F5CF30BBA}"/>
              </a:ext>
            </a:extLst>
          </p:cNvPr>
          <p:cNvSpPr>
            <a:spLocks noGrp="1" noRot="1" noChangeAspect="1" noChangeArrowheads="1" noTextEdit="1"/>
          </p:cNvSpPr>
          <p:nvPr>
            <p:ph type="sldImg"/>
          </p:nvPr>
        </p:nvSpPr>
        <p:spPr>
          <a:ln/>
        </p:spPr>
      </p:sp>
      <p:sp>
        <p:nvSpPr>
          <p:cNvPr id="409603" name="Rectangle 3">
            <a:extLst>
              <a:ext uri="{FF2B5EF4-FFF2-40B4-BE49-F238E27FC236}">
                <a16:creationId xmlns:a16="http://schemas.microsoft.com/office/drawing/2014/main" xmlns="" id="{671909C6-0B8A-45A0-ABC2-CC76ADC5011F}"/>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5628269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CAAA69D-97D3-4EF0-A96E-47B16CFF260D}"/>
              </a:ext>
            </a:extLst>
          </p:cNvPr>
          <p:cNvSpPr>
            <a:spLocks noGrp="1" noChangeArrowheads="1"/>
          </p:cNvSpPr>
          <p:nvPr>
            <p:ph type="sldNum" sz="quarter" idx="5"/>
          </p:nvPr>
        </p:nvSpPr>
        <p:spPr>
          <a:ln/>
        </p:spPr>
        <p:txBody>
          <a:bodyPr/>
          <a:lstStyle/>
          <a:p>
            <a:fld id="{7DCC0356-F79C-41B4-BB27-75828003B688}" type="slidenum">
              <a:rPr lang="en-IN" altLang="en-US"/>
              <a:pPr/>
              <a:t>67</a:t>
            </a:fld>
            <a:endParaRPr lang="en-IN" altLang="en-US"/>
          </a:p>
        </p:txBody>
      </p:sp>
      <p:sp>
        <p:nvSpPr>
          <p:cNvPr id="650242" name="Rectangle 2">
            <a:extLst>
              <a:ext uri="{FF2B5EF4-FFF2-40B4-BE49-F238E27FC236}">
                <a16:creationId xmlns:a16="http://schemas.microsoft.com/office/drawing/2014/main" xmlns="" id="{0FED777C-67EE-4429-809B-9DC1F18C78C3}"/>
              </a:ext>
            </a:extLst>
          </p:cNvPr>
          <p:cNvSpPr>
            <a:spLocks noGrp="1" noRot="1" noChangeAspect="1" noChangeArrowheads="1" noTextEdit="1"/>
          </p:cNvSpPr>
          <p:nvPr>
            <p:ph type="sldImg"/>
          </p:nvPr>
        </p:nvSpPr>
        <p:spPr>
          <a:ln/>
        </p:spPr>
      </p:sp>
      <p:sp>
        <p:nvSpPr>
          <p:cNvPr id="650243" name="Rectangle 3">
            <a:extLst>
              <a:ext uri="{FF2B5EF4-FFF2-40B4-BE49-F238E27FC236}">
                <a16:creationId xmlns:a16="http://schemas.microsoft.com/office/drawing/2014/main" xmlns="" id="{567F1118-4ECC-4C76-A4D2-C5CA62556BFF}"/>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93126715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6C2263A-576A-410F-920D-095D36203183}"/>
              </a:ext>
            </a:extLst>
          </p:cNvPr>
          <p:cNvSpPr>
            <a:spLocks noGrp="1" noChangeArrowheads="1"/>
          </p:cNvSpPr>
          <p:nvPr>
            <p:ph type="sldNum" sz="quarter" idx="5"/>
          </p:nvPr>
        </p:nvSpPr>
        <p:spPr>
          <a:ln/>
        </p:spPr>
        <p:txBody>
          <a:bodyPr/>
          <a:lstStyle/>
          <a:p>
            <a:fld id="{F982F28C-8BE8-489A-8725-4394FED86BD4}" type="slidenum">
              <a:rPr lang="en-IN" altLang="en-US"/>
              <a:pPr/>
              <a:t>68</a:t>
            </a:fld>
            <a:endParaRPr lang="en-IN" altLang="en-US"/>
          </a:p>
        </p:txBody>
      </p:sp>
      <p:sp>
        <p:nvSpPr>
          <p:cNvPr id="411650" name="Rectangle 2">
            <a:extLst>
              <a:ext uri="{FF2B5EF4-FFF2-40B4-BE49-F238E27FC236}">
                <a16:creationId xmlns:a16="http://schemas.microsoft.com/office/drawing/2014/main" xmlns="" id="{787D8333-AFB1-4957-A03F-205049476571}"/>
              </a:ext>
            </a:extLst>
          </p:cNvPr>
          <p:cNvSpPr>
            <a:spLocks noGrp="1" noRot="1" noChangeAspect="1" noChangeArrowheads="1" noTextEdit="1"/>
          </p:cNvSpPr>
          <p:nvPr>
            <p:ph type="sldImg"/>
          </p:nvPr>
        </p:nvSpPr>
        <p:spPr>
          <a:ln/>
        </p:spPr>
      </p:sp>
      <p:sp>
        <p:nvSpPr>
          <p:cNvPr id="411651" name="Rectangle 3">
            <a:extLst>
              <a:ext uri="{FF2B5EF4-FFF2-40B4-BE49-F238E27FC236}">
                <a16:creationId xmlns:a16="http://schemas.microsoft.com/office/drawing/2014/main" xmlns="" id="{7E180916-3065-4FCE-8B77-E4D3C70377F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7395546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8BFA9FF9-3CAE-4B39-AD17-AE1CE67039F4}"/>
              </a:ext>
            </a:extLst>
          </p:cNvPr>
          <p:cNvSpPr>
            <a:spLocks noGrp="1" noChangeArrowheads="1"/>
          </p:cNvSpPr>
          <p:nvPr>
            <p:ph type="sldNum" sz="quarter" idx="5"/>
          </p:nvPr>
        </p:nvSpPr>
        <p:spPr>
          <a:ln/>
        </p:spPr>
        <p:txBody>
          <a:bodyPr/>
          <a:lstStyle/>
          <a:p>
            <a:fld id="{AF662757-A5C6-4801-B6E0-526AA01C1A88}" type="slidenum">
              <a:rPr lang="en-IN" altLang="en-US"/>
              <a:pPr/>
              <a:t>69</a:t>
            </a:fld>
            <a:endParaRPr lang="en-IN" altLang="en-US"/>
          </a:p>
        </p:txBody>
      </p:sp>
      <p:sp>
        <p:nvSpPr>
          <p:cNvPr id="413698" name="Rectangle 2">
            <a:extLst>
              <a:ext uri="{FF2B5EF4-FFF2-40B4-BE49-F238E27FC236}">
                <a16:creationId xmlns:a16="http://schemas.microsoft.com/office/drawing/2014/main" xmlns="" id="{E921EB80-B114-44C3-845A-CA0FDFC25C95}"/>
              </a:ext>
            </a:extLst>
          </p:cNvPr>
          <p:cNvSpPr>
            <a:spLocks noGrp="1" noRot="1" noChangeAspect="1" noChangeArrowheads="1" noTextEdit="1"/>
          </p:cNvSpPr>
          <p:nvPr>
            <p:ph type="sldImg"/>
          </p:nvPr>
        </p:nvSpPr>
        <p:spPr>
          <a:ln/>
        </p:spPr>
      </p:sp>
      <p:sp>
        <p:nvSpPr>
          <p:cNvPr id="413699" name="Rectangle 3">
            <a:extLst>
              <a:ext uri="{FF2B5EF4-FFF2-40B4-BE49-F238E27FC236}">
                <a16:creationId xmlns:a16="http://schemas.microsoft.com/office/drawing/2014/main" xmlns="" id="{F1597762-2061-4625-BFAD-8F3F2372B1B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328952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144E4746-2CAC-4AB8-93A4-D89DCDB16454}"/>
              </a:ext>
            </a:extLst>
          </p:cNvPr>
          <p:cNvSpPr>
            <a:spLocks noGrp="1" noChangeArrowheads="1"/>
          </p:cNvSpPr>
          <p:nvPr>
            <p:ph type="sldNum" sz="quarter" idx="5"/>
          </p:nvPr>
        </p:nvSpPr>
        <p:spPr>
          <a:ln/>
        </p:spPr>
        <p:txBody>
          <a:bodyPr/>
          <a:lstStyle/>
          <a:p>
            <a:fld id="{66F2E4F0-5BF5-408C-A9FF-71961A7DCAF4}" type="slidenum">
              <a:rPr lang="en-IN" altLang="en-US"/>
              <a:pPr/>
              <a:t>7</a:t>
            </a:fld>
            <a:endParaRPr lang="en-IN" altLang="en-US"/>
          </a:p>
        </p:txBody>
      </p:sp>
      <p:sp>
        <p:nvSpPr>
          <p:cNvPr id="277506" name="Rectangle 2">
            <a:extLst>
              <a:ext uri="{FF2B5EF4-FFF2-40B4-BE49-F238E27FC236}">
                <a16:creationId xmlns:a16="http://schemas.microsoft.com/office/drawing/2014/main" xmlns="" id="{9C733F63-8BB6-4C0D-B038-8306B6C1484C}"/>
              </a:ext>
            </a:extLst>
          </p:cNvPr>
          <p:cNvSpPr>
            <a:spLocks noGrp="1" noRot="1" noChangeAspect="1" noChangeArrowheads="1" noTextEdit="1"/>
          </p:cNvSpPr>
          <p:nvPr>
            <p:ph type="sldImg"/>
          </p:nvPr>
        </p:nvSpPr>
        <p:spPr>
          <a:ln/>
        </p:spPr>
      </p:sp>
      <p:sp>
        <p:nvSpPr>
          <p:cNvPr id="277507" name="Rectangle 3">
            <a:extLst>
              <a:ext uri="{FF2B5EF4-FFF2-40B4-BE49-F238E27FC236}">
                <a16:creationId xmlns:a16="http://schemas.microsoft.com/office/drawing/2014/main" xmlns="" id="{4761F0B8-5140-4401-8ADA-03018AC4321C}"/>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1324140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63847B78-3385-44CE-ABFE-2560181DDE59}"/>
              </a:ext>
            </a:extLst>
          </p:cNvPr>
          <p:cNvSpPr>
            <a:spLocks noGrp="1" noChangeArrowheads="1"/>
          </p:cNvSpPr>
          <p:nvPr>
            <p:ph type="sldNum" sz="quarter" idx="5"/>
          </p:nvPr>
        </p:nvSpPr>
        <p:spPr>
          <a:ln/>
        </p:spPr>
        <p:txBody>
          <a:bodyPr/>
          <a:lstStyle/>
          <a:p>
            <a:fld id="{3CD61A5D-84AB-42E7-8473-B0BFB99B5791}" type="slidenum">
              <a:rPr lang="en-IN" altLang="en-US"/>
              <a:pPr/>
              <a:t>70</a:t>
            </a:fld>
            <a:endParaRPr lang="en-IN" altLang="en-US"/>
          </a:p>
        </p:txBody>
      </p:sp>
      <p:sp>
        <p:nvSpPr>
          <p:cNvPr id="415746" name="Rectangle 2">
            <a:extLst>
              <a:ext uri="{FF2B5EF4-FFF2-40B4-BE49-F238E27FC236}">
                <a16:creationId xmlns:a16="http://schemas.microsoft.com/office/drawing/2014/main" xmlns="" id="{DF03FD22-1BA4-418D-9DF5-A8DB4BBC6AC0}"/>
              </a:ext>
            </a:extLst>
          </p:cNvPr>
          <p:cNvSpPr>
            <a:spLocks noGrp="1" noRot="1" noChangeAspect="1" noChangeArrowheads="1" noTextEdit="1"/>
          </p:cNvSpPr>
          <p:nvPr>
            <p:ph type="sldImg"/>
          </p:nvPr>
        </p:nvSpPr>
        <p:spPr>
          <a:ln/>
        </p:spPr>
      </p:sp>
      <p:sp>
        <p:nvSpPr>
          <p:cNvPr id="415747" name="Rectangle 3">
            <a:extLst>
              <a:ext uri="{FF2B5EF4-FFF2-40B4-BE49-F238E27FC236}">
                <a16:creationId xmlns:a16="http://schemas.microsoft.com/office/drawing/2014/main" xmlns="" id="{9BEA253E-E2CE-4E97-810F-115E5496A52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3334667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69B20B05-4AA0-4752-B018-A96D27A6C55A}"/>
              </a:ext>
            </a:extLst>
          </p:cNvPr>
          <p:cNvSpPr>
            <a:spLocks noGrp="1" noChangeArrowheads="1"/>
          </p:cNvSpPr>
          <p:nvPr>
            <p:ph type="sldNum" sz="quarter" idx="5"/>
          </p:nvPr>
        </p:nvSpPr>
        <p:spPr>
          <a:ln/>
        </p:spPr>
        <p:txBody>
          <a:bodyPr/>
          <a:lstStyle/>
          <a:p>
            <a:fld id="{C97463E4-0ED3-459F-9A2D-7F4D0429C109}" type="slidenum">
              <a:rPr lang="en-IN" altLang="en-US"/>
              <a:pPr/>
              <a:t>71</a:t>
            </a:fld>
            <a:endParaRPr lang="en-IN" altLang="en-US"/>
          </a:p>
        </p:txBody>
      </p:sp>
      <p:sp>
        <p:nvSpPr>
          <p:cNvPr id="652290" name="Rectangle 2">
            <a:extLst>
              <a:ext uri="{FF2B5EF4-FFF2-40B4-BE49-F238E27FC236}">
                <a16:creationId xmlns:a16="http://schemas.microsoft.com/office/drawing/2014/main" xmlns="" id="{1137B4D2-D519-453B-B0C4-23AF852B1C1B}"/>
              </a:ext>
            </a:extLst>
          </p:cNvPr>
          <p:cNvSpPr>
            <a:spLocks noGrp="1" noRot="1" noChangeAspect="1" noChangeArrowheads="1" noTextEdit="1"/>
          </p:cNvSpPr>
          <p:nvPr>
            <p:ph type="sldImg"/>
          </p:nvPr>
        </p:nvSpPr>
        <p:spPr>
          <a:ln/>
        </p:spPr>
      </p:sp>
      <p:sp>
        <p:nvSpPr>
          <p:cNvPr id="652291" name="Rectangle 3">
            <a:extLst>
              <a:ext uri="{FF2B5EF4-FFF2-40B4-BE49-F238E27FC236}">
                <a16:creationId xmlns:a16="http://schemas.microsoft.com/office/drawing/2014/main" xmlns="" id="{F831A331-A43D-424B-B286-8C5256C8537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37714265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7A77EF9C-B45B-48D4-805C-84EAA941D037}"/>
              </a:ext>
            </a:extLst>
          </p:cNvPr>
          <p:cNvSpPr>
            <a:spLocks noGrp="1" noChangeArrowheads="1"/>
          </p:cNvSpPr>
          <p:nvPr>
            <p:ph type="sldNum" sz="quarter" idx="5"/>
          </p:nvPr>
        </p:nvSpPr>
        <p:spPr>
          <a:ln/>
        </p:spPr>
        <p:txBody>
          <a:bodyPr/>
          <a:lstStyle/>
          <a:p>
            <a:fld id="{C3B7D5F4-D9E7-41DC-BFB7-5B35D8AA7A43}" type="slidenum">
              <a:rPr lang="en-IN" altLang="en-US"/>
              <a:pPr/>
              <a:t>72</a:t>
            </a:fld>
            <a:endParaRPr lang="en-IN" altLang="en-US"/>
          </a:p>
        </p:txBody>
      </p:sp>
      <p:sp>
        <p:nvSpPr>
          <p:cNvPr id="417794" name="Rectangle 2">
            <a:extLst>
              <a:ext uri="{FF2B5EF4-FFF2-40B4-BE49-F238E27FC236}">
                <a16:creationId xmlns:a16="http://schemas.microsoft.com/office/drawing/2014/main" xmlns="" id="{61E1C118-05B6-4ABC-A535-1D8D249C8CBE}"/>
              </a:ext>
            </a:extLst>
          </p:cNvPr>
          <p:cNvSpPr>
            <a:spLocks noGrp="1" noRot="1" noChangeAspect="1" noChangeArrowheads="1" noTextEdit="1"/>
          </p:cNvSpPr>
          <p:nvPr>
            <p:ph type="sldImg"/>
          </p:nvPr>
        </p:nvSpPr>
        <p:spPr>
          <a:ln/>
        </p:spPr>
      </p:sp>
      <p:sp>
        <p:nvSpPr>
          <p:cNvPr id="417795" name="Rectangle 3">
            <a:extLst>
              <a:ext uri="{FF2B5EF4-FFF2-40B4-BE49-F238E27FC236}">
                <a16:creationId xmlns:a16="http://schemas.microsoft.com/office/drawing/2014/main" xmlns="" id="{807B0B3B-AF82-4DFF-BD8B-3ADB5CB0BFB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459249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4B77A8E-5430-4E63-B8BF-41D3EBCC1A4B}"/>
              </a:ext>
            </a:extLst>
          </p:cNvPr>
          <p:cNvSpPr>
            <a:spLocks noGrp="1" noChangeArrowheads="1"/>
          </p:cNvSpPr>
          <p:nvPr>
            <p:ph type="sldNum" sz="quarter" idx="5"/>
          </p:nvPr>
        </p:nvSpPr>
        <p:spPr>
          <a:ln/>
        </p:spPr>
        <p:txBody>
          <a:bodyPr/>
          <a:lstStyle/>
          <a:p>
            <a:fld id="{69609905-41FD-4554-B9D3-99275E2D7615}" type="slidenum">
              <a:rPr lang="en-IN" altLang="en-US"/>
              <a:pPr/>
              <a:t>73</a:t>
            </a:fld>
            <a:endParaRPr lang="en-IN" altLang="en-US"/>
          </a:p>
        </p:txBody>
      </p:sp>
      <p:sp>
        <p:nvSpPr>
          <p:cNvPr id="436226" name="Rectangle 2">
            <a:extLst>
              <a:ext uri="{FF2B5EF4-FFF2-40B4-BE49-F238E27FC236}">
                <a16:creationId xmlns:a16="http://schemas.microsoft.com/office/drawing/2014/main" xmlns="" id="{1976947E-8564-4118-9095-7AAF6B68C465}"/>
              </a:ext>
            </a:extLst>
          </p:cNvPr>
          <p:cNvSpPr>
            <a:spLocks noGrp="1" noRot="1" noChangeAspect="1" noChangeArrowheads="1" noTextEdit="1"/>
          </p:cNvSpPr>
          <p:nvPr>
            <p:ph type="sldImg"/>
          </p:nvPr>
        </p:nvSpPr>
        <p:spPr>
          <a:ln/>
        </p:spPr>
      </p:sp>
      <p:sp>
        <p:nvSpPr>
          <p:cNvPr id="436227" name="Rectangle 3">
            <a:extLst>
              <a:ext uri="{FF2B5EF4-FFF2-40B4-BE49-F238E27FC236}">
                <a16:creationId xmlns:a16="http://schemas.microsoft.com/office/drawing/2014/main" xmlns="" id="{D766CA6F-639B-4B93-86A5-25A8413E9E3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664239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45E95801-E3E7-4776-AC89-E1AF98FC9878}"/>
              </a:ext>
            </a:extLst>
          </p:cNvPr>
          <p:cNvSpPr>
            <a:spLocks noGrp="1" noChangeArrowheads="1"/>
          </p:cNvSpPr>
          <p:nvPr>
            <p:ph type="sldNum" sz="quarter" idx="5"/>
          </p:nvPr>
        </p:nvSpPr>
        <p:spPr>
          <a:ln/>
        </p:spPr>
        <p:txBody>
          <a:bodyPr/>
          <a:lstStyle/>
          <a:p>
            <a:fld id="{7946E7CA-205F-4CC1-BEF1-FF170551AF63}" type="slidenum">
              <a:rPr lang="en-IN" altLang="en-US"/>
              <a:pPr/>
              <a:t>74</a:t>
            </a:fld>
            <a:endParaRPr lang="en-IN" altLang="en-US"/>
          </a:p>
        </p:txBody>
      </p:sp>
      <p:sp>
        <p:nvSpPr>
          <p:cNvPr id="444418" name="Rectangle 2">
            <a:extLst>
              <a:ext uri="{FF2B5EF4-FFF2-40B4-BE49-F238E27FC236}">
                <a16:creationId xmlns:a16="http://schemas.microsoft.com/office/drawing/2014/main" xmlns="" id="{4E6F9C5A-7863-434E-B66F-BFA5A76A7770}"/>
              </a:ext>
            </a:extLst>
          </p:cNvPr>
          <p:cNvSpPr>
            <a:spLocks noGrp="1" noRot="1" noChangeAspect="1" noChangeArrowheads="1" noTextEdit="1"/>
          </p:cNvSpPr>
          <p:nvPr>
            <p:ph type="sldImg"/>
          </p:nvPr>
        </p:nvSpPr>
        <p:spPr>
          <a:ln/>
        </p:spPr>
      </p:sp>
      <p:sp>
        <p:nvSpPr>
          <p:cNvPr id="444419" name="Rectangle 3">
            <a:extLst>
              <a:ext uri="{FF2B5EF4-FFF2-40B4-BE49-F238E27FC236}">
                <a16:creationId xmlns:a16="http://schemas.microsoft.com/office/drawing/2014/main" xmlns="" id="{30B09D3E-8B47-48AD-B3ED-D7F7ED4C168F}"/>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37062877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8D2EB822-6137-4CD5-A49B-880AFD14E943}"/>
              </a:ext>
            </a:extLst>
          </p:cNvPr>
          <p:cNvSpPr>
            <a:spLocks noGrp="1" noChangeArrowheads="1"/>
          </p:cNvSpPr>
          <p:nvPr>
            <p:ph type="sldNum" sz="quarter" idx="5"/>
          </p:nvPr>
        </p:nvSpPr>
        <p:spPr>
          <a:ln/>
        </p:spPr>
        <p:txBody>
          <a:bodyPr/>
          <a:lstStyle/>
          <a:p>
            <a:fld id="{733E9955-3AB7-4620-9808-659FA4C0BD6E}" type="slidenum">
              <a:rPr lang="en-IN" altLang="en-US"/>
              <a:pPr/>
              <a:t>75</a:t>
            </a:fld>
            <a:endParaRPr lang="en-IN" altLang="en-US"/>
          </a:p>
        </p:txBody>
      </p:sp>
      <p:sp>
        <p:nvSpPr>
          <p:cNvPr id="442370" name="Rectangle 2">
            <a:extLst>
              <a:ext uri="{FF2B5EF4-FFF2-40B4-BE49-F238E27FC236}">
                <a16:creationId xmlns:a16="http://schemas.microsoft.com/office/drawing/2014/main" xmlns="" id="{9A543F3E-5ABA-4BA2-9164-B9970D73E1AB}"/>
              </a:ext>
            </a:extLst>
          </p:cNvPr>
          <p:cNvSpPr>
            <a:spLocks noGrp="1" noRot="1" noChangeAspect="1" noChangeArrowheads="1" noTextEdit="1"/>
          </p:cNvSpPr>
          <p:nvPr>
            <p:ph type="sldImg"/>
          </p:nvPr>
        </p:nvSpPr>
        <p:spPr>
          <a:ln/>
        </p:spPr>
      </p:sp>
      <p:sp>
        <p:nvSpPr>
          <p:cNvPr id="442371" name="Rectangle 3">
            <a:extLst>
              <a:ext uri="{FF2B5EF4-FFF2-40B4-BE49-F238E27FC236}">
                <a16:creationId xmlns:a16="http://schemas.microsoft.com/office/drawing/2014/main" xmlns="" id="{4987843B-4EDD-4641-A683-F05D1CCF5B7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5176851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2445155-0E79-4CED-A1C7-08997697896B}"/>
              </a:ext>
            </a:extLst>
          </p:cNvPr>
          <p:cNvSpPr>
            <a:spLocks noGrp="1" noChangeArrowheads="1"/>
          </p:cNvSpPr>
          <p:nvPr>
            <p:ph type="sldNum" sz="quarter" idx="5"/>
          </p:nvPr>
        </p:nvSpPr>
        <p:spPr>
          <a:ln/>
        </p:spPr>
        <p:txBody>
          <a:bodyPr/>
          <a:lstStyle/>
          <a:p>
            <a:fld id="{5D968E12-7587-483A-8615-81EC909AD674}" type="slidenum">
              <a:rPr lang="en-IN" altLang="en-US"/>
              <a:pPr/>
              <a:t>76</a:t>
            </a:fld>
            <a:endParaRPr lang="en-IN" altLang="en-US"/>
          </a:p>
        </p:txBody>
      </p:sp>
      <p:sp>
        <p:nvSpPr>
          <p:cNvPr id="446466" name="Rectangle 2">
            <a:extLst>
              <a:ext uri="{FF2B5EF4-FFF2-40B4-BE49-F238E27FC236}">
                <a16:creationId xmlns:a16="http://schemas.microsoft.com/office/drawing/2014/main" xmlns="" id="{037F7ED4-CFA7-423E-872E-870C7C6384A1}"/>
              </a:ext>
            </a:extLst>
          </p:cNvPr>
          <p:cNvSpPr>
            <a:spLocks noGrp="1" noRot="1" noChangeAspect="1" noChangeArrowheads="1" noTextEdit="1"/>
          </p:cNvSpPr>
          <p:nvPr>
            <p:ph type="sldImg"/>
          </p:nvPr>
        </p:nvSpPr>
        <p:spPr>
          <a:ln/>
        </p:spPr>
      </p:sp>
      <p:sp>
        <p:nvSpPr>
          <p:cNvPr id="446467" name="Rectangle 3">
            <a:extLst>
              <a:ext uri="{FF2B5EF4-FFF2-40B4-BE49-F238E27FC236}">
                <a16:creationId xmlns:a16="http://schemas.microsoft.com/office/drawing/2014/main" xmlns="" id="{7702535C-26AD-488E-B5C3-2B084ACE75F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6328429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9A74B806-15CC-4053-AC24-791A63FA6A72}"/>
              </a:ext>
            </a:extLst>
          </p:cNvPr>
          <p:cNvSpPr>
            <a:spLocks noGrp="1" noChangeArrowheads="1"/>
          </p:cNvSpPr>
          <p:nvPr>
            <p:ph type="sldNum" sz="quarter" idx="5"/>
          </p:nvPr>
        </p:nvSpPr>
        <p:spPr>
          <a:ln/>
        </p:spPr>
        <p:txBody>
          <a:bodyPr/>
          <a:lstStyle/>
          <a:p>
            <a:fld id="{2E462CD6-CBD2-4A90-BDD2-7FE91A1B22C7}" type="slidenum">
              <a:rPr lang="en-IN" altLang="en-US"/>
              <a:pPr/>
              <a:t>77</a:t>
            </a:fld>
            <a:endParaRPr lang="en-IN" altLang="en-US"/>
          </a:p>
        </p:txBody>
      </p:sp>
      <p:sp>
        <p:nvSpPr>
          <p:cNvPr id="448514" name="Rectangle 2">
            <a:extLst>
              <a:ext uri="{FF2B5EF4-FFF2-40B4-BE49-F238E27FC236}">
                <a16:creationId xmlns:a16="http://schemas.microsoft.com/office/drawing/2014/main" xmlns="" id="{7B642352-6AEC-4377-84DB-5E7EC1AB17F5}"/>
              </a:ext>
            </a:extLst>
          </p:cNvPr>
          <p:cNvSpPr>
            <a:spLocks noGrp="1" noRot="1" noChangeAspect="1" noChangeArrowheads="1" noTextEdit="1"/>
          </p:cNvSpPr>
          <p:nvPr>
            <p:ph type="sldImg"/>
          </p:nvPr>
        </p:nvSpPr>
        <p:spPr>
          <a:ln/>
        </p:spPr>
      </p:sp>
      <p:sp>
        <p:nvSpPr>
          <p:cNvPr id="448515" name="Rectangle 3">
            <a:extLst>
              <a:ext uri="{FF2B5EF4-FFF2-40B4-BE49-F238E27FC236}">
                <a16:creationId xmlns:a16="http://schemas.microsoft.com/office/drawing/2014/main" xmlns="" id="{5F472BC7-AF14-4512-938A-5E7754F848A9}"/>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8414591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8DCA1E2-FEFF-4894-A98E-3097A2FA0090}"/>
              </a:ext>
            </a:extLst>
          </p:cNvPr>
          <p:cNvSpPr>
            <a:spLocks noGrp="1" noChangeArrowheads="1"/>
          </p:cNvSpPr>
          <p:nvPr>
            <p:ph type="sldNum" sz="quarter" idx="5"/>
          </p:nvPr>
        </p:nvSpPr>
        <p:spPr>
          <a:ln/>
        </p:spPr>
        <p:txBody>
          <a:bodyPr/>
          <a:lstStyle/>
          <a:p>
            <a:fld id="{060DC0B6-3833-4AC6-9F12-79302E36CEA1}" type="slidenum">
              <a:rPr lang="en-IN" altLang="en-US"/>
              <a:pPr/>
              <a:t>78</a:t>
            </a:fld>
            <a:endParaRPr lang="en-IN" altLang="en-US"/>
          </a:p>
        </p:txBody>
      </p:sp>
      <p:sp>
        <p:nvSpPr>
          <p:cNvPr id="654338" name="Rectangle 2">
            <a:extLst>
              <a:ext uri="{FF2B5EF4-FFF2-40B4-BE49-F238E27FC236}">
                <a16:creationId xmlns:a16="http://schemas.microsoft.com/office/drawing/2014/main" xmlns="" id="{7F6BAC6F-3A0A-43FB-9B02-949687A85781}"/>
              </a:ext>
            </a:extLst>
          </p:cNvPr>
          <p:cNvSpPr>
            <a:spLocks noGrp="1" noRot="1" noChangeAspect="1" noChangeArrowheads="1" noTextEdit="1"/>
          </p:cNvSpPr>
          <p:nvPr>
            <p:ph type="sldImg"/>
          </p:nvPr>
        </p:nvSpPr>
        <p:spPr>
          <a:ln/>
        </p:spPr>
      </p:sp>
      <p:sp>
        <p:nvSpPr>
          <p:cNvPr id="654339" name="Rectangle 3">
            <a:extLst>
              <a:ext uri="{FF2B5EF4-FFF2-40B4-BE49-F238E27FC236}">
                <a16:creationId xmlns:a16="http://schemas.microsoft.com/office/drawing/2014/main" xmlns="" id="{B9D4DEAB-92A6-489D-8918-BA2C08F9BB2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01645166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5D71BFC5-BEA9-4ACE-8F2F-2B05698D12B6}"/>
              </a:ext>
            </a:extLst>
          </p:cNvPr>
          <p:cNvSpPr>
            <a:spLocks noGrp="1" noChangeArrowheads="1"/>
          </p:cNvSpPr>
          <p:nvPr>
            <p:ph type="sldNum" sz="quarter" idx="5"/>
          </p:nvPr>
        </p:nvSpPr>
        <p:spPr>
          <a:ln/>
        </p:spPr>
        <p:txBody>
          <a:bodyPr/>
          <a:lstStyle/>
          <a:p>
            <a:fld id="{562E15B9-12B1-459B-8AC9-1A053C6E3B5B}" type="slidenum">
              <a:rPr lang="en-IN" altLang="en-US"/>
              <a:pPr/>
              <a:t>79</a:t>
            </a:fld>
            <a:endParaRPr lang="en-IN" altLang="en-US"/>
          </a:p>
        </p:txBody>
      </p:sp>
      <p:sp>
        <p:nvSpPr>
          <p:cNvPr id="450562" name="Rectangle 2">
            <a:extLst>
              <a:ext uri="{FF2B5EF4-FFF2-40B4-BE49-F238E27FC236}">
                <a16:creationId xmlns:a16="http://schemas.microsoft.com/office/drawing/2014/main" xmlns="" id="{7EBF878A-FC15-41E9-B78B-32EF44253A81}"/>
              </a:ext>
            </a:extLst>
          </p:cNvPr>
          <p:cNvSpPr>
            <a:spLocks noGrp="1" noRot="1" noChangeAspect="1" noChangeArrowheads="1" noTextEdit="1"/>
          </p:cNvSpPr>
          <p:nvPr>
            <p:ph type="sldImg"/>
          </p:nvPr>
        </p:nvSpPr>
        <p:spPr>
          <a:ln/>
        </p:spPr>
      </p:sp>
      <p:sp>
        <p:nvSpPr>
          <p:cNvPr id="450563" name="Rectangle 3">
            <a:extLst>
              <a:ext uri="{FF2B5EF4-FFF2-40B4-BE49-F238E27FC236}">
                <a16:creationId xmlns:a16="http://schemas.microsoft.com/office/drawing/2014/main" xmlns="" id="{2D77DBC6-DCBE-46FD-9B5E-86575B26DB5C}"/>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867376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F218248E-B29D-4CB0-A2F5-5E157667AA35}"/>
              </a:ext>
            </a:extLst>
          </p:cNvPr>
          <p:cNvSpPr>
            <a:spLocks noGrp="1" noChangeArrowheads="1"/>
          </p:cNvSpPr>
          <p:nvPr>
            <p:ph type="sldNum" sz="quarter" idx="5"/>
          </p:nvPr>
        </p:nvSpPr>
        <p:spPr>
          <a:ln/>
        </p:spPr>
        <p:txBody>
          <a:bodyPr/>
          <a:lstStyle/>
          <a:p>
            <a:fld id="{7083FA87-6CCF-43F0-BF99-DFDD76DD646C}" type="slidenum">
              <a:rPr lang="en-IN" altLang="en-US"/>
              <a:pPr/>
              <a:t>8</a:t>
            </a:fld>
            <a:endParaRPr lang="en-IN" altLang="en-US"/>
          </a:p>
        </p:txBody>
      </p:sp>
      <p:sp>
        <p:nvSpPr>
          <p:cNvPr id="532482" name="Rectangle 2">
            <a:extLst>
              <a:ext uri="{FF2B5EF4-FFF2-40B4-BE49-F238E27FC236}">
                <a16:creationId xmlns:a16="http://schemas.microsoft.com/office/drawing/2014/main" xmlns="" id="{8B63B9BE-56BF-40C2-B01E-4AA6ED60F2C2}"/>
              </a:ext>
            </a:extLst>
          </p:cNvPr>
          <p:cNvSpPr>
            <a:spLocks noGrp="1" noRot="1" noChangeAspect="1" noChangeArrowheads="1" noTextEdit="1"/>
          </p:cNvSpPr>
          <p:nvPr>
            <p:ph type="sldImg"/>
          </p:nvPr>
        </p:nvSpPr>
        <p:spPr>
          <a:ln/>
        </p:spPr>
      </p:sp>
      <p:sp>
        <p:nvSpPr>
          <p:cNvPr id="532483" name="Rectangle 3">
            <a:extLst>
              <a:ext uri="{FF2B5EF4-FFF2-40B4-BE49-F238E27FC236}">
                <a16:creationId xmlns:a16="http://schemas.microsoft.com/office/drawing/2014/main" xmlns="" id="{990B30CC-AB36-4EDA-A904-2861AF113BAA}"/>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99570951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4B866FD-DD38-43D7-8049-7D6B9923EFA2}"/>
              </a:ext>
            </a:extLst>
          </p:cNvPr>
          <p:cNvSpPr>
            <a:spLocks noGrp="1" noChangeArrowheads="1"/>
          </p:cNvSpPr>
          <p:nvPr>
            <p:ph type="sldNum" sz="quarter" idx="5"/>
          </p:nvPr>
        </p:nvSpPr>
        <p:spPr>
          <a:ln/>
        </p:spPr>
        <p:txBody>
          <a:bodyPr/>
          <a:lstStyle/>
          <a:p>
            <a:fld id="{DC09F9D7-CCE6-4870-BB9A-DEF6A714C69C}" type="slidenum">
              <a:rPr lang="en-IN" altLang="en-US"/>
              <a:pPr/>
              <a:t>80</a:t>
            </a:fld>
            <a:endParaRPr lang="en-IN" altLang="en-US"/>
          </a:p>
        </p:txBody>
      </p:sp>
      <p:sp>
        <p:nvSpPr>
          <p:cNvPr id="452610" name="Rectangle 2">
            <a:extLst>
              <a:ext uri="{FF2B5EF4-FFF2-40B4-BE49-F238E27FC236}">
                <a16:creationId xmlns:a16="http://schemas.microsoft.com/office/drawing/2014/main" xmlns="" id="{CF021B5C-7402-4FF9-B8D6-B130BF5F0DFC}"/>
              </a:ext>
            </a:extLst>
          </p:cNvPr>
          <p:cNvSpPr>
            <a:spLocks noGrp="1" noRot="1" noChangeAspect="1" noChangeArrowheads="1" noTextEdit="1"/>
          </p:cNvSpPr>
          <p:nvPr>
            <p:ph type="sldImg"/>
          </p:nvPr>
        </p:nvSpPr>
        <p:spPr>
          <a:ln/>
        </p:spPr>
      </p:sp>
      <p:sp>
        <p:nvSpPr>
          <p:cNvPr id="452611" name="Rectangle 3">
            <a:extLst>
              <a:ext uri="{FF2B5EF4-FFF2-40B4-BE49-F238E27FC236}">
                <a16:creationId xmlns:a16="http://schemas.microsoft.com/office/drawing/2014/main" xmlns="" id="{7E87C7D6-C0E3-4725-BEB5-4E7637F2D22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94909451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90D31D05-7C4D-41C8-AC01-2792A510A6D9}"/>
              </a:ext>
            </a:extLst>
          </p:cNvPr>
          <p:cNvSpPr>
            <a:spLocks noGrp="1" noChangeArrowheads="1"/>
          </p:cNvSpPr>
          <p:nvPr>
            <p:ph type="sldNum" sz="quarter" idx="5"/>
          </p:nvPr>
        </p:nvSpPr>
        <p:spPr>
          <a:ln/>
        </p:spPr>
        <p:txBody>
          <a:bodyPr/>
          <a:lstStyle/>
          <a:p>
            <a:fld id="{7D962145-7AFE-4375-9644-4176F7F3155A}" type="slidenum">
              <a:rPr lang="en-IN" altLang="en-US"/>
              <a:pPr/>
              <a:t>81</a:t>
            </a:fld>
            <a:endParaRPr lang="en-IN" altLang="en-US"/>
          </a:p>
        </p:txBody>
      </p:sp>
      <p:sp>
        <p:nvSpPr>
          <p:cNvPr id="699394" name="Rectangle 2">
            <a:extLst>
              <a:ext uri="{FF2B5EF4-FFF2-40B4-BE49-F238E27FC236}">
                <a16:creationId xmlns:a16="http://schemas.microsoft.com/office/drawing/2014/main" xmlns="" id="{9DE5422A-B956-4935-8976-86F7EA4EC015}"/>
              </a:ext>
            </a:extLst>
          </p:cNvPr>
          <p:cNvSpPr>
            <a:spLocks noGrp="1" noRot="1" noChangeAspect="1" noChangeArrowheads="1" noTextEdit="1"/>
          </p:cNvSpPr>
          <p:nvPr>
            <p:ph type="sldImg"/>
          </p:nvPr>
        </p:nvSpPr>
        <p:spPr>
          <a:ln/>
        </p:spPr>
      </p:sp>
      <p:sp>
        <p:nvSpPr>
          <p:cNvPr id="699395" name="Rectangle 3">
            <a:extLst>
              <a:ext uri="{FF2B5EF4-FFF2-40B4-BE49-F238E27FC236}">
                <a16:creationId xmlns:a16="http://schemas.microsoft.com/office/drawing/2014/main" xmlns="" id="{00542ED9-0D20-4F99-88D5-F883FF1EF15B}"/>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97321659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47C8AC8D-067D-41D5-98AA-FFE560807010}"/>
              </a:ext>
            </a:extLst>
          </p:cNvPr>
          <p:cNvSpPr>
            <a:spLocks noGrp="1" noChangeArrowheads="1"/>
          </p:cNvSpPr>
          <p:nvPr>
            <p:ph type="sldNum" sz="quarter" idx="5"/>
          </p:nvPr>
        </p:nvSpPr>
        <p:spPr>
          <a:ln/>
        </p:spPr>
        <p:txBody>
          <a:bodyPr/>
          <a:lstStyle/>
          <a:p>
            <a:fld id="{9B49AE0F-1961-4115-85DA-78D60291E666}" type="slidenum">
              <a:rPr lang="en-IN" altLang="en-US"/>
              <a:pPr/>
              <a:t>82</a:t>
            </a:fld>
            <a:endParaRPr lang="en-IN" altLang="en-US"/>
          </a:p>
        </p:txBody>
      </p:sp>
      <p:sp>
        <p:nvSpPr>
          <p:cNvPr id="454658" name="Rectangle 2">
            <a:extLst>
              <a:ext uri="{FF2B5EF4-FFF2-40B4-BE49-F238E27FC236}">
                <a16:creationId xmlns:a16="http://schemas.microsoft.com/office/drawing/2014/main" xmlns="" id="{98F0717A-6924-45DE-9112-4A4464556204}"/>
              </a:ext>
            </a:extLst>
          </p:cNvPr>
          <p:cNvSpPr>
            <a:spLocks noGrp="1" noRot="1" noChangeAspect="1" noChangeArrowheads="1" noTextEdit="1"/>
          </p:cNvSpPr>
          <p:nvPr>
            <p:ph type="sldImg"/>
          </p:nvPr>
        </p:nvSpPr>
        <p:spPr>
          <a:ln/>
        </p:spPr>
      </p:sp>
      <p:sp>
        <p:nvSpPr>
          <p:cNvPr id="454659" name="Rectangle 3">
            <a:extLst>
              <a:ext uri="{FF2B5EF4-FFF2-40B4-BE49-F238E27FC236}">
                <a16:creationId xmlns:a16="http://schemas.microsoft.com/office/drawing/2014/main" xmlns="" id="{477A07CF-FE56-4625-AE37-E2A8EF56AFAE}"/>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2040645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4503C0C5-DB0B-4E1D-88AD-8A6C06085908}"/>
              </a:ext>
            </a:extLst>
          </p:cNvPr>
          <p:cNvSpPr>
            <a:spLocks noGrp="1" noChangeArrowheads="1"/>
          </p:cNvSpPr>
          <p:nvPr>
            <p:ph type="sldNum" sz="quarter" idx="5"/>
          </p:nvPr>
        </p:nvSpPr>
        <p:spPr>
          <a:ln/>
        </p:spPr>
        <p:txBody>
          <a:bodyPr/>
          <a:lstStyle/>
          <a:p>
            <a:fld id="{4768A66B-93F3-464E-A228-69F891B947E2}" type="slidenum">
              <a:rPr lang="en-IN" altLang="en-US"/>
              <a:pPr/>
              <a:t>83</a:t>
            </a:fld>
            <a:endParaRPr lang="en-IN" altLang="en-US"/>
          </a:p>
        </p:txBody>
      </p:sp>
      <p:sp>
        <p:nvSpPr>
          <p:cNvPr id="456706" name="Rectangle 2">
            <a:extLst>
              <a:ext uri="{FF2B5EF4-FFF2-40B4-BE49-F238E27FC236}">
                <a16:creationId xmlns:a16="http://schemas.microsoft.com/office/drawing/2014/main" xmlns="" id="{C8D84A32-DC0E-4740-9EC2-592585D7FFB9}"/>
              </a:ext>
            </a:extLst>
          </p:cNvPr>
          <p:cNvSpPr>
            <a:spLocks noGrp="1" noRot="1" noChangeAspect="1" noChangeArrowheads="1" noTextEdit="1"/>
          </p:cNvSpPr>
          <p:nvPr>
            <p:ph type="sldImg"/>
          </p:nvPr>
        </p:nvSpPr>
        <p:spPr>
          <a:ln/>
        </p:spPr>
      </p:sp>
      <p:sp>
        <p:nvSpPr>
          <p:cNvPr id="456707" name="Rectangle 3">
            <a:extLst>
              <a:ext uri="{FF2B5EF4-FFF2-40B4-BE49-F238E27FC236}">
                <a16:creationId xmlns:a16="http://schemas.microsoft.com/office/drawing/2014/main" xmlns="" id="{AF26AA42-D3F2-4256-AD75-C78953B7A4D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25367355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431C2CE-90D7-4EB5-AFB7-1DB76462003E}"/>
              </a:ext>
            </a:extLst>
          </p:cNvPr>
          <p:cNvSpPr>
            <a:spLocks noGrp="1" noChangeArrowheads="1"/>
          </p:cNvSpPr>
          <p:nvPr>
            <p:ph type="sldNum" sz="quarter" idx="5"/>
          </p:nvPr>
        </p:nvSpPr>
        <p:spPr>
          <a:ln/>
        </p:spPr>
        <p:txBody>
          <a:bodyPr/>
          <a:lstStyle/>
          <a:p>
            <a:fld id="{6C9A4480-5305-444B-9DAF-9BF132732D02}" type="slidenum">
              <a:rPr lang="en-IN" altLang="en-US"/>
              <a:pPr/>
              <a:t>84</a:t>
            </a:fld>
            <a:endParaRPr lang="en-IN" altLang="en-US"/>
          </a:p>
        </p:txBody>
      </p:sp>
      <p:sp>
        <p:nvSpPr>
          <p:cNvPr id="458754" name="Rectangle 2">
            <a:extLst>
              <a:ext uri="{FF2B5EF4-FFF2-40B4-BE49-F238E27FC236}">
                <a16:creationId xmlns:a16="http://schemas.microsoft.com/office/drawing/2014/main" xmlns="" id="{B9B7F3F4-3DEA-404B-8E64-378AE6409CEF}"/>
              </a:ext>
            </a:extLst>
          </p:cNvPr>
          <p:cNvSpPr>
            <a:spLocks noGrp="1" noRot="1" noChangeAspect="1" noChangeArrowheads="1" noTextEdit="1"/>
          </p:cNvSpPr>
          <p:nvPr>
            <p:ph type="sldImg"/>
          </p:nvPr>
        </p:nvSpPr>
        <p:spPr>
          <a:ln/>
        </p:spPr>
      </p:sp>
      <p:sp>
        <p:nvSpPr>
          <p:cNvPr id="458755" name="Rectangle 3">
            <a:extLst>
              <a:ext uri="{FF2B5EF4-FFF2-40B4-BE49-F238E27FC236}">
                <a16:creationId xmlns:a16="http://schemas.microsoft.com/office/drawing/2014/main" xmlns="" id="{2ACD92AC-BEF2-4D3A-A09B-5093B3A8687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89963296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BA9DD2D-1AE3-449A-9B21-A4CB6DDCBF28}"/>
              </a:ext>
            </a:extLst>
          </p:cNvPr>
          <p:cNvSpPr>
            <a:spLocks noGrp="1" noChangeArrowheads="1"/>
          </p:cNvSpPr>
          <p:nvPr>
            <p:ph type="sldNum" sz="quarter" idx="5"/>
          </p:nvPr>
        </p:nvSpPr>
        <p:spPr>
          <a:ln/>
        </p:spPr>
        <p:txBody>
          <a:bodyPr/>
          <a:lstStyle/>
          <a:p>
            <a:fld id="{357525CE-FDC6-4497-8789-FA6FFEF0237D}" type="slidenum">
              <a:rPr lang="en-IN" altLang="en-US"/>
              <a:pPr/>
              <a:t>85</a:t>
            </a:fld>
            <a:endParaRPr lang="en-IN" altLang="en-US"/>
          </a:p>
        </p:txBody>
      </p:sp>
      <p:sp>
        <p:nvSpPr>
          <p:cNvPr id="460802" name="Rectangle 2">
            <a:extLst>
              <a:ext uri="{FF2B5EF4-FFF2-40B4-BE49-F238E27FC236}">
                <a16:creationId xmlns:a16="http://schemas.microsoft.com/office/drawing/2014/main" xmlns="" id="{1D9EBBFB-E519-42FA-BA91-1522E90736B4}"/>
              </a:ext>
            </a:extLst>
          </p:cNvPr>
          <p:cNvSpPr>
            <a:spLocks noGrp="1" noRot="1" noChangeAspect="1" noChangeArrowheads="1" noTextEdit="1"/>
          </p:cNvSpPr>
          <p:nvPr>
            <p:ph type="sldImg"/>
          </p:nvPr>
        </p:nvSpPr>
        <p:spPr>
          <a:ln/>
        </p:spPr>
      </p:sp>
      <p:sp>
        <p:nvSpPr>
          <p:cNvPr id="460803" name="Rectangle 3">
            <a:extLst>
              <a:ext uri="{FF2B5EF4-FFF2-40B4-BE49-F238E27FC236}">
                <a16:creationId xmlns:a16="http://schemas.microsoft.com/office/drawing/2014/main" xmlns="" id="{340C2353-4A16-457B-91A9-898498B5571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4305866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95C15AA9-F353-4585-8C37-B0A33CE32CF2}"/>
              </a:ext>
            </a:extLst>
          </p:cNvPr>
          <p:cNvSpPr>
            <a:spLocks noGrp="1" noChangeArrowheads="1"/>
          </p:cNvSpPr>
          <p:nvPr>
            <p:ph type="sldNum" sz="quarter" idx="5"/>
          </p:nvPr>
        </p:nvSpPr>
        <p:spPr>
          <a:ln/>
        </p:spPr>
        <p:txBody>
          <a:bodyPr/>
          <a:lstStyle/>
          <a:p>
            <a:fld id="{C7F561AE-E3F1-4672-86E5-92F414B2DD0D}" type="slidenum">
              <a:rPr lang="en-IN" altLang="en-US"/>
              <a:pPr/>
              <a:t>86</a:t>
            </a:fld>
            <a:endParaRPr lang="en-IN" altLang="en-US"/>
          </a:p>
        </p:txBody>
      </p:sp>
      <p:sp>
        <p:nvSpPr>
          <p:cNvPr id="462850" name="Rectangle 2">
            <a:extLst>
              <a:ext uri="{FF2B5EF4-FFF2-40B4-BE49-F238E27FC236}">
                <a16:creationId xmlns:a16="http://schemas.microsoft.com/office/drawing/2014/main" xmlns="" id="{BAD20D75-2893-40EB-A9CA-EFD4A4CB3EDF}"/>
              </a:ext>
            </a:extLst>
          </p:cNvPr>
          <p:cNvSpPr>
            <a:spLocks noGrp="1" noRot="1" noChangeAspect="1" noChangeArrowheads="1" noTextEdit="1"/>
          </p:cNvSpPr>
          <p:nvPr>
            <p:ph type="sldImg"/>
          </p:nvPr>
        </p:nvSpPr>
        <p:spPr>
          <a:ln/>
        </p:spPr>
      </p:sp>
      <p:sp>
        <p:nvSpPr>
          <p:cNvPr id="462851" name="Rectangle 3">
            <a:extLst>
              <a:ext uri="{FF2B5EF4-FFF2-40B4-BE49-F238E27FC236}">
                <a16:creationId xmlns:a16="http://schemas.microsoft.com/office/drawing/2014/main" xmlns="" id="{C25BD7C0-577D-4926-8C49-490D66742791}"/>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7323601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52760834-9CC3-4E61-81AC-917BB8714558}"/>
              </a:ext>
            </a:extLst>
          </p:cNvPr>
          <p:cNvSpPr>
            <a:spLocks noGrp="1" noChangeArrowheads="1"/>
          </p:cNvSpPr>
          <p:nvPr>
            <p:ph type="sldNum" sz="quarter" idx="5"/>
          </p:nvPr>
        </p:nvSpPr>
        <p:spPr>
          <a:ln/>
        </p:spPr>
        <p:txBody>
          <a:bodyPr/>
          <a:lstStyle/>
          <a:p>
            <a:fld id="{1D20019E-8E8D-4A37-B5D6-BA604348A2FC}" type="slidenum">
              <a:rPr lang="en-IN" altLang="en-US"/>
              <a:pPr/>
              <a:t>87</a:t>
            </a:fld>
            <a:endParaRPr lang="en-IN" altLang="en-US"/>
          </a:p>
        </p:txBody>
      </p:sp>
      <p:sp>
        <p:nvSpPr>
          <p:cNvPr id="464898" name="Rectangle 2">
            <a:extLst>
              <a:ext uri="{FF2B5EF4-FFF2-40B4-BE49-F238E27FC236}">
                <a16:creationId xmlns:a16="http://schemas.microsoft.com/office/drawing/2014/main" xmlns="" id="{CAD3E882-DD13-40EB-BCEA-4C9A7BDC66D9}"/>
              </a:ext>
            </a:extLst>
          </p:cNvPr>
          <p:cNvSpPr>
            <a:spLocks noGrp="1" noRot="1" noChangeAspect="1" noChangeArrowheads="1" noTextEdit="1"/>
          </p:cNvSpPr>
          <p:nvPr>
            <p:ph type="sldImg"/>
          </p:nvPr>
        </p:nvSpPr>
        <p:spPr>
          <a:ln/>
        </p:spPr>
      </p:sp>
      <p:sp>
        <p:nvSpPr>
          <p:cNvPr id="464899" name="Rectangle 3">
            <a:extLst>
              <a:ext uri="{FF2B5EF4-FFF2-40B4-BE49-F238E27FC236}">
                <a16:creationId xmlns:a16="http://schemas.microsoft.com/office/drawing/2014/main" xmlns="" id="{62832198-3DD4-4349-99E4-F0D5EF69F65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8354942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43A88850-3D67-401F-A67F-7E43341FDCB7}"/>
              </a:ext>
            </a:extLst>
          </p:cNvPr>
          <p:cNvSpPr>
            <a:spLocks noGrp="1" noChangeArrowheads="1"/>
          </p:cNvSpPr>
          <p:nvPr>
            <p:ph type="sldNum" sz="quarter" idx="5"/>
          </p:nvPr>
        </p:nvSpPr>
        <p:spPr>
          <a:ln/>
        </p:spPr>
        <p:txBody>
          <a:bodyPr/>
          <a:lstStyle/>
          <a:p>
            <a:fld id="{4356B31A-E8FD-4A50-8A5F-192D16F6FA47}" type="slidenum">
              <a:rPr lang="en-IN" altLang="en-US"/>
              <a:pPr/>
              <a:t>88</a:t>
            </a:fld>
            <a:endParaRPr lang="en-IN" altLang="en-US"/>
          </a:p>
        </p:txBody>
      </p:sp>
      <p:sp>
        <p:nvSpPr>
          <p:cNvPr id="466946" name="Rectangle 2">
            <a:extLst>
              <a:ext uri="{FF2B5EF4-FFF2-40B4-BE49-F238E27FC236}">
                <a16:creationId xmlns:a16="http://schemas.microsoft.com/office/drawing/2014/main" xmlns="" id="{98610283-3078-4F8B-87B9-3E5F7189C6A5}"/>
              </a:ext>
            </a:extLst>
          </p:cNvPr>
          <p:cNvSpPr>
            <a:spLocks noGrp="1" noRot="1" noChangeAspect="1" noChangeArrowheads="1" noTextEdit="1"/>
          </p:cNvSpPr>
          <p:nvPr>
            <p:ph type="sldImg"/>
          </p:nvPr>
        </p:nvSpPr>
        <p:spPr>
          <a:ln/>
        </p:spPr>
      </p:sp>
      <p:sp>
        <p:nvSpPr>
          <p:cNvPr id="466947" name="Rectangle 3">
            <a:extLst>
              <a:ext uri="{FF2B5EF4-FFF2-40B4-BE49-F238E27FC236}">
                <a16:creationId xmlns:a16="http://schemas.microsoft.com/office/drawing/2014/main" xmlns="" id="{C19A9E2B-BA84-4ACB-8988-BB59608DDF9F}"/>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4224099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834CA7B4-2B50-47E0-BD5C-B2E16AB9ED8D}"/>
              </a:ext>
            </a:extLst>
          </p:cNvPr>
          <p:cNvSpPr>
            <a:spLocks noGrp="1" noChangeArrowheads="1"/>
          </p:cNvSpPr>
          <p:nvPr>
            <p:ph type="sldNum" sz="quarter" idx="5"/>
          </p:nvPr>
        </p:nvSpPr>
        <p:spPr>
          <a:ln/>
        </p:spPr>
        <p:txBody>
          <a:bodyPr/>
          <a:lstStyle/>
          <a:p>
            <a:fld id="{AE69CEB1-C2BC-40E0-A922-2561A2A6D9ED}" type="slidenum">
              <a:rPr lang="en-IN" altLang="en-US"/>
              <a:pPr/>
              <a:t>89</a:t>
            </a:fld>
            <a:endParaRPr lang="en-IN" altLang="en-US"/>
          </a:p>
        </p:txBody>
      </p:sp>
      <p:sp>
        <p:nvSpPr>
          <p:cNvPr id="468994" name="Rectangle 2">
            <a:extLst>
              <a:ext uri="{FF2B5EF4-FFF2-40B4-BE49-F238E27FC236}">
                <a16:creationId xmlns:a16="http://schemas.microsoft.com/office/drawing/2014/main" xmlns="" id="{BEE5A93D-2854-4EF4-949C-4E42455CEEB1}"/>
              </a:ext>
            </a:extLst>
          </p:cNvPr>
          <p:cNvSpPr>
            <a:spLocks noGrp="1" noRot="1" noChangeAspect="1" noChangeArrowheads="1" noTextEdit="1"/>
          </p:cNvSpPr>
          <p:nvPr>
            <p:ph type="sldImg"/>
          </p:nvPr>
        </p:nvSpPr>
        <p:spPr>
          <a:ln/>
        </p:spPr>
      </p:sp>
      <p:sp>
        <p:nvSpPr>
          <p:cNvPr id="468995" name="Rectangle 3">
            <a:extLst>
              <a:ext uri="{FF2B5EF4-FFF2-40B4-BE49-F238E27FC236}">
                <a16:creationId xmlns:a16="http://schemas.microsoft.com/office/drawing/2014/main" xmlns="" id="{5B839905-7374-4064-8E61-732F46958D59}"/>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77499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A71308D-8011-4BD6-8644-014AA428A042}"/>
              </a:ext>
            </a:extLst>
          </p:cNvPr>
          <p:cNvSpPr>
            <a:spLocks noGrp="1" noChangeArrowheads="1"/>
          </p:cNvSpPr>
          <p:nvPr>
            <p:ph type="sldNum" sz="quarter" idx="5"/>
          </p:nvPr>
        </p:nvSpPr>
        <p:spPr>
          <a:ln/>
        </p:spPr>
        <p:txBody>
          <a:bodyPr/>
          <a:lstStyle/>
          <a:p>
            <a:fld id="{CC632051-152E-411D-8207-96797F76E7B3}" type="slidenum">
              <a:rPr lang="en-IN" altLang="en-US"/>
              <a:pPr/>
              <a:t>9</a:t>
            </a:fld>
            <a:endParaRPr lang="en-IN" altLang="en-US"/>
          </a:p>
        </p:txBody>
      </p:sp>
      <p:sp>
        <p:nvSpPr>
          <p:cNvPr id="534530" name="Rectangle 2">
            <a:extLst>
              <a:ext uri="{FF2B5EF4-FFF2-40B4-BE49-F238E27FC236}">
                <a16:creationId xmlns:a16="http://schemas.microsoft.com/office/drawing/2014/main" xmlns="" id="{507CDED4-D445-4B77-9BA3-40FE01947574}"/>
              </a:ext>
            </a:extLst>
          </p:cNvPr>
          <p:cNvSpPr>
            <a:spLocks noGrp="1" noRot="1" noChangeAspect="1" noChangeArrowheads="1" noTextEdit="1"/>
          </p:cNvSpPr>
          <p:nvPr>
            <p:ph type="sldImg"/>
          </p:nvPr>
        </p:nvSpPr>
        <p:spPr>
          <a:ln/>
        </p:spPr>
      </p:sp>
      <p:sp>
        <p:nvSpPr>
          <p:cNvPr id="534531" name="Rectangle 3">
            <a:extLst>
              <a:ext uri="{FF2B5EF4-FFF2-40B4-BE49-F238E27FC236}">
                <a16:creationId xmlns:a16="http://schemas.microsoft.com/office/drawing/2014/main" xmlns="" id="{A2235CC9-70F2-4AD9-9A09-E0E1A2AC43E7}"/>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43173360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546C8E5-B705-486B-9E65-F46165ABD43E}"/>
              </a:ext>
            </a:extLst>
          </p:cNvPr>
          <p:cNvSpPr>
            <a:spLocks noGrp="1" noChangeArrowheads="1"/>
          </p:cNvSpPr>
          <p:nvPr>
            <p:ph type="sldNum" sz="quarter" idx="5"/>
          </p:nvPr>
        </p:nvSpPr>
        <p:spPr>
          <a:ln/>
        </p:spPr>
        <p:txBody>
          <a:bodyPr/>
          <a:lstStyle/>
          <a:p>
            <a:fld id="{9CDD0CA6-315A-4BA0-AB9E-0B1F4DF48E5E}" type="slidenum">
              <a:rPr lang="en-IN" altLang="en-US"/>
              <a:pPr/>
              <a:t>90</a:t>
            </a:fld>
            <a:endParaRPr lang="en-IN" altLang="en-US"/>
          </a:p>
        </p:txBody>
      </p:sp>
      <p:sp>
        <p:nvSpPr>
          <p:cNvPr id="656386" name="Rectangle 2">
            <a:extLst>
              <a:ext uri="{FF2B5EF4-FFF2-40B4-BE49-F238E27FC236}">
                <a16:creationId xmlns:a16="http://schemas.microsoft.com/office/drawing/2014/main" xmlns="" id="{1FF80733-E9D0-4DA2-B93F-4ACE35C4A46A}"/>
              </a:ext>
            </a:extLst>
          </p:cNvPr>
          <p:cNvSpPr>
            <a:spLocks noGrp="1" noRot="1" noChangeAspect="1" noChangeArrowheads="1" noTextEdit="1"/>
          </p:cNvSpPr>
          <p:nvPr>
            <p:ph type="sldImg"/>
          </p:nvPr>
        </p:nvSpPr>
        <p:spPr>
          <a:ln/>
        </p:spPr>
      </p:sp>
      <p:sp>
        <p:nvSpPr>
          <p:cNvPr id="656387" name="Rectangle 3">
            <a:extLst>
              <a:ext uri="{FF2B5EF4-FFF2-40B4-BE49-F238E27FC236}">
                <a16:creationId xmlns:a16="http://schemas.microsoft.com/office/drawing/2014/main" xmlns="" id="{17C34530-DE09-4E21-9AC0-4CD0305085FD}"/>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297361039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5314AAAE-9F2B-4B25-B98A-4ECEFEFAAA9A}"/>
              </a:ext>
            </a:extLst>
          </p:cNvPr>
          <p:cNvSpPr>
            <a:spLocks noGrp="1" noChangeArrowheads="1"/>
          </p:cNvSpPr>
          <p:nvPr>
            <p:ph type="sldNum" sz="quarter" idx="5"/>
          </p:nvPr>
        </p:nvSpPr>
        <p:spPr>
          <a:ln/>
        </p:spPr>
        <p:txBody>
          <a:bodyPr/>
          <a:lstStyle/>
          <a:p>
            <a:fld id="{C8F15F0D-3133-4779-BFC1-954B45F65B60}" type="slidenum">
              <a:rPr lang="en-IN" altLang="en-US"/>
              <a:pPr/>
              <a:t>91</a:t>
            </a:fld>
            <a:endParaRPr lang="en-IN" altLang="en-US"/>
          </a:p>
        </p:txBody>
      </p:sp>
      <p:sp>
        <p:nvSpPr>
          <p:cNvPr id="473090" name="Rectangle 2">
            <a:extLst>
              <a:ext uri="{FF2B5EF4-FFF2-40B4-BE49-F238E27FC236}">
                <a16:creationId xmlns:a16="http://schemas.microsoft.com/office/drawing/2014/main" xmlns="" id="{80895FD0-127F-4BF2-BA84-436F4E675855}"/>
              </a:ext>
            </a:extLst>
          </p:cNvPr>
          <p:cNvSpPr>
            <a:spLocks noGrp="1" noRot="1" noChangeAspect="1" noChangeArrowheads="1" noTextEdit="1"/>
          </p:cNvSpPr>
          <p:nvPr>
            <p:ph type="sldImg"/>
          </p:nvPr>
        </p:nvSpPr>
        <p:spPr>
          <a:ln/>
        </p:spPr>
      </p:sp>
      <p:sp>
        <p:nvSpPr>
          <p:cNvPr id="473091" name="Rectangle 3">
            <a:extLst>
              <a:ext uri="{FF2B5EF4-FFF2-40B4-BE49-F238E27FC236}">
                <a16:creationId xmlns:a16="http://schemas.microsoft.com/office/drawing/2014/main" xmlns="" id="{A8A1104A-A7F4-425C-8B28-2E63E4754BCA}"/>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0201120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330EDD86-8F28-4E5C-9A04-2CC1A3013229}"/>
              </a:ext>
            </a:extLst>
          </p:cNvPr>
          <p:cNvSpPr>
            <a:spLocks noGrp="1" noChangeArrowheads="1"/>
          </p:cNvSpPr>
          <p:nvPr>
            <p:ph type="sldNum" sz="quarter" idx="5"/>
          </p:nvPr>
        </p:nvSpPr>
        <p:spPr>
          <a:ln/>
        </p:spPr>
        <p:txBody>
          <a:bodyPr/>
          <a:lstStyle/>
          <a:p>
            <a:fld id="{89B4C6D6-2199-487D-B10A-66260162A585}" type="slidenum">
              <a:rPr lang="en-IN" altLang="en-US"/>
              <a:pPr/>
              <a:t>92</a:t>
            </a:fld>
            <a:endParaRPr lang="en-IN" altLang="en-US"/>
          </a:p>
        </p:txBody>
      </p:sp>
      <p:sp>
        <p:nvSpPr>
          <p:cNvPr id="475138" name="Rectangle 2">
            <a:extLst>
              <a:ext uri="{FF2B5EF4-FFF2-40B4-BE49-F238E27FC236}">
                <a16:creationId xmlns:a16="http://schemas.microsoft.com/office/drawing/2014/main" xmlns="" id="{845FA111-2E4A-40D3-9121-9E8993220384}"/>
              </a:ext>
            </a:extLst>
          </p:cNvPr>
          <p:cNvSpPr>
            <a:spLocks noGrp="1" noRot="1" noChangeAspect="1" noChangeArrowheads="1" noTextEdit="1"/>
          </p:cNvSpPr>
          <p:nvPr>
            <p:ph type="sldImg"/>
          </p:nvPr>
        </p:nvSpPr>
        <p:spPr>
          <a:ln/>
        </p:spPr>
      </p:sp>
      <p:sp>
        <p:nvSpPr>
          <p:cNvPr id="475139" name="Rectangle 3">
            <a:extLst>
              <a:ext uri="{FF2B5EF4-FFF2-40B4-BE49-F238E27FC236}">
                <a16:creationId xmlns:a16="http://schemas.microsoft.com/office/drawing/2014/main" xmlns="" id="{4632CE48-B83B-49D0-91C6-D57F5C279FDC}"/>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420859571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73954F5-9E5C-49EE-A38B-630DEE33772C}"/>
              </a:ext>
            </a:extLst>
          </p:cNvPr>
          <p:cNvSpPr>
            <a:spLocks noGrp="1" noChangeArrowheads="1"/>
          </p:cNvSpPr>
          <p:nvPr>
            <p:ph type="sldNum" sz="quarter" idx="5"/>
          </p:nvPr>
        </p:nvSpPr>
        <p:spPr>
          <a:ln/>
        </p:spPr>
        <p:txBody>
          <a:bodyPr/>
          <a:lstStyle/>
          <a:p>
            <a:fld id="{179E1584-9CCD-448B-B668-14ED1BB78BFE}" type="slidenum">
              <a:rPr lang="en-IN" altLang="en-US"/>
              <a:pPr/>
              <a:t>93</a:t>
            </a:fld>
            <a:endParaRPr lang="en-IN" altLang="en-US"/>
          </a:p>
        </p:txBody>
      </p:sp>
      <p:sp>
        <p:nvSpPr>
          <p:cNvPr id="658434" name="Rectangle 2">
            <a:extLst>
              <a:ext uri="{FF2B5EF4-FFF2-40B4-BE49-F238E27FC236}">
                <a16:creationId xmlns:a16="http://schemas.microsoft.com/office/drawing/2014/main" xmlns="" id="{008AD4F8-9441-4A7A-9323-3AF369C7F407}"/>
              </a:ext>
            </a:extLst>
          </p:cNvPr>
          <p:cNvSpPr>
            <a:spLocks noGrp="1" noRot="1" noChangeAspect="1" noChangeArrowheads="1" noTextEdit="1"/>
          </p:cNvSpPr>
          <p:nvPr>
            <p:ph type="sldImg"/>
          </p:nvPr>
        </p:nvSpPr>
        <p:spPr>
          <a:ln/>
        </p:spPr>
      </p:sp>
      <p:sp>
        <p:nvSpPr>
          <p:cNvPr id="658435" name="Rectangle 3">
            <a:extLst>
              <a:ext uri="{FF2B5EF4-FFF2-40B4-BE49-F238E27FC236}">
                <a16:creationId xmlns:a16="http://schemas.microsoft.com/office/drawing/2014/main" xmlns="" id="{CEE42190-70CD-41AC-95C2-6CC30A79960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32609193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963A7C6-82AB-4B5E-AD94-6823E238FCCA}"/>
              </a:ext>
            </a:extLst>
          </p:cNvPr>
          <p:cNvSpPr>
            <a:spLocks noGrp="1" noChangeArrowheads="1"/>
          </p:cNvSpPr>
          <p:nvPr>
            <p:ph type="sldNum" sz="quarter" idx="5"/>
          </p:nvPr>
        </p:nvSpPr>
        <p:spPr>
          <a:ln/>
        </p:spPr>
        <p:txBody>
          <a:bodyPr/>
          <a:lstStyle/>
          <a:p>
            <a:fld id="{6059ED16-552E-47B2-88E3-DE8EDCE1CA94}" type="slidenum">
              <a:rPr lang="en-IN" altLang="en-US"/>
              <a:pPr/>
              <a:t>94</a:t>
            </a:fld>
            <a:endParaRPr lang="en-IN" altLang="en-US"/>
          </a:p>
        </p:txBody>
      </p:sp>
      <p:sp>
        <p:nvSpPr>
          <p:cNvPr id="477186" name="Rectangle 2">
            <a:extLst>
              <a:ext uri="{FF2B5EF4-FFF2-40B4-BE49-F238E27FC236}">
                <a16:creationId xmlns:a16="http://schemas.microsoft.com/office/drawing/2014/main" xmlns="" id="{F6417BF0-FD5B-4B45-9D9B-BDC2F952BA90}"/>
              </a:ext>
            </a:extLst>
          </p:cNvPr>
          <p:cNvSpPr>
            <a:spLocks noGrp="1" noRot="1" noChangeAspect="1" noChangeArrowheads="1" noTextEdit="1"/>
          </p:cNvSpPr>
          <p:nvPr>
            <p:ph type="sldImg"/>
          </p:nvPr>
        </p:nvSpPr>
        <p:spPr>
          <a:ln/>
        </p:spPr>
      </p:sp>
      <p:sp>
        <p:nvSpPr>
          <p:cNvPr id="477187" name="Rectangle 3">
            <a:extLst>
              <a:ext uri="{FF2B5EF4-FFF2-40B4-BE49-F238E27FC236}">
                <a16:creationId xmlns:a16="http://schemas.microsoft.com/office/drawing/2014/main" xmlns="" id="{C6F07039-DAB9-4E95-8D22-AAB9E5C763B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00137233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33489B2B-527F-4C0C-A2B8-D6320F218526}"/>
              </a:ext>
            </a:extLst>
          </p:cNvPr>
          <p:cNvSpPr>
            <a:spLocks noGrp="1" noChangeArrowheads="1"/>
          </p:cNvSpPr>
          <p:nvPr>
            <p:ph type="sldNum" sz="quarter" idx="5"/>
          </p:nvPr>
        </p:nvSpPr>
        <p:spPr>
          <a:ln/>
        </p:spPr>
        <p:txBody>
          <a:bodyPr/>
          <a:lstStyle/>
          <a:p>
            <a:fld id="{93612573-9AE2-4B92-892F-45AE3BD71AB1}" type="slidenum">
              <a:rPr lang="en-IN" altLang="en-US"/>
              <a:pPr/>
              <a:t>95</a:t>
            </a:fld>
            <a:endParaRPr lang="en-IN" altLang="en-US"/>
          </a:p>
        </p:txBody>
      </p:sp>
      <p:sp>
        <p:nvSpPr>
          <p:cNvPr id="479234" name="Rectangle 2">
            <a:extLst>
              <a:ext uri="{FF2B5EF4-FFF2-40B4-BE49-F238E27FC236}">
                <a16:creationId xmlns:a16="http://schemas.microsoft.com/office/drawing/2014/main" xmlns="" id="{0553253B-04DB-4BF8-A717-1A11ACA2302D}"/>
              </a:ext>
            </a:extLst>
          </p:cNvPr>
          <p:cNvSpPr>
            <a:spLocks noGrp="1" noRot="1" noChangeAspect="1" noChangeArrowheads="1" noTextEdit="1"/>
          </p:cNvSpPr>
          <p:nvPr>
            <p:ph type="sldImg"/>
          </p:nvPr>
        </p:nvSpPr>
        <p:spPr>
          <a:ln/>
        </p:spPr>
      </p:sp>
      <p:sp>
        <p:nvSpPr>
          <p:cNvPr id="479235" name="Rectangle 3">
            <a:extLst>
              <a:ext uri="{FF2B5EF4-FFF2-40B4-BE49-F238E27FC236}">
                <a16:creationId xmlns:a16="http://schemas.microsoft.com/office/drawing/2014/main" xmlns="" id="{E52C5453-BC2D-45CF-83EE-E13A122A0999}"/>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159336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A6E763E1-5FA6-4BBC-A935-88291AE305EA}"/>
              </a:ext>
            </a:extLst>
          </p:cNvPr>
          <p:cNvSpPr>
            <a:spLocks noGrp="1" noChangeArrowheads="1"/>
          </p:cNvSpPr>
          <p:nvPr>
            <p:ph type="sldNum" sz="quarter" idx="5"/>
          </p:nvPr>
        </p:nvSpPr>
        <p:spPr>
          <a:ln/>
        </p:spPr>
        <p:txBody>
          <a:bodyPr/>
          <a:lstStyle/>
          <a:p>
            <a:fld id="{475D32C5-519A-4253-8AB7-8A36F5C12D8B}" type="slidenum">
              <a:rPr lang="en-IN" altLang="en-US"/>
              <a:pPr/>
              <a:t>96</a:t>
            </a:fld>
            <a:endParaRPr lang="en-IN" altLang="en-US"/>
          </a:p>
        </p:txBody>
      </p:sp>
      <p:sp>
        <p:nvSpPr>
          <p:cNvPr id="481282" name="Rectangle 2">
            <a:extLst>
              <a:ext uri="{FF2B5EF4-FFF2-40B4-BE49-F238E27FC236}">
                <a16:creationId xmlns:a16="http://schemas.microsoft.com/office/drawing/2014/main" xmlns="" id="{04A05D13-BC64-47C4-8E92-79B8B1CBDFA1}"/>
              </a:ext>
            </a:extLst>
          </p:cNvPr>
          <p:cNvSpPr>
            <a:spLocks noGrp="1" noRot="1" noChangeAspect="1" noChangeArrowheads="1" noTextEdit="1"/>
          </p:cNvSpPr>
          <p:nvPr>
            <p:ph type="sldImg"/>
          </p:nvPr>
        </p:nvSpPr>
        <p:spPr>
          <a:ln/>
        </p:spPr>
      </p:sp>
      <p:sp>
        <p:nvSpPr>
          <p:cNvPr id="481283" name="Rectangle 3">
            <a:extLst>
              <a:ext uri="{FF2B5EF4-FFF2-40B4-BE49-F238E27FC236}">
                <a16:creationId xmlns:a16="http://schemas.microsoft.com/office/drawing/2014/main" xmlns="" id="{1F365409-49E5-4E2C-8447-E897A3871CEC}"/>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78336202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46EB71C2-A26D-4206-AD1B-5F396F5BDCDF}"/>
              </a:ext>
            </a:extLst>
          </p:cNvPr>
          <p:cNvSpPr>
            <a:spLocks noGrp="1" noChangeArrowheads="1"/>
          </p:cNvSpPr>
          <p:nvPr>
            <p:ph type="sldNum" sz="quarter" idx="5"/>
          </p:nvPr>
        </p:nvSpPr>
        <p:spPr>
          <a:ln/>
        </p:spPr>
        <p:txBody>
          <a:bodyPr/>
          <a:lstStyle/>
          <a:p>
            <a:fld id="{6702C203-37F3-4388-A821-20E686C22167}" type="slidenum">
              <a:rPr lang="en-IN" altLang="en-US"/>
              <a:pPr/>
              <a:t>97</a:t>
            </a:fld>
            <a:endParaRPr lang="en-IN" altLang="en-US"/>
          </a:p>
        </p:txBody>
      </p:sp>
      <p:sp>
        <p:nvSpPr>
          <p:cNvPr id="483330" name="Rectangle 2">
            <a:extLst>
              <a:ext uri="{FF2B5EF4-FFF2-40B4-BE49-F238E27FC236}">
                <a16:creationId xmlns:a16="http://schemas.microsoft.com/office/drawing/2014/main" xmlns="" id="{828287C9-B4F6-418E-B41D-FBF81B29982F}"/>
              </a:ext>
            </a:extLst>
          </p:cNvPr>
          <p:cNvSpPr>
            <a:spLocks noGrp="1" noRot="1" noChangeAspect="1" noChangeArrowheads="1" noTextEdit="1"/>
          </p:cNvSpPr>
          <p:nvPr>
            <p:ph type="sldImg"/>
          </p:nvPr>
        </p:nvSpPr>
        <p:spPr>
          <a:ln/>
        </p:spPr>
      </p:sp>
      <p:sp>
        <p:nvSpPr>
          <p:cNvPr id="483331" name="Rectangle 3">
            <a:extLst>
              <a:ext uri="{FF2B5EF4-FFF2-40B4-BE49-F238E27FC236}">
                <a16:creationId xmlns:a16="http://schemas.microsoft.com/office/drawing/2014/main" xmlns="" id="{1274DF45-BFEF-429A-859E-B541102B4AFB}"/>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304145039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E651513-8CA0-406E-B9F2-91B4A192F0E7}"/>
              </a:ext>
            </a:extLst>
          </p:cNvPr>
          <p:cNvSpPr>
            <a:spLocks noGrp="1" noChangeArrowheads="1"/>
          </p:cNvSpPr>
          <p:nvPr>
            <p:ph type="sldNum" sz="quarter" idx="5"/>
          </p:nvPr>
        </p:nvSpPr>
        <p:spPr>
          <a:ln/>
        </p:spPr>
        <p:txBody>
          <a:bodyPr/>
          <a:lstStyle/>
          <a:p>
            <a:fld id="{3F720DE4-4D5C-488A-A323-C7377AAA683D}" type="slidenum">
              <a:rPr lang="en-IN" altLang="en-US"/>
              <a:pPr/>
              <a:t>98</a:t>
            </a:fld>
            <a:endParaRPr lang="en-IN" altLang="en-US"/>
          </a:p>
        </p:txBody>
      </p:sp>
      <p:sp>
        <p:nvSpPr>
          <p:cNvPr id="487426" name="Rectangle 2">
            <a:extLst>
              <a:ext uri="{FF2B5EF4-FFF2-40B4-BE49-F238E27FC236}">
                <a16:creationId xmlns:a16="http://schemas.microsoft.com/office/drawing/2014/main" xmlns="" id="{43EEB2FD-EF0C-45EC-9F7D-69BAB691EF7A}"/>
              </a:ext>
            </a:extLst>
          </p:cNvPr>
          <p:cNvSpPr>
            <a:spLocks noGrp="1" noRot="1" noChangeAspect="1" noChangeArrowheads="1" noTextEdit="1"/>
          </p:cNvSpPr>
          <p:nvPr>
            <p:ph type="sldImg"/>
          </p:nvPr>
        </p:nvSpPr>
        <p:spPr>
          <a:ln/>
        </p:spPr>
      </p:sp>
      <p:sp>
        <p:nvSpPr>
          <p:cNvPr id="487427" name="Rectangle 3">
            <a:extLst>
              <a:ext uri="{FF2B5EF4-FFF2-40B4-BE49-F238E27FC236}">
                <a16:creationId xmlns:a16="http://schemas.microsoft.com/office/drawing/2014/main" xmlns="" id="{078881CD-1DE6-4CE1-9BC6-6F923B8B3351}"/>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4418223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66868195-59B5-47D1-9410-EA9083224F22}"/>
              </a:ext>
            </a:extLst>
          </p:cNvPr>
          <p:cNvSpPr>
            <a:spLocks noGrp="1" noChangeArrowheads="1"/>
          </p:cNvSpPr>
          <p:nvPr>
            <p:ph type="sldNum" sz="quarter" idx="5"/>
          </p:nvPr>
        </p:nvSpPr>
        <p:spPr>
          <a:ln/>
        </p:spPr>
        <p:txBody>
          <a:bodyPr/>
          <a:lstStyle/>
          <a:p>
            <a:fld id="{1EDC3587-F268-4C9F-8FA3-E1CA5AB6BC73}" type="slidenum">
              <a:rPr lang="en-IN" altLang="en-US"/>
              <a:pPr/>
              <a:t>99</a:t>
            </a:fld>
            <a:endParaRPr lang="en-IN" altLang="en-US"/>
          </a:p>
        </p:txBody>
      </p:sp>
      <p:sp>
        <p:nvSpPr>
          <p:cNvPr id="489474" name="Rectangle 2">
            <a:extLst>
              <a:ext uri="{FF2B5EF4-FFF2-40B4-BE49-F238E27FC236}">
                <a16:creationId xmlns:a16="http://schemas.microsoft.com/office/drawing/2014/main" xmlns="" id="{D7C9C8CE-EA5D-4F99-B34A-2EAF839936E3}"/>
              </a:ext>
            </a:extLst>
          </p:cNvPr>
          <p:cNvSpPr>
            <a:spLocks noGrp="1" noRot="1" noChangeAspect="1" noChangeArrowheads="1" noTextEdit="1"/>
          </p:cNvSpPr>
          <p:nvPr>
            <p:ph type="sldImg"/>
          </p:nvPr>
        </p:nvSpPr>
        <p:spPr>
          <a:ln/>
        </p:spPr>
      </p:sp>
      <p:sp>
        <p:nvSpPr>
          <p:cNvPr id="489475" name="Rectangle 3">
            <a:extLst>
              <a:ext uri="{FF2B5EF4-FFF2-40B4-BE49-F238E27FC236}">
                <a16:creationId xmlns:a16="http://schemas.microsoft.com/office/drawing/2014/main" xmlns="" id="{B0AABE75-EBFB-4643-B631-C77E968F0B3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extLst>
      <p:ext uri="{BB962C8B-B14F-4D97-AF65-F5344CB8AC3E}">
        <p14:creationId xmlns:p14="http://schemas.microsoft.com/office/powerpoint/2010/main" val="1681032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5378B0-D2B1-4B06-953E-085256ED453D}"/>
              </a:ext>
            </a:extLst>
          </p:cNvPr>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a:extLst>
              <a:ext uri="{FF2B5EF4-FFF2-40B4-BE49-F238E27FC236}">
                <a16:creationId xmlns:a16="http://schemas.microsoft.com/office/drawing/2014/main" xmlns="" id="{31F744DC-5DC4-41CB-834F-B46F34B9AD4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a:extLst>
              <a:ext uri="{FF2B5EF4-FFF2-40B4-BE49-F238E27FC236}">
                <a16:creationId xmlns:a16="http://schemas.microsoft.com/office/drawing/2014/main" xmlns="" id="{4BEA5D31-6916-4D10-A436-DB0E1B4308A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3B7AE608-1079-4782-B84C-6CEF10C9C78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EB616D6A-E088-4231-9D7E-BCBB663A9E00}"/>
              </a:ext>
            </a:extLst>
          </p:cNvPr>
          <p:cNvSpPr>
            <a:spLocks noGrp="1"/>
          </p:cNvSpPr>
          <p:nvPr>
            <p:ph type="sldNum" sz="quarter" idx="12"/>
          </p:nvPr>
        </p:nvSpPr>
        <p:spPr/>
        <p:txBody>
          <a:bodyPr/>
          <a:lstStyle>
            <a:lvl1pPr>
              <a:defRPr/>
            </a:lvl1pPr>
          </a:lstStyle>
          <a:p>
            <a:fld id="{F002A543-5040-46CF-948B-65A5C1DB64C6}" type="slidenum">
              <a:rPr lang="en-US" altLang="en-US"/>
              <a:pPr/>
              <a:t>‹#›</a:t>
            </a:fld>
            <a:endParaRPr lang="en-US" altLang="en-US"/>
          </a:p>
        </p:txBody>
      </p:sp>
    </p:spTree>
    <p:extLst>
      <p:ext uri="{BB962C8B-B14F-4D97-AF65-F5344CB8AC3E}">
        <p14:creationId xmlns:p14="http://schemas.microsoft.com/office/powerpoint/2010/main" val="52178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0AD5BB-3145-4872-9CF9-81E0F50BA5B9}"/>
              </a:ext>
            </a:extLst>
          </p:cNvPr>
          <p:cNvSpPr>
            <a:spLocks noGrp="1"/>
          </p:cNvSpPr>
          <p:nvPr>
            <p:ph type="title"/>
          </p:nvPr>
        </p:nvSpPr>
        <p:spPr/>
        <p:txBody>
          <a:bodyPr/>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xmlns="" id="{39FD6EE9-0386-4984-B7A4-E953A01D303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98196406-46DB-48A8-8EE7-16376ACD655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DDA53FC3-6BBB-42D0-A940-AE6D825CA9F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1F864E54-1E07-4EA4-BD35-C1FA3E6C4C4E}"/>
              </a:ext>
            </a:extLst>
          </p:cNvPr>
          <p:cNvSpPr>
            <a:spLocks noGrp="1"/>
          </p:cNvSpPr>
          <p:nvPr>
            <p:ph type="sldNum" sz="quarter" idx="12"/>
          </p:nvPr>
        </p:nvSpPr>
        <p:spPr/>
        <p:txBody>
          <a:bodyPr/>
          <a:lstStyle>
            <a:lvl1pPr>
              <a:defRPr/>
            </a:lvl1pPr>
          </a:lstStyle>
          <a:p>
            <a:fld id="{C2AD11AA-8406-4AD4-B07A-B9DDAC87329D}" type="slidenum">
              <a:rPr lang="en-US" altLang="en-US"/>
              <a:pPr/>
              <a:t>‹#›</a:t>
            </a:fld>
            <a:endParaRPr lang="en-US" altLang="en-US"/>
          </a:p>
        </p:txBody>
      </p:sp>
    </p:spTree>
    <p:extLst>
      <p:ext uri="{BB962C8B-B14F-4D97-AF65-F5344CB8AC3E}">
        <p14:creationId xmlns:p14="http://schemas.microsoft.com/office/powerpoint/2010/main" val="268233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EB318FA-80A8-4A1F-B4E3-64ABA4CBE3F9}"/>
              </a:ext>
            </a:extLst>
          </p:cNvPr>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xmlns="" id="{0C1C1C41-F04E-4837-BFD5-5DFADBB5CB19}"/>
              </a:ext>
            </a:extLst>
          </p:cNvPr>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24DA6648-5B51-4419-9A0D-F5083D86538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6ACEFA77-7203-4F41-B719-739A79C36CB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BA49A0C3-C7DC-4D78-97E7-4B7EE313DDC9}"/>
              </a:ext>
            </a:extLst>
          </p:cNvPr>
          <p:cNvSpPr>
            <a:spLocks noGrp="1"/>
          </p:cNvSpPr>
          <p:nvPr>
            <p:ph type="sldNum" sz="quarter" idx="12"/>
          </p:nvPr>
        </p:nvSpPr>
        <p:spPr/>
        <p:txBody>
          <a:bodyPr/>
          <a:lstStyle>
            <a:lvl1pPr>
              <a:defRPr/>
            </a:lvl1pPr>
          </a:lstStyle>
          <a:p>
            <a:fld id="{799A04DF-A661-4750-B0D2-6CFE3D43C03E}" type="slidenum">
              <a:rPr lang="en-US" altLang="en-US"/>
              <a:pPr/>
              <a:t>‹#›</a:t>
            </a:fld>
            <a:endParaRPr lang="en-US" altLang="en-US"/>
          </a:p>
        </p:txBody>
      </p:sp>
    </p:spTree>
    <p:extLst>
      <p:ext uri="{BB962C8B-B14F-4D97-AF65-F5344CB8AC3E}">
        <p14:creationId xmlns:p14="http://schemas.microsoft.com/office/powerpoint/2010/main" val="266722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B2A1C-E159-427C-BBA1-34926A9AE1B0}"/>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xmlns="" id="{73A77C16-BA9B-4726-BEB1-D2B068A59746}"/>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0F9CFFF4-91CC-49BB-B86A-85B184323FF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5A5F1B61-21A9-4B36-8BD2-00E6DF67649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941FE589-2E68-465E-BC82-54109502F802}"/>
              </a:ext>
            </a:extLst>
          </p:cNvPr>
          <p:cNvSpPr>
            <a:spLocks noGrp="1"/>
          </p:cNvSpPr>
          <p:nvPr>
            <p:ph type="sldNum" sz="quarter" idx="12"/>
          </p:nvPr>
        </p:nvSpPr>
        <p:spPr/>
        <p:txBody>
          <a:bodyPr/>
          <a:lstStyle>
            <a:lvl1pPr>
              <a:defRPr/>
            </a:lvl1pPr>
          </a:lstStyle>
          <a:p>
            <a:fld id="{B1A44EFD-BE6D-4D2B-81CD-85F09B9835E2}" type="slidenum">
              <a:rPr lang="en-US" altLang="en-US"/>
              <a:pPr/>
              <a:t>‹#›</a:t>
            </a:fld>
            <a:endParaRPr lang="en-US" altLang="en-US"/>
          </a:p>
        </p:txBody>
      </p:sp>
    </p:spTree>
    <p:extLst>
      <p:ext uri="{BB962C8B-B14F-4D97-AF65-F5344CB8AC3E}">
        <p14:creationId xmlns:p14="http://schemas.microsoft.com/office/powerpoint/2010/main" val="276524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B139C-7938-4280-A5A7-9E76F23B9CE3}"/>
              </a:ext>
            </a:extLst>
          </p:cNvPr>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xmlns="" id="{9C137638-1003-4AD5-94B0-85C8CBB1815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E8D69669-A6BD-457A-BB64-35A34431DEA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AEBD80BD-FBA4-4BBB-B198-A5DBDFE9CD4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C09B5FB3-2EF8-43BB-A397-AB6E78EB49F6}"/>
              </a:ext>
            </a:extLst>
          </p:cNvPr>
          <p:cNvSpPr>
            <a:spLocks noGrp="1"/>
          </p:cNvSpPr>
          <p:nvPr>
            <p:ph type="sldNum" sz="quarter" idx="12"/>
          </p:nvPr>
        </p:nvSpPr>
        <p:spPr/>
        <p:txBody>
          <a:bodyPr/>
          <a:lstStyle>
            <a:lvl1pPr>
              <a:defRPr/>
            </a:lvl1pPr>
          </a:lstStyle>
          <a:p>
            <a:fld id="{DCD97461-410F-47DA-BF6A-561DF93B6E86}" type="slidenum">
              <a:rPr lang="en-US" altLang="en-US"/>
              <a:pPr/>
              <a:t>‹#›</a:t>
            </a:fld>
            <a:endParaRPr lang="en-US" altLang="en-US"/>
          </a:p>
        </p:txBody>
      </p:sp>
    </p:spTree>
    <p:extLst>
      <p:ext uri="{BB962C8B-B14F-4D97-AF65-F5344CB8AC3E}">
        <p14:creationId xmlns:p14="http://schemas.microsoft.com/office/powerpoint/2010/main" val="1095456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1ABEF3-1638-40C9-9DD5-688B305CC097}"/>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xmlns="" id="{6AD9571B-A1C3-4D0D-8FE6-4B2AE2F0313D}"/>
              </a:ext>
            </a:extLst>
          </p:cNvPr>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16:creationId xmlns:a16="http://schemas.microsoft.com/office/drawing/2014/main" xmlns="" id="{5972AF7F-249A-4777-BFB0-77BECD61D21A}"/>
              </a:ext>
            </a:extLst>
          </p:cNvPr>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a:extLst>
              <a:ext uri="{FF2B5EF4-FFF2-40B4-BE49-F238E27FC236}">
                <a16:creationId xmlns:a16="http://schemas.microsoft.com/office/drawing/2014/main" xmlns="" id="{4079D9CD-A9E6-4A75-9E91-8B15E83811D8}"/>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xmlns="" id="{BA4A479C-4200-41C5-AB18-D63D1151C302}"/>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xmlns="" id="{FEDAD0B9-9BF5-4FCE-8CCB-DE6CCB55B907}"/>
              </a:ext>
            </a:extLst>
          </p:cNvPr>
          <p:cNvSpPr>
            <a:spLocks noGrp="1"/>
          </p:cNvSpPr>
          <p:nvPr>
            <p:ph type="sldNum" sz="quarter" idx="12"/>
          </p:nvPr>
        </p:nvSpPr>
        <p:spPr/>
        <p:txBody>
          <a:bodyPr/>
          <a:lstStyle>
            <a:lvl1pPr>
              <a:defRPr/>
            </a:lvl1pPr>
          </a:lstStyle>
          <a:p>
            <a:fld id="{8FE19B4C-74EB-47B6-8354-F4B9C2D9F361}" type="slidenum">
              <a:rPr lang="en-US" altLang="en-US"/>
              <a:pPr/>
              <a:t>‹#›</a:t>
            </a:fld>
            <a:endParaRPr lang="en-US" altLang="en-US"/>
          </a:p>
        </p:txBody>
      </p:sp>
    </p:spTree>
    <p:extLst>
      <p:ext uri="{BB962C8B-B14F-4D97-AF65-F5344CB8AC3E}">
        <p14:creationId xmlns:p14="http://schemas.microsoft.com/office/powerpoint/2010/main" val="390672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01E050-EB9B-44B7-9FFD-AA82E9A87B68}"/>
              </a:ext>
            </a:extLst>
          </p:cNvPr>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xmlns="" id="{BF50555D-89DF-4909-A965-F9F90172B29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D3D9BC59-5AB9-416A-A136-00267876DFAB}"/>
              </a:ext>
            </a:extLst>
          </p:cNvPr>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a:extLst>
              <a:ext uri="{FF2B5EF4-FFF2-40B4-BE49-F238E27FC236}">
                <a16:creationId xmlns:a16="http://schemas.microsoft.com/office/drawing/2014/main" xmlns="" id="{60894B36-49E1-433D-8B62-629A27B6DBA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BC34AA94-74B3-487D-BF2E-D1639A721646}"/>
              </a:ext>
            </a:extLst>
          </p:cNvPr>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a:extLst>
              <a:ext uri="{FF2B5EF4-FFF2-40B4-BE49-F238E27FC236}">
                <a16:creationId xmlns:a16="http://schemas.microsoft.com/office/drawing/2014/main" xmlns="" id="{01C6E6A4-EFEA-4E97-86DB-D3FCC6D1C82F}"/>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xmlns="" id="{B5161E13-4D37-47B5-997B-7835523D1774}"/>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xmlns="" id="{37FF4484-300B-40F1-BEB7-8D5E792ECD1C}"/>
              </a:ext>
            </a:extLst>
          </p:cNvPr>
          <p:cNvSpPr>
            <a:spLocks noGrp="1"/>
          </p:cNvSpPr>
          <p:nvPr>
            <p:ph type="sldNum" sz="quarter" idx="12"/>
          </p:nvPr>
        </p:nvSpPr>
        <p:spPr/>
        <p:txBody>
          <a:bodyPr/>
          <a:lstStyle>
            <a:lvl1pPr>
              <a:defRPr/>
            </a:lvl1pPr>
          </a:lstStyle>
          <a:p>
            <a:fld id="{66647DEF-A493-4645-A93A-07A47A0B6B85}" type="slidenum">
              <a:rPr lang="en-US" altLang="en-US"/>
              <a:pPr/>
              <a:t>‹#›</a:t>
            </a:fld>
            <a:endParaRPr lang="en-US" altLang="en-US"/>
          </a:p>
        </p:txBody>
      </p:sp>
    </p:spTree>
    <p:extLst>
      <p:ext uri="{BB962C8B-B14F-4D97-AF65-F5344CB8AC3E}">
        <p14:creationId xmlns:p14="http://schemas.microsoft.com/office/powerpoint/2010/main" val="945107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76296F-C30C-4589-BE1B-6114E3EBE1DB}"/>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a16="http://schemas.microsoft.com/office/drawing/2014/main" xmlns="" id="{FEE706C3-B66D-4A91-8421-19E92775F106}"/>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xmlns="" id="{2453B5BC-183E-4FDD-BEAD-A745B2C1D850}"/>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xmlns="" id="{2BA516BD-7CAB-413B-9A8F-6F05F3B12BF9}"/>
              </a:ext>
            </a:extLst>
          </p:cNvPr>
          <p:cNvSpPr>
            <a:spLocks noGrp="1"/>
          </p:cNvSpPr>
          <p:nvPr>
            <p:ph type="sldNum" sz="quarter" idx="12"/>
          </p:nvPr>
        </p:nvSpPr>
        <p:spPr/>
        <p:txBody>
          <a:bodyPr/>
          <a:lstStyle>
            <a:lvl1pPr>
              <a:defRPr/>
            </a:lvl1pPr>
          </a:lstStyle>
          <a:p>
            <a:fld id="{E4B740DE-1197-4019-9C89-D81A4A4391C9}" type="slidenum">
              <a:rPr lang="en-US" altLang="en-US"/>
              <a:pPr/>
              <a:t>‹#›</a:t>
            </a:fld>
            <a:endParaRPr lang="en-US" altLang="en-US"/>
          </a:p>
        </p:txBody>
      </p:sp>
    </p:spTree>
    <p:extLst>
      <p:ext uri="{BB962C8B-B14F-4D97-AF65-F5344CB8AC3E}">
        <p14:creationId xmlns:p14="http://schemas.microsoft.com/office/powerpoint/2010/main" val="114589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EB0753A-2782-4F64-A941-F5D5640D7AD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xmlns="" id="{14625207-716D-4ACC-BECD-12564A0EE6A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xmlns="" id="{5461CA8C-6A82-4724-AFE0-5B86B5783AC6}"/>
              </a:ext>
            </a:extLst>
          </p:cNvPr>
          <p:cNvSpPr>
            <a:spLocks noGrp="1"/>
          </p:cNvSpPr>
          <p:nvPr>
            <p:ph type="sldNum" sz="quarter" idx="12"/>
          </p:nvPr>
        </p:nvSpPr>
        <p:spPr/>
        <p:txBody>
          <a:bodyPr/>
          <a:lstStyle>
            <a:lvl1pPr>
              <a:defRPr/>
            </a:lvl1pPr>
          </a:lstStyle>
          <a:p>
            <a:fld id="{98ACEE4D-4992-49FD-9FBC-DBA9D81929AF}" type="slidenum">
              <a:rPr lang="en-US" altLang="en-US"/>
              <a:pPr/>
              <a:t>‹#›</a:t>
            </a:fld>
            <a:endParaRPr lang="en-US" altLang="en-US"/>
          </a:p>
        </p:txBody>
      </p:sp>
    </p:spTree>
    <p:extLst>
      <p:ext uri="{BB962C8B-B14F-4D97-AF65-F5344CB8AC3E}">
        <p14:creationId xmlns:p14="http://schemas.microsoft.com/office/powerpoint/2010/main" val="293474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200E07-D4C4-40A7-B084-880400219F37}"/>
              </a:ext>
            </a:extLst>
          </p:cNvPr>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xmlns="" id="{6B541832-2162-412D-8414-7BF1FB699EF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16:creationId xmlns:a16="http://schemas.microsoft.com/office/drawing/2014/main" xmlns="" id="{82C4AB81-66A3-4762-946F-818E272021B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91CB0C5B-8A4F-49E9-BE2E-FD6803823784}"/>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xmlns="" id="{03C60081-87D3-4B58-B5C9-ED74911BCE22}"/>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xmlns="" id="{C11D153B-6768-4D01-B2D0-2228F8BB5571}"/>
              </a:ext>
            </a:extLst>
          </p:cNvPr>
          <p:cNvSpPr>
            <a:spLocks noGrp="1"/>
          </p:cNvSpPr>
          <p:nvPr>
            <p:ph type="sldNum" sz="quarter" idx="12"/>
          </p:nvPr>
        </p:nvSpPr>
        <p:spPr/>
        <p:txBody>
          <a:bodyPr/>
          <a:lstStyle>
            <a:lvl1pPr>
              <a:defRPr/>
            </a:lvl1pPr>
          </a:lstStyle>
          <a:p>
            <a:fld id="{EB462775-1963-48B6-9B65-08D797C213B8}" type="slidenum">
              <a:rPr lang="en-US" altLang="en-US"/>
              <a:pPr/>
              <a:t>‹#›</a:t>
            </a:fld>
            <a:endParaRPr lang="en-US" altLang="en-US"/>
          </a:p>
        </p:txBody>
      </p:sp>
    </p:spTree>
    <p:extLst>
      <p:ext uri="{BB962C8B-B14F-4D97-AF65-F5344CB8AC3E}">
        <p14:creationId xmlns:p14="http://schemas.microsoft.com/office/powerpoint/2010/main" val="361749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ED17B1-CB10-4B1E-91CF-55EB1C7A30A7}"/>
              </a:ext>
            </a:extLst>
          </p:cNvPr>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a:extLst>
              <a:ext uri="{FF2B5EF4-FFF2-40B4-BE49-F238E27FC236}">
                <a16:creationId xmlns:a16="http://schemas.microsoft.com/office/drawing/2014/main" xmlns="" id="{F08D5585-C6DB-4723-830A-B66D786FF6A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a:extLst>
              <a:ext uri="{FF2B5EF4-FFF2-40B4-BE49-F238E27FC236}">
                <a16:creationId xmlns:a16="http://schemas.microsoft.com/office/drawing/2014/main" xmlns="" id="{653BD6B8-A6E0-4FB9-A9C7-DCC2BA6933B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C81C4915-FB29-48E4-BFE8-D1D97B86753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xmlns="" id="{25431A25-8FCA-4B0A-887A-934DDFCDB855}"/>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xmlns="" id="{0D80690E-3CC9-4B22-B171-39A97F350375}"/>
              </a:ext>
            </a:extLst>
          </p:cNvPr>
          <p:cNvSpPr>
            <a:spLocks noGrp="1"/>
          </p:cNvSpPr>
          <p:nvPr>
            <p:ph type="sldNum" sz="quarter" idx="12"/>
          </p:nvPr>
        </p:nvSpPr>
        <p:spPr/>
        <p:txBody>
          <a:bodyPr/>
          <a:lstStyle>
            <a:lvl1pPr>
              <a:defRPr/>
            </a:lvl1pPr>
          </a:lstStyle>
          <a:p>
            <a:fld id="{D29E2ACF-6A38-46EB-908E-3283DAD1097A}" type="slidenum">
              <a:rPr lang="en-US" altLang="en-US"/>
              <a:pPr/>
              <a:t>‹#›</a:t>
            </a:fld>
            <a:endParaRPr lang="en-US" altLang="en-US"/>
          </a:p>
        </p:txBody>
      </p:sp>
    </p:spTree>
    <p:extLst>
      <p:ext uri="{BB962C8B-B14F-4D97-AF65-F5344CB8AC3E}">
        <p14:creationId xmlns:p14="http://schemas.microsoft.com/office/powerpoint/2010/main" val="174088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D5786B85-A65A-415F-9597-0F64DBEC77E8}"/>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a:p>
        </p:txBody>
      </p:sp>
      <p:sp>
        <p:nvSpPr>
          <p:cNvPr id="1027" name="Rectangle 3">
            <a:extLst>
              <a:ext uri="{FF2B5EF4-FFF2-40B4-BE49-F238E27FC236}">
                <a16:creationId xmlns:a16="http://schemas.microsoft.com/office/drawing/2014/main" xmlns="" id="{91F78406-FAB1-41A6-B485-82E197C48748}"/>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a:p>
        </p:txBody>
      </p:sp>
      <p:sp>
        <p:nvSpPr>
          <p:cNvPr id="1028" name="Rectangle 4">
            <a:extLst>
              <a:ext uri="{FF2B5EF4-FFF2-40B4-BE49-F238E27FC236}">
                <a16:creationId xmlns:a16="http://schemas.microsoft.com/office/drawing/2014/main" xmlns="" id="{5DD931CD-57EF-4E88-85F7-CC52BA6175F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xmlns="" id="{92753CBF-0925-4558-81A5-A69EE451D085}"/>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xmlns="" id="{CACB713D-BAF5-471E-B119-136C26EA3DA6}"/>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38C592D-6CA4-4062-9C15-ADFD455D4998}" type="slidenum">
              <a:rPr lang="en-US" altLang="en-US"/>
              <a:pPr/>
              <a:t>‹#›</a:t>
            </a:fld>
            <a:endParaRPr lang="en-US" altLang="en-US"/>
          </a:p>
        </p:txBody>
      </p:sp>
      <p:pic>
        <p:nvPicPr>
          <p:cNvPr id="1031" name="Picture 7" descr="IEC_BG02">
            <a:extLst>
              <a:ext uri="{FF2B5EF4-FFF2-40B4-BE49-F238E27FC236}">
                <a16:creationId xmlns:a16="http://schemas.microsoft.com/office/drawing/2014/main" xmlns="" id="{F93ABD16-60C9-4A39-9C84-7254197326C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32" name="Text Box 8">
            <a:extLst>
              <a:ext uri="{FF2B5EF4-FFF2-40B4-BE49-F238E27FC236}">
                <a16:creationId xmlns:a16="http://schemas.microsoft.com/office/drawing/2014/main" xmlns="" id="{0F723B76-C44A-4443-BFB6-33069601C214}"/>
              </a:ext>
            </a:extLst>
          </p:cNvPr>
          <p:cNvSpPr txBox="1">
            <a:spLocks noChangeArrowheads="1"/>
          </p:cNvSpPr>
          <p:nvPr userDrawn="1"/>
        </p:nvSpPr>
        <p:spPr bwMode="auto">
          <a:xfrm>
            <a:off x="160338" y="152400"/>
            <a:ext cx="7620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400" b="1">
                <a:solidFill>
                  <a:schemeClr val="bg1"/>
                </a:solidFill>
                <a:latin typeface="Tahoma" panose="020B0604030504040204" pitchFamily="34" charset="0"/>
              </a:rPr>
              <a:t>Data Structures and Algorithms</a:t>
            </a:r>
            <a:endParaRPr lang="en-US" altLang="en-US" sz="2400" b="1">
              <a:solidFill>
                <a:schemeClr val="bg1"/>
              </a:solidFill>
              <a:latin typeface="Tahoma" panose="020B0604030504040204" pitchFamily="34" charset="0"/>
            </a:endParaRPr>
          </a:p>
        </p:txBody>
      </p:sp>
      <p:sp>
        <p:nvSpPr>
          <p:cNvPr id="1033" name="Text Box 9">
            <a:extLst>
              <a:ext uri="{FF2B5EF4-FFF2-40B4-BE49-F238E27FC236}">
                <a16:creationId xmlns:a16="http://schemas.microsoft.com/office/drawing/2014/main" xmlns="" id="{8FB4ED4D-C8D5-40CE-AE44-7ACAFDACE480}"/>
              </a:ext>
            </a:extLst>
          </p:cNvPr>
          <p:cNvSpPr txBox="1">
            <a:spLocks noChangeArrowheads="1"/>
          </p:cNvSpPr>
          <p:nvPr userDrawn="1"/>
        </p:nvSpPr>
        <p:spPr bwMode="auto">
          <a:xfrm>
            <a:off x="7620000" y="6554788"/>
            <a:ext cx="1524000"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1">
                <a:solidFill>
                  <a:schemeClr val="bg1"/>
                </a:solidFill>
              </a:rPr>
              <a:t>Session 4</a:t>
            </a:r>
          </a:p>
        </p:txBody>
      </p:sp>
      <p:sp>
        <p:nvSpPr>
          <p:cNvPr id="1034" name="Text Box 10">
            <a:extLst>
              <a:ext uri="{FF2B5EF4-FFF2-40B4-BE49-F238E27FC236}">
                <a16:creationId xmlns:a16="http://schemas.microsoft.com/office/drawing/2014/main" xmlns="" id="{95664490-F1C7-410D-B97A-53CEE078CE0A}"/>
              </a:ext>
            </a:extLst>
          </p:cNvPr>
          <p:cNvSpPr txBox="1">
            <a:spLocks noChangeArrowheads="1"/>
          </p:cNvSpPr>
          <p:nvPr userDrawn="1"/>
        </p:nvSpPr>
        <p:spPr bwMode="auto">
          <a:xfrm>
            <a:off x="863600" y="6600825"/>
            <a:ext cx="72390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1">
                <a:solidFill>
                  <a:schemeClr val="bg1"/>
                </a:solidFill>
              </a:rPr>
              <a:t>Ver.  1.0</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a:extLst>
              <a:ext uri="{FF2B5EF4-FFF2-40B4-BE49-F238E27FC236}">
                <a16:creationId xmlns:a16="http://schemas.microsoft.com/office/drawing/2014/main" xmlns="" id="{1FC0F626-D8D6-4D84-942C-F03908A162E6}"/>
              </a:ext>
            </a:extLst>
          </p:cNvPr>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ltLang="en-US" b="1"/>
          </a:p>
        </p:txBody>
      </p:sp>
      <p:sp>
        <p:nvSpPr>
          <p:cNvPr id="267267" name="Text Box 3">
            <a:extLst>
              <a:ext uri="{FF2B5EF4-FFF2-40B4-BE49-F238E27FC236}">
                <a16:creationId xmlns:a16="http://schemas.microsoft.com/office/drawing/2014/main" xmlns="" id="{B1E156B0-E2A9-4D73-80C7-F8AB94296718}"/>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Objectives</a:t>
            </a:r>
          </a:p>
        </p:txBody>
      </p:sp>
      <p:sp>
        <p:nvSpPr>
          <p:cNvPr id="267268" name="Rectangle 4">
            <a:extLst>
              <a:ext uri="{FF2B5EF4-FFF2-40B4-BE49-F238E27FC236}">
                <a16:creationId xmlns:a16="http://schemas.microsoft.com/office/drawing/2014/main" xmlns="" id="{5F758359-35DF-4C0E-A7AE-02178C0D5408}"/>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In this session, you will learn to:</a:t>
            </a:r>
          </a:p>
          <a:p>
            <a:pPr lvl="1">
              <a:spcBef>
                <a:spcPct val="20000"/>
              </a:spcBef>
              <a:buFontTx/>
              <a:buBlip>
                <a:blip r:embed="rId4"/>
              </a:buBlip>
            </a:pPr>
            <a:r>
              <a:rPr lang="en-IN" altLang="en-US">
                <a:solidFill>
                  <a:schemeClr val="accent2"/>
                </a:solidFill>
                <a:cs typeface="Times New Roman" panose="02020603050405020304" pitchFamily="18" charset="0"/>
              </a:rPr>
              <a:t>Identify the algorithms that can be used to sort data</a:t>
            </a:r>
          </a:p>
          <a:p>
            <a:pPr lvl="1">
              <a:spcBef>
                <a:spcPct val="20000"/>
              </a:spcBef>
              <a:buFontTx/>
              <a:buBlip>
                <a:blip r:embed="rId4"/>
              </a:buBlip>
            </a:pPr>
            <a:r>
              <a:rPr lang="en-IN" altLang="en-US">
                <a:solidFill>
                  <a:schemeClr val="accent2"/>
                </a:solidFill>
                <a:cs typeface="Times New Roman" panose="02020603050405020304" pitchFamily="18" charset="0"/>
              </a:rPr>
              <a:t>Sort data by using bubble sort </a:t>
            </a:r>
          </a:p>
          <a:p>
            <a:pPr lvl="1">
              <a:spcBef>
                <a:spcPct val="20000"/>
              </a:spcBef>
              <a:buFontTx/>
              <a:buBlip>
                <a:blip r:embed="rId4"/>
              </a:buBlip>
            </a:pPr>
            <a:r>
              <a:rPr lang="en-IN" altLang="en-US">
                <a:solidFill>
                  <a:schemeClr val="accent2"/>
                </a:solidFill>
                <a:cs typeface="Times New Roman" panose="02020603050405020304" pitchFamily="18" charset="0"/>
              </a:rPr>
              <a:t>Sort data by using selection sort </a:t>
            </a:r>
          </a:p>
          <a:p>
            <a:pPr lvl="1">
              <a:spcBef>
                <a:spcPct val="20000"/>
              </a:spcBef>
              <a:buFontTx/>
              <a:buBlip>
                <a:blip r:embed="rId4"/>
              </a:buBlip>
            </a:pPr>
            <a:r>
              <a:rPr lang="en-IN" altLang="en-US">
                <a:solidFill>
                  <a:schemeClr val="accent2"/>
                </a:solidFill>
                <a:cs typeface="Times New Roman" panose="02020603050405020304" pitchFamily="18" charset="0"/>
              </a:rPr>
              <a:t>Sort data by using insertion sort </a:t>
            </a:r>
          </a:p>
          <a:p>
            <a:pPr lvl="1">
              <a:spcBef>
                <a:spcPct val="20000"/>
              </a:spcBef>
              <a:buFontTx/>
              <a:buBlip>
                <a:blip r:embed="rId4"/>
              </a:buBlip>
            </a:pPr>
            <a:r>
              <a:rPr lang="en-IN" altLang="en-US">
                <a:solidFill>
                  <a:schemeClr val="accent2"/>
                </a:solidFill>
                <a:cs typeface="Times New Roman" panose="02020603050405020304" pitchFamily="18" charset="0"/>
              </a:rPr>
              <a:t>Sort data by using shell sort</a:t>
            </a:r>
            <a:endParaRPr lang="en-US" altLang="en-US">
              <a:solidFill>
                <a:schemeClr val="accent2"/>
              </a:solidFill>
              <a:cs typeface="Times New Roman" panose="02020603050405020304" pitchFamily="18" charset="0"/>
            </a:endParaRPr>
          </a:p>
        </p:txBody>
      </p:sp>
      <p:sp>
        <p:nvSpPr>
          <p:cNvPr id="2" name="Rectangle 1">
            <a:extLst>
              <a:ext uri="{FF2B5EF4-FFF2-40B4-BE49-F238E27FC236}">
                <a16:creationId xmlns:a16="http://schemas.microsoft.com/office/drawing/2014/main" xmlns="" id="{7CCAA84F-95B2-4182-9449-FA5284C5C775}"/>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a:extLst>
              <a:ext uri="{FF2B5EF4-FFF2-40B4-BE49-F238E27FC236}">
                <a16:creationId xmlns:a16="http://schemas.microsoft.com/office/drawing/2014/main" xmlns="" id="{138C3E06-D49B-4FAB-88FE-E0C04B59880B}"/>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Swap the values if they are not in the correct order.</a:t>
            </a:r>
            <a:endParaRPr lang="en-US" altLang="en-US" sz="2000" b="1">
              <a:solidFill>
                <a:schemeClr val="accent2"/>
              </a:solidFill>
              <a:cs typeface="Times New Roman" panose="02020603050405020304" pitchFamily="18" charset="0"/>
            </a:endParaRPr>
          </a:p>
        </p:txBody>
      </p:sp>
      <p:sp>
        <p:nvSpPr>
          <p:cNvPr id="540731" name="Text Box 59">
            <a:extLst>
              <a:ext uri="{FF2B5EF4-FFF2-40B4-BE49-F238E27FC236}">
                <a16:creationId xmlns:a16="http://schemas.microsoft.com/office/drawing/2014/main" xmlns="" id="{9D5EEC41-0D55-4557-9821-3AF971C15738}"/>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40788" name="AutoShape 116">
            <a:extLst>
              <a:ext uri="{FF2B5EF4-FFF2-40B4-BE49-F238E27FC236}">
                <a16:creationId xmlns:a16="http://schemas.microsoft.com/office/drawing/2014/main" xmlns="" id="{7E10CB1A-4D9F-4B63-9E41-EC317484E0DB}"/>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0789" name="Text Box 117">
            <a:extLst>
              <a:ext uri="{FF2B5EF4-FFF2-40B4-BE49-F238E27FC236}">
                <a16:creationId xmlns:a16="http://schemas.microsoft.com/office/drawing/2014/main" xmlns="" id="{341AB0F4-FB29-4573-93AB-9A29EEBF3C40}"/>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40790" name="Text Box 118">
            <a:extLst>
              <a:ext uri="{FF2B5EF4-FFF2-40B4-BE49-F238E27FC236}">
                <a16:creationId xmlns:a16="http://schemas.microsoft.com/office/drawing/2014/main" xmlns="" id="{616A0FB9-21CE-4A3B-B5E9-8CC7309E3847}"/>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0791" name="Text Box 119">
            <a:extLst>
              <a:ext uri="{FF2B5EF4-FFF2-40B4-BE49-F238E27FC236}">
                <a16:creationId xmlns:a16="http://schemas.microsoft.com/office/drawing/2014/main" xmlns="" id="{F422E144-8B18-4C25-B3E9-915C0B5B80DD}"/>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40792" name="Text Box 120">
            <a:extLst>
              <a:ext uri="{FF2B5EF4-FFF2-40B4-BE49-F238E27FC236}">
                <a16:creationId xmlns:a16="http://schemas.microsoft.com/office/drawing/2014/main" xmlns="" id="{856ED0D9-B88A-48C1-982F-BBCF4E5D3D0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40793" name="Text Box 121">
            <a:extLst>
              <a:ext uri="{FF2B5EF4-FFF2-40B4-BE49-F238E27FC236}">
                <a16:creationId xmlns:a16="http://schemas.microsoft.com/office/drawing/2014/main" xmlns="" id="{F2A06840-D21D-4C66-91DA-A6CCB887DD6E}"/>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40794" name="Text Box 122">
            <a:extLst>
              <a:ext uri="{FF2B5EF4-FFF2-40B4-BE49-F238E27FC236}">
                <a16:creationId xmlns:a16="http://schemas.microsoft.com/office/drawing/2014/main" xmlns="" id="{DE0E011D-3BB1-47AC-B8AD-7FD36E5211BC}"/>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40795" name="Line 123">
            <a:extLst>
              <a:ext uri="{FF2B5EF4-FFF2-40B4-BE49-F238E27FC236}">
                <a16:creationId xmlns:a16="http://schemas.microsoft.com/office/drawing/2014/main" xmlns="" id="{91BF0F5E-694E-42A0-887C-4DBA0538266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796" name="Line 124">
            <a:extLst>
              <a:ext uri="{FF2B5EF4-FFF2-40B4-BE49-F238E27FC236}">
                <a16:creationId xmlns:a16="http://schemas.microsoft.com/office/drawing/2014/main" xmlns="" id="{1F9BEDC9-0372-4FC5-8E0E-5ADCF07CBD8C}"/>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797" name="Line 125">
            <a:extLst>
              <a:ext uri="{FF2B5EF4-FFF2-40B4-BE49-F238E27FC236}">
                <a16:creationId xmlns:a16="http://schemas.microsoft.com/office/drawing/2014/main" xmlns="" id="{BE6D0B8D-B3F4-4B24-85C4-2BE0772DA0C8}"/>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798" name="Line 126">
            <a:extLst>
              <a:ext uri="{FF2B5EF4-FFF2-40B4-BE49-F238E27FC236}">
                <a16:creationId xmlns:a16="http://schemas.microsoft.com/office/drawing/2014/main" xmlns="" id="{E25793FC-3280-49FC-8F48-2E02EC5685B3}"/>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800" name="Text Box 128">
            <a:extLst>
              <a:ext uri="{FF2B5EF4-FFF2-40B4-BE49-F238E27FC236}">
                <a16:creationId xmlns:a16="http://schemas.microsoft.com/office/drawing/2014/main" xmlns="" id="{A811EE1D-2D0D-4889-8296-6600C7904B56}"/>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40801" name="Text Box 129">
            <a:extLst>
              <a:ext uri="{FF2B5EF4-FFF2-40B4-BE49-F238E27FC236}">
                <a16:creationId xmlns:a16="http://schemas.microsoft.com/office/drawing/2014/main" xmlns="" id="{9D62E7E0-3F36-4D88-8FBA-446D12E460E5}"/>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40802" name="Text Box 130">
            <a:extLst>
              <a:ext uri="{FF2B5EF4-FFF2-40B4-BE49-F238E27FC236}">
                <a16:creationId xmlns:a16="http://schemas.microsoft.com/office/drawing/2014/main" xmlns="" id="{CB3E128A-AC64-4F9C-A9F1-2E859AAFE810}"/>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540803" name="Text Box 131">
            <a:extLst>
              <a:ext uri="{FF2B5EF4-FFF2-40B4-BE49-F238E27FC236}">
                <a16:creationId xmlns:a16="http://schemas.microsoft.com/office/drawing/2014/main" xmlns="" id="{4AC93231-5E5A-4415-9FDB-C27287CBC0CA}"/>
              </a:ext>
            </a:extLst>
          </p:cNvPr>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grpSp>
        <p:nvGrpSpPr>
          <p:cNvPr id="540804" name="Group 132">
            <a:extLst>
              <a:ext uri="{FF2B5EF4-FFF2-40B4-BE49-F238E27FC236}">
                <a16:creationId xmlns:a16="http://schemas.microsoft.com/office/drawing/2014/main" xmlns="" id="{5C97AAAA-162E-4FC7-8374-81ACB25DDBC4}"/>
              </a:ext>
            </a:extLst>
          </p:cNvPr>
          <p:cNvGrpSpPr>
            <a:grpSpLocks/>
          </p:cNvGrpSpPr>
          <p:nvPr/>
        </p:nvGrpSpPr>
        <p:grpSpPr bwMode="auto">
          <a:xfrm>
            <a:off x="2133600" y="4038600"/>
            <a:ext cx="1066800" cy="533400"/>
            <a:chOff x="1350" y="2544"/>
            <a:chExt cx="672" cy="336"/>
          </a:xfrm>
        </p:grpSpPr>
        <p:sp>
          <p:nvSpPr>
            <p:cNvPr id="540805" name="Line 133">
              <a:extLst>
                <a:ext uri="{FF2B5EF4-FFF2-40B4-BE49-F238E27FC236}">
                  <a16:creationId xmlns:a16="http://schemas.microsoft.com/office/drawing/2014/main" xmlns="" id="{E7DF0CB6-38E9-4367-938E-9823ADE51191}"/>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806" name="Line 134">
              <a:extLst>
                <a:ext uri="{FF2B5EF4-FFF2-40B4-BE49-F238E27FC236}">
                  <a16:creationId xmlns:a16="http://schemas.microsoft.com/office/drawing/2014/main" xmlns="" id="{0983C56C-3814-42EA-BCE0-02DD17189AAF}"/>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807" name="Line 135">
              <a:extLst>
                <a:ext uri="{FF2B5EF4-FFF2-40B4-BE49-F238E27FC236}">
                  <a16:creationId xmlns:a16="http://schemas.microsoft.com/office/drawing/2014/main" xmlns="" id="{8F392763-4741-4F00-8676-2D299347B76F}"/>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808" name="Line 136">
              <a:extLst>
                <a:ext uri="{FF2B5EF4-FFF2-40B4-BE49-F238E27FC236}">
                  <a16:creationId xmlns:a16="http://schemas.microsoft.com/office/drawing/2014/main" xmlns="" id="{DE916F8D-5E87-437D-8E0E-7AD7CCDD7F81}"/>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809" name="Line 137">
              <a:extLst>
                <a:ext uri="{FF2B5EF4-FFF2-40B4-BE49-F238E27FC236}">
                  <a16:creationId xmlns:a16="http://schemas.microsoft.com/office/drawing/2014/main" xmlns="" id="{4176D935-516E-45EC-AA81-D9CBB8DF8746}"/>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810" name="Line 138">
              <a:extLst>
                <a:ext uri="{FF2B5EF4-FFF2-40B4-BE49-F238E27FC236}">
                  <a16:creationId xmlns:a16="http://schemas.microsoft.com/office/drawing/2014/main" xmlns="" id="{F44B61C7-57AC-47DA-A779-9CB30AB6015D}"/>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811" name="Line 139">
              <a:extLst>
                <a:ext uri="{FF2B5EF4-FFF2-40B4-BE49-F238E27FC236}">
                  <a16:creationId xmlns:a16="http://schemas.microsoft.com/office/drawing/2014/main" xmlns="" id="{0ECDB87A-3013-45E7-BB7E-FD6A1530113C}"/>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540812" name="Text Box 140">
            <a:extLst>
              <a:ext uri="{FF2B5EF4-FFF2-40B4-BE49-F238E27FC236}">
                <a16:creationId xmlns:a16="http://schemas.microsoft.com/office/drawing/2014/main" xmlns="" id="{F4F2394C-EBC0-4057-A50A-4DF3DD085309}"/>
              </a:ext>
            </a:extLst>
          </p:cNvPr>
          <p:cNvSpPr txBox="1">
            <a:spLocks noChangeArrowheads="1"/>
          </p:cNvSpPr>
          <p:nvPr/>
        </p:nvSpPr>
        <p:spPr bwMode="auto">
          <a:xfrm>
            <a:off x="2209800"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540814" name="Text Box 142">
            <a:extLst>
              <a:ext uri="{FF2B5EF4-FFF2-40B4-BE49-F238E27FC236}">
                <a16:creationId xmlns:a16="http://schemas.microsoft.com/office/drawing/2014/main" xmlns="" id="{C994E2E4-AB92-4275-98BF-5D2E79B95A13}"/>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0815" name="Text Box 143">
            <a:extLst>
              <a:ext uri="{FF2B5EF4-FFF2-40B4-BE49-F238E27FC236}">
                <a16:creationId xmlns:a16="http://schemas.microsoft.com/office/drawing/2014/main" xmlns="" id="{B2DBC785-3C47-44A3-8138-2D8707A77E88}"/>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0816" name="Text Box 144">
            <a:extLst>
              <a:ext uri="{FF2B5EF4-FFF2-40B4-BE49-F238E27FC236}">
                <a16:creationId xmlns:a16="http://schemas.microsoft.com/office/drawing/2014/main" xmlns="" id="{86E76A1B-4A0A-47E5-BAEA-4565AFAA8D9B}"/>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33" name="Rectangle 32">
            <a:extLst>
              <a:ext uri="{FF2B5EF4-FFF2-40B4-BE49-F238E27FC236}">
                <a16:creationId xmlns:a16="http://schemas.microsoft.com/office/drawing/2014/main" xmlns="" id="{86894F91-489F-45CE-8057-826499B0C19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0812"/>
                                        </p:tgtEl>
                                        <p:attrNameLst>
                                          <p:attrName>style.visibility</p:attrName>
                                        </p:attrNameLst>
                                      </p:cBhvr>
                                      <p:to>
                                        <p:strVal val="visible"/>
                                      </p:to>
                                    </p:set>
                                    <p:animEffect transition="in" filter="dissolve">
                                      <p:cBhvr>
                                        <p:cTn id="7" dur="500"/>
                                        <p:tgtEl>
                                          <p:spTgt spid="540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0" nodeType="clickEffect">
                                  <p:stCondLst>
                                    <p:cond delay="0"/>
                                  </p:stCondLst>
                                  <p:childTnLst>
                                    <p:animEffect transition="out" filter="dissolve">
                                      <p:cBhvr>
                                        <p:cTn id="11" dur="500"/>
                                        <p:tgtEl>
                                          <p:spTgt spid="540802"/>
                                        </p:tgtEl>
                                      </p:cBhvr>
                                    </p:animEffect>
                                    <p:set>
                                      <p:cBhvr>
                                        <p:cTn id="12" dur="1" fill="hold">
                                          <p:stCondLst>
                                            <p:cond delay="499"/>
                                          </p:stCondLst>
                                        </p:cTn>
                                        <p:tgtEl>
                                          <p:spTgt spid="540802"/>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540814"/>
                                        </p:tgtEl>
                                      </p:cBhvr>
                                    </p:animEffect>
                                    <p:set>
                                      <p:cBhvr>
                                        <p:cTn id="15" dur="1" fill="hold">
                                          <p:stCondLst>
                                            <p:cond delay="499"/>
                                          </p:stCondLst>
                                        </p:cTn>
                                        <p:tgtEl>
                                          <p:spTgt spid="540814"/>
                                        </p:tgtEl>
                                        <p:attrNameLst>
                                          <p:attrName>style.visibility</p:attrName>
                                        </p:attrNameLst>
                                      </p:cBhvr>
                                      <p:to>
                                        <p:strVal val="hidden"/>
                                      </p:to>
                                    </p:set>
                                  </p:childTnLst>
                                </p:cTn>
                              </p:par>
                              <p:par>
                                <p:cTn id="16" presetID="9" presetClass="entr" presetSubtype="0" fill="hold" grpId="0" nodeType="withEffect">
                                  <p:stCondLst>
                                    <p:cond delay="0"/>
                                  </p:stCondLst>
                                  <p:childTnLst>
                                    <p:set>
                                      <p:cBhvr>
                                        <p:cTn id="17" dur="1" fill="hold">
                                          <p:stCondLst>
                                            <p:cond delay="0"/>
                                          </p:stCondLst>
                                        </p:cTn>
                                        <p:tgtEl>
                                          <p:spTgt spid="540815"/>
                                        </p:tgtEl>
                                        <p:attrNameLst>
                                          <p:attrName>style.visibility</p:attrName>
                                        </p:attrNameLst>
                                      </p:cBhvr>
                                      <p:to>
                                        <p:strVal val="visible"/>
                                      </p:to>
                                    </p:set>
                                    <p:animEffect transition="in" filter="dissolve">
                                      <p:cBhvr>
                                        <p:cTn id="18" dur="500"/>
                                        <p:tgtEl>
                                          <p:spTgt spid="54081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40816"/>
                                        </p:tgtEl>
                                        <p:attrNameLst>
                                          <p:attrName>style.visibility</p:attrName>
                                        </p:attrNameLst>
                                      </p:cBhvr>
                                      <p:to>
                                        <p:strVal val="visible"/>
                                      </p:to>
                                    </p:set>
                                    <p:animEffect transition="in" filter="dissolve">
                                      <p:cBhvr>
                                        <p:cTn id="21" dur="500"/>
                                        <p:tgtEl>
                                          <p:spTgt spid="5408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grpId="1" nodeType="clickEffect">
                                  <p:stCondLst>
                                    <p:cond delay="0"/>
                                  </p:stCondLst>
                                  <p:childTnLst>
                                    <p:animEffect transition="out" filter="dissolve">
                                      <p:cBhvr>
                                        <p:cTn id="25" dur="500"/>
                                        <p:tgtEl>
                                          <p:spTgt spid="540812"/>
                                        </p:tgtEl>
                                      </p:cBhvr>
                                    </p:animEffect>
                                    <p:set>
                                      <p:cBhvr>
                                        <p:cTn id="26" dur="1" fill="hold">
                                          <p:stCondLst>
                                            <p:cond delay="499"/>
                                          </p:stCondLst>
                                        </p:cTn>
                                        <p:tgtEl>
                                          <p:spTgt spid="540812"/>
                                        </p:tgtEl>
                                        <p:attrNameLst>
                                          <p:attrName>style.visibility</p:attrName>
                                        </p:attrNameLst>
                                      </p:cBhvr>
                                      <p:to>
                                        <p:strVal val="hidden"/>
                                      </p:to>
                                    </p:set>
                                  </p:childTnLst>
                                </p:cTn>
                              </p:par>
                              <p:par>
                                <p:cTn id="27" presetID="9" presetClass="exit" presetSubtype="0" fill="hold" nodeType="withEffect">
                                  <p:stCondLst>
                                    <p:cond delay="0"/>
                                  </p:stCondLst>
                                  <p:childTnLst>
                                    <p:animEffect transition="out" filter="dissolve">
                                      <p:cBhvr>
                                        <p:cTn id="28" dur="500"/>
                                        <p:tgtEl>
                                          <p:spTgt spid="540804"/>
                                        </p:tgtEl>
                                      </p:cBhvr>
                                    </p:animEffect>
                                    <p:set>
                                      <p:cBhvr>
                                        <p:cTn id="29" dur="1" fill="hold">
                                          <p:stCondLst>
                                            <p:cond delay="499"/>
                                          </p:stCondLst>
                                        </p:cTn>
                                        <p:tgtEl>
                                          <p:spTgt spid="5408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802" grpId="0"/>
      <p:bldP spid="540812" grpId="0"/>
      <p:bldP spid="540812" grpId="1"/>
      <p:bldP spid="540814" grpId="0"/>
      <p:bldP spid="540815" grpId="0"/>
      <p:bldP spid="54081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xmlns="" id="{F7BCF2C9-1BDC-400F-8487-504AD49EF3B2}"/>
              </a:ext>
            </a:extLst>
          </p:cNvPr>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84355" name="Text Box 3">
            <a:extLst>
              <a:ext uri="{FF2B5EF4-FFF2-40B4-BE49-F238E27FC236}">
                <a16:creationId xmlns:a16="http://schemas.microsoft.com/office/drawing/2014/main" xmlns="" id="{6AC22AB9-0204-401C-9A80-716D92621F2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84358" name="AutoShape 6">
            <a:extLst>
              <a:ext uri="{FF2B5EF4-FFF2-40B4-BE49-F238E27FC236}">
                <a16:creationId xmlns:a16="http://schemas.microsoft.com/office/drawing/2014/main" xmlns="" id="{B34A8C2F-226B-41AC-9217-56FDB85146D1}"/>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4359" name="Text Box 7">
            <a:extLst>
              <a:ext uri="{FF2B5EF4-FFF2-40B4-BE49-F238E27FC236}">
                <a16:creationId xmlns:a16="http://schemas.microsoft.com/office/drawing/2014/main" xmlns="" id="{7AD763AE-09BC-4196-9393-B41F093FFF22}"/>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84360" name="Text Box 8">
            <a:extLst>
              <a:ext uri="{FF2B5EF4-FFF2-40B4-BE49-F238E27FC236}">
                <a16:creationId xmlns:a16="http://schemas.microsoft.com/office/drawing/2014/main" xmlns="" id="{EDB87882-C686-4016-B221-BEB507C9002C}"/>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84361" name="Text Box 9">
            <a:extLst>
              <a:ext uri="{FF2B5EF4-FFF2-40B4-BE49-F238E27FC236}">
                <a16:creationId xmlns:a16="http://schemas.microsoft.com/office/drawing/2014/main" xmlns="" id="{673215D4-DCE7-403F-B79B-5774EEA64516}"/>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84362" name="Text Box 10">
            <a:extLst>
              <a:ext uri="{FF2B5EF4-FFF2-40B4-BE49-F238E27FC236}">
                <a16:creationId xmlns:a16="http://schemas.microsoft.com/office/drawing/2014/main" xmlns="" id="{1ABD7084-F574-423E-902B-218F518302D6}"/>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84363" name="Text Box 11">
            <a:extLst>
              <a:ext uri="{FF2B5EF4-FFF2-40B4-BE49-F238E27FC236}">
                <a16:creationId xmlns:a16="http://schemas.microsoft.com/office/drawing/2014/main" xmlns="" id="{D52525F6-CEA6-4FDF-B1E6-8375743E6B5E}"/>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84364" name="Line 12">
            <a:extLst>
              <a:ext uri="{FF2B5EF4-FFF2-40B4-BE49-F238E27FC236}">
                <a16:creationId xmlns:a16="http://schemas.microsoft.com/office/drawing/2014/main" xmlns="" id="{DE1C51F6-D5AD-41DA-8497-8B185076E51F}"/>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65" name="Line 13">
            <a:extLst>
              <a:ext uri="{FF2B5EF4-FFF2-40B4-BE49-F238E27FC236}">
                <a16:creationId xmlns:a16="http://schemas.microsoft.com/office/drawing/2014/main" xmlns="" id="{09CE1FC0-1871-46B1-9254-BC5FAA2168E9}"/>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66" name="Line 14">
            <a:extLst>
              <a:ext uri="{FF2B5EF4-FFF2-40B4-BE49-F238E27FC236}">
                <a16:creationId xmlns:a16="http://schemas.microsoft.com/office/drawing/2014/main" xmlns="" id="{D7007455-A91F-490A-91E1-0978C7B098A4}"/>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67" name="Line 15">
            <a:extLst>
              <a:ext uri="{FF2B5EF4-FFF2-40B4-BE49-F238E27FC236}">
                <a16:creationId xmlns:a16="http://schemas.microsoft.com/office/drawing/2014/main" xmlns="" id="{3589AD61-AC55-4800-822D-8C5C1187492E}"/>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68" name="Text Box 16">
            <a:extLst>
              <a:ext uri="{FF2B5EF4-FFF2-40B4-BE49-F238E27FC236}">
                <a16:creationId xmlns:a16="http://schemas.microsoft.com/office/drawing/2014/main" xmlns="" id="{B4B04E62-9197-4D67-B54D-16C69BD5348E}"/>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84369" name="Text Box 17">
            <a:extLst>
              <a:ext uri="{FF2B5EF4-FFF2-40B4-BE49-F238E27FC236}">
                <a16:creationId xmlns:a16="http://schemas.microsoft.com/office/drawing/2014/main" xmlns="" id="{D5EAB044-81FA-42A5-9B81-8E2FBC8C5F89}"/>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84371" name="Text Box 19">
            <a:extLst>
              <a:ext uri="{FF2B5EF4-FFF2-40B4-BE49-F238E27FC236}">
                <a16:creationId xmlns:a16="http://schemas.microsoft.com/office/drawing/2014/main" xmlns="" id="{73D05BBE-FFF9-4C23-95B8-24760C5FBC06}"/>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84372" name="Line 20">
            <a:extLst>
              <a:ext uri="{FF2B5EF4-FFF2-40B4-BE49-F238E27FC236}">
                <a16:creationId xmlns:a16="http://schemas.microsoft.com/office/drawing/2014/main" xmlns="" id="{8A4B48EA-6462-4CA8-B0B8-073618C3556C}"/>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73" name="Text Box 21">
            <a:extLst>
              <a:ext uri="{FF2B5EF4-FFF2-40B4-BE49-F238E27FC236}">
                <a16:creationId xmlns:a16="http://schemas.microsoft.com/office/drawing/2014/main" xmlns="" id="{49C8A30E-9B79-43E0-B9F6-F5D1A34F2958}"/>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84376" name="Text Box 24">
            <a:extLst>
              <a:ext uri="{FF2B5EF4-FFF2-40B4-BE49-F238E27FC236}">
                <a16:creationId xmlns:a16="http://schemas.microsoft.com/office/drawing/2014/main" xmlns="" id="{B44601DE-4CEB-4923-B0BE-B577025E9A44}"/>
              </a:ext>
            </a:extLst>
          </p:cNvPr>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4379" name="Text Box 27">
            <a:extLst>
              <a:ext uri="{FF2B5EF4-FFF2-40B4-BE49-F238E27FC236}">
                <a16:creationId xmlns:a16="http://schemas.microsoft.com/office/drawing/2014/main" xmlns="" id="{140D5826-6DFB-401B-AF6F-FA228D0A27C6}"/>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4382" name="Text Box 30">
            <a:extLst>
              <a:ext uri="{FF2B5EF4-FFF2-40B4-BE49-F238E27FC236}">
                <a16:creationId xmlns:a16="http://schemas.microsoft.com/office/drawing/2014/main" xmlns="" id="{8A4F67CA-38F8-46AF-BCC7-420E85961BA0}"/>
              </a:ext>
            </a:extLst>
          </p:cNvPr>
          <p:cNvSpPr txBox="1">
            <a:spLocks noChangeArrowheads="1"/>
          </p:cNvSpPr>
          <p:nvPr/>
        </p:nvSpPr>
        <p:spPr bwMode="auto">
          <a:xfrm>
            <a:off x="2693988"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84383" name="Text Box 31">
            <a:extLst>
              <a:ext uri="{FF2B5EF4-FFF2-40B4-BE49-F238E27FC236}">
                <a16:creationId xmlns:a16="http://schemas.microsoft.com/office/drawing/2014/main" xmlns="" id="{2F5EA6C8-B85A-4A1F-AE73-2440E4D8039B}"/>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Store temp at index j + 1</a:t>
            </a:r>
          </a:p>
          <a:p>
            <a:endParaRPr lang="en-IN" altLang="en-US" sz="1400">
              <a:solidFill>
                <a:srgbClr val="CC0000"/>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484384" name="Line 32">
            <a:extLst>
              <a:ext uri="{FF2B5EF4-FFF2-40B4-BE49-F238E27FC236}">
                <a16:creationId xmlns:a16="http://schemas.microsoft.com/office/drawing/2014/main" xmlns="" id="{6ADD932E-C1E2-4473-8973-B13179B07E89}"/>
              </a:ext>
            </a:extLst>
          </p:cNvPr>
          <p:cNvSpPr>
            <a:spLocks noChangeShapeType="1"/>
          </p:cNvSpPr>
          <p:nvPr/>
        </p:nvSpPr>
        <p:spPr bwMode="auto">
          <a:xfrm flipV="1">
            <a:off x="2435225" y="458152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85" name="Text Box 33">
            <a:extLst>
              <a:ext uri="{FF2B5EF4-FFF2-40B4-BE49-F238E27FC236}">
                <a16:creationId xmlns:a16="http://schemas.microsoft.com/office/drawing/2014/main" xmlns="" id="{89989A52-18CF-4634-8854-4F8AA6A8EB8F}"/>
              </a:ext>
            </a:extLst>
          </p:cNvPr>
          <p:cNvSpPr txBox="1">
            <a:spLocks noChangeArrowheads="1"/>
          </p:cNvSpPr>
          <p:nvPr/>
        </p:nvSpPr>
        <p:spPr bwMode="auto">
          <a:xfrm>
            <a:off x="2333625" y="496252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27" name="Rectangle 26">
            <a:extLst>
              <a:ext uri="{FF2B5EF4-FFF2-40B4-BE49-F238E27FC236}">
                <a16:creationId xmlns:a16="http://schemas.microsoft.com/office/drawing/2014/main" xmlns="" id="{1C60702A-C34F-4BBD-A83A-D61612FE6BE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84382"/>
                                        </p:tgtEl>
                                        <p:attrNameLst>
                                          <p:attrName>style.visibility</p:attrName>
                                        </p:attrNameLst>
                                      </p:cBhvr>
                                      <p:to>
                                        <p:strVal val="visible"/>
                                      </p:to>
                                    </p:set>
                                    <p:animEffect transition="in" filter="dissolve">
                                      <p:cBhvr>
                                        <p:cTn id="7" dur="500"/>
                                        <p:tgtEl>
                                          <p:spTgt spid="484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8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xmlns="" id="{BE0CBBF4-0A83-4077-8D09-3005FB5AAFCF}"/>
              </a:ext>
            </a:extLst>
          </p:cNvPr>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US" altLang="en-US" sz="2000">
              <a:solidFill>
                <a:schemeClr val="accent2"/>
              </a:solidFill>
            </a:endParaRPr>
          </a:p>
        </p:txBody>
      </p:sp>
      <p:sp>
        <p:nvSpPr>
          <p:cNvPr id="492547" name="Text Box 3">
            <a:extLst>
              <a:ext uri="{FF2B5EF4-FFF2-40B4-BE49-F238E27FC236}">
                <a16:creationId xmlns:a16="http://schemas.microsoft.com/office/drawing/2014/main" xmlns="" id="{9BE66B55-9DC1-4C12-9D21-B4389200C638}"/>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92550" name="AutoShape 6">
            <a:extLst>
              <a:ext uri="{FF2B5EF4-FFF2-40B4-BE49-F238E27FC236}">
                <a16:creationId xmlns:a16="http://schemas.microsoft.com/office/drawing/2014/main" xmlns="" id="{C04F1CC8-9590-4182-B223-0786B19B7EEF}"/>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2551" name="Text Box 7">
            <a:extLst>
              <a:ext uri="{FF2B5EF4-FFF2-40B4-BE49-F238E27FC236}">
                <a16:creationId xmlns:a16="http://schemas.microsoft.com/office/drawing/2014/main" xmlns="" id="{ECC01B7C-1A26-4220-B656-0AEFC45E4F06}"/>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92552" name="Text Box 8">
            <a:extLst>
              <a:ext uri="{FF2B5EF4-FFF2-40B4-BE49-F238E27FC236}">
                <a16:creationId xmlns:a16="http://schemas.microsoft.com/office/drawing/2014/main" xmlns="" id="{CB3D3204-AB17-42F6-80CF-CD5CBCAD2691}"/>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92553" name="Text Box 9">
            <a:extLst>
              <a:ext uri="{FF2B5EF4-FFF2-40B4-BE49-F238E27FC236}">
                <a16:creationId xmlns:a16="http://schemas.microsoft.com/office/drawing/2014/main" xmlns="" id="{96B9829F-F4AC-4146-B5E7-6E29E2DBD84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92554" name="Text Box 10">
            <a:extLst>
              <a:ext uri="{FF2B5EF4-FFF2-40B4-BE49-F238E27FC236}">
                <a16:creationId xmlns:a16="http://schemas.microsoft.com/office/drawing/2014/main" xmlns="" id="{017FEBE7-AAF3-44F0-9CE6-D2DA637D416B}"/>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92555" name="Text Box 11">
            <a:extLst>
              <a:ext uri="{FF2B5EF4-FFF2-40B4-BE49-F238E27FC236}">
                <a16:creationId xmlns:a16="http://schemas.microsoft.com/office/drawing/2014/main" xmlns="" id="{6897B308-1F0A-4089-BA9E-609EF9BF5F09}"/>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92556" name="Line 12">
            <a:extLst>
              <a:ext uri="{FF2B5EF4-FFF2-40B4-BE49-F238E27FC236}">
                <a16:creationId xmlns:a16="http://schemas.microsoft.com/office/drawing/2014/main" xmlns="" id="{0E3BADA7-BBC0-4691-AEAA-DA951F635F23}"/>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57" name="Line 13">
            <a:extLst>
              <a:ext uri="{FF2B5EF4-FFF2-40B4-BE49-F238E27FC236}">
                <a16:creationId xmlns:a16="http://schemas.microsoft.com/office/drawing/2014/main" xmlns="" id="{4667BCE0-A970-436F-8A9B-3836BEEE624E}"/>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58" name="Line 14">
            <a:extLst>
              <a:ext uri="{FF2B5EF4-FFF2-40B4-BE49-F238E27FC236}">
                <a16:creationId xmlns:a16="http://schemas.microsoft.com/office/drawing/2014/main" xmlns="" id="{B38D2C99-76F2-4608-95BB-85B092ED104E}"/>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59" name="Line 15">
            <a:extLst>
              <a:ext uri="{FF2B5EF4-FFF2-40B4-BE49-F238E27FC236}">
                <a16:creationId xmlns:a16="http://schemas.microsoft.com/office/drawing/2014/main" xmlns="" id="{53DD8B91-80E4-49D6-B6E1-6D7338810EE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60" name="Text Box 16">
            <a:extLst>
              <a:ext uri="{FF2B5EF4-FFF2-40B4-BE49-F238E27FC236}">
                <a16:creationId xmlns:a16="http://schemas.microsoft.com/office/drawing/2014/main" xmlns="" id="{1433B699-7B6D-4A3A-BD3D-ED698D59C54C}"/>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92561" name="Text Box 17">
            <a:extLst>
              <a:ext uri="{FF2B5EF4-FFF2-40B4-BE49-F238E27FC236}">
                <a16:creationId xmlns:a16="http://schemas.microsoft.com/office/drawing/2014/main" xmlns="" id="{E03DF9E7-B2E3-456E-B424-5F6CCCCE7C6C}"/>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92562" name="Text Box 18">
            <a:extLst>
              <a:ext uri="{FF2B5EF4-FFF2-40B4-BE49-F238E27FC236}">
                <a16:creationId xmlns:a16="http://schemas.microsoft.com/office/drawing/2014/main" xmlns="" id="{BF9F11D8-DC2A-4978-8582-221958030C7A}"/>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92563" name="Line 19">
            <a:extLst>
              <a:ext uri="{FF2B5EF4-FFF2-40B4-BE49-F238E27FC236}">
                <a16:creationId xmlns:a16="http://schemas.microsoft.com/office/drawing/2014/main" xmlns="" id="{5F59BC49-65DD-4404-9884-2E00DDCFE4DC}"/>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64" name="Text Box 20">
            <a:extLst>
              <a:ext uri="{FF2B5EF4-FFF2-40B4-BE49-F238E27FC236}">
                <a16:creationId xmlns:a16="http://schemas.microsoft.com/office/drawing/2014/main" xmlns="" id="{6E279346-D0F4-4034-BAA4-BDBFE72AD9A2}"/>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92565" name="Text Box 21">
            <a:extLst>
              <a:ext uri="{FF2B5EF4-FFF2-40B4-BE49-F238E27FC236}">
                <a16:creationId xmlns:a16="http://schemas.microsoft.com/office/drawing/2014/main" xmlns="" id="{CAD4DC64-ABE0-46F9-8BC7-6F3D1F07AC2C}"/>
              </a:ext>
            </a:extLst>
          </p:cNvPr>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92566" name="Text Box 22">
            <a:extLst>
              <a:ext uri="{FF2B5EF4-FFF2-40B4-BE49-F238E27FC236}">
                <a16:creationId xmlns:a16="http://schemas.microsoft.com/office/drawing/2014/main" xmlns="" id="{4DC13EA0-FD22-4F28-9571-D80CE40CDADC}"/>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92569" name="Text Box 25">
            <a:extLst>
              <a:ext uri="{FF2B5EF4-FFF2-40B4-BE49-F238E27FC236}">
                <a16:creationId xmlns:a16="http://schemas.microsoft.com/office/drawing/2014/main" xmlns="" id="{24C8FF8A-3C6E-4C13-9E9C-6CD76F775A49}"/>
              </a:ext>
            </a:extLst>
          </p:cNvPr>
          <p:cNvSpPr txBox="1">
            <a:spLocks noChangeArrowheads="1"/>
          </p:cNvSpPr>
          <p:nvPr/>
        </p:nvSpPr>
        <p:spPr bwMode="auto">
          <a:xfrm>
            <a:off x="2693988"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92570" name="Text Box 26">
            <a:extLst>
              <a:ext uri="{FF2B5EF4-FFF2-40B4-BE49-F238E27FC236}">
                <a16:creationId xmlns:a16="http://schemas.microsoft.com/office/drawing/2014/main" xmlns="" id="{B21838B5-B229-4C7B-98EE-670C2981E2D7}"/>
              </a:ext>
            </a:extLst>
          </p:cNvPr>
          <p:cNvSpPr txBox="1">
            <a:spLocks noChangeArrowheads="1"/>
          </p:cNvSpPr>
          <p:nvPr/>
        </p:nvSpPr>
        <p:spPr bwMode="auto">
          <a:xfrm>
            <a:off x="2286000" y="5454650"/>
            <a:ext cx="2265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The list is now sorted</a:t>
            </a:r>
          </a:p>
        </p:txBody>
      </p:sp>
      <p:sp>
        <p:nvSpPr>
          <p:cNvPr id="492571" name="Text Box 27">
            <a:extLst>
              <a:ext uri="{FF2B5EF4-FFF2-40B4-BE49-F238E27FC236}">
                <a16:creationId xmlns:a16="http://schemas.microsoft.com/office/drawing/2014/main" xmlns="" id="{A8A09CE7-98AA-4A60-B81A-9851D49C320B}"/>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492572" name="Line 28">
            <a:extLst>
              <a:ext uri="{FF2B5EF4-FFF2-40B4-BE49-F238E27FC236}">
                <a16:creationId xmlns:a16="http://schemas.microsoft.com/office/drawing/2014/main" xmlns="" id="{65804684-B40F-4D8D-B59B-27FA53A6744C}"/>
              </a:ext>
            </a:extLst>
          </p:cNvPr>
          <p:cNvSpPr>
            <a:spLocks noChangeShapeType="1"/>
          </p:cNvSpPr>
          <p:nvPr/>
        </p:nvSpPr>
        <p:spPr bwMode="auto">
          <a:xfrm flipV="1">
            <a:off x="2435225" y="458152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73" name="Text Box 29">
            <a:extLst>
              <a:ext uri="{FF2B5EF4-FFF2-40B4-BE49-F238E27FC236}">
                <a16:creationId xmlns:a16="http://schemas.microsoft.com/office/drawing/2014/main" xmlns="" id="{C0E2FA09-BB1E-4E00-A851-BA3FA0E19213}"/>
              </a:ext>
            </a:extLst>
          </p:cNvPr>
          <p:cNvSpPr txBox="1">
            <a:spLocks noChangeArrowheads="1"/>
          </p:cNvSpPr>
          <p:nvPr/>
        </p:nvSpPr>
        <p:spPr bwMode="auto">
          <a:xfrm>
            <a:off x="2333625" y="496252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28" name="Rectangle 27">
            <a:extLst>
              <a:ext uri="{FF2B5EF4-FFF2-40B4-BE49-F238E27FC236}">
                <a16:creationId xmlns:a16="http://schemas.microsoft.com/office/drawing/2014/main" xmlns="" id="{DEA1AF75-4F0B-4A90-927C-3C18ED8C33BC}"/>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492572"/>
                                        </p:tgtEl>
                                      </p:cBhvr>
                                    </p:animEffect>
                                    <p:set>
                                      <p:cBhvr>
                                        <p:cTn id="7" dur="1" fill="hold">
                                          <p:stCondLst>
                                            <p:cond delay="499"/>
                                          </p:stCondLst>
                                        </p:cTn>
                                        <p:tgtEl>
                                          <p:spTgt spid="492572"/>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92573"/>
                                        </p:tgtEl>
                                      </p:cBhvr>
                                    </p:animEffect>
                                    <p:set>
                                      <p:cBhvr>
                                        <p:cTn id="10" dur="1" fill="hold">
                                          <p:stCondLst>
                                            <p:cond delay="499"/>
                                          </p:stCondLst>
                                        </p:cTn>
                                        <p:tgtEl>
                                          <p:spTgt spid="492573"/>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492563"/>
                                        </p:tgtEl>
                                      </p:cBhvr>
                                    </p:animEffect>
                                    <p:set>
                                      <p:cBhvr>
                                        <p:cTn id="13" dur="1" fill="hold">
                                          <p:stCondLst>
                                            <p:cond delay="499"/>
                                          </p:stCondLst>
                                        </p:cTn>
                                        <p:tgtEl>
                                          <p:spTgt spid="492563"/>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492564"/>
                                        </p:tgtEl>
                                      </p:cBhvr>
                                    </p:animEffect>
                                    <p:set>
                                      <p:cBhvr>
                                        <p:cTn id="16" dur="1" fill="hold">
                                          <p:stCondLst>
                                            <p:cond delay="499"/>
                                          </p:stCondLst>
                                        </p:cTn>
                                        <p:tgtEl>
                                          <p:spTgt spid="492564"/>
                                        </p:tgtEl>
                                        <p:attrNameLst>
                                          <p:attrName>style.visibility</p:attrName>
                                        </p:attrNameLst>
                                      </p:cBhvr>
                                      <p:to>
                                        <p:strVal val="hidden"/>
                                      </p:to>
                                    </p:set>
                                  </p:childTnLst>
                                </p:cTn>
                              </p:par>
                              <p:par>
                                <p:cTn id="17" presetID="9" presetClass="entr" presetSubtype="0" fill="hold" grpId="0" nodeType="withEffect">
                                  <p:stCondLst>
                                    <p:cond delay="0"/>
                                  </p:stCondLst>
                                  <p:childTnLst>
                                    <p:set>
                                      <p:cBhvr>
                                        <p:cTn id="18" dur="1" fill="hold">
                                          <p:stCondLst>
                                            <p:cond delay="0"/>
                                          </p:stCondLst>
                                        </p:cTn>
                                        <p:tgtEl>
                                          <p:spTgt spid="492570"/>
                                        </p:tgtEl>
                                        <p:attrNameLst>
                                          <p:attrName>style.visibility</p:attrName>
                                        </p:attrNameLst>
                                      </p:cBhvr>
                                      <p:to>
                                        <p:strVal val="visible"/>
                                      </p:to>
                                    </p:set>
                                    <p:animEffect transition="in" filter="dissolve">
                                      <p:cBhvr>
                                        <p:cTn id="19" dur="500"/>
                                        <p:tgtEl>
                                          <p:spTgt spid="492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64" grpId="0"/>
      <p:bldP spid="492570" grpId="0"/>
      <p:bldP spid="49257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a:extLst>
              <a:ext uri="{FF2B5EF4-FFF2-40B4-BE49-F238E27FC236}">
                <a16:creationId xmlns:a16="http://schemas.microsoft.com/office/drawing/2014/main" xmlns="" id="{E61FD99A-3706-406C-94CC-9231363D5340}"/>
              </a:ext>
            </a:extLst>
          </p:cNvPr>
          <p:cNvSpPr>
            <a:spLocks noChangeArrowheads="1"/>
          </p:cNvSpPr>
          <p:nvPr/>
        </p:nvSpPr>
        <p:spPr bwMode="auto">
          <a:xfrm>
            <a:off x="1525588" y="1598613"/>
            <a:ext cx="731520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sort a list of size n by using insertion sort, you need to perform (n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 passes.</a:t>
            </a:r>
          </a:p>
          <a:p>
            <a:pPr>
              <a:spcBef>
                <a:spcPct val="20000"/>
              </a:spcBef>
              <a:buFontTx/>
              <a:buBlip>
                <a:blip r:embed="rId3"/>
              </a:buBlip>
            </a:pPr>
            <a:r>
              <a:rPr lang="en-IN" altLang="en-US" sz="2000">
                <a:solidFill>
                  <a:schemeClr val="accent2"/>
                </a:solidFill>
                <a:cs typeface="Times New Roman" panose="02020603050405020304" pitchFamily="18" charset="0"/>
              </a:rPr>
              <a:t>Best Case Efficiency:</a:t>
            </a:r>
          </a:p>
          <a:p>
            <a:pPr lvl="1">
              <a:spcBef>
                <a:spcPct val="20000"/>
              </a:spcBef>
              <a:buFontTx/>
              <a:buBlip>
                <a:blip r:embed="rId4"/>
              </a:buBlip>
            </a:pPr>
            <a:r>
              <a:rPr lang="en-IN" altLang="en-US">
                <a:solidFill>
                  <a:schemeClr val="accent2"/>
                </a:solidFill>
                <a:cs typeface="Times New Roman" panose="02020603050405020304" pitchFamily="18" charset="0"/>
              </a:rPr>
              <a:t>Best case occurs when the list is already sorted.</a:t>
            </a:r>
          </a:p>
          <a:p>
            <a:pPr lvl="1">
              <a:spcBef>
                <a:spcPct val="20000"/>
              </a:spcBef>
              <a:buFontTx/>
              <a:buBlip>
                <a:blip r:embed="rId4"/>
              </a:buBlip>
            </a:pPr>
            <a:r>
              <a:rPr lang="en-IN" altLang="en-US">
                <a:solidFill>
                  <a:schemeClr val="accent2"/>
                </a:solidFill>
                <a:cs typeface="Times New Roman" panose="02020603050405020304" pitchFamily="18" charset="0"/>
              </a:rPr>
              <a:t>In this case, you will have to make only one comparison in each pass.</a:t>
            </a:r>
          </a:p>
          <a:p>
            <a:pPr lvl="1">
              <a:spcBef>
                <a:spcPct val="20000"/>
              </a:spcBef>
              <a:buFontTx/>
              <a:buBlip>
                <a:blip r:embed="rId4"/>
              </a:buBlip>
            </a:pPr>
            <a:r>
              <a:rPr lang="en-IN" altLang="en-US">
                <a:solidFill>
                  <a:schemeClr val="accent2"/>
                </a:solidFill>
                <a:cs typeface="Times New Roman" panose="02020603050405020304" pitchFamily="18" charset="0"/>
              </a:rPr>
              <a:t>In n</a:t>
            </a:r>
            <a:r>
              <a:rPr lang="en-IN" altLang="en-US"/>
              <a:t> </a:t>
            </a:r>
            <a:r>
              <a:rPr lang="en-IN" altLang="en-US">
                <a:solidFill>
                  <a:schemeClr val="accent2"/>
                </a:solidFill>
              </a:rPr>
              <a:t>–</a:t>
            </a:r>
            <a:r>
              <a:rPr lang="en-IN" altLang="en-US"/>
              <a:t> </a:t>
            </a:r>
            <a:r>
              <a:rPr lang="en-IN" altLang="en-US">
                <a:solidFill>
                  <a:schemeClr val="accent2"/>
                </a:solidFill>
                <a:cs typeface="Times New Roman" panose="02020603050405020304" pitchFamily="18" charset="0"/>
              </a:rPr>
              <a:t>1 passes, you will need to make n</a:t>
            </a:r>
            <a:r>
              <a:rPr lang="en-IN" altLang="en-US"/>
              <a:t> </a:t>
            </a:r>
            <a:r>
              <a:rPr lang="en-IN" altLang="en-US">
                <a:solidFill>
                  <a:schemeClr val="accent2"/>
                </a:solidFill>
              </a:rPr>
              <a:t>–</a:t>
            </a:r>
            <a:r>
              <a:rPr lang="en-IN" altLang="en-US"/>
              <a:t> </a:t>
            </a:r>
            <a:r>
              <a:rPr lang="en-IN" altLang="en-US">
                <a:solidFill>
                  <a:schemeClr val="accent2"/>
                </a:solidFill>
                <a:cs typeface="Times New Roman" panose="02020603050405020304" pitchFamily="18" charset="0"/>
              </a:rPr>
              <a:t>1 comparisons.</a:t>
            </a:r>
          </a:p>
          <a:p>
            <a:pPr lvl="1">
              <a:spcBef>
                <a:spcPct val="20000"/>
              </a:spcBef>
              <a:buFontTx/>
              <a:buBlip>
                <a:blip r:embed="rId4"/>
              </a:buBlip>
            </a:pPr>
            <a:r>
              <a:rPr lang="en-IN" altLang="en-US">
                <a:solidFill>
                  <a:schemeClr val="accent2"/>
                </a:solidFill>
                <a:cs typeface="Times New Roman" panose="02020603050405020304" pitchFamily="18" charset="0"/>
              </a:rPr>
              <a:t>The best case efficiency of insertion sort is of the order O(n).</a:t>
            </a:r>
          </a:p>
          <a:p>
            <a:pPr>
              <a:spcBef>
                <a:spcPct val="20000"/>
              </a:spcBef>
              <a:buFontTx/>
              <a:buBlip>
                <a:blip r:embed="rId3"/>
              </a:buBlip>
            </a:pPr>
            <a:r>
              <a:rPr lang="en-IN" altLang="en-US" sz="2000">
                <a:solidFill>
                  <a:schemeClr val="accent2"/>
                </a:solidFill>
                <a:cs typeface="Times New Roman" panose="02020603050405020304" pitchFamily="18" charset="0"/>
              </a:rPr>
              <a:t>Worst Case Efficiency:</a:t>
            </a:r>
          </a:p>
          <a:p>
            <a:pPr lvl="1">
              <a:spcBef>
                <a:spcPct val="20000"/>
              </a:spcBef>
              <a:buFontTx/>
              <a:buBlip>
                <a:blip r:embed="rId4"/>
              </a:buBlip>
            </a:pPr>
            <a:r>
              <a:rPr lang="en-IN" altLang="en-US">
                <a:solidFill>
                  <a:schemeClr val="accent2"/>
                </a:solidFill>
                <a:cs typeface="Times New Roman" panose="02020603050405020304" pitchFamily="18" charset="0"/>
              </a:rPr>
              <a:t>Worst case occurs when the list is sorted in the reverse order.</a:t>
            </a:r>
          </a:p>
          <a:p>
            <a:pPr lvl="1">
              <a:spcBef>
                <a:spcPct val="20000"/>
              </a:spcBef>
              <a:buFontTx/>
              <a:buBlip>
                <a:blip r:embed="rId4"/>
              </a:buBlip>
            </a:pPr>
            <a:r>
              <a:rPr lang="en-IN" altLang="en-US">
                <a:solidFill>
                  <a:schemeClr val="accent2"/>
                </a:solidFill>
                <a:cs typeface="Times New Roman" panose="02020603050405020304" pitchFamily="18" charset="0"/>
              </a:rPr>
              <a:t>In this case, you need to perform one comparison in the first pass, two comparisons in the second pass, three comparisons in the third pass, and n</a:t>
            </a:r>
            <a:r>
              <a:rPr lang="en-IN" altLang="en-US"/>
              <a:t> </a:t>
            </a:r>
            <a:r>
              <a:rPr lang="en-IN" altLang="en-US">
                <a:solidFill>
                  <a:schemeClr val="accent2"/>
                </a:solidFill>
              </a:rPr>
              <a:t>–</a:t>
            </a:r>
            <a:r>
              <a:rPr lang="en-IN" altLang="en-US"/>
              <a:t> </a:t>
            </a:r>
            <a:r>
              <a:rPr lang="en-IN" altLang="en-US">
                <a:solidFill>
                  <a:schemeClr val="accent2"/>
                </a:solidFill>
                <a:cs typeface="Times New Roman" panose="02020603050405020304" pitchFamily="18" charset="0"/>
              </a:rPr>
              <a:t>1 comparisons in the (n</a:t>
            </a:r>
            <a:r>
              <a:rPr lang="en-IN" altLang="en-US"/>
              <a:t> </a:t>
            </a:r>
            <a:r>
              <a:rPr lang="en-IN" altLang="en-US">
                <a:solidFill>
                  <a:schemeClr val="accent2"/>
                </a:solidFill>
              </a:rPr>
              <a:t>–</a:t>
            </a:r>
            <a:r>
              <a:rPr lang="en-IN" altLang="en-US"/>
              <a:t> </a:t>
            </a:r>
            <a:r>
              <a:rPr lang="en-IN" altLang="en-US">
                <a:solidFill>
                  <a:schemeClr val="accent2"/>
                </a:solidFill>
                <a:cs typeface="Times New Roman" panose="02020603050405020304" pitchFamily="18" charset="0"/>
              </a:rPr>
              <a:t>1)</a:t>
            </a:r>
            <a:r>
              <a:rPr lang="en-IN" altLang="en-US" baseline="30000">
                <a:solidFill>
                  <a:schemeClr val="accent2"/>
                </a:solidFill>
                <a:cs typeface="Times New Roman" panose="02020603050405020304" pitchFamily="18" charset="0"/>
              </a:rPr>
              <a:t>th</a:t>
            </a:r>
            <a:r>
              <a:rPr lang="en-IN" altLang="en-US">
                <a:solidFill>
                  <a:schemeClr val="accent2"/>
                </a:solidFill>
                <a:cs typeface="Times New Roman" panose="02020603050405020304" pitchFamily="18" charset="0"/>
              </a:rPr>
              <a:t> pass.</a:t>
            </a:r>
          </a:p>
          <a:p>
            <a:pPr lvl="1">
              <a:spcBef>
                <a:spcPct val="20000"/>
              </a:spcBef>
              <a:buFontTx/>
              <a:buBlip>
                <a:blip r:embed="rId4"/>
              </a:buBlip>
            </a:pPr>
            <a:r>
              <a:rPr lang="en-IN" altLang="en-US">
                <a:solidFill>
                  <a:schemeClr val="accent2"/>
                </a:solidFill>
                <a:cs typeface="Times New Roman" panose="02020603050405020304" pitchFamily="18" charset="0"/>
              </a:rPr>
              <a:t>The worst case efficiency of insertion sort is of the order O(n</a:t>
            </a:r>
            <a:r>
              <a:rPr lang="en-IN" altLang="en-US" baseline="30000">
                <a:solidFill>
                  <a:schemeClr val="accent2"/>
                </a:solidFill>
                <a:cs typeface="Times New Roman" panose="02020603050405020304" pitchFamily="18" charset="0"/>
              </a:rPr>
              <a:t>2</a:t>
            </a:r>
            <a:r>
              <a:rPr lang="en-IN" altLang="en-US">
                <a:solidFill>
                  <a:schemeClr val="accent2"/>
                </a:solidFill>
                <a:cs typeface="Times New Roman" panose="02020603050405020304" pitchFamily="18" charset="0"/>
              </a:rPr>
              <a:t>).</a:t>
            </a:r>
            <a:endParaRPr lang="en-US" altLang="en-US">
              <a:solidFill>
                <a:schemeClr val="accent2"/>
              </a:solidFill>
              <a:cs typeface="Times New Roman" panose="02020603050405020304" pitchFamily="18" charset="0"/>
            </a:endParaRPr>
          </a:p>
        </p:txBody>
      </p:sp>
      <p:sp>
        <p:nvSpPr>
          <p:cNvPr id="623619" name="Text Box 3">
            <a:extLst>
              <a:ext uri="{FF2B5EF4-FFF2-40B4-BE49-F238E27FC236}">
                <a16:creationId xmlns:a16="http://schemas.microsoft.com/office/drawing/2014/main" xmlns="" id="{A4A0C056-9816-4060-974E-2A22E9AF632B}"/>
              </a:ext>
            </a:extLst>
          </p:cNvPr>
          <p:cNvSpPr txBox="1">
            <a:spLocks noChangeArrowheads="1"/>
          </p:cNvSpPr>
          <p:nvPr/>
        </p:nvSpPr>
        <p:spPr bwMode="auto">
          <a:xfrm>
            <a:off x="153988" y="709613"/>
            <a:ext cx="8001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Determining the Efficiency of Insertion Sort Algorithm</a:t>
            </a:r>
            <a:endParaRPr lang="en-US" altLang="en-US" sz="2000" b="1">
              <a:solidFill>
                <a:schemeClr val="bg1"/>
              </a:solidFill>
              <a:latin typeface="Tahoma" panose="020B0604030504040204" pitchFamily="34" charset="0"/>
            </a:endParaRPr>
          </a:p>
        </p:txBody>
      </p:sp>
      <p:sp>
        <p:nvSpPr>
          <p:cNvPr id="6" name="Rectangle 5">
            <a:extLst>
              <a:ext uri="{FF2B5EF4-FFF2-40B4-BE49-F238E27FC236}">
                <a16:creationId xmlns:a16="http://schemas.microsoft.com/office/drawing/2014/main" xmlns="" id="{96A98E30-CB75-4375-8C51-E400E995160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23618"/>
                                        </p:tgtEl>
                                        <p:attrNameLst>
                                          <p:attrName>style.visibility</p:attrName>
                                        </p:attrNameLst>
                                      </p:cBhvr>
                                      <p:to>
                                        <p:strVal val="visible"/>
                                      </p:to>
                                    </p:set>
                                    <p:animEffect transition="in" filter="dissolve">
                                      <p:cBhvr>
                                        <p:cTn id="7" dur="500"/>
                                        <p:tgtEl>
                                          <p:spTgt spid="623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a:extLst>
              <a:ext uri="{FF2B5EF4-FFF2-40B4-BE49-F238E27FC236}">
                <a16:creationId xmlns:a16="http://schemas.microsoft.com/office/drawing/2014/main" xmlns="" id="{BAE646FA-2B81-43EF-BE14-DFABE3D89B6E}"/>
              </a:ext>
            </a:extLst>
          </p:cNvPr>
          <p:cNvSpPr>
            <a:spLocks noChangeArrowheads="1"/>
          </p:cNvSpPr>
          <p:nvPr/>
        </p:nvSpPr>
        <p:spPr bwMode="auto">
          <a:xfrm>
            <a:off x="1525588" y="1598613"/>
            <a:ext cx="73152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A sales manager has to do a research on best seller cold drinks in the market for the year 2004-2006. David, the software developer, has a list of all the cold drink brands along with their sales figures stored in a file. David has to provide the sorted data to the sales manager. The data in the file is more or less sorted. Which sorting algorithm will be most efficient for sorting this data and why?</a:t>
            </a:r>
            <a:endParaRPr lang="en-IN" altLang="en-US" sz="2000">
              <a:solidFill>
                <a:schemeClr val="accent2"/>
              </a:solidFill>
              <a:cs typeface="Times New Roman" panose="02020603050405020304" pitchFamily="18" charset="0"/>
            </a:endParaRPr>
          </a:p>
        </p:txBody>
      </p:sp>
      <p:sp>
        <p:nvSpPr>
          <p:cNvPr id="641027" name="Text Box 3">
            <a:extLst>
              <a:ext uri="{FF2B5EF4-FFF2-40B4-BE49-F238E27FC236}">
                <a16:creationId xmlns:a16="http://schemas.microsoft.com/office/drawing/2014/main" xmlns="" id="{1CABC892-3257-462A-B0AD-D6F580F13E3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641028" name="Rectangle 4">
            <a:extLst>
              <a:ext uri="{FF2B5EF4-FFF2-40B4-BE49-F238E27FC236}">
                <a16:creationId xmlns:a16="http://schemas.microsoft.com/office/drawing/2014/main" xmlns="" id="{F68FE2E9-0629-4F80-9F6A-F4E2AD75FE7D}"/>
              </a:ext>
            </a:extLst>
          </p:cNvPr>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lvl="1">
              <a:spcBef>
                <a:spcPct val="20000"/>
              </a:spcBef>
              <a:buFontTx/>
              <a:buBlip>
                <a:blip r:embed="rId4"/>
              </a:buBlip>
            </a:pPr>
            <a:r>
              <a:rPr lang="en-US" altLang="en-US">
                <a:solidFill>
                  <a:schemeClr val="accent2"/>
                </a:solidFill>
                <a:cs typeface="Times New Roman" panose="02020603050405020304" pitchFamily="18" charset="0"/>
              </a:rPr>
              <a:t>Insertion sort provides better efficiency than bubble sort and selection sort when the list is partially sorted. Therefore, David should use the insertion sort algorithm.</a:t>
            </a:r>
          </a:p>
        </p:txBody>
      </p:sp>
      <p:sp>
        <p:nvSpPr>
          <p:cNvPr id="7" name="Rectangle 6">
            <a:extLst>
              <a:ext uri="{FF2B5EF4-FFF2-40B4-BE49-F238E27FC236}">
                <a16:creationId xmlns:a16="http://schemas.microsoft.com/office/drawing/2014/main" xmlns="" id="{A6928532-9A7B-4FC8-925C-07DB7696B15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a:extLst>
              <a:ext uri="{FF2B5EF4-FFF2-40B4-BE49-F238E27FC236}">
                <a16:creationId xmlns:a16="http://schemas.microsoft.com/office/drawing/2014/main" xmlns="" id="{1059DC93-8A6E-46F1-B9DB-95B0218178E8}"/>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Shell sort algorithm:</a:t>
            </a:r>
          </a:p>
          <a:p>
            <a:pPr lvl="1">
              <a:spcBef>
                <a:spcPct val="20000"/>
              </a:spcBef>
              <a:buFontTx/>
              <a:buBlip>
                <a:blip r:embed="rId4"/>
              </a:buBlip>
            </a:pPr>
            <a:r>
              <a:rPr lang="en-US" altLang="en-US">
                <a:solidFill>
                  <a:schemeClr val="accent2"/>
                </a:solidFill>
                <a:cs typeface="Times New Roman" panose="02020603050405020304" pitchFamily="18" charset="0"/>
              </a:rPr>
              <a:t>Insertion sort is an efficient algorithm only if the list is already partially sorted and results in an inefficient solution in an average case. </a:t>
            </a:r>
          </a:p>
          <a:p>
            <a:pPr lvl="1">
              <a:spcBef>
                <a:spcPct val="20000"/>
              </a:spcBef>
              <a:buFontTx/>
              <a:buBlip>
                <a:blip r:embed="rId4"/>
              </a:buBlip>
            </a:pPr>
            <a:r>
              <a:rPr lang="en-US" altLang="en-US">
                <a:solidFill>
                  <a:schemeClr val="accent2"/>
                </a:solidFill>
                <a:cs typeface="Times New Roman" panose="02020603050405020304" pitchFamily="18" charset="0"/>
              </a:rPr>
              <a:t>To overcome this limitation, a computer scientist, D.L. Shell proposed an improvement over the insertion sort algorithm. </a:t>
            </a:r>
          </a:p>
          <a:p>
            <a:pPr lvl="1">
              <a:spcBef>
                <a:spcPct val="20000"/>
              </a:spcBef>
              <a:buFontTx/>
              <a:buBlip>
                <a:blip r:embed="rId4"/>
              </a:buBlip>
            </a:pPr>
            <a:r>
              <a:rPr lang="en-US" altLang="en-US">
                <a:solidFill>
                  <a:schemeClr val="accent2"/>
                </a:solidFill>
                <a:cs typeface="Times New Roman" panose="02020603050405020304" pitchFamily="18" charset="0"/>
              </a:rPr>
              <a:t>The new algorithm was called shell sort after the name of its proposer. </a:t>
            </a:r>
          </a:p>
        </p:txBody>
      </p:sp>
      <p:sp>
        <p:nvSpPr>
          <p:cNvPr id="677891" name="Text Box 3">
            <a:extLst>
              <a:ext uri="{FF2B5EF4-FFF2-40B4-BE49-F238E27FC236}">
                <a16:creationId xmlns:a16="http://schemas.microsoft.com/office/drawing/2014/main" xmlns="" id="{9FA23AD2-EF4C-48BF-BD1C-6F1D56CBB811}"/>
              </a:ext>
            </a:extLst>
          </p:cNvPr>
          <p:cNvSpPr txBox="1">
            <a:spLocks noChangeArrowheads="1"/>
          </p:cNvSpPr>
          <p:nvPr/>
        </p:nvSpPr>
        <p:spPr bwMode="auto">
          <a:xfrm>
            <a:off x="153988" y="709613"/>
            <a:ext cx="7772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Sorting Data by Using Shell Sort</a:t>
            </a:r>
          </a:p>
        </p:txBody>
      </p:sp>
      <p:sp>
        <p:nvSpPr>
          <p:cNvPr id="6" name="Rectangle 5">
            <a:extLst>
              <a:ext uri="{FF2B5EF4-FFF2-40B4-BE49-F238E27FC236}">
                <a16:creationId xmlns:a16="http://schemas.microsoft.com/office/drawing/2014/main" xmlns="" id="{1DA0696F-9C82-4DBF-A53E-B5CFFA5D5BD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77890">
                                            <p:txEl>
                                              <p:pRg st="0" end="0"/>
                                            </p:txEl>
                                          </p:spTgt>
                                        </p:tgtEl>
                                        <p:attrNameLst>
                                          <p:attrName>style.visibility</p:attrName>
                                        </p:attrNameLst>
                                      </p:cBhvr>
                                      <p:to>
                                        <p:strVal val="visible"/>
                                      </p:to>
                                    </p:set>
                                    <p:animEffect transition="in" filter="dissolve">
                                      <p:cBhvr>
                                        <p:cTn id="7" dur="500"/>
                                        <p:tgtEl>
                                          <p:spTgt spid="6778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77890">
                                            <p:txEl>
                                              <p:pRg st="1" end="1"/>
                                            </p:txEl>
                                          </p:spTgt>
                                        </p:tgtEl>
                                        <p:attrNameLst>
                                          <p:attrName>style.visibility</p:attrName>
                                        </p:attrNameLst>
                                      </p:cBhvr>
                                      <p:to>
                                        <p:strVal val="visible"/>
                                      </p:to>
                                    </p:set>
                                    <p:animEffect transition="in" filter="dissolve">
                                      <p:cBhvr>
                                        <p:cTn id="12" dur="500"/>
                                        <p:tgtEl>
                                          <p:spTgt spid="6778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77890">
                                            <p:txEl>
                                              <p:pRg st="2" end="2"/>
                                            </p:txEl>
                                          </p:spTgt>
                                        </p:tgtEl>
                                        <p:attrNameLst>
                                          <p:attrName>style.visibility</p:attrName>
                                        </p:attrNameLst>
                                      </p:cBhvr>
                                      <p:to>
                                        <p:strVal val="visible"/>
                                      </p:to>
                                    </p:set>
                                    <p:animEffect transition="in" filter="dissolve">
                                      <p:cBhvr>
                                        <p:cTn id="17" dur="500"/>
                                        <p:tgtEl>
                                          <p:spTgt spid="6778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77890">
                                            <p:txEl>
                                              <p:pRg st="3" end="3"/>
                                            </p:txEl>
                                          </p:spTgt>
                                        </p:tgtEl>
                                        <p:attrNameLst>
                                          <p:attrName>style.visibility</p:attrName>
                                        </p:attrNameLst>
                                      </p:cBhvr>
                                      <p:to>
                                        <p:strVal val="visible"/>
                                      </p:to>
                                    </p:set>
                                    <p:animEffect transition="in" filter="dissolve">
                                      <p:cBhvr>
                                        <p:cTn id="22" dur="500"/>
                                        <p:tgtEl>
                                          <p:spTgt spid="6778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a:extLst>
              <a:ext uri="{FF2B5EF4-FFF2-40B4-BE49-F238E27FC236}">
                <a16:creationId xmlns:a16="http://schemas.microsoft.com/office/drawing/2014/main" xmlns="" id="{8E0AAEF3-A90D-4C7F-9FF1-F9997D8B8CDB}"/>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Shell sort algorithm:</a:t>
            </a:r>
          </a:p>
          <a:p>
            <a:pPr lvl="1">
              <a:spcBef>
                <a:spcPct val="20000"/>
              </a:spcBef>
              <a:buFontTx/>
              <a:buBlip>
                <a:blip r:embed="rId4"/>
              </a:buBlip>
            </a:pPr>
            <a:r>
              <a:rPr lang="en-IN" altLang="en-US">
                <a:solidFill>
                  <a:schemeClr val="accent2"/>
                </a:solidFill>
                <a:cs typeface="Times New Roman" panose="02020603050405020304" pitchFamily="18" charset="0"/>
              </a:rPr>
              <a:t>Improves insertion sort by comparing the elements separated by a distance of several positions to form multiple sublists </a:t>
            </a:r>
          </a:p>
          <a:p>
            <a:pPr lvl="1">
              <a:spcBef>
                <a:spcPct val="20000"/>
              </a:spcBef>
              <a:buFontTx/>
              <a:buBlip>
                <a:blip r:embed="rId4"/>
              </a:buBlip>
            </a:pPr>
            <a:r>
              <a:rPr lang="en-IN" altLang="en-US">
                <a:solidFill>
                  <a:schemeClr val="accent2"/>
                </a:solidFill>
              </a:rPr>
              <a:t>Applies insertion sort on each sublist to move the elements towards their correct positions</a:t>
            </a:r>
            <a:endParaRPr lang="en-IN" altLang="en-US">
              <a:solidFill>
                <a:schemeClr val="accent2"/>
              </a:solidFill>
              <a:cs typeface="Times New Roman" panose="02020603050405020304" pitchFamily="18" charset="0"/>
            </a:endParaRPr>
          </a:p>
          <a:p>
            <a:pPr lvl="1">
              <a:spcBef>
                <a:spcPct val="20000"/>
              </a:spcBef>
              <a:buFontTx/>
              <a:buBlip>
                <a:blip r:embed="rId4"/>
              </a:buBlip>
            </a:pPr>
            <a:r>
              <a:rPr lang="en-IN" altLang="en-US">
                <a:solidFill>
                  <a:schemeClr val="accent2"/>
                </a:solidFill>
                <a:cs typeface="Times New Roman" panose="02020603050405020304" pitchFamily="18" charset="0"/>
              </a:rPr>
              <a:t>Helps an element to take a bigger step towards its correct position, thereby reducing the number of comparisons </a:t>
            </a:r>
          </a:p>
          <a:p>
            <a:pPr lvl="1">
              <a:spcBef>
                <a:spcPct val="20000"/>
              </a:spcBef>
              <a:buFontTx/>
              <a:buBlip>
                <a:blip r:embed="rId4"/>
              </a:buBlip>
            </a:pPr>
            <a:endParaRPr lang="en-US" altLang="en-US" b="1">
              <a:solidFill>
                <a:schemeClr val="accent2"/>
              </a:solidFill>
              <a:cs typeface="Times New Roman" panose="02020603050405020304" pitchFamily="18" charset="0"/>
            </a:endParaRPr>
          </a:p>
        </p:txBody>
      </p:sp>
      <p:sp>
        <p:nvSpPr>
          <p:cNvPr id="494595" name="Text Box 3">
            <a:extLst>
              <a:ext uri="{FF2B5EF4-FFF2-40B4-BE49-F238E27FC236}">
                <a16:creationId xmlns:a16="http://schemas.microsoft.com/office/drawing/2014/main" xmlns="" id="{44408285-A297-4B2E-8A1E-C780733308FA}"/>
              </a:ext>
            </a:extLst>
          </p:cNvPr>
          <p:cNvSpPr txBox="1">
            <a:spLocks noChangeArrowheads="1"/>
          </p:cNvSpPr>
          <p:nvPr/>
        </p:nvSpPr>
        <p:spPr bwMode="auto">
          <a:xfrm>
            <a:off x="153988" y="709613"/>
            <a:ext cx="7772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a:t>
            </a:r>
          </a:p>
        </p:txBody>
      </p:sp>
      <p:sp>
        <p:nvSpPr>
          <p:cNvPr id="6" name="Rectangle 5">
            <a:extLst>
              <a:ext uri="{FF2B5EF4-FFF2-40B4-BE49-F238E27FC236}">
                <a16:creationId xmlns:a16="http://schemas.microsoft.com/office/drawing/2014/main" xmlns="" id="{61A6DFF3-F051-4BA8-BEF0-A60747E1972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94594">
                                            <p:txEl>
                                              <p:pRg st="0" end="0"/>
                                            </p:txEl>
                                          </p:spTgt>
                                        </p:tgtEl>
                                        <p:attrNameLst>
                                          <p:attrName>style.visibility</p:attrName>
                                        </p:attrNameLst>
                                      </p:cBhvr>
                                      <p:to>
                                        <p:strVal val="visible"/>
                                      </p:to>
                                    </p:set>
                                    <p:animEffect transition="in" filter="dissolve">
                                      <p:cBhvr>
                                        <p:cTn id="7" dur="500"/>
                                        <p:tgtEl>
                                          <p:spTgt spid="4945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94594">
                                            <p:txEl>
                                              <p:pRg st="1" end="1"/>
                                            </p:txEl>
                                          </p:spTgt>
                                        </p:tgtEl>
                                        <p:attrNameLst>
                                          <p:attrName>style.visibility</p:attrName>
                                        </p:attrNameLst>
                                      </p:cBhvr>
                                      <p:to>
                                        <p:strVal val="visible"/>
                                      </p:to>
                                    </p:set>
                                    <p:animEffect transition="in" filter="dissolve">
                                      <p:cBhvr>
                                        <p:cTn id="12" dur="500"/>
                                        <p:tgtEl>
                                          <p:spTgt spid="4945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94594">
                                            <p:txEl>
                                              <p:pRg st="2" end="2"/>
                                            </p:txEl>
                                          </p:spTgt>
                                        </p:tgtEl>
                                        <p:attrNameLst>
                                          <p:attrName>style.visibility</p:attrName>
                                        </p:attrNameLst>
                                      </p:cBhvr>
                                      <p:to>
                                        <p:strVal val="visible"/>
                                      </p:to>
                                    </p:set>
                                    <p:animEffect transition="in" filter="dissolve">
                                      <p:cBhvr>
                                        <p:cTn id="17" dur="500"/>
                                        <p:tgtEl>
                                          <p:spTgt spid="4945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94594">
                                            <p:txEl>
                                              <p:pRg st="3" end="3"/>
                                            </p:txEl>
                                          </p:spTgt>
                                        </p:tgtEl>
                                        <p:attrNameLst>
                                          <p:attrName>style.visibility</p:attrName>
                                        </p:attrNameLst>
                                      </p:cBhvr>
                                      <p:to>
                                        <p:strVal val="visible"/>
                                      </p:to>
                                    </p:set>
                                    <p:animEffect transition="in" filter="dissolve">
                                      <p:cBhvr>
                                        <p:cTn id="22" dur="500"/>
                                        <p:tgtEl>
                                          <p:spTgt spid="4945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xmlns="" id="{30E9CE15-3276-415D-AE6A-9B3EAE4C1329}"/>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understand the implementation of shell sort algorithm, consider an unsorted list of numbers stored in an array.</a:t>
            </a:r>
            <a:endParaRPr lang="en-US" altLang="en-US" b="1">
              <a:solidFill>
                <a:schemeClr val="accent2"/>
              </a:solidFill>
              <a:cs typeface="Times New Roman" panose="02020603050405020304" pitchFamily="18" charset="0"/>
            </a:endParaRPr>
          </a:p>
        </p:txBody>
      </p:sp>
      <p:sp>
        <p:nvSpPr>
          <p:cNvPr id="496643" name="Text Box 3">
            <a:extLst>
              <a:ext uri="{FF2B5EF4-FFF2-40B4-BE49-F238E27FC236}">
                <a16:creationId xmlns:a16="http://schemas.microsoft.com/office/drawing/2014/main" xmlns="" id="{6C356C8B-0B31-4476-8F56-CF848F6C855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496680" name="AutoShape 40">
            <a:extLst>
              <a:ext uri="{FF2B5EF4-FFF2-40B4-BE49-F238E27FC236}">
                <a16:creationId xmlns:a16="http://schemas.microsoft.com/office/drawing/2014/main" xmlns="" id="{183E07F3-29D8-4F32-B2F6-F5BC92B82890}"/>
              </a:ext>
            </a:extLst>
          </p:cNvPr>
          <p:cNvSpPr>
            <a:spLocks noChangeArrowheads="1"/>
          </p:cNvSpPr>
          <p:nvPr/>
        </p:nvSpPr>
        <p:spPr bwMode="auto">
          <a:xfrm>
            <a:off x="1684338" y="4110038"/>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6681" name="Text Box 41">
            <a:extLst>
              <a:ext uri="{FF2B5EF4-FFF2-40B4-BE49-F238E27FC236}">
                <a16:creationId xmlns:a16="http://schemas.microsoft.com/office/drawing/2014/main" xmlns="" id="{685A5C6F-882E-45BD-B07B-64B89F661707}"/>
              </a:ext>
            </a:extLst>
          </p:cNvPr>
          <p:cNvSpPr txBox="1">
            <a:spLocks noChangeArrowheads="1"/>
          </p:cNvSpPr>
          <p:nvPr/>
        </p:nvSpPr>
        <p:spPr bwMode="auto">
          <a:xfrm>
            <a:off x="28273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96682" name="Text Box 42">
            <a:extLst>
              <a:ext uri="{FF2B5EF4-FFF2-40B4-BE49-F238E27FC236}">
                <a16:creationId xmlns:a16="http://schemas.microsoft.com/office/drawing/2014/main" xmlns="" id="{8BCE9BB1-1692-4879-B415-B7FF3E567903}"/>
              </a:ext>
            </a:extLst>
          </p:cNvPr>
          <p:cNvSpPr txBox="1">
            <a:spLocks noChangeArrowheads="1"/>
          </p:cNvSpPr>
          <p:nvPr/>
        </p:nvSpPr>
        <p:spPr bwMode="auto">
          <a:xfrm>
            <a:off x="22939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96683" name="Text Box 43">
            <a:extLst>
              <a:ext uri="{FF2B5EF4-FFF2-40B4-BE49-F238E27FC236}">
                <a16:creationId xmlns:a16="http://schemas.microsoft.com/office/drawing/2014/main" xmlns="" id="{EC8BB4D9-E553-4976-9289-C72780F98CD6}"/>
              </a:ext>
            </a:extLst>
          </p:cNvPr>
          <p:cNvSpPr txBox="1">
            <a:spLocks noChangeArrowheads="1"/>
          </p:cNvSpPr>
          <p:nvPr/>
        </p:nvSpPr>
        <p:spPr bwMode="auto">
          <a:xfrm>
            <a:off x="17605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96684" name="Text Box 44">
            <a:extLst>
              <a:ext uri="{FF2B5EF4-FFF2-40B4-BE49-F238E27FC236}">
                <a16:creationId xmlns:a16="http://schemas.microsoft.com/office/drawing/2014/main" xmlns="" id="{61595429-A18A-4A13-B42C-AEEDD1A68258}"/>
              </a:ext>
            </a:extLst>
          </p:cNvPr>
          <p:cNvSpPr txBox="1">
            <a:spLocks noChangeArrowheads="1"/>
          </p:cNvSpPr>
          <p:nvPr/>
        </p:nvSpPr>
        <p:spPr bwMode="auto">
          <a:xfrm>
            <a:off x="38941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96685" name="Text Box 45">
            <a:extLst>
              <a:ext uri="{FF2B5EF4-FFF2-40B4-BE49-F238E27FC236}">
                <a16:creationId xmlns:a16="http://schemas.microsoft.com/office/drawing/2014/main" xmlns="" id="{BBB49531-D570-4730-87FD-15475F70B84B}"/>
              </a:ext>
            </a:extLst>
          </p:cNvPr>
          <p:cNvSpPr txBox="1">
            <a:spLocks noChangeArrowheads="1"/>
          </p:cNvSpPr>
          <p:nvPr/>
        </p:nvSpPr>
        <p:spPr bwMode="auto">
          <a:xfrm>
            <a:off x="33607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96686" name="Line 46">
            <a:extLst>
              <a:ext uri="{FF2B5EF4-FFF2-40B4-BE49-F238E27FC236}">
                <a16:creationId xmlns:a16="http://schemas.microsoft.com/office/drawing/2014/main" xmlns="" id="{65A4DA2C-B7D1-483F-A876-E5843C747EDE}"/>
              </a:ext>
            </a:extLst>
          </p:cNvPr>
          <p:cNvSpPr>
            <a:spLocks noChangeShapeType="1"/>
          </p:cNvSpPr>
          <p:nvPr/>
        </p:nvSpPr>
        <p:spPr bwMode="auto">
          <a:xfrm>
            <a:off x="22177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87" name="Line 47">
            <a:extLst>
              <a:ext uri="{FF2B5EF4-FFF2-40B4-BE49-F238E27FC236}">
                <a16:creationId xmlns:a16="http://schemas.microsoft.com/office/drawing/2014/main" xmlns="" id="{F2F76335-AE0D-48B6-BA85-DC9E37417AB4}"/>
              </a:ext>
            </a:extLst>
          </p:cNvPr>
          <p:cNvSpPr>
            <a:spLocks noChangeShapeType="1"/>
          </p:cNvSpPr>
          <p:nvPr/>
        </p:nvSpPr>
        <p:spPr bwMode="auto">
          <a:xfrm>
            <a:off x="27511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88" name="Line 48">
            <a:extLst>
              <a:ext uri="{FF2B5EF4-FFF2-40B4-BE49-F238E27FC236}">
                <a16:creationId xmlns:a16="http://schemas.microsoft.com/office/drawing/2014/main" xmlns="" id="{B22ECBCE-6344-4121-AFB1-A143D3C3228E}"/>
              </a:ext>
            </a:extLst>
          </p:cNvPr>
          <p:cNvSpPr>
            <a:spLocks noChangeShapeType="1"/>
          </p:cNvSpPr>
          <p:nvPr/>
        </p:nvSpPr>
        <p:spPr bwMode="auto">
          <a:xfrm>
            <a:off x="32845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89" name="Line 49">
            <a:extLst>
              <a:ext uri="{FF2B5EF4-FFF2-40B4-BE49-F238E27FC236}">
                <a16:creationId xmlns:a16="http://schemas.microsoft.com/office/drawing/2014/main" xmlns="" id="{22E02E02-1DE1-4937-9700-128911C2C560}"/>
              </a:ext>
            </a:extLst>
          </p:cNvPr>
          <p:cNvSpPr>
            <a:spLocks noChangeShapeType="1"/>
          </p:cNvSpPr>
          <p:nvPr/>
        </p:nvSpPr>
        <p:spPr bwMode="auto">
          <a:xfrm>
            <a:off x="38179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90" name="Text Box 50">
            <a:extLst>
              <a:ext uri="{FF2B5EF4-FFF2-40B4-BE49-F238E27FC236}">
                <a16:creationId xmlns:a16="http://schemas.microsoft.com/office/drawing/2014/main" xmlns="" id="{71638430-65DF-48A0-A8AF-F9E3ED9D33F1}"/>
              </a:ext>
            </a:extLst>
          </p:cNvPr>
          <p:cNvSpPr txBox="1">
            <a:spLocks noChangeArrowheads="1"/>
          </p:cNvSpPr>
          <p:nvPr/>
        </p:nvSpPr>
        <p:spPr bwMode="auto">
          <a:xfrm>
            <a:off x="17605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96691" name="Text Box 51">
            <a:extLst>
              <a:ext uri="{FF2B5EF4-FFF2-40B4-BE49-F238E27FC236}">
                <a16:creationId xmlns:a16="http://schemas.microsoft.com/office/drawing/2014/main" xmlns="" id="{253367E1-72B1-4357-B7A9-A644268E17CF}"/>
              </a:ext>
            </a:extLst>
          </p:cNvPr>
          <p:cNvSpPr txBox="1">
            <a:spLocks noChangeArrowheads="1"/>
          </p:cNvSpPr>
          <p:nvPr/>
        </p:nvSpPr>
        <p:spPr bwMode="auto">
          <a:xfrm>
            <a:off x="32845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96692" name="Text Box 52">
            <a:extLst>
              <a:ext uri="{FF2B5EF4-FFF2-40B4-BE49-F238E27FC236}">
                <a16:creationId xmlns:a16="http://schemas.microsoft.com/office/drawing/2014/main" xmlns="" id="{1E899102-B0BC-4801-BA68-2A3992143A92}"/>
              </a:ext>
            </a:extLst>
          </p:cNvPr>
          <p:cNvSpPr txBox="1">
            <a:spLocks noChangeArrowheads="1"/>
          </p:cNvSpPr>
          <p:nvPr/>
        </p:nvSpPr>
        <p:spPr bwMode="auto">
          <a:xfrm>
            <a:off x="27511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496693" name="Text Box 53">
            <a:extLst>
              <a:ext uri="{FF2B5EF4-FFF2-40B4-BE49-F238E27FC236}">
                <a16:creationId xmlns:a16="http://schemas.microsoft.com/office/drawing/2014/main" xmlns="" id="{69803DA4-EF92-4664-A24B-A06DCEAD4C86}"/>
              </a:ext>
            </a:extLst>
          </p:cNvPr>
          <p:cNvSpPr txBox="1">
            <a:spLocks noChangeArrowheads="1"/>
          </p:cNvSpPr>
          <p:nvPr/>
        </p:nvSpPr>
        <p:spPr bwMode="auto">
          <a:xfrm>
            <a:off x="227488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96694" name="Text Box 54">
            <a:extLst>
              <a:ext uri="{FF2B5EF4-FFF2-40B4-BE49-F238E27FC236}">
                <a16:creationId xmlns:a16="http://schemas.microsoft.com/office/drawing/2014/main" xmlns="" id="{ADC1D7B2-4828-4F7F-944F-6B27DA8A9BC8}"/>
              </a:ext>
            </a:extLst>
          </p:cNvPr>
          <p:cNvSpPr txBox="1">
            <a:spLocks noChangeArrowheads="1"/>
          </p:cNvSpPr>
          <p:nvPr/>
        </p:nvSpPr>
        <p:spPr bwMode="auto">
          <a:xfrm>
            <a:off x="38941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96695" name="Text Box 55">
            <a:extLst>
              <a:ext uri="{FF2B5EF4-FFF2-40B4-BE49-F238E27FC236}">
                <a16:creationId xmlns:a16="http://schemas.microsoft.com/office/drawing/2014/main" xmlns="" id="{0BBB11FB-3C83-44FE-90A1-44055CA71795}"/>
              </a:ext>
            </a:extLst>
          </p:cNvPr>
          <p:cNvSpPr txBox="1">
            <a:spLocks noChangeArrowheads="1"/>
          </p:cNvSpPr>
          <p:nvPr/>
        </p:nvSpPr>
        <p:spPr bwMode="auto">
          <a:xfrm>
            <a:off x="1066800" y="4210050"/>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96696" name="Line 56">
            <a:extLst>
              <a:ext uri="{FF2B5EF4-FFF2-40B4-BE49-F238E27FC236}">
                <a16:creationId xmlns:a16="http://schemas.microsoft.com/office/drawing/2014/main" xmlns="" id="{9595C4E0-ED47-4DF9-99CB-5B4DA6944756}"/>
              </a:ext>
            </a:extLst>
          </p:cNvPr>
          <p:cNvSpPr>
            <a:spLocks noChangeShapeType="1"/>
          </p:cNvSpPr>
          <p:nvPr/>
        </p:nvSpPr>
        <p:spPr bwMode="auto">
          <a:xfrm>
            <a:off x="4384675"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97" name="Text Box 57">
            <a:extLst>
              <a:ext uri="{FF2B5EF4-FFF2-40B4-BE49-F238E27FC236}">
                <a16:creationId xmlns:a16="http://schemas.microsoft.com/office/drawing/2014/main" xmlns="" id="{2EAE946D-CA8D-4BC1-B571-D13F9491726E}"/>
              </a:ext>
            </a:extLst>
          </p:cNvPr>
          <p:cNvSpPr txBox="1">
            <a:spLocks noChangeArrowheads="1"/>
          </p:cNvSpPr>
          <p:nvPr/>
        </p:nvSpPr>
        <p:spPr bwMode="auto">
          <a:xfrm>
            <a:off x="4468813"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96698" name="Text Box 58">
            <a:extLst>
              <a:ext uri="{FF2B5EF4-FFF2-40B4-BE49-F238E27FC236}">
                <a16:creationId xmlns:a16="http://schemas.microsoft.com/office/drawing/2014/main" xmlns="" id="{1FEEFA77-078E-42E2-A3AB-9AEC99EF0F67}"/>
              </a:ext>
            </a:extLst>
          </p:cNvPr>
          <p:cNvSpPr txBox="1">
            <a:spLocks noChangeArrowheads="1"/>
          </p:cNvSpPr>
          <p:nvPr/>
        </p:nvSpPr>
        <p:spPr bwMode="auto">
          <a:xfrm>
            <a:off x="449738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496699" name="Line 59">
            <a:extLst>
              <a:ext uri="{FF2B5EF4-FFF2-40B4-BE49-F238E27FC236}">
                <a16:creationId xmlns:a16="http://schemas.microsoft.com/office/drawing/2014/main" xmlns="" id="{C87233C0-BFA7-43EF-BF54-9F1C035B91E0}"/>
              </a:ext>
            </a:extLst>
          </p:cNvPr>
          <p:cNvSpPr>
            <a:spLocks noChangeShapeType="1"/>
          </p:cNvSpPr>
          <p:nvPr/>
        </p:nvSpPr>
        <p:spPr bwMode="auto">
          <a:xfrm>
            <a:off x="49657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00" name="Line 60">
            <a:extLst>
              <a:ext uri="{FF2B5EF4-FFF2-40B4-BE49-F238E27FC236}">
                <a16:creationId xmlns:a16="http://schemas.microsoft.com/office/drawing/2014/main" xmlns="" id="{89E86BEE-D869-4742-AFCC-1D3BC19FB1A5}"/>
              </a:ext>
            </a:extLst>
          </p:cNvPr>
          <p:cNvSpPr>
            <a:spLocks noChangeShapeType="1"/>
          </p:cNvSpPr>
          <p:nvPr/>
        </p:nvSpPr>
        <p:spPr bwMode="auto">
          <a:xfrm>
            <a:off x="55276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01" name="Line 61">
            <a:extLst>
              <a:ext uri="{FF2B5EF4-FFF2-40B4-BE49-F238E27FC236}">
                <a16:creationId xmlns:a16="http://schemas.microsoft.com/office/drawing/2014/main" xmlns="" id="{82C58482-A9E9-45B9-8057-826F3E83ECC8}"/>
              </a:ext>
            </a:extLst>
          </p:cNvPr>
          <p:cNvSpPr>
            <a:spLocks noChangeShapeType="1"/>
          </p:cNvSpPr>
          <p:nvPr/>
        </p:nvSpPr>
        <p:spPr bwMode="auto">
          <a:xfrm>
            <a:off x="60610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02" name="Line 62">
            <a:extLst>
              <a:ext uri="{FF2B5EF4-FFF2-40B4-BE49-F238E27FC236}">
                <a16:creationId xmlns:a16="http://schemas.microsoft.com/office/drawing/2014/main" xmlns="" id="{7847838D-41A7-4A6C-84B6-32BEEB1728AB}"/>
              </a:ext>
            </a:extLst>
          </p:cNvPr>
          <p:cNvSpPr>
            <a:spLocks noChangeShapeType="1"/>
          </p:cNvSpPr>
          <p:nvPr/>
        </p:nvSpPr>
        <p:spPr bwMode="auto">
          <a:xfrm>
            <a:off x="65944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03" name="Line 63">
            <a:extLst>
              <a:ext uri="{FF2B5EF4-FFF2-40B4-BE49-F238E27FC236}">
                <a16:creationId xmlns:a16="http://schemas.microsoft.com/office/drawing/2014/main" xmlns="" id="{F9C47DB7-C6D1-4A72-96F0-A6A58CF5AC08}"/>
              </a:ext>
            </a:extLst>
          </p:cNvPr>
          <p:cNvSpPr>
            <a:spLocks noChangeShapeType="1"/>
          </p:cNvSpPr>
          <p:nvPr/>
        </p:nvSpPr>
        <p:spPr bwMode="auto">
          <a:xfrm>
            <a:off x="71278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04" name="Text Box 64">
            <a:extLst>
              <a:ext uri="{FF2B5EF4-FFF2-40B4-BE49-F238E27FC236}">
                <a16:creationId xmlns:a16="http://schemas.microsoft.com/office/drawing/2014/main" xmlns="" id="{3AE8B397-F275-48DD-97E5-079CD7613A1A}"/>
              </a:ext>
            </a:extLst>
          </p:cNvPr>
          <p:cNvSpPr txBox="1">
            <a:spLocks noChangeArrowheads="1"/>
          </p:cNvSpPr>
          <p:nvPr/>
        </p:nvSpPr>
        <p:spPr bwMode="auto">
          <a:xfrm>
            <a:off x="506412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496705" name="Text Box 65">
            <a:extLst>
              <a:ext uri="{FF2B5EF4-FFF2-40B4-BE49-F238E27FC236}">
                <a16:creationId xmlns:a16="http://schemas.microsoft.com/office/drawing/2014/main" xmlns="" id="{F8D6008A-4DAD-43E6-9342-EC68B18A8EB4}"/>
              </a:ext>
            </a:extLst>
          </p:cNvPr>
          <p:cNvSpPr txBox="1">
            <a:spLocks noChangeArrowheads="1"/>
          </p:cNvSpPr>
          <p:nvPr/>
        </p:nvSpPr>
        <p:spPr bwMode="auto">
          <a:xfrm>
            <a:off x="5618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496706" name="Text Box 66">
            <a:extLst>
              <a:ext uri="{FF2B5EF4-FFF2-40B4-BE49-F238E27FC236}">
                <a16:creationId xmlns:a16="http://schemas.microsoft.com/office/drawing/2014/main" xmlns="" id="{3DC94030-9C4A-4209-80BE-54425F88FD5E}"/>
              </a:ext>
            </a:extLst>
          </p:cNvPr>
          <p:cNvSpPr txBox="1">
            <a:spLocks noChangeArrowheads="1"/>
          </p:cNvSpPr>
          <p:nvPr/>
        </p:nvSpPr>
        <p:spPr bwMode="auto">
          <a:xfrm>
            <a:off x="61785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496707" name="Text Box 67">
            <a:extLst>
              <a:ext uri="{FF2B5EF4-FFF2-40B4-BE49-F238E27FC236}">
                <a16:creationId xmlns:a16="http://schemas.microsoft.com/office/drawing/2014/main" xmlns="" id="{85CB9DF1-04C8-4750-A434-9540522B5C3C}"/>
              </a:ext>
            </a:extLst>
          </p:cNvPr>
          <p:cNvSpPr txBox="1">
            <a:spLocks noChangeArrowheads="1"/>
          </p:cNvSpPr>
          <p:nvPr/>
        </p:nvSpPr>
        <p:spPr bwMode="auto">
          <a:xfrm>
            <a:off x="667861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496708" name="Text Box 68">
            <a:extLst>
              <a:ext uri="{FF2B5EF4-FFF2-40B4-BE49-F238E27FC236}">
                <a16:creationId xmlns:a16="http://schemas.microsoft.com/office/drawing/2014/main" xmlns="" id="{D7DE3DF3-F8A0-4999-8F43-D1E36C6000C9}"/>
              </a:ext>
            </a:extLst>
          </p:cNvPr>
          <p:cNvSpPr txBox="1">
            <a:spLocks noChangeArrowheads="1"/>
          </p:cNvSpPr>
          <p:nvPr/>
        </p:nvSpPr>
        <p:spPr bwMode="auto">
          <a:xfrm>
            <a:off x="7154863"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496709" name="Text Box 69">
            <a:extLst>
              <a:ext uri="{FF2B5EF4-FFF2-40B4-BE49-F238E27FC236}">
                <a16:creationId xmlns:a16="http://schemas.microsoft.com/office/drawing/2014/main" xmlns="" id="{132C61BD-9FCB-4E0A-BFE0-BC1FC3137A56}"/>
              </a:ext>
            </a:extLst>
          </p:cNvPr>
          <p:cNvSpPr txBox="1">
            <a:spLocks noChangeArrowheads="1"/>
          </p:cNvSpPr>
          <p:nvPr/>
        </p:nvSpPr>
        <p:spPr bwMode="auto">
          <a:xfrm>
            <a:off x="4987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496710" name="Text Box 70">
            <a:extLst>
              <a:ext uri="{FF2B5EF4-FFF2-40B4-BE49-F238E27FC236}">
                <a16:creationId xmlns:a16="http://schemas.microsoft.com/office/drawing/2014/main" xmlns="" id="{1C5C8F96-8C37-4EFA-B54A-AF4B644E49F5}"/>
              </a:ext>
            </a:extLst>
          </p:cNvPr>
          <p:cNvSpPr txBox="1">
            <a:spLocks noChangeArrowheads="1"/>
          </p:cNvSpPr>
          <p:nvPr/>
        </p:nvSpPr>
        <p:spPr bwMode="auto">
          <a:xfrm>
            <a:off x="5497513" y="4191000"/>
            <a:ext cx="61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496711" name="Text Box 71">
            <a:extLst>
              <a:ext uri="{FF2B5EF4-FFF2-40B4-BE49-F238E27FC236}">
                <a16:creationId xmlns:a16="http://schemas.microsoft.com/office/drawing/2014/main" xmlns="" id="{41C93ED2-2A1B-479E-8883-F525169A45CE}"/>
              </a:ext>
            </a:extLst>
          </p:cNvPr>
          <p:cNvSpPr txBox="1">
            <a:spLocks noChangeArrowheads="1"/>
          </p:cNvSpPr>
          <p:nvPr/>
        </p:nvSpPr>
        <p:spPr bwMode="auto">
          <a:xfrm>
            <a:off x="6130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496712" name="Text Box 72">
            <a:extLst>
              <a:ext uri="{FF2B5EF4-FFF2-40B4-BE49-F238E27FC236}">
                <a16:creationId xmlns:a16="http://schemas.microsoft.com/office/drawing/2014/main" xmlns="" id="{B8D334F4-4AF1-4214-85A2-F1C81D5BC525}"/>
              </a:ext>
            </a:extLst>
          </p:cNvPr>
          <p:cNvSpPr txBox="1">
            <a:spLocks noChangeArrowheads="1"/>
          </p:cNvSpPr>
          <p:nvPr/>
        </p:nvSpPr>
        <p:spPr bwMode="auto">
          <a:xfrm>
            <a:off x="66643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496713" name="Text Box 73">
            <a:extLst>
              <a:ext uri="{FF2B5EF4-FFF2-40B4-BE49-F238E27FC236}">
                <a16:creationId xmlns:a16="http://schemas.microsoft.com/office/drawing/2014/main" xmlns="" id="{8F77715A-F4BA-45AB-AA8D-D8C72DB379A0}"/>
              </a:ext>
            </a:extLst>
          </p:cNvPr>
          <p:cNvSpPr txBox="1">
            <a:spLocks noChangeArrowheads="1"/>
          </p:cNvSpPr>
          <p:nvPr/>
        </p:nvSpPr>
        <p:spPr bwMode="auto">
          <a:xfrm>
            <a:off x="71977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40" name="Rectangle 39">
            <a:extLst>
              <a:ext uri="{FF2B5EF4-FFF2-40B4-BE49-F238E27FC236}">
                <a16:creationId xmlns:a16="http://schemas.microsoft.com/office/drawing/2014/main" xmlns="" id="{3D9D17AB-6DAB-44D1-AA2D-408B83F1CFE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xmlns="" id="{3BD420EF-796F-453E-9547-C86F365CE05C}"/>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262063" indent="-347663">
              <a:defRPr>
                <a:solidFill>
                  <a:schemeClr val="tx1"/>
                </a:solidFill>
                <a:latin typeface="Arial" panose="020B0604020202020204" pitchFamily="34" charset="0"/>
              </a:defRPr>
            </a:lvl3pPr>
            <a:lvl4pPr marL="1604963"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apply shell sort on this array, you need to:</a:t>
            </a:r>
          </a:p>
          <a:p>
            <a:pPr lvl="1">
              <a:spcBef>
                <a:spcPct val="20000"/>
              </a:spcBef>
              <a:buFontTx/>
              <a:buBlip>
                <a:blip r:embed="rId4"/>
              </a:buBlip>
            </a:pPr>
            <a:r>
              <a:rPr lang="en-IN" altLang="en-US">
                <a:solidFill>
                  <a:schemeClr val="accent2"/>
                </a:solidFill>
                <a:cs typeface="Times New Roman" panose="02020603050405020304" pitchFamily="18" charset="0"/>
              </a:rPr>
              <a:t>Select the distance by which the elements in a group will be separated to form multiple sublists. </a:t>
            </a:r>
          </a:p>
          <a:p>
            <a:pPr lvl="1">
              <a:spcBef>
                <a:spcPct val="20000"/>
              </a:spcBef>
              <a:buFontTx/>
              <a:buBlip>
                <a:blip r:embed="rId4"/>
              </a:buBlip>
            </a:pPr>
            <a:r>
              <a:rPr lang="en-IN" altLang="en-US">
                <a:solidFill>
                  <a:schemeClr val="accent2"/>
                </a:solidFill>
                <a:cs typeface="Times New Roman" panose="02020603050405020304" pitchFamily="18" charset="0"/>
              </a:rPr>
              <a:t>Apply insertion sort on each sublist to move the elements towards their correct positions.</a:t>
            </a:r>
            <a:endParaRPr lang="en-US" altLang="en-US" b="1">
              <a:solidFill>
                <a:schemeClr val="accent2"/>
              </a:solidFill>
              <a:cs typeface="Times New Roman" panose="02020603050405020304" pitchFamily="18" charset="0"/>
            </a:endParaRPr>
          </a:p>
        </p:txBody>
      </p:sp>
      <p:sp>
        <p:nvSpPr>
          <p:cNvPr id="504835" name="Text Box 3">
            <a:extLst>
              <a:ext uri="{FF2B5EF4-FFF2-40B4-BE49-F238E27FC236}">
                <a16:creationId xmlns:a16="http://schemas.microsoft.com/office/drawing/2014/main" xmlns="" id="{7BD81D0D-FD20-47FB-A138-8212E5BFC51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504837" name="AutoShape 5">
            <a:extLst>
              <a:ext uri="{FF2B5EF4-FFF2-40B4-BE49-F238E27FC236}">
                <a16:creationId xmlns:a16="http://schemas.microsoft.com/office/drawing/2014/main" xmlns="" id="{1A6645D2-91EB-4521-B898-259DD2B97F17}"/>
              </a:ext>
            </a:extLst>
          </p:cNvPr>
          <p:cNvSpPr>
            <a:spLocks noChangeArrowheads="1"/>
          </p:cNvSpPr>
          <p:nvPr/>
        </p:nvSpPr>
        <p:spPr bwMode="auto">
          <a:xfrm>
            <a:off x="1684338" y="4110038"/>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4838" name="Text Box 6">
            <a:extLst>
              <a:ext uri="{FF2B5EF4-FFF2-40B4-BE49-F238E27FC236}">
                <a16:creationId xmlns:a16="http://schemas.microsoft.com/office/drawing/2014/main" xmlns="" id="{2706A97B-AE6B-443A-9A0A-5D275CC53CBC}"/>
              </a:ext>
            </a:extLst>
          </p:cNvPr>
          <p:cNvSpPr txBox="1">
            <a:spLocks noChangeArrowheads="1"/>
          </p:cNvSpPr>
          <p:nvPr/>
        </p:nvSpPr>
        <p:spPr bwMode="auto">
          <a:xfrm>
            <a:off x="28273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04839" name="Text Box 7">
            <a:extLst>
              <a:ext uri="{FF2B5EF4-FFF2-40B4-BE49-F238E27FC236}">
                <a16:creationId xmlns:a16="http://schemas.microsoft.com/office/drawing/2014/main" xmlns="" id="{697B7B51-8F97-4316-ADDC-AA8B3ED73470}"/>
              </a:ext>
            </a:extLst>
          </p:cNvPr>
          <p:cNvSpPr txBox="1">
            <a:spLocks noChangeArrowheads="1"/>
          </p:cNvSpPr>
          <p:nvPr/>
        </p:nvSpPr>
        <p:spPr bwMode="auto">
          <a:xfrm>
            <a:off x="22939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04840" name="Text Box 8">
            <a:extLst>
              <a:ext uri="{FF2B5EF4-FFF2-40B4-BE49-F238E27FC236}">
                <a16:creationId xmlns:a16="http://schemas.microsoft.com/office/drawing/2014/main" xmlns="" id="{446AD44C-2963-4E09-93E3-56B83930BA5C}"/>
              </a:ext>
            </a:extLst>
          </p:cNvPr>
          <p:cNvSpPr txBox="1">
            <a:spLocks noChangeArrowheads="1"/>
          </p:cNvSpPr>
          <p:nvPr/>
        </p:nvSpPr>
        <p:spPr bwMode="auto">
          <a:xfrm>
            <a:off x="17605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04841" name="Text Box 9">
            <a:extLst>
              <a:ext uri="{FF2B5EF4-FFF2-40B4-BE49-F238E27FC236}">
                <a16:creationId xmlns:a16="http://schemas.microsoft.com/office/drawing/2014/main" xmlns="" id="{AE236621-143A-4833-9DFC-96FF856423BC}"/>
              </a:ext>
            </a:extLst>
          </p:cNvPr>
          <p:cNvSpPr txBox="1">
            <a:spLocks noChangeArrowheads="1"/>
          </p:cNvSpPr>
          <p:nvPr/>
        </p:nvSpPr>
        <p:spPr bwMode="auto">
          <a:xfrm>
            <a:off x="38941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04842" name="Text Box 10">
            <a:extLst>
              <a:ext uri="{FF2B5EF4-FFF2-40B4-BE49-F238E27FC236}">
                <a16:creationId xmlns:a16="http://schemas.microsoft.com/office/drawing/2014/main" xmlns="" id="{ECA8C55F-40C1-42FA-B6D3-9768ABBB7EE3}"/>
              </a:ext>
            </a:extLst>
          </p:cNvPr>
          <p:cNvSpPr txBox="1">
            <a:spLocks noChangeArrowheads="1"/>
          </p:cNvSpPr>
          <p:nvPr/>
        </p:nvSpPr>
        <p:spPr bwMode="auto">
          <a:xfrm>
            <a:off x="33607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04843" name="Line 11">
            <a:extLst>
              <a:ext uri="{FF2B5EF4-FFF2-40B4-BE49-F238E27FC236}">
                <a16:creationId xmlns:a16="http://schemas.microsoft.com/office/drawing/2014/main" xmlns="" id="{53BEC011-60DE-4AAD-A63B-CAFB6AFB6347}"/>
              </a:ext>
            </a:extLst>
          </p:cNvPr>
          <p:cNvSpPr>
            <a:spLocks noChangeShapeType="1"/>
          </p:cNvSpPr>
          <p:nvPr/>
        </p:nvSpPr>
        <p:spPr bwMode="auto">
          <a:xfrm>
            <a:off x="22177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44" name="Line 12">
            <a:extLst>
              <a:ext uri="{FF2B5EF4-FFF2-40B4-BE49-F238E27FC236}">
                <a16:creationId xmlns:a16="http://schemas.microsoft.com/office/drawing/2014/main" xmlns="" id="{8EE717C0-6372-49E4-9DD2-E8536B9FA5CF}"/>
              </a:ext>
            </a:extLst>
          </p:cNvPr>
          <p:cNvSpPr>
            <a:spLocks noChangeShapeType="1"/>
          </p:cNvSpPr>
          <p:nvPr/>
        </p:nvSpPr>
        <p:spPr bwMode="auto">
          <a:xfrm>
            <a:off x="27511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45" name="Line 13">
            <a:extLst>
              <a:ext uri="{FF2B5EF4-FFF2-40B4-BE49-F238E27FC236}">
                <a16:creationId xmlns:a16="http://schemas.microsoft.com/office/drawing/2014/main" xmlns="" id="{431D8D2C-D869-4BA1-B49F-B099959907CD}"/>
              </a:ext>
            </a:extLst>
          </p:cNvPr>
          <p:cNvSpPr>
            <a:spLocks noChangeShapeType="1"/>
          </p:cNvSpPr>
          <p:nvPr/>
        </p:nvSpPr>
        <p:spPr bwMode="auto">
          <a:xfrm>
            <a:off x="32845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46" name="Line 14">
            <a:extLst>
              <a:ext uri="{FF2B5EF4-FFF2-40B4-BE49-F238E27FC236}">
                <a16:creationId xmlns:a16="http://schemas.microsoft.com/office/drawing/2014/main" xmlns="" id="{AC1759F0-9666-4D95-9513-741B7B871179}"/>
              </a:ext>
            </a:extLst>
          </p:cNvPr>
          <p:cNvSpPr>
            <a:spLocks noChangeShapeType="1"/>
          </p:cNvSpPr>
          <p:nvPr/>
        </p:nvSpPr>
        <p:spPr bwMode="auto">
          <a:xfrm>
            <a:off x="38179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47" name="Text Box 15">
            <a:extLst>
              <a:ext uri="{FF2B5EF4-FFF2-40B4-BE49-F238E27FC236}">
                <a16:creationId xmlns:a16="http://schemas.microsoft.com/office/drawing/2014/main" xmlns="" id="{2A3BDF2D-3E31-464F-938F-51DE5E81CA34}"/>
              </a:ext>
            </a:extLst>
          </p:cNvPr>
          <p:cNvSpPr txBox="1">
            <a:spLocks noChangeArrowheads="1"/>
          </p:cNvSpPr>
          <p:nvPr/>
        </p:nvSpPr>
        <p:spPr bwMode="auto">
          <a:xfrm>
            <a:off x="17605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04848" name="Text Box 16">
            <a:extLst>
              <a:ext uri="{FF2B5EF4-FFF2-40B4-BE49-F238E27FC236}">
                <a16:creationId xmlns:a16="http://schemas.microsoft.com/office/drawing/2014/main" xmlns="" id="{D7EF92B4-C407-4550-BFF5-B1D5DCEC87C6}"/>
              </a:ext>
            </a:extLst>
          </p:cNvPr>
          <p:cNvSpPr txBox="1">
            <a:spLocks noChangeArrowheads="1"/>
          </p:cNvSpPr>
          <p:nvPr/>
        </p:nvSpPr>
        <p:spPr bwMode="auto">
          <a:xfrm>
            <a:off x="3284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04849" name="Text Box 17">
            <a:extLst>
              <a:ext uri="{FF2B5EF4-FFF2-40B4-BE49-F238E27FC236}">
                <a16:creationId xmlns:a16="http://schemas.microsoft.com/office/drawing/2014/main" xmlns="" id="{BF7C43B4-5F2D-42AD-89C5-9066D2351584}"/>
              </a:ext>
            </a:extLst>
          </p:cNvPr>
          <p:cNvSpPr txBox="1">
            <a:spLocks noChangeArrowheads="1"/>
          </p:cNvSpPr>
          <p:nvPr/>
        </p:nvSpPr>
        <p:spPr bwMode="auto">
          <a:xfrm>
            <a:off x="27511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04850" name="Text Box 18">
            <a:extLst>
              <a:ext uri="{FF2B5EF4-FFF2-40B4-BE49-F238E27FC236}">
                <a16:creationId xmlns:a16="http://schemas.microsoft.com/office/drawing/2014/main" xmlns="" id="{2C3373B5-C2BE-455B-83C4-703F8209C9DF}"/>
              </a:ext>
            </a:extLst>
          </p:cNvPr>
          <p:cNvSpPr txBox="1">
            <a:spLocks noChangeArrowheads="1"/>
          </p:cNvSpPr>
          <p:nvPr/>
        </p:nvSpPr>
        <p:spPr bwMode="auto">
          <a:xfrm>
            <a:off x="227488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04851" name="Text Box 19">
            <a:extLst>
              <a:ext uri="{FF2B5EF4-FFF2-40B4-BE49-F238E27FC236}">
                <a16:creationId xmlns:a16="http://schemas.microsoft.com/office/drawing/2014/main" xmlns="" id="{235C4208-BC85-43F1-ABAF-9D85189D8E6D}"/>
              </a:ext>
            </a:extLst>
          </p:cNvPr>
          <p:cNvSpPr txBox="1">
            <a:spLocks noChangeArrowheads="1"/>
          </p:cNvSpPr>
          <p:nvPr/>
        </p:nvSpPr>
        <p:spPr bwMode="auto">
          <a:xfrm>
            <a:off x="38941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04852" name="Text Box 20">
            <a:extLst>
              <a:ext uri="{FF2B5EF4-FFF2-40B4-BE49-F238E27FC236}">
                <a16:creationId xmlns:a16="http://schemas.microsoft.com/office/drawing/2014/main" xmlns="" id="{8C29785E-0C0C-4FA7-AA32-5B6B62166D2D}"/>
              </a:ext>
            </a:extLst>
          </p:cNvPr>
          <p:cNvSpPr txBox="1">
            <a:spLocks noChangeArrowheads="1"/>
          </p:cNvSpPr>
          <p:nvPr/>
        </p:nvSpPr>
        <p:spPr bwMode="auto">
          <a:xfrm>
            <a:off x="1066800" y="4210050"/>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04853" name="Line 21">
            <a:extLst>
              <a:ext uri="{FF2B5EF4-FFF2-40B4-BE49-F238E27FC236}">
                <a16:creationId xmlns:a16="http://schemas.microsoft.com/office/drawing/2014/main" xmlns="" id="{41BB12C3-685C-4D50-98BB-662E2F664EB8}"/>
              </a:ext>
            </a:extLst>
          </p:cNvPr>
          <p:cNvSpPr>
            <a:spLocks noChangeShapeType="1"/>
          </p:cNvSpPr>
          <p:nvPr/>
        </p:nvSpPr>
        <p:spPr bwMode="auto">
          <a:xfrm>
            <a:off x="4384675"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54" name="Text Box 22">
            <a:extLst>
              <a:ext uri="{FF2B5EF4-FFF2-40B4-BE49-F238E27FC236}">
                <a16:creationId xmlns:a16="http://schemas.microsoft.com/office/drawing/2014/main" xmlns="" id="{AB12C2DB-04C3-4FF6-A0A4-B83EDF98722D}"/>
              </a:ext>
            </a:extLst>
          </p:cNvPr>
          <p:cNvSpPr txBox="1">
            <a:spLocks noChangeArrowheads="1"/>
          </p:cNvSpPr>
          <p:nvPr/>
        </p:nvSpPr>
        <p:spPr bwMode="auto">
          <a:xfrm>
            <a:off x="4468813"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04855" name="Text Box 23">
            <a:extLst>
              <a:ext uri="{FF2B5EF4-FFF2-40B4-BE49-F238E27FC236}">
                <a16:creationId xmlns:a16="http://schemas.microsoft.com/office/drawing/2014/main" xmlns="" id="{E05B4EC8-EF4B-4F3C-A1C6-9172B218B893}"/>
              </a:ext>
            </a:extLst>
          </p:cNvPr>
          <p:cNvSpPr txBox="1">
            <a:spLocks noChangeArrowheads="1"/>
          </p:cNvSpPr>
          <p:nvPr/>
        </p:nvSpPr>
        <p:spPr bwMode="auto">
          <a:xfrm>
            <a:off x="449738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504856" name="Line 24">
            <a:extLst>
              <a:ext uri="{FF2B5EF4-FFF2-40B4-BE49-F238E27FC236}">
                <a16:creationId xmlns:a16="http://schemas.microsoft.com/office/drawing/2014/main" xmlns="" id="{27D6A817-7DD8-48D6-8E4D-28D14BB775B0}"/>
              </a:ext>
            </a:extLst>
          </p:cNvPr>
          <p:cNvSpPr>
            <a:spLocks noChangeShapeType="1"/>
          </p:cNvSpPr>
          <p:nvPr/>
        </p:nvSpPr>
        <p:spPr bwMode="auto">
          <a:xfrm>
            <a:off x="49657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57" name="Line 25">
            <a:extLst>
              <a:ext uri="{FF2B5EF4-FFF2-40B4-BE49-F238E27FC236}">
                <a16:creationId xmlns:a16="http://schemas.microsoft.com/office/drawing/2014/main" xmlns="" id="{A7C40927-B3EA-4A0E-BBC8-735E88EDCB0C}"/>
              </a:ext>
            </a:extLst>
          </p:cNvPr>
          <p:cNvSpPr>
            <a:spLocks noChangeShapeType="1"/>
          </p:cNvSpPr>
          <p:nvPr/>
        </p:nvSpPr>
        <p:spPr bwMode="auto">
          <a:xfrm>
            <a:off x="55276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58" name="Line 26">
            <a:extLst>
              <a:ext uri="{FF2B5EF4-FFF2-40B4-BE49-F238E27FC236}">
                <a16:creationId xmlns:a16="http://schemas.microsoft.com/office/drawing/2014/main" xmlns="" id="{0AF3B20C-8B89-439F-84A6-F2FE3DC0030D}"/>
              </a:ext>
            </a:extLst>
          </p:cNvPr>
          <p:cNvSpPr>
            <a:spLocks noChangeShapeType="1"/>
          </p:cNvSpPr>
          <p:nvPr/>
        </p:nvSpPr>
        <p:spPr bwMode="auto">
          <a:xfrm>
            <a:off x="60610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59" name="Line 27">
            <a:extLst>
              <a:ext uri="{FF2B5EF4-FFF2-40B4-BE49-F238E27FC236}">
                <a16:creationId xmlns:a16="http://schemas.microsoft.com/office/drawing/2014/main" xmlns="" id="{B6DD979C-3746-416D-B720-F0FFE1D7FF41}"/>
              </a:ext>
            </a:extLst>
          </p:cNvPr>
          <p:cNvSpPr>
            <a:spLocks noChangeShapeType="1"/>
          </p:cNvSpPr>
          <p:nvPr/>
        </p:nvSpPr>
        <p:spPr bwMode="auto">
          <a:xfrm>
            <a:off x="65944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60" name="Line 28">
            <a:extLst>
              <a:ext uri="{FF2B5EF4-FFF2-40B4-BE49-F238E27FC236}">
                <a16:creationId xmlns:a16="http://schemas.microsoft.com/office/drawing/2014/main" xmlns="" id="{EB648E81-6021-443C-B8DE-458295A87217}"/>
              </a:ext>
            </a:extLst>
          </p:cNvPr>
          <p:cNvSpPr>
            <a:spLocks noChangeShapeType="1"/>
          </p:cNvSpPr>
          <p:nvPr/>
        </p:nvSpPr>
        <p:spPr bwMode="auto">
          <a:xfrm>
            <a:off x="71278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61" name="Text Box 29">
            <a:extLst>
              <a:ext uri="{FF2B5EF4-FFF2-40B4-BE49-F238E27FC236}">
                <a16:creationId xmlns:a16="http://schemas.microsoft.com/office/drawing/2014/main" xmlns="" id="{6F1AE38C-1026-4D93-B34D-65AC0841FE85}"/>
              </a:ext>
            </a:extLst>
          </p:cNvPr>
          <p:cNvSpPr txBox="1">
            <a:spLocks noChangeArrowheads="1"/>
          </p:cNvSpPr>
          <p:nvPr/>
        </p:nvSpPr>
        <p:spPr bwMode="auto">
          <a:xfrm>
            <a:off x="506412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504862" name="Text Box 30">
            <a:extLst>
              <a:ext uri="{FF2B5EF4-FFF2-40B4-BE49-F238E27FC236}">
                <a16:creationId xmlns:a16="http://schemas.microsoft.com/office/drawing/2014/main" xmlns="" id="{80DDB042-D0A7-41E6-90A1-B76EB9B2B771}"/>
              </a:ext>
            </a:extLst>
          </p:cNvPr>
          <p:cNvSpPr txBox="1">
            <a:spLocks noChangeArrowheads="1"/>
          </p:cNvSpPr>
          <p:nvPr/>
        </p:nvSpPr>
        <p:spPr bwMode="auto">
          <a:xfrm>
            <a:off x="5618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504863" name="Text Box 31">
            <a:extLst>
              <a:ext uri="{FF2B5EF4-FFF2-40B4-BE49-F238E27FC236}">
                <a16:creationId xmlns:a16="http://schemas.microsoft.com/office/drawing/2014/main" xmlns="" id="{977C6962-B9F4-4107-8CC8-5215F7907B72}"/>
              </a:ext>
            </a:extLst>
          </p:cNvPr>
          <p:cNvSpPr txBox="1">
            <a:spLocks noChangeArrowheads="1"/>
          </p:cNvSpPr>
          <p:nvPr/>
        </p:nvSpPr>
        <p:spPr bwMode="auto">
          <a:xfrm>
            <a:off x="61785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504864" name="Text Box 32">
            <a:extLst>
              <a:ext uri="{FF2B5EF4-FFF2-40B4-BE49-F238E27FC236}">
                <a16:creationId xmlns:a16="http://schemas.microsoft.com/office/drawing/2014/main" xmlns="" id="{F234590B-8042-4C59-A6C1-DEEE3B508EFB}"/>
              </a:ext>
            </a:extLst>
          </p:cNvPr>
          <p:cNvSpPr txBox="1">
            <a:spLocks noChangeArrowheads="1"/>
          </p:cNvSpPr>
          <p:nvPr/>
        </p:nvSpPr>
        <p:spPr bwMode="auto">
          <a:xfrm>
            <a:off x="667861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504865" name="Text Box 33">
            <a:extLst>
              <a:ext uri="{FF2B5EF4-FFF2-40B4-BE49-F238E27FC236}">
                <a16:creationId xmlns:a16="http://schemas.microsoft.com/office/drawing/2014/main" xmlns="" id="{85CCE1F4-E228-4C05-B40B-FF2F57AB983A}"/>
              </a:ext>
            </a:extLst>
          </p:cNvPr>
          <p:cNvSpPr txBox="1">
            <a:spLocks noChangeArrowheads="1"/>
          </p:cNvSpPr>
          <p:nvPr/>
        </p:nvSpPr>
        <p:spPr bwMode="auto">
          <a:xfrm>
            <a:off x="7154863"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504866" name="Text Box 34">
            <a:extLst>
              <a:ext uri="{FF2B5EF4-FFF2-40B4-BE49-F238E27FC236}">
                <a16:creationId xmlns:a16="http://schemas.microsoft.com/office/drawing/2014/main" xmlns="" id="{466CD1C9-A94C-48AE-9D5C-DA24F2BE3094}"/>
              </a:ext>
            </a:extLst>
          </p:cNvPr>
          <p:cNvSpPr txBox="1">
            <a:spLocks noChangeArrowheads="1"/>
          </p:cNvSpPr>
          <p:nvPr/>
        </p:nvSpPr>
        <p:spPr bwMode="auto">
          <a:xfrm>
            <a:off x="4987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04867" name="Text Box 35">
            <a:extLst>
              <a:ext uri="{FF2B5EF4-FFF2-40B4-BE49-F238E27FC236}">
                <a16:creationId xmlns:a16="http://schemas.microsoft.com/office/drawing/2014/main" xmlns="" id="{5C79E8E2-5712-4392-9DF7-88A072841A84}"/>
              </a:ext>
            </a:extLst>
          </p:cNvPr>
          <p:cNvSpPr txBox="1">
            <a:spLocks noChangeArrowheads="1"/>
          </p:cNvSpPr>
          <p:nvPr/>
        </p:nvSpPr>
        <p:spPr bwMode="auto">
          <a:xfrm>
            <a:off x="5497513" y="4191000"/>
            <a:ext cx="61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04868" name="Text Box 36">
            <a:extLst>
              <a:ext uri="{FF2B5EF4-FFF2-40B4-BE49-F238E27FC236}">
                <a16:creationId xmlns:a16="http://schemas.microsoft.com/office/drawing/2014/main" xmlns="" id="{C1A9AF8B-A7BB-4013-A5B3-F476783C4634}"/>
              </a:ext>
            </a:extLst>
          </p:cNvPr>
          <p:cNvSpPr txBox="1">
            <a:spLocks noChangeArrowheads="1"/>
          </p:cNvSpPr>
          <p:nvPr/>
        </p:nvSpPr>
        <p:spPr bwMode="auto">
          <a:xfrm>
            <a:off x="6130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04869" name="Text Box 37">
            <a:extLst>
              <a:ext uri="{FF2B5EF4-FFF2-40B4-BE49-F238E27FC236}">
                <a16:creationId xmlns:a16="http://schemas.microsoft.com/office/drawing/2014/main" xmlns="" id="{583F2889-F1B4-4E31-8D38-8C4163507FB2}"/>
              </a:ext>
            </a:extLst>
          </p:cNvPr>
          <p:cNvSpPr txBox="1">
            <a:spLocks noChangeArrowheads="1"/>
          </p:cNvSpPr>
          <p:nvPr/>
        </p:nvSpPr>
        <p:spPr bwMode="auto">
          <a:xfrm>
            <a:off x="66643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04870" name="Text Box 38">
            <a:extLst>
              <a:ext uri="{FF2B5EF4-FFF2-40B4-BE49-F238E27FC236}">
                <a16:creationId xmlns:a16="http://schemas.microsoft.com/office/drawing/2014/main" xmlns="" id="{31151D06-91DC-4FD4-8C87-73CD16D2BE8E}"/>
              </a:ext>
            </a:extLst>
          </p:cNvPr>
          <p:cNvSpPr txBox="1">
            <a:spLocks noChangeArrowheads="1"/>
          </p:cNvSpPr>
          <p:nvPr/>
        </p:nvSpPr>
        <p:spPr bwMode="auto">
          <a:xfrm>
            <a:off x="71977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40" name="Rectangle 39">
            <a:extLst>
              <a:ext uri="{FF2B5EF4-FFF2-40B4-BE49-F238E27FC236}">
                <a16:creationId xmlns:a16="http://schemas.microsoft.com/office/drawing/2014/main" xmlns="" id="{99B212C7-65A1-4B5D-80A1-57233B4259E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04834">
                                            <p:txEl>
                                              <p:pRg st="0" end="0"/>
                                            </p:txEl>
                                          </p:spTgt>
                                        </p:tgtEl>
                                        <p:attrNameLst>
                                          <p:attrName>style.visibility</p:attrName>
                                        </p:attrNameLst>
                                      </p:cBhvr>
                                      <p:to>
                                        <p:strVal val="visible"/>
                                      </p:to>
                                    </p:set>
                                    <p:animEffect transition="in" filter="dissolve">
                                      <p:cBhvr>
                                        <p:cTn id="7" dur="500"/>
                                        <p:tgtEl>
                                          <p:spTgt spid="5048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04834">
                                            <p:txEl>
                                              <p:pRg st="1" end="1"/>
                                            </p:txEl>
                                          </p:spTgt>
                                        </p:tgtEl>
                                        <p:attrNameLst>
                                          <p:attrName>style.visibility</p:attrName>
                                        </p:attrNameLst>
                                      </p:cBhvr>
                                      <p:to>
                                        <p:strVal val="visible"/>
                                      </p:to>
                                    </p:set>
                                    <p:animEffect transition="in" filter="dissolve">
                                      <p:cBhvr>
                                        <p:cTn id="12" dur="500"/>
                                        <p:tgtEl>
                                          <p:spTgt spid="5048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04834">
                                            <p:txEl>
                                              <p:pRg st="2" end="2"/>
                                            </p:txEl>
                                          </p:spTgt>
                                        </p:tgtEl>
                                        <p:attrNameLst>
                                          <p:attrName>style.visibility</p:attrName>
                                        </p:attrNameLst>
                                      </p:cBhvr>
                                      <p:to>
                                        <p:strVal val="visible"/>
                                      </p:to>
                                    </p:set>
                                    <p:animEffect transition="in" filter="dissolve">
                                      <p:cBhvr>
                                        <p:cTn id="17" dur="500"/>
                                        <p:tgtEl>
                                          <p:spTgt spid="5048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6" name="AutoShape 4">
            <a:extLst>
              <a:ext uri="{FF2B5EF4-FFF2-40B4-BE49-F238E27FC236}">
                <a16:creationId xmlns:a16="http://schemas.microsoft.com/office/drawing/2014/main" xmlns="" id="{FD7ACEEF-8961-4C8A-8A88-EF9D93EEE3A6}"/>
              </a:ext>
            </a:extLst>
          </p:cNvPr>
          <p:cNvSpPr>
            <a:spLocks noChangeArrowheads="1"/>
          </p:cNvSpPr>
          <p:nvPr/>
        </p:nvSpPr>
        <p:spPr bwMode="auto">
          <a:xfrm>
            <a:off x="1685925" y="4110038"/>
            <a:ext cx="5976938"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3940" name="Line 148">
            <a:extLst>
              <a:ext uri="{FF2B5EF4-FFF2-40B4-BE49-F238E27FC236}">
                <a16:creationId xmlns:a16="http://schemas.microsoft.com/office/drawing/2014/main" xmlns="" id="{7BAA65CF-2971-49F6-8D15-138919BECBA1}"/>
              </a:ext>
            </a:extLst>
          </p:cNvPr>
          <p:cNvSpPr>
            <a:spLocks noChangeShapeType="1"/>
          </p:cNvSpPr>
          <p:nvPr/>
        </p:nvSpPr>
        <p:spPr bwMode="auto">
          <a:xfrm>
            <a:off x="32845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794" name="Rectangle 2">
            <a:extLst>
              <a:ext uri="{FF2B5EF4-FFF2-40B4-BE49-F238E27FC236}">
                <a16:creationId xmlns:a16="http://schemas.microsoft.com/office/drawing/2014/main" xmlns="" id="{A8D43EA5-90CF-46E3-B30E-8AEB107561F7}"/>
              </a:ext>
            </a:extLst>
          </p:cNvPr>
          <p:cNvSpPr>
            <a:spLocks noChangeArrowheads="1"/>
          </p:cNvSpPr>
          <p:nvPr/>
        </p:nvSpPr>
        <p:spPr bwMode="auto">
          <a:xfrm>
            <a:off x="762000" y="1371600"/>
            <a:ext cx="167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endParaRPr lang="en-US" altLang="en-US" b="1">
              <a:solidFill>
                <a:schemeClr val="accent2"/>
              </a:solidFill>
              <a:cs typeface="Times New Roman" panose="02020603050405020304" pitchFamily="18" charset="0"/>
            </a:endParaRPr>
          </a:p>
        </p:txBody>
      </p:sp>
      <p:sp>
        <p:nvSpPr>
          <p:cNvPr id="673795" name="Text Box 3">
            <a:extLst>
              <a:ext uri="{FF2B5EF4-FFF2-40B4-BE49-F238E27FC236}">
                <a16:creationId xmlns:a16="http://schemas.microsoft.com/office/drawing/2014/main" xmlns="" id="{5534DB9C-BB1D-4056-93F9-8DEBFAA2687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673797" name="Text Box 5">
            <a:extLst>
              <a:ext uri="{FF2B5EF4-FFF2-40B4-BE49-F238E27FC236}">
                <a16:creationId xmlns:a16="http://schemas.microsoft.com/office/drawing/2014/main" xmlns="" id="{CA6F9E84-1E7E-4574-B223-FAD62405E902}"/>
              </a:ext>
            </a:extLst>
          </p:cNvPr>
          <p:cNvSpPr txBox="1">
            <a:spLocks noChangeArrowheads="1"/>
          </p:cNvSpPr>
          <p:nvPr/>
        </p:nvSpPr>
        <p:spPr bwMode="auto">
          <a:xfrm>
            <a:off x="28273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73798" name="Text Box 6">
            <a:extLst>
              <a:ext uri="{FF2B5EF4-FFF2-40B4-BE49-F238E27FC236}">
                <a16:creationId xmlns:a16="http://schemas.microsoft.com/office/drawing/2014/main" xmlns="" id="{C00DED0E-E033-40B4-A2A8-9B7C03C1D8F7}"/>
              </a:ext>
            </a:extLst>
          </p:cNvPr>
          <p:cNvSpPr txBox="1">
            <a:spLocks noChangeArrowheads="1"/>
          </p:cNvSpPr>
          <p:nvPr/>
        </p:nvSpPr>
        <p:spPr bwMode="auto">
          <a:xfrm>
            <a:off x="22939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73799" name="Text Box 7">
            <a:extLst>
              <a:ext uri="{FF2B5EF4-FFF2-40B4-BE49-F238E27FC236}">
                <a16:creationId xmlns:a16="http://schemas.microsoft.com/office/drawing/2014/main" xmlns="" id="{46089592-3766-45BD-9364-A745EF615793}"/>
              </a:ext>
            </a:extLst>
          </p:cNvPr>
          <p:cNvSpPr txBox="1">
            <a:spLocks noChangeArrowheads="1"/>
          </p:cNvSpPr>
          <p:nvPr/>
        </p:nvSpPr>
        <p:spPr bwMode="auto">
          <a:xfrm>
            <a:off x="17605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73800" name="Text Box 8">
            <a:extLst>
              <a:ext uri="{FF2B5EF4-FFF2-40B4-BE49-F238E27FC236}">
                <a16:creationId xmlns:a16="http://schemas.microsoft.com/office/drawing/2014/main" xmlns="" id="{F8B54EFD-C79F-4FF9-BFFF-65FCD629BA9B}"/>
              </a:ext>
            </a:extLst>
          </p:cNvPr>
          <p:cNvSpPr txBox="1">
            <a:spLocks noChangeArrowheads="1"/>
          </p:cNvSpPr>
          <p:nvPr/>
        </p:nvSpPr>
        <p:spPr bwMode="auto">
          <a:xfrm>
            <a:off x="38941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73801" name="Text Box 9">
            <a:extLst>
              <a:ext uri="{FF2B5EF4-FFF2-40B4-BE49-F238E27FC236}">
                <a16:creationId xmlns:a16="http://schemas.microsoft.com/office/drawing/2014/main" xmlns="" id="{2A8866DC-4626-4A97-8A29-EAD506749249}"/>
              </a:ext>
            </a:extLst>
          </p:cNvPr>
          <p:cNvSpPr txBox="1">
            <a:spLocks noChangeArrowheads="1"/>
          </p:cNvSpPr>
          <p:nvPr/>
        </p:nvSpPr>
        <p:spPr bwMode="auto">
          <a:xfrm>
            <a:off x="33607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73802" name="Line 10">
            <a:extLst>
              <a:ext uri="{FF2B5EF4-FFF2-40B4-BE49-F238E27FC236}">
                <a16:creationId xmlns:a16="http://schemas.microsoft.com/office/drawing/2014/main" xmlns="" id="{1998B031-A4C8-4658-9B15-DAE6D8CB691A}"/>
              </a:ext>
            </a:extLst>
          </p:cNvPr>
          <p:cNvSpPr>
            <a:spLocks noChangeShapeType="1"/>
          </p:cNvSpPr>
          <p:nvPr/>
        </p:nvSpPr>
        <p:spPr bwMode="auto">
          <a:xfrm>
            <a:off x="2219325"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03" name="Line 11">
            <a:extLst>
              <a:ext uri="{FF2B5EF4-FFF2-40B4-BE49-F238E27FC236}">
                <a16:creationId xmlns:a16="http://schemas.microsoft.com/office/drawing/2014/main" xmlns="" id="{F44D7C9D-C3A7-427E-95F3-7B7E10F69F8F}"/>
              </a:ext>
            </a:extLst>
          </p:cNvPr>
          <p:cNvSpPr>
            <a:spLocks noChangeShapeType="1"/>
          </p:cNvSpPr>
          <p:nvPr/>
        </p:nvSpPr>
        <p:spPr bwMode="auto">
          <a:xfrm>
            <a:off x="2752725"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05" name="Line 13">
            <a:extLst>
              <a:ext uri="{FF2B5EF4-FFF2-40B4-BE49-F238E27FC236}">
                <a16:creationId xmlns:a16="http://schemas.microsoft.com/office/drawing/2014/main" xmlns="" id="{EBECD73E-0171-4F1A-B53B-F26A51DBA48A}"/>
              </a:ext>
            </a:extLst>
          </p:cNvPr>
          <p:cNvSpPr>
            <a:spLocks noChangeShapeType="1"/>
          </p:cNvSpPr>
          <p:nvPr/>
        </p:nvSpPr>
        <p:spPr bwMode="auto">
          <a:xfrm>
            <a:off x="3819525"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11" name="Text Box 19">
            <a:extLst>
              <a:ext uri="{FF2B5EF4-FFF2-40B4-BE49-F238E27FC236}">
                <a16:creationId xmlns:a16="http://schemas.microsoft.com/office/drawing/2014/main" xmlns="" id="{ADCEE332-36C1-4DFE-922E-BF13EDDD5DE8}"/>
              </a:ext>
            </a:extLst>
          </p:cNvPr>
          <p:cNvSpPr txBox="1">
            <a:spLocks noChangeArrowheads="1"/>
          </p:cNvSpPr>
          <p:nvPr/>
        </p:nvSpPr>
        <p:spPr bwMode="auto">
          <a:xfrm>
            <a:off x="1068388" y="4210050"/>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73812" name="Line 20">
            <a:extLst>
              <a:ext uri="{FF2B5EF4-FFF2-40B4-BE49-F238E27FC236}">
                <a16:creationId xmlns:a16="http://schemas.microsoft.com/office/drawing/2014/main" xmlns="" id="{CA96D581-75ED-44C8-AE19-5C47C35514B6}"/>
              </a:ext>
            </a:extLst>
          </p:cNvPr>
          <p:cNvSpPr>
            <a:spLocks noChangeShapeType="1"/>
          </p:cNvSpPr>
          <p:nvPr/>
        </p:nvSpPr>
        <p:spPr bwMode="auto">
          <a:xfrm>
            <a:off x="4386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14" name="Text Box 22">
            <a:extLst>
              <a:ext uri="{FF2B5EF4-FFF2-40B4-BE49-F238E27FC236}">
                <a16:creationId xmlns:a16="http://schemas.microsoft.com/office/drawing/2014/main" xmlns="" id="{EB0229F0-C357-47DE-B611-2F9D5A700DB5}"/>
              </a:ext>
            </a:extLst>
          </p:cNvPr>
          <p:cNvSpPr txBox="1">
            <a:spLocks noChangeArrowheads="1"/>
          </p:cNvSpPr>
          <p:nvPr/>
        </p:nvSpPr>
        <p:spPr bwMode="auto">
          <a:xfrm>
            <a:off x="449738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673815" name="Line 23">
            <a:extLst>
              <a:ext uri="{FF2B5EF4-FFF2-40B4-BE49-F238E27FC236}">
                <a16:creationId xmlns:a16="http://schemas.microsoft.com/office/drawing/2014/main" xmlns="" id="{A879A3D5-AE67-4AA5-9210-A58BF46B2AF2}"/>
              </a:ext>
            </a:extLst>
          </p:cNvPr>
          <p:cNvSpPr>
            <a:spLocks noChangeShapeType="1"/>
          </p:cNvSpPr>
          <p:nvPr/>
        </p:nvSpPr>
        <p:spPr bwMode="auto">
          <a:xfrm>
            <a:off x="4967288"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16" name="Line 24">
            <a:extLst>
              <a:ext uri="{FF2B5EF4-FFF2-40B4-BE49-F238E27FC236}">
                <a16:creationId xmlns:a16="http://schemas.microsoft.com/office/drawing/2014/main" xmlns="" id="{66FF4011-C2B5-432A-9254-A48A7757125C}"/>
              </a:ext>
            </a:extLst>
          </p:cNvPr>
          <p:cNvSpPr>
            <a:spLocks noChangeShapeType="1"/>
          </p:cNvSpPr>
          <p:nvPr/>
        </p:nvSpPr>
        <p:spPr bwMode="auto">
          <a:xfrm>
            <a:off x="5529263"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17" name="Line 25">
            <a:extLst>
              <a:ext uri="{FF2B5EF4-FFF2-40B4-BE49-F238E27FC236}">
                <a16:creationId xmlns:a16="http://schemas.microsoft.com/office/drawing/2014/main" xmlns="" id="{30171D41-3D41-42A6-8102-35BDF5F1CA44}"/>
              </a:ext>
            </a:extLst>
          </p:cNvPr>
          <p:cNvSpPr>
            <a:spLocks noChangeShapeType="1"/>
          </p:cNvSpPr>
          <p:nvPr/>
        </p:nvSpPr>
        <p:spPr bwMode="auto">
          <a:xfrm>
            <a:off x="6062663"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18" name="Line 26">
            <a:extLst>
              <a:ext uri="{FF2B5EF4-FFF2-40B4-BE49-F238E27FC236}">
                <a16:creationId xmlns:a16="http://schemas.microsoft.com/office/drawing/2014/main" xmlns="" id="{84A6732C-3878-4914-917B-EB7A56767E3D}"/>
              </a:ext>
            </a:extLst>
          </p:cNvPr>
          <p:cNvSpPr>
            <a:spLocks noChangeShapeType="1"/>
          </p:cNvSpPr>
          <p:nvPr/>
        </p:nvSpPr>
        <p:spPr bwMode="auto">
          <a:xfrm>
            <a:off x="6596063"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19" name="Line 27">
            <a:extLst>
              <a:ext uri="{FF2B5EF4-FFF2-40B4-BE49-F238E27FC236}">
                <a16:creationId xmlns:a16="http://schemas.microsoft.com/office/drawing/2014/main" xmlns="" id="{28EAC7B2-8055-4583-B673-6ABA65975D68}"/>
              </a:ext>
            </a:extLst>
          </p:cNvPr>
          <p:cNvSpPr>
            <a:spLocks noChangeShapeType="1"/>
          </p:cNvSpPr>
          <p:nvPr/>
        </p:nvSpPr>
        <p:spPr bwMode="auto">
          <a:xfrm>
            <a:off x="7129463"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20" name="Text Box 28">
            <a:extLst>
              <a:ext uri="{FF2B5EF4-FFF2-40B4-BE49-F238E27FC236}">
                <a16:creationId xmlns:a16="http://schemas.microsoft.com/office/drawing/2014/main" xmlns="" id="{2564FFD5-8E31-43C5-81F6-A61953221440}"/>
              </a:ext>
            </a:extLst>
          </p:cNvPr>
          <p:cNvSpPr txBox="1">
            <a:spLocks noChangeArrowheads="1"/>
          </p:cNvSpPr>
          <p:nvPr/>
        </p:nvSpPr>
        <p:spPr bwMode="auto">
          <a:xfrm>
            <a:off x="506412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73821" name="Text Box 29">
            <a:extLst>
              <a:ext uri="{FF2B5EF4-FFF2-40B4-BE49-F238E27FC236}">
                <a16:creationId xmlns:a16="http://schemas.microsoft.com/office/drawing/2014/main" xmlns="" id="{E2F9ABC0-37D4-4914-A85A-6CFB6AE505D2}"/>
              </a:ext>
            </a:extLst>
          </p:cNvPr>
          <p:cNvSpPr txBox="1">
            <a:spLocks noChangeArrowheads="1"/>
          </p:cNvSpPr>
          <p:nvPr/>
        </p:nvSpPr>
        <p:spPr bwMode="auto">
          <a:xfrm>
            <a:off x="5618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73822" name="Text Box 30">
            <a:extLst>
              <a:ext uri="{FF2B5EF4-FFF2-40B4-BE49-F238E27FC236}">
                <a16:creationId xmlns:a16="http://schemas.microsoft.com/office/drawing/2014/main" xmlns="" id="{83DF3BBB-5E95-42A4-AE24-C5F1BE49B912}"/>
              </a:ext>
            </a:extLst>
          </p:cNvPr>
          <p:cNvSpPr txBox="1">
            <a:spLocks noChangeArrowheads="1"/>
          </p:cNvSpPr>
          <p:nvPr/>
        </p:nvSpPr>
        <p:spPr bwMode="auto">
          <a:xfrm>
            <a:off x="61785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73823" name="Text Box 31">
            <a:extLst>
              <a:ext uri="{FF2B5EF4-FFF2-40B4-BE49-F238E27FC236}">
                <a16:creationId xmlns:a16="http://schemas.microsoft.com/office/drawing/2014/main" xmlns="" id="{DFFEC8E7-0F06-4C49-A8F1-2E0DE8FDA8F4}"/>
              </a:ext>
            </a:extLst>
          </p:cNvPr>
          <p:cNvSpPr txBox="1">
            <a:spLocks noChangeArrowheads="1"/>
          </p:cNvSpPr>
          <p:nvPr/>
        </p:nvSpPr>
        <p:spPr bwMode="auto">
          <a:xfrm>
            <a:off x="667861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73824" name="Text Box 32">
            <a:extLst>
              <a:ext uri="{FF2B5EF4-FFF2-40B4-BE49-F238E27FC236}">
                <a16:creationId xmlns:a16="http://schemas.microsoft.com/office/drawing/2014/main" xmlns="" id="{BA4DE7BD-0931-47B5-98E2-8C2CEB06FBD6}"/>
              </a:ext>
            </a:extLst>
          </p:cNvPr>
          <p:cNvSpPr txBox="1">
            <a:spLocks noChangeArrowheads="1"/>
          </p:cNvSpPr>
          <p:nvPr/>
        </p:nvSpPr>
        <p:spPr bwMode="auto">
          <a:xfrm>
            <a:off x="7154863"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73830" name="Line 38">
            <a:extLst>
              <a:ext uri="{FF2B5EF4-FFF2-40B4-BE49-F238E27FC236}">
                <a16:creationId xmlns:a16="http://schemas.microsoft.com/office/drawing/2014/main" xmlns="" id="{969788A3-1F26-4D46-B3E6-0B5B226096A6}"/>
              </a:ext>
            </a:extLst>
          </p:cNvPr>
          <p:cNvSpPr>
            <a:spLocks noChangeShapeType="1"/>
          </p:cNvSpPr>
          <p:nvPr/>
        </p:nvSpPr>
        <p:spPr bwMode="auto">
          <a:xfrm flipV="1">
            <a:off x="19478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1" name="Line 39">
            <a:extLst>
              <a:ext uri="{FF2B5EF4-FFF2-40B4-BE49-F238E27FC236}">
                <a16:creationId xmlns:a16="http://schemas.microsoft.com/office/drawing/2014/main" xmlns="" id="{53EE989C-93FC-4D6D-93C6-AD7FC5D63435}"/>
              </a:ext>
            </a:extLst>
          </p:cNvPr>
          <p:cNvSpPr>
            <a:spLocks noChangeShapeType="1"/>
          </p:cNvSpPr>
          <p:nvPr/>
        </p:nvSpPr>
        <p:spPr bwMode="auto">
          <a:xfrm>
            <a:off x="1947863" y="4953000"/>
            <a:ext cx="16002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2" name="Line 40">
            <a:extLst>
              <a:ext uri="{FF2B5EF4-FFF2-40B4-BE49-F238E27FC236}">
                <a16:creationId xmlns:a16="http://schemas.microsoft.com/office/drawing/2014/main" xmlns="" id="{0507D61A-7589-4B68-8F8C-50258A44A03E}"/>
              </a:ext>
            </a:extLst>
          </p:cNvPr>
          <p:cNvSpPr>
            <a:spLocks noChangeShapeType="1"/>
          </p:cNvSpPr>
          <p:nvPr/>
        </p:nvSpPr>
        <p:spPr bwMode="auto">
          <a:xfrm flipV="1">
            <a:off x="35480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3" name="Line 41">
            <a:extLst>
              <a:ext uri="{FF2B5EF4-FFF2-40B4-BE49-F238E27FC236}">
                <a16:creationId xmlns:a16="http://schemas.microsoft.com/office/drawing/2014/main" xmlns="" id="{8AC0DAAA-2DA7-4D7B-9895-DA41D35314E4}"/>
              </a:ext>
            </a:extLst>
          </p:cNvPr>
          <p:cNvSpPr>
            <a:spLocks noChangeShapeType="1"/>
          </p:cNvSpPr>
          <p:nvPr/>
        </p:nvSpPr>
        <p:spPr bwMode="auto">
          <a:xfrm>
            <a:off x="3548063" y="4953000"/>
            <a:ext cx="1676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4" name="Line 42">
            <a:extLst>
              <a:ext uri="{FF2B5EF4-FFF2-40B4-BE49-F238E27FC236}">
                <a16:creationId xmlns:a16="http://schemas.microsoft.com/office/drawing/2014/main" xmlns="" id="{543D6A30-2F56-4061-8ACC-7C317D997FF3}"/>
              </a:ext>
            </a:extLst>
          </p:cNvPr>
          <p:cNvSpPr>
            <a:spLocks noChangeShapeType="1"/>
          </p:cNvSpPr>
          <p:nvPr/>
        </p:nvSpPr>
        <p:spPr bwMode="auto">
          <a:xfrm flipV="1">
            <a:off x="52197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5" name="Line 43">
            <a:extLst>
              <a:ext uri="{FF2B5EF4-FFF2-40B4-BE49-F238E27FC236}">
                <a16:creationId xmlns:a16="http://schemas.microsoft.com/office/drawing/2014/main" xmlns="" id="{5DD20AA9-6723-435F-85D1-5AD0315AC8F6}"/>
              </a:ext>
            </a:extLst>
          </p:cNvPr>
          <p:cNvSpPr>
            <a:spLocks noChangeShapeType="1"/>
          </p:cNvSpPr>
          <p:nvPr/>
        </p:nvSpPr>
        <p:spPr bwMode="auto">
          <a:xfrm>
            <a:off x="5224463" y="4953000"/>
            <a:ext cx="16002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6" name="Line 44">
            <a:extLst>
              <a:ext uri="{FF2B5EF4-FFF2-40B4-BE49-F238E27FC236}">
                <a16:creationId xmlns:a16="http://schemas.microsoft.com/office/drawing/2014/main" xmlns="" id="{7CC9B97B-FFCE-4E7A-9C75-47B9F899D6EB}"/>
              </a:ext>
            </a:extLst>
          </p:cNvPr>
          <p:cNvSpPr>
            <a:spLocks noChangeShapeType="1"/>
          </p:cNvSpPr>
          <p:nvPr/>
        </p:nvSpPr>
        <p:spPr bwMode="auto">
          <a:xfrm flipV="1">
            <a:off x="68246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7" name="Line 45">
            <a:extLst>
              <a:ext uri="{FF2B5EF4-FFF2-40B4-BE49-F238E27FC236}">
                <a16:creationId xmlns:a16="http://schemas.microsoft.com/office/drawing/2014/main" xmlns="" id="{850D261B-37D3-45B3-B7D6-BC8CB05D310E}"/>
              </a:ext>
            </a:extLst>
          </p:cNvPr>
          <p:cNvSpPr>
            <a:spLocks noChangeShapeType="1"/>
          </p:cNvSpPr>
          <p:nvPr/>
        </p:nvSpPr>
        <p:spPr bwMode="auto">
          <a:xfrm flipV="1">
            <a:off x="2481263" y="4648200"/>
            <a:ext cx="0" cy="5334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8" name="Line 46">
            <a:extLst>
              <a:ext uri="{FF2B5EF4-FFF2-40B4-BE49-F238E27FC236}">
                <a16:creationId xmlns:a16="http://schemas.microsoft.com/office/drawing/2014/main" xmlns="" id="{A87B04BA-D71F-4887-9EA4-7403ADA06F74}"/>
              </a:ext>
            </a:extLst>
          </p:cNvPr>
          <p:cNvSpPr>
            <a:spLocks noChangeShapeType="1"/>
          </p:cNvSpPr>
          <p:nvPr/>
        </p:nvSpPr>
        <p:spPr bwMode="auto">
          <a:xfrm>
            <a:off x="2481263" y="5181600"/>
            <a:ext cx="16002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9" name="Line 47">
            <a:extLst>
              <a:ext uri="{FF2B5EF4-FFF2-40B4-BE49-F238E27FC236}">
                <a16:creationId xmlns:a16="http://schemas.microsoft.com/office/drawing/2014/main" xmlns="" id="{DAF9C75A-8711-461E-A69D-56C7DAE219D0}"/>
              </a:ext>
            </a:extLst>
          </p:cNvPr>
          <p:cNvSpPr>
            <a:spLocks noChangeShapeType="1"/>
          </p:cNvSpPr>
          <p:nvPr/>
        </p:nvSpPr>
        <p:spPr bwMode="auto">
          <a:xfrm flipV="1">
            <a:off x="4081463" y="4648200"/>
            <a:ext cx="0" cy="5334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0" name="Line 48">
            <a:extLst>
              <a:ext uri="{FF2B5EF4-FFF2-40B4-BE49-F238E27FC236}">
                <a16:creationId xmlns:a16="http://schemas.microsoft.com/office/drawing/2014/main" xmlns="" id="{F8A746E8-71A7-4B8B-AD8E-7F80E5FA2F99}"/>
              </a:ext>
            </a:extLst>
          </p:cNvPr>
          <p:cNvSpPr>
            <a:spLocks noChangeShapeType="1"/>
          </p:cNvSpPr>
          <p:nvPr/>
        </p:nvSpPr>
        <p:spPr bwMode="auto">
          <a:xfrm>
            <a:off x="4081463" y="5181600"/>
            <a:ext cx="1676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1" name="Line 49">
            <a:extLst>
              <a:ext uri="{FF2B5EF4-FFF2-40B4-BE49-F238E27FC236}">
                <a16:creationId xmlns:a16="http://schemas.microsoft.com/office/drawing/2014/main" xmlns="" id="{15FF7908-7E55-4E28-9C85-6245F09471BB}"/>
              </a:ext>
            </a:extLst>
          </p:cNvPr>
          <p:cNvSpPr>
            <a:spLocks noChangeShapeType="1"/>
          </p:cNvSpPr>
          <p:nvPr/>
        </p:nvSpPr>
        <p:spPr bwMode="auto">
          <a:xfrm flipV="1">
            <a:off x="5767388" y="4648200"/>
            <a:ext cx="0" cy="5334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2" name="Line 50">
            <a:extLst>
              <a:ext uri="{FF2B5EF4-FFF2-40B4-BE49-F238E27FC236}">
                <a16:creationId xmlns:a16="http://schemas.microsoft.com/office/drawing/2014/main" xmlns="" id="{AA81F292-53E0-4658-93D2-1A0C6358CA4C}"/>
              </a:ext>
            </a:extLst>
          </p:cNvPr>
          <p:cNvSpPr>
            <a:spLocks noChangeShapeType="1"/>
          </p:cNvSpPr>
          <p:nvPr/>
        </p:nvSpPr>
        <p:spPr bwMode="auto">
          <a:xfrm>
            <a:off x="5686425" y="5181600"/>
            <a:ext cx="1676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3" name="Line 51">
            <a:extLst>
              <a:ext uri="{FF2B5EF4-FFF2-40B4-BE49-F238E27FC236}">
                <a16:creationId xmlns:a16="http://schemas.microsoft.com/office/drawing/2014/main" xmlns="" id="{26EEAE71-926D-4F76-B13B-706A6C3B5037}"/>
              </a:ext>
            </a:extLst>
          </p:cNvPr>
          <p:cNvSpPr>
            <a:spLocks noChangeShapeType="1"/>
          </p:cNvSpPr>
          <p:nvPr/>
        </p:nvSpPr>
        <p:spPr bwMode="auto">
          <a:xfrm flipV="1">
            <a:off x="7372350" y="4648200"/>
            <a:ext cx="0" cy="5334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4" name="Line 52">
            <a:extLst>
              <a:ext uri="{FF2B5EF4-FFF2-40B4-BE49-F238E27FC236}">
                <a16:creationId xmlns:a16="http://schemas.microsoft.com/office/drawing/2014/main" xmlns="" id="{DC8BBF27-9E72-4279-AACA-ADA0732CB160}"/>
              </a:ext>
            </a:extLst>
          </p:cNvPr>
          <p:cNvSpPr>
            <a:spLocks noChangeShapeType="1"/>
          </p:cNvSpPr>
          <p:nvPr/>
        </p:nvSpPr>
        <p:spPr bwMode="auto">
          <a:xfrm flipV="1">
            <a:off x="2995613" y="4648200"/>
            <a:ext cx="0" cy="7620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5" name="Line 53">
            <a:extLst>
              <a:ext uri="{FF2B5EF4-FFF2-40B4-BE49-F238E27FC236}">
                <a16:creationId xmlns:a16="http://schemas.microsoft.com/office/drawing/2014/main" xmlns="" id="{E93E3FCC-A76B-45AD-9D59-39ED1BFEB524}"/>
              </a:ext>
            </a:extLst>
          </p:cNvPr>
          <p:cNvSpPr>
            <a:spLocks noChangeShapeType="1"/>
          </p:cNvSpPr>
          <p:nvPr/>
        </p:nvSpPr>
        <p:spPr bwMode="auto">
          <a:xfrm>
            <a:off x="3000375" y="5410200"/>
            <a:ext cx="1676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6" name="Line 54">
            <a:extLst>
              <a:ext uri="{FF2B5EF4-FFF2-40B4-BE49-F238E27FC236}">
                <a16:creationId xmlns:a16="http://schemas.microsoft.com/office/drawing/2014/main" xmlns="" id="{F4C3E8BB-38C6-489F-AB38-D42C99631F55}"/>
              </a:ext>
            </a:extLst>
          </p:cNvPr>
          <p:cNvSpPr>
            <a:spLocks noChangeShapeType="1"/>
          </p:cNvSpPr>
          <p:nvPr/>
        </p:nvSpPr>
        <p:spPr bwMode="auto">
          <a:xfrm flipV="1">
            <a:off x="4691063" y="4648200"/>
            <a:ext cx="0" cy="7620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7" name="Line 55">
            <a:extLst>
              <a:ext uri="{FF2B5EF4-FFF2-40B4-BE49-F238E27FC236}">
                <a16:creationId xmlns:a16="http://schemas.microsoft.com/office/drawing/2014/main" xmlns="" id="{1689B8E0-4153-477E-9D2E-36C8EAF096F5}"/>
              </a:ext>
            </a:extLst>
          </p:cNvPr>
          <p:cNvSpPr>
            <a:spLocks noChangeShapeType="1"/>
          </p:cNvSpPr>
          <p:nvPr/>
        </p:nvSpPr>
        <p:spPr bwMode="auto">
          <a:xfrm>
            <a:off x="4648200" y="5410200"/>
            <a:ext cx="1676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8" name="Line 56">
            <a:extLst>
              <a:ext uri="{FF2B5EF4-FFF2-40B4-BE49-F238E27FC236}">
                <a16:creationId xmlns:a16="http://schemas.microsoft.com/office/drawing/2014/main" xmlns="" id="{A79B7FFE-3AD1-44C3-B7B4-A85FC935F32E}"/>
              </a:ext>
            </a:extLst>
          </p:cNvPr>
          <p:cNvSpPr>
            <a:spLocks noChangeShapeType="1"/>
          </p:cNvSpPr>
          <p:nvPr/>
        </p:nvSpPr>
        <p:spPr bwMode="auto">
          <a:xfrm flipV="1">
            <a:off x="6338888" y="4648200"/>
            <a:ext cx="0" cy="7620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9" name="Text Box 57">
            <a:extLst>
              <a:ext uri="{FF2B5EF4-FFF2-40B4-BE49-F238E27FC236}">
                <a16:creationId xmlns:a16="http://schemas.microsoft.com/office/drawing/2014/main" xmlns="" id="{A79CC6ED-9692-4E67-ABBC-1C0D46F5D3C0}"/>
              </a:ext>
            </a:extLst>
          </p:cNvPr>
          <p:cNvSpPr txBox="1">
            <a:spLocks noChangeArrowheads="1"/>
          </p:cNvSpPr>
          <p:nvPr/>
        </p:nvSpPr>
        <p:spPr bwMode="auto">
          <a:xfrm>
            <a:off x="1581150" y="1371600"/>
            <a:ext cx="236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Increment = 3                                                   Pass = 1</a:t>
            </a:r>
          </a:p>
        </p:txBody>
      </p:sp>
      <p:sp>
        <p:nvSpPr>
          <p:cNvPr id="673850" name="AutoShape 58">
            <a:extLst>
              <a:ext uri="{FF2B5EF4-FFF2-40B4-BE49-F238E27FC236}">
                <a16:creationId xmlns:a16="http://schemas.microsoft.com/office/drawing/2014/main" xmlns="" id="{B5B9C3F8-7525-48DD-A81A-9A8760002DB3}"/>
              </a:ext>
            </a:extLst>
          </p:cNvPr>
          <p:cNvSpPr>
            <a:spLocks noChangeArrowheads="1"/>
          </p:cNvSpPr>
          <p:nvPr/>
        </p:nvSpPr>
        <p:spPr bwMode="auto">
          <a:xfrm>
            <a:off x="2286000" y="1662113"/>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3851" name="Text Box 59">
            <a:extLst>
              <a:ext uri="{FF2B5EF4-FFF2-40B4-BE49-F238E27FC236}">
                <a16:creationId xmlns:a16="http://schemas.microsoft.com/office/drawing/2014/main" xmlns="" id="{CEE1CDF8-3F6E-42A0-88AB-7818A8BBE538}"/>
              </a:ext>
            </a:extLst>
          </p:cNvPr>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673852" name="Text Box 60">
            <a:extLst>
              <a:ext uri="{FF2B5EF4-FFF2-40B4-BE49-F238E27FC236}">
                <a16:creationId xmlns:a16="http://schemas.microsoft.com/office/drawing/2014/main" xmlns="" id="{25B3C9CE-74A4-47E3-B8A1-F2162B3F2BB2}"/>
              </a:ext>
            </a:extLst>
          </p:cNvPr>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73853" name="Text Box 61">
            <a:extLst>
              <a:ext uri="{FF2B5EF4-FFF2-40B4-BE49-F238E27FC236}">
                <a16:creationId xmlns:a16="http://schemas.microsoft.com/office/drawing/2014/main" xmlns="" id="{1DE4325D-0476-4356-8DFD-9E434F85F632}"/>
              </a:ext>
            </a:extLst>
          </p:cNvPr>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73854" name="Text Box 62">
            <a:extLst>
              <a:ext uri="{FF2B5EF4-FFF2-40B4-BE49-F238E27FC236}">
                <a16:creationId xmlns:a16="http://schemas.microsoft.com/office/drawing/2014/main" xmlns="" id="{5342938D-8735-4FE0-A7F8-758306EAE8C3}"/>
              </a:ext>
            </a:extLst>
          </p:cNvPr>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73855" name="Line 63">
            <a:extLst>
              <a:ext uri="{FF2B5EF4-FFF2-40B4-BE49-F238E27FC236}">
                <a16:creationId xmlns:a16="http://schemas.microsoft.com/office/drawing/2014/main" xmlns="" id="{C4CF7A56-6F1D-41E4-BA37-41B7A308D18A}"/>
              </a:ext>
            </a:extLst>
          </p:cNvPr>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56" name="Line 64">
            <a:extLst>
              <a:ext uri="{FF2B5EF4-FFF2-40B4-BE49-F238E27FC236}">
                <a16:creationId xmlns:a16="http://schemas.microsoft.com/office/drawing/2014/main" xmlns="" id="{9943F9CA-190D-46AA-8E24-9C93FCF3408D}"/>
              </a:ext>
            </a:extLst>
          </p:cNvPr>
          <p:cNvSpPr>
            <a:spLocks noChangeShapeType="1"/>
          </p:cNvSpPr>
          <p:nvPr/>
        </p:nvSpPr>
        <p:spPr bwMode="auto">
          <a:xfrm>
            <a:off x="33528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57" name="Line 65">
            <a:extLst>
              <a:ext uri="{FF2B5EF4-FFF2-40B4-BE49-F238E27FC236}">
                <a16:creationId xmlns:a16="http://schemas.microsoft.com/office/drawing/2014/main" xmlns="" id="{86450BC1-D007-470A-9330-DDDD089245B9}"/>
              </a:ext>
            </a:extLst>
          </p:cNvPr>
          <p:cNvSpPr>
            <a:spLocks noChangeShapeType="1"/>
          </p:cNvSpPr>
          <p:nvPr/>
        </p:nvSpPr>
        <p:spPr bwMode="auto">
          <a:xfrm>
            <a:off x="38862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58" name="Text Box 66">
            <a:extLst>
              <a:ext uri="{FF2B5EF4-FFF2-40B4-BE49-F238E27FC236}">
                <a16:creationId xmlns:a16="http://schemas.microsoft.com/office/drawing/2014/main" xmlns="" id="{2DAFB04B-E83E-4DB1-907C-90985C521A84}"/>
              </a:ext>
            </a:extLst>
          </p:cNvPr>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73859" name="Text Box 67">
            <a:extLst>
              <a:ext uri="{FF2B5EF4-FFF2-40B4-BE49-F238E27FC236}">
                <a16:creationId xmlns:a16="http://schemas.microsoft.com/office/drawing/2014/main" xmlns="" id="{9C1481FB-D1C9-43FA-AAA3-47ED7003C777}"/>
              </a:ext>
            </a:extLst>
          </p:cNvPr>
          <p:cNvSpPr txBox="1">
            <a:spLocks noChangeArrowheads="1"/>
          </p:cNvSpPr>
          <p:nvPr/>
        </p:nvSpPr>
        <p:spPr bwMode="auto">
          <a:xfrm>
            <a:off x="3886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73860" name="Text Box 68">
            <a:extLst>
              <a:ext uri="{FF2B5EF4-FFF2-40B4-BE49-F238E27FC236}">
                <a16:creationId xmlns:a16="http://schemas.microsoft.com/office/drawing/2014/main" xmlns="" id="{E4E4B497-1D0C-4DF4-88E6-C9092B10297C}"/>
              </a:ext>
            </a:extLst>
          </p:cNvPr>
          <p:cNvSpPr txBox="1">
            <a:spLocks noChangeArrowheads="1"/>
          </p:cNvSpPr>
          <p:nvPr/>
        </p:nvSpPr>
        <p:spPr bwMode="auto">
          <a:xfrm>
            <a:off x="33528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73861" name="Text Box 69">
            <a:extLst>
              <a:ext uri="{FF2B5EF4-FFF2-40B4-BE49-F238E27FC236}">
                <a16:creationId xmlns:a16="http://schemas.microsoft.com/office/drawing/2014/main" xmlns="" id="{803F5064-7291-4E68-B62E-9F7843D6B2C3}"/>
              </a:ext>
            </a:extLst>
          </p:cNvPr>
          <p:cNvSpPr txBox="1">
            <a:spLocks noChangeArrowheads="1"/>
          </p:cNvSpPr>
          <p:nvPr/>
        </p:nvSpPr>
        <p:spPr bwMode="auto">
          <a:xfrm>
            <a:off x="287655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73862" name="AutoShape 70">
            <a:extLst>
              <a:ext uri="{FF2B5EF4-FFF2-40B4-BE49-F238E27FC236}">
                <a16:creationId xmlns:a16="http://schemas.microsoft.com/office/drawing/2014/main" xmlns="" id="{47A9318E-46F9-491C-96E8-90AD2EBFCC36}"/>
              </a:ext>
            </a:extLst>
          </p:cNvPr>
          <p:cNvSpPr>
            <a:spLocks noChangeArrowheads="1"/>
          </p:cNvSpPr>
          <p:nvPr/>
        </p:nvSpPr>
        <p:spPr bwMode="auto">
          <a:xfrm>
            <a:off x="6015038" y="1628775"/>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3863" name="Text Box 71">
            <a:extLst>
              <a:ext uri="{FF2B5EF4-FFF2-40B4-BE49-F238E27FC236}">
                <a16:creationId xmlns:a16="http://schemas.microsoft.com/office/drawing/2014/main" xmlns="" id="{7B2F338B-DA53-4163-B1D5-16AFECD13790}"/>
              </a:ext>
            </a:extLst>
          </p:cNvPr>
          <p:cNvSpPr txBox="1">
            <a:spLocks noChangeArrowheads="1"/>
          </p:cNvSpPr>
          <p:nvPr/>
        </p:nvSpPr>
        <p:spPr bwMode="auto">
          <a:xfrm>
            <a:off x="71580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673864" name="Text Box 72">
            <a:extLst>
              <a:ext uri="{FF2B5EF4-FFF2-40B4-BE49-F238E27FC236}">
                <a16:creationId xmlns:a16="http://schemas.microsoft.com/office/drawing/2014/main" xmlns="" id="{889BC03C-4E6F-426A-B854-4F8BC7351167}"/>
              </a:ext>
            </a:extLst>
          </p:cNvPr>
          <p:cNvSpPr txBox="1">
            <a:spLocks noChangeArrowheads="1"/>
          </p:cNvSpPr>
          <p:nvPr/>
        </p:nvSpPr>
        <p:spPr bwMode="auto">
          <a:xfrm>
            <a:off x="66246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73865" name="Text Box 73">
            <a:extLst>
              <a:ext uri="{FF2B5EF4-FFF2-40B4-BE49-F238E27FC236}">
                <a16:creationId xmlns:a16="http://schemas.microsoft.com/office/drawing/2014/main" xmlns="" id="{39FD981A-9C71-4E19-A148-9495CE833CD3}"/>
              </a:ext>
            </a:extLst>
          </p:cNvPr>
          <p:cNvSpPr txBox="1">
            <a:spLocks noChangeArrowheads="1"/>
          </p:cNvSpPr>
          <p:nvPr/>
        </p:nvSpPr>
        <p:spPr bwMode="auto">
          <a:xfrm>
            <a:off x="60912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73866" name="Text Box 74">
            <a:extLst>
              <a:ext uri="{FF2B5EF4-FFF2-40B4-BE49-F238E27FC236}">
                <a16:creationId xmlns:a16="http://schemas.microsoft.com/office/drawing/2014/main" xmlns="" id="{4BF6B962-D475-4076-B2D9-4B7CA3FFB57C}"/>
              </a:ext>
            </a:extLst>
          </p:cNvPr>
          <p:cNvSpPr txBox="1">
            <a:spLocks noChangeArrowheads="1"/>
          </p:cNvSpPr>
          <p:nvPr/>
        </p:nvSpPr>
        <p:spPr bwMode="auto">
          <a:xfrm>
            <a:off x="7691438" y="133826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73867" name="Line 75">
            <a:extLst>
              <a:ext uri="{FF2B5EF4-FFF2-40B4-BE49-F238E27FC236}">
                <a16:creationId xmlns:a16="http://schemas.microsoft.com/office/drawing/2014/main" xmlns="" id="{6705FE8E-4AFC-4570-BA24-40EA94195E79}"/>
              </a:ext>
            </a:extLst>
          </p:cNvPr>
          <p:cNvSpPr>
            <a:spLocks noChangeShapeType="1"/>
          </p:cNvSpPr>
          <p:nvPr/>
        </p:nvSpPr>
        <p:spPr bwMode="auto">
          <a:xfrm>
            <a:off x="65484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68" name="Line 76">
            <a:extLst>
              <a:ext uri="{FF2B5EF4-FFF2-40B4-BE49-F238E27FC236}">
                <a16:creationId xmlns:a16="http://schemas.microsoft.com/office/drawing/2014/main" xmlns="" id="{6F8859BB-11D9-4289-805F-BB5CCBDC771F}"/>
              </a:ext>
            </a:extLst>
          </p:cNvPr>
          <p:cNvSpPr>
            <a:spLocks noChangeShapeType="1"/>
          </p:cNvSpPr>
          <p:nvPr/>
        </p:nvSpPr>
        <p:spPr bwMode="auto">
          <a:xfrm>
            <a:off x="70818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69" name="Line 77">
            <a:extLst>
              <a:ext uri="{FF2B5EF4-FFF2-40B4-BE49-F238E27FC236}">
                <a16:creationId xmlns:a16="http://schemas.microsoft.com/office/drawing/2014/main" xmlns="" id="{1D67F38D-3357-4F7D-B6CB-81CB4802F8B0}"/>
              </a:ext>
            </a:extLst>
          </p:cNvPr>
          <p:cNvSpPr>
            <a:spLocks noChangeShapeType="1"/>
          </p:cNvSpPr>
          <p:nvPr/>
        </p:nvSpPr>
        <p:spPr bwMode="auto">
          <a:xfrm>
            <a:off x="76152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70" name="Text Box 78">
            <a:extLst>
              <a:ext uri="{FF2B5EF4-FFF2-40B4-BE49-F238E27FC236}">
                <a16:creationId xmlns:a16="http://schemas.microsoft.com/office/drawing/2014/main" xmlns="" id="{B9B03EFA-29A1-4F8C-A7BB-CFE59C5E7128}"/>
              </a:ext>
            </a:extLst>
          </p:cNvPr>
          <p:cNvSpPr txBox="1">
            <a:spLocks noChangeArrowheads="1"/>
          </p:cNvSpPr>
          <p:nvPr/>
        </p:nvSpPr>
        <p:spPr bwMode="auto">
          <a:xfrm>
            <a:off x="609123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73871" name="Text Box 79">
            <a:extLst>
              <a:ext uri="{FF2B5EF4-FFF2-40B4-BE49-F238E27FC236}">
                <a16:creationId xmlns:a16="http://schemas.microsoft.com/office/drawing/2014/main" xmlns="" id="{B139BB67-0AF2-4BA2-90AA-752B3E667A3F}"/>
              </a:ext>
            </a:extLst>
          </p:cNvPr>
          <p:cNvSpPr txBox="1">
            <a:spLocks noChangeArrowheads="1"/>
          </p:cNvSpPr>
          <p:nvPr/>
        </p:nvSpPr>
        <p:spPr bwMode="auto">
          <a:xfrm>
            <a:off x="761523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73872" name="Text Box 80">
            <a:extLst>
              <a:ext uri="{FF2B5EF4-FFF2-40B4-BE49-F238E27FC236}">
                <a16:creationId xmlns:a16="http://schemas.microsoft.com/office/drawing/2014/main" xmlns="" id="{75869186-FDEE-4E07-AAD2-6C105A7BF1FC}"/>
              </a:ext>
            </a:extLst>
          </p:cNvPr>
          <p:cNvSpPr txBox="1">
            <a:spLocks noChangeArrowheads="1"/>
          </p:cNvSpPr>
          <p:nvPr/>
        </p:nvSpPr>
        <p:spPr bwMode="auto">
          <a:xfrm>
            <a:off x="7053263" y="1704975"/>
            <a:ext cx="614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73873" name="Text Box 81">
            <a:extLst>
              <a:ext uri="{FF2B5EF4-FFF2-40B4-BE49-F238E27FC236}">
                <a16:creationId xmlns:a16="http://schemas.microsoft.com/office/drawing/2014/main" xmlns="" id="{C032053C-C624-46ED-98C9-56DEF3733906}"/>
              </a:ext>
            </a:extLst>
          </p:cNvPr>
          <p:cNvSpPr txBox="1">
            <a:spLocks noChangeArrowheads="1"/>
          </p:cNvSpPr>
          <p:nvPr/>
        </p:nvSpPr>
        <p:spPr bwMode="auto">
          <a:xfrm>
            <a:off x="660558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73874" name="Text Box 82">
            <a:extLst>
              <a:ext uri="{FF2B5EF4-FFF2-40B4-BE49-F238E27FC236}">
                <a16:creationId xmlns:a16="http://schemas.microsoft.com/office/drawing/2014/main" xmlns="" id="{BDB50E1A-D04E-45C8-905D-FEE18D5FB606}"/>
              </a:ext>
            </a:extLst>
          </p:cNvPr>
          <p:cNvSpPr txBox="1">
            <a:spLocks noChangeArrowheads="1"/>
          </p:cNvSpPr>
          <p:nvPr/>
        </p:nvSpPr>
        <p:spPr bwMode="auto">
          <a:xfrm>
            <a:off x="5024438" y="1700213"/>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673875" name="AutoShape 83">
            <a:extLst>
              <a:ext uri="{FF2B5EF4-FFF2-40B4-BE49-F238E27FC236}">
                <a16:creationId xmlns:a16="http://schemas.microsoft.com/office/drawing/2014/main" xmlns="" id="{65A05008-FFD7-4011-8F6D-34ECF30590C7}"/>
              </a:ext>
            </a:extLst>
          </p:cNvPr>
          <p:cNvSpPr>
            <a:spLocks noChangeArrowheads="1"/>
          </p:cNvSpPr>
          <p:nvPr/>
        </p:nvSpPr>
        <p:spPr bwMode="auto">
          <a:xfrm>
            <a:off x="2286000" y="3048000"/>
            <a:ext cx="1600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3876" name="Text Box 84">
            <a:extLst>
              <a:ext uri="{FF2B5EF4-FFF2-40B4-BE49-F238E27FC236}">
                <a16:creationId xmlns:a16="http://schemas.microsoft.com/office/drawing/2014/main" xmlns="" id="{5056BED3-B3F2-44CC-AA03-3A6BF12E9C74}"/>
              </a:ext>
            </a:extLst>
          </p:cNvPr>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a:t>
            </a:r>
          </a:p>
        </p:txBody>
      </p:sp>
      <p:sp>
        <p:nvSpPr>
          <p:cNvPr id="673877" name="Text Box 85">
            <a:extLst>
              <a:ext uri="{FF2B5EF4-FFF2-40B4-BE49-F238E27FC236}">
                <a16:creationId xmlns:a16="http://schemas.microsoft.com/office/drawing/2014/main" xmlns="" id="{A57A32D0-EBCD-4C4A-BC70-767CBDCBA9EE}"/>
              </a:ext>
            </a:extLst>
          </p:cNvPr>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673878" name="Text Box 86">
            <a:extLst>
              <a:ext uri="{FF2B5EF4-FFF2-40B4-BE49-F238E27FC236}">
                <a16:creationId xmlns:a16="http://schemas.microsoft.com/office/drawing/2014/main" xmlns="" id="{C7581E57-3F44-40A0-9FE2-A05ED17761C4}"/>
              </a:ext>
            </a:extLst>
          </p:cNvPr>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73879" name="Line 87">
            <a:extLst>
              <a:ext uri="{FF2B5EF4-FFF2-40B4-BE49-F238E27FC236}">
                <a16:creationId xmlns:a16="http://schemas.microsoft.com/office/drawing/2014/main" xmlns="" id="{B194A8C8-FFE5-4770-8375-B89DBC9B40B1}"/>
              </a:ext>
            </a:extLst>
          </p:cNvPr>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80" name="Line 88">
            <a:extLst>
              <a:ext uri="{FF2B5EF4-FFF2-40B4-BE49-F238E27FC236}">
                <a16:creationId xmlns:a16="http://schemas.microsoft.com/office/drawing/2014/main" xmlns="" id="{F5EDC213-783B-465C-92BB-AEAB0113C98D}"/>
              </a:ext>
            </a:extLst>
          </p:cNvPr>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81" name="Text Box 89">
            <a:extLst>
              <a:ext uri="{FF2B5EF4-FFF2-40B4-BE49-F238E27FC236}">
                <a16:creationId xmlns:a16="http://schemas.microsoft.com/office/drawing/2014/main" xmlns="" id="{919870ED-9CC0-4F00-90D6-51CA3EDB6D4B}"/>
              </a:ext>
            </a:extLst>
          </p:cNvPr>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73882" name="Text Box 90">
            <a:extLst>
              <a:ext uri="{FF2B5EF4-FFF2-40B4-BE49-F238E27FC236}">
                <a16:creationId xmlns:a16="http://schemas.microsoft.com/office/drawing/2014/main" xmlns="" id="{D9CF96DB-129D-4C70-BE89-AAB09BFF34C1}"/>
              </a:ext>
            </a:extLst>
          </p:cNvPr>
          <p:cNvSpPr txBox="1">
            <a:spLocks noChangeArrowheads="1"/>
          </p:cNvSpPr>
          <p:nvPr/>
        </p:nvSpPr>
        <p:spPr bwMode="auto">
          <a:xfrm>
            <a:off x="33528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73883" name="Text Box 91">
            <a:extLst>
              <a:ext uri="{FF2B5EF4-FFF2-40B4-BE49-F238E27FC236}">
                <a16:creationId xmlns:a16="http://schemas.microsoft.com/office/drawing/2014/main" xmlns="" id="{6BAEB826-FEAA-4EE3-8279-2AAACADAF2CB}"/>
              </a:ext>
            </a:extLst>
          </p:cNvPr>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73884" name="Text Box 92">
            <a:extLst>
              <a:ext uri="{FF2B5EF4-FFF2-40B4-BE49-F238E27FC236}">
                <a16:creationId xmlns:a16="http://schemas.microsoft.com/office/drawing/2014/main" xmlns="" id="{35E3D560-CF61-41F4-ACBA-822946214004}"/>
              </a:ext>
            </a:extLst>
          </p:cNvPr>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3 =</a:t>
            </a:r>
          </a:p>
        </p:txBody>
      </p:sp>
      <p:sp>
        <p:nvSpPr>
          <p:cNvPr id="673885" name="Line 93">
            <a:extLst>
              <a:ext uri="{FF2B5EF4-FFF2-40B4-BE49-F238E27FC236}">
                <a16:creationId xmlns:a16="http://schemas.microsoft.com/office/drawing/2014/main" xmlns="" id="{FF0C905D-D5E3-4BA6-8BE3-24A985806145}"/>
              </a:ext>
            </a:extLst>
          </p:cNvPr>
          <p:cNvSpPr>
            <a:spLocks noChangeShapeType="1"/>
          </p:cNvSpPr>
          <p:nvPr/>
        </p:nvSpPr>
        <p:spPr bwMode="auto">
          <a:xfrm>
            <a:off x="1658938" y="4116388"/>
            <a:ext cx="566737"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86" name="Line 94">
            <a:extLst>
              <a:ext uri="{FF2B5EF4-FFF2-40B4-BE49-F238E27FC236}">
                <a16:creationId xmlns:a16="http://schemas.microsoft.com/office/drawing/2014/main" xmlns="" id="{58820A25-521F-4338-ACBF-657E90ADC7DE}"/>
              </a:ext>
            </a:extLst>
          </p:cNvPr>
          <p:cNvSpPr>
            <a:spLocks noChangeShapeType="1"/>
          </p:cNvSpPr>
          <p:nvPr/>
        </p:nvSpPr>
        <p:spPr bwMode="auto">
          <a:xfrm>
            <a:off x="1676400" y="41148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87" name="Line 95">
            <a:extLst>
              <a:ext uri="{FF2B5EF4-FFF2-40B4-BE49-F238E27FC236}">
                <a16:creationId xmlns:a16="http://schemas.microsoft.com/office/drawing/2014/main" xmlns="" id="{447CDEA0-5766-417B-B215-790E44161AE7}"/>
              </a:ext>
            </a:extLst>
          </p:cNvPr>
          <p:cNvSpPr>
            <a:spLocks noChangeShapeType="1"/>
          </p:cNvSpPr>
          <p:nvPr/>
        </p:nvSpPr>
        <p:spPr bwMode="auto">
          <a:xfrm>
            <a:off x="1690688" y="462915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88" name="Line 96">
            <a:extLst>
              <a:ext uri="{FF2B5EF4-FFF2-40B4-BE49-F238E27FC236}">
                <a16:creationId xmlns:a16="http://schemas.microsoft.com/office/drawing/2014/main" xmlns="" id="{B17C9DCC-B1A5-42C6-8428-BCBB71679CE0}"/>
              </a:ext>
            </a:extLst>
          </p:cNvPr>
          <p:cNvSpPr>
            <a:spLocks noChangeShapeType="1"/>
          </p:cNvSpPr>
          <p:nvPr/>
        </p:nvSpPr>
        <p:spPr bwMode="auto">
          <a:xfrm>
            <a:off x="2200275" y="41148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89" name="Line 97">
            <a:extLst>
              <a:ext uri="{FF2B5EF4-FFF2-40B4-BE49-F238E27FC236}">
                <a16:creationId xmlns:a16="http://schemas.microsoft.com/office/drawing/2014/main" xmlns="" id="{75286127-7243-4BA9-A794-31B18C080FDB}"/>
              </a:ext>
            </a:extLst>
          </p:cNvPr>
          <p:cNvSpPr>
            <a:spLocks noChangeShapeType="1"/>
          </p:cNvSpPr>
          <p:nvPr/>
        </p:nvSpPr>
        <p:spPr bwMode="auto">
          <a:xfrm>
            <a:off x="3279775" y="4116388"/>
            <a:ext cx="549275"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0" name="Line 98">
            <a:extLst>
              <a:ext uri="{FF2B5EF4-FFF2-40B4-BE49-F238E27FC236}">
                <a16:creationId xmlns:a16="http://schemas.microsoft.com/office/drawing/2014/main" xmlns="" id="{6AB3B269-861E-4F37-A272-933EDE8D4735}"/>
              </a:ext>
            </a:extLst>
          </p:cNvPr>
          <p:cNvSpPr>
            <a:spLocks noChangeShapeType="1"/>
          </p:cNvSpPr>
          <p:nvPr/>
        </p:nvSpPr>
        <p:spPr bwMode="auto">
          <a:xfrm>
            <a:off x="3292475" y="4100513"/>
            <a:ext cx="0" cy="550862"/>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1" name="Line 99">
            <a:extLst>
              <a:ext uri="{FF2B5EF4-FFF2-40B4-BE49-F238E27FC236}">
                <a16:creationId xmlns:a16="http://schemas.microsoft.com/office/drawing/2014/main" xmlns="" id="{1F464E29-38AA-4566-A913-0E8CEB6F2B42}"/>
              </a:ext>
            </a:extLst>
          </p:cNvPr>
          <p:cNvSpPr>
            <a:spLocks noChangeShapeType="1"/>
          </p:cNvSpPr>
          <p:nvPr/>
        </p:nvSpPr>
        <p:spPr bwMode="auto">
          <a:xfrm>
            <a:off x="3286125" y="4632325"/>
            <a:ext cx="542925"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2" name="Line 100">
            <a:extLst>
              <a:ext uri="{FF2B5EF4-FFF2-40B4-BE49-F238E27FC236}">
                <a16:creationId xmlns:a16="http://schemas.microsoft.com/office/drawing/2014/main" xmlns="" id="{68FB4A8D-A5ED-4C70-BAAC-FB3B2C6A61DB}"/>
              </a:ext>
            </a:extLst>
          </p:cNvPr>
          <p:cNvSpPr>
            <a:spLocks noChangeShapeType="1"/>
          </p:cNvSpPr>
          <p:nvPr/>
        </p:nvSpPr>
        <p:spPr bwMode="auto">
          <a:xfrm>
            <a:off x="3810000" y="41148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3" name="Line 101">
            <a:extLst>
              <a:ext uri="{FF2B5EF4-FFF2-40B4-BE49-F238E27FC236}">
                <a16:creationId xmlns:a16="http://schemas.microsoft.com/office/drawing/2014/main" xmlns="" id="{B7F00566-17D8-4355-95AD-DADBB416138E}"/>
              </a:ext>
            </a:extLst>
          </p:cNvPr>
          <p:cNvSpPr>
            <a:spLocks noChangeShapeType="1"/>
          </p:cNvSpPr>
          <p:nvPr/>
        </p:nvSpPr>
        <p:spPr bwMode="auto">
          <a:xfrm>
            <a:off x="4967288" y="4117975"/>
            <a:ext cx="547687"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4" name="Line 102">
            <a:extLst>
              <a:ext uri="{FF2B5EF4-FFF2-40B4-BE49-F238E27FC236}">
                <a16:creationId xmlns:a16="http://schemas.microsoft.com/office/drawing/2014/main" xmlns="" id="{DF855A7E-7C5D-47D9-90BE-A1F517312A61}"/>
              </a:ext>
            </a:extLst>
          </p:cNvPr>
          <p:cNvSpPr>
            <a:spLocks noChangeShapeType="1"/>
          </p:cNvSpPr>
          <p:nvPr/>
        </p:nvSpPr>
        <p:spPr bwMode="auto">
          <a:xfrm>
            <a:off x="4981575" y="4133850"/>
            <a:ext cx="0" cy="519113"/>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5" name="Line 103">
            <a:extLst>
              <a:ext uri="{FF2B5EF4-FFF2-40B4-BE49-F238E27FC236}">
                <a16:creationId xmlns:a16="http://schemas.microsoft.com/office/drawing/2014/main" xmlns="" id="{ABA18C16-1E84-4A3E-BB7D-3569D2B43709}"/>
              </a:ext>
            </a:extLst>
          </p:cNvPr>
          <p:cNvSpPr>
            <a:spLocks noChangeShapeType="1"/>
          </p:cNvSpPr>
          <p:nvPr/>
        </p:nvSpPr>
        <p:spPr bwMode="auto">
          <a:xfrm>
            <a:off x="4995863" y="4632325"/>
            <a:ext cx="523875"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6" name="Line 104">
            <a:extLst>
              <a:ext uri="{FF2B5EF4-FFF2-40B4-BE49-F238E27FC236}">
                <a16:creationId xmlns:a16="http://schemas.microsoft.com/office/drawing/2014/main" xmlns="" id="{0ECF9E49-A275-4D92-A0BD-B511B9D4FA00}"/>
              </a:ext>
            </a:extLst>
          </p:cNvPr>
          <p:cNvSpPr>
            <a:spLocks noChangeShapeType="1"/>
          </p:cNvSpPr>
          <p:nvPr/>
        </p:nvSpPr>
        <p:spPr bwMode="auto">
          <a:xfrm>
            <a:off x="5500688" y="4119563"/>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7" name="Line 105">
            <a:extLst>
              <a:ext uri="{FF2B5EF4-FFF2-40B4-BE49-F238E27FC236}">
                <a16:creationId xmlns:a16="http://schemas.microsoft.com/office/drawing/2014/main" xmlns="" id="{18891772-A57C-4A94-A263-2B4BEFCCD098}"/>
              </a:ext>
            </a:extLst>
          </p:cNvPr>
          <p:cNvSpPr>
            <a:spLocks noChangeShapeType="1"/>
          </p:cNvSpPr>
          <p:nvPr/>
        </p:nvSpPr>
        <p:spPr bwMode="auto">
          <a:xfrm>
            <a:off x="6586538" y="4116388"/>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8" name="Line 106">
            <a:extLst>
              <a:ext uri="{FF2B5EF4-FFF2-40B4-BE49-F238E27FC236}">
                <a16:creationId xmlns:a16="http://schemas.microsoft.com/office/drawing/2014/main" xmlns="" id="{AABAF9B1-19D5-497E-877C-5F26CA579322}"/>
              </a:ext>
            </a:extLst>
          </p:cNvPr>
          <p:cNvSpPr>
            <a:spLocks noChangeShapeType="1"/>
          </p:cNvSpPr>
          <p:nvPr/>
        </p:nvSpPr>
        <p:spPr bwMode="auto">
          <a:xfrm>
            <a:off x="6610350" y="4124325"/>
            <a:ext cx="0" cy="523875"/>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9" name="Line 107">
            <a:extLst>
              <a:ext uri="{FF2B5EF4-FFF2-40B4-BE49-F238E27FC236}">
                <a16:creationId xmlns:a16="http://schemas.microsoft.com/office/drawing/2014/main" xmlns="" id="{6FEDA17A-A768-427E-80C3-1A29F493EFA3}"/>
              </a:ext>
            </a:extLst>
          </p:cNvPr>
          <p:cNvSpPr>
            <a:spLocks noChangeShapeType="1"/>
          </p:cNvSpPr>
          <p:nvPr/>
        </p:nvSpPr>
        <p:spPr bwMode="auto">
          <a:xfrm>
            <a:off x="6615113" y="462915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0" name="Line 108">
            <a:extLst>
              <a:ext uri="{FF2B5EF4-FFF2-40B4-BE49-F238E27FC236}">
                <a16:creationId xmlns:a16="http://schemas.microsoft.com/office/drawing/2014/main" xmlns="" id="{C6D044FD-5CCF-4E7D-92B4-5B04B8DB90A1}"/>
              </a:ext>
            </a:extLst>
          </p:cNvPr>
          <p:cNvSpPr>
            <a:spLocks noChangeShapeType="1"/>
          </p:cNvSpPr>
          <p:nvPr/>
        </p:nvSpPr>
        <p:spPr bwMode="auto">
          <a:xfrm>
            <a:off x="7119938" y="4097338"/>
            <a:ext cx="0" cy="547687"/>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1" name="Line 109">
            <a:extLst>
              <a:ext uri="{FF2B5EF4-FFF2-40B4-BE49-F238E27FC236}">
                <a16:creationId xmlns:a16="http://schemas.microsoft.com/office/drawing/2014/main" xmlns="" id="{1793E4A5-C256-4940-B547-5A512A565A85}"/>
              </a:ext>
            </a:extLst>
          </p:cNvPr>
          <p:cNvSpPr>
            <a:spLocks noChangeShapeType="1"/>
          </p:cNvSpPr>
          <p:nvPr/>
        </p:nvSpPr>
        <p:spPr bwMode="auto">
          <a:xfrm>
            <a:off x="7131050" y="4110038"/>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2" name="Line 110">
            <a:extLst>
              <a:ext uri="{FF2B5EF4-FFF2-40B4-BE49-F238E27FC236}">
                <a16:creationId xmlns:a16="http://schemas.microsoft.com/office/drawing/2014/main" xmlns="" id="{525DA333-75AD-4C09-979D-AA45DB9D7C38}"/>
              </a:ext>
            </a:extLst>
          </p:cNvPr>
          <p:cNvSpPr>
            <a:spLocks noChangeShapeType="1"/>
          </p:cNvSpPr>
          <p:nvPr/>
        </p:nvSpPr>
        <p:spPr bwMode="auto">
          <a:xfrm>
            <a:off x="7148513" y="4124325"/>
            <a:ext cx="0" cy="523875"/>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3" name="Line 111">
            <a:extLst>
              <a:ext uri="{FF2B5EF4-FFF2-40B4-BE49-F238E27FC236}">
                <a16:creationId xmlns:a16="http://schemas.microsoft.com/office/drawing/2014/main" xmlns="" id="{109078DC-4FA8-4D82-BEA5-DBB3DE8732BC}"/>
              </a:ext>
            </a:extLst>
          </p:cNvPr>
          <p:cNvSpPr>
            <a:spLocks noChangeShapeType="1"/>
          </p:cNvSpPr>
          <p:nvPr/>
        </p:nvSpPr>
        <p:spPr bwMode="auto">
          <a:xfrm>
            <a:off x="7162800" y="4629150"/>
            <a:ext cx="50165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4" name="Line 112">
            <a:extLst>
              <a:ext uri="{FF2B5EF4-FFF2-40B4-BE49-F238E27FC236}">
                <a16:creationId xmlns:a16="http://schemas.microsoft.com/office/drawing/2014/main" xmlns="" id="{6FB9DCC4-BD00-4B0D-A1CD-4CFF5E7DA013}"/>
              </a:ext>
            </a:extLst>
          </p:cNvPr>
          <p:cNvSpPr>
            <a:spLocks noChangeShapeType="1"/>
          </p:cNvSpPr>
          <p:nvPr/>
        </p:nvSpPr>
        <p:spPr bwMode="auto">
          <a:xfrm>
            <a:off x="7648575" y="4124325"/>
            <a:ext cx="0" cy="523875"/>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5" name="Line 113">
            <a:extLst>
              <a:ext uri="{FF2B5EF4-FFF2-40B4-BE49-F238E27FC236}">
                <a16:creationId xmlns:a16="http://schemas.microsoft.com/office/drawing/2014/main" xmlns="" id="{18AD34EC-0AFA-46F1-82EC-114C698F9D60}"/>
              </a:ext>
            </a:extLst>
          </p:cNvPr>
          <p:cNvSpPr>
            <a:spLocks noChangeShapeType="1"/>
          </p:cNvSpPr>
          <p:nvPr/>
        </p:nvSpPr>
        <p:spPr bwMode="auto">
          <a:xfrm>
            <a:off x="5516563" y="4116388"/>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6" name="Line 114">
            <a:extLst>
              <a:ext uri="{FF2B5EF4-FFF2-40B4-BE49-F238E27FC236}">
                <a16:creationId xmlns:a16="http://schemas.microsoft.com/office/drawing/2014/main" xmlns="" id="{D85AE9E3-3E85-4633-93C8-6C267F242D64}"/>
              </a:ext>
            </a:extLst>
          </p:cNvPr>
          <p:cNvSpPr>
            <a:spLocks noChangeShapeType="1"/>
          </p:cNvSpPr>
          <p:nvPr/>
        </p:nvSpPr>
        <p:spPr bwMode="auto">
          <a:xfrm>
            <a:off x="5534025" y="4102100"/>
            <a:ext cx="0" cy="549275"/>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7" name="Line 115">
            <a:extLst>
              <a:ext uri="{FF2B5EF4-FFF2-40B4-BE49-F238E27FC236}">
                <a16:creationId xmlns:a16="http://schemas.microsoft.com/office/drawing/2014/main" xmlns="" id="{798D6319-78DC-4EF4-866E-270E79C735B1}"/>
              </a:ext>
            </a:extLst>
          </p:cNvPr>
          <p:cNvSpPr>
            <a:spLocks noChangeShapeType="1"/>
          </p:cNvSpPr>
          <p:nvPr/>
        </p:nvSpPr>
        <p:spPr bwMode="auto">
          <a:xfrm>
            <a:off x="5548313" y="4632325"/>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8" name="Line 116">
            <a:extLst>
              <a:ext uri="{FF2B5EF4-FFF2-40B4-BE49-F238E27FC236}">
                <a16:creationId xmlns:a16="http://schemas.microsoft.com/office/drawing/2014/main" xmlns="" id="{36F026BD-3DAC-494E-B427-79B68D5A04F7}"/>
              </a:ext>
            </a:extLst>
          </p:cNvPr>
          <p:cNvSpPr>
            <a:spLocks noChangeShapeType="1"/>
          </p:cNvSpPr>
          <p:nvPr/>
        </p:nvSpPr>
        <p:spPr bwMode="auto">
          <a:xfrm>
            <a:off x="6043613" y="4095750"/>
            <a:ext cx="0" cy="55245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9" name="Line 117">
            <a:extLst>
              <a:ext uri="{FF2B5EF4-FFF2-40B4-BE49-F238E27FC236}">
                <a16:creationId xmlns:a16="http://schemas.microsoft.com/office/drawing/2014/main" xmlns="" id="{18AAA3E8-6779-4869-8D73-6FA16BB78F7F}"/>
              </a:ext>
            </a:extLst>
          </p:cNvPr>
          <p:cNvSpPr>
            <a:spLocks noChangeShapeType="1"/>
          </p:cNvSpPr>
          <p:nvPr/>
        </p:nvSpPr>
        <p:spPr bwMode="auto">
          <a:xfrm>
            <a:off x="2217738" y="4114800"/>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0" name="Line 118">
            <a:extLst>
              <a:ext uri="{FF2B5EF4-FFF2-40B4-BE49-F238E27FC236}">
                <a16:creationId xmlns:a16="http://schemas.microsoft.com/office/drawing/2014/main" xmlns="" id="{503E54A7-CBF2-4F8B-B4A6-F99438BD204B}"/>
              </a:ext>
            </a:extLst>
          </p:cNvPr>
          <p:cNvSpPr>
            <a:spLocks noChangeShapeType="1"/>
          </p:cNvSpPr>
          <p:nvPr/>
        </p:nvSpPr>
        <p:spPr bwMode="auto">
          <a:xfrm>
            <a:off x="2238375" y="4114800"/>
            <a:ext cx="0" cy="53340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1" name="Line 119">
            <a:extLst>
              <a:ext uri="{FF2B5EF4-FFF2-40B4-BE49-F238E27FC236}">
                <a16:creationId xmlns:a16="http://schemas.microsoft.com/office/drawing/2014/main" xmlns="" id="{A3952DE3-EAD6-45B8-AACE-0A0B3E8F466A}"/>
              </a:ext>
            </a:extLst>
          </p:cNvPr>
          <p:cNvSpPr>
            <a:spLocks noChangeShapeType="1"/>
          </p:cNvSpPr>
          <p:nvPr/>
        </p:nvSpPr>
        <p:spPr bwMode="auto">
          <a:xfrm>
            <a:off x="2224088" y="4630738"/>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2" name="Line 120">
            <a:extLst>
              <a:ext uri="{FF2B5EF4-FFF2-40B4-BE49-F238E27FC236}">
                <a16:creationId xmlns:a16="http://schemas.microsoft.com/office/drawing/2014/main" xmlns="" id="{3E0EFEA8-3DB5-42BA-89E1-532451F553B0}"/>
              </a:ext>
            </a:extLst>
          </p:cNvPr>
          <p:cNvSpPr>
            <a:spLocks noChangeShapeType="1"/>
          </p:cNvSpPr>
          <p:nvPr/>
        </p:nvSpPr>
        <p:spPr bwMode="auto">
          <a:xfrm>
            <a:off x="2743200" y="4114800"/>
            <a:ext cx="0" cy="53340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3" name="Line 121">
            <a:extLst>
              <a:ext uri="{FF2B5EF4-FFF2-40B4-BE49-F238E27FC236}">
                <a16:creationId xmlns:a16="http://schemas.microsoft.com/office/drawing/2014/main" xmlns="" id="{1AE8B55B-3690-4745-A4AD-D45428938FB6}"/>
              </a:ext>
            </a:extLst>
          </p:cNvPr>
          <p:cNvSpPr>
            <a:spLocks noChangeShapeType="1"/>
          </p:cNvSpPr>
          <p:nvPr/>
        </p:nvSpPr>
        <p:spPr bwMode="auto">
          <a:xfrm>
            <a:off x="3827463" y="4117975"/>
            <a:ext cx="5588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4" name="Line 122">
            <a:extLst>
              <a:ext uri="{FF2B5EF4-FFF2-40B4-BE49-F238E27FC236}">
                <a16:creationId xmlns:a16="http://schemas.microsoft.com/office/drawing/2014/main" xmlns="" id="{A3F8ADCA-54DA-4296-AF7B-0D2000F45305}"/>
              </a:ext>
            </a:extLst>
          </p:cNvPr>
          <p:cNvSpPr>
            <a:spLocks noChangeShapeType="1"/>
          </p:cNvSpPr>
          <p:nvPr/>
        </p:nvSpPr>
        <p:spPr bwMode="auto">
          <a:xfrm>
            <a:off x="3846513" y="4100513"/>
            <a:ext cx="0" cy="55245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5" name="Line 123">
            <a:extLst>
              <a:ext uri="{FF2B5EF4-FFF2-40B4-BE49-F238E27FC236}">
                <a16:creationId xmlns:a16="http://schemas.microsoft.com/office/drawing/2014/main" xmlns="" id="{416D0B20-38CE-46F1-A70B-3B0FD60EDB02}"/>
              </a:ext>
            </a:extLst>
          </p:cNvPr>
          <p:cNvSpPr>
            <a:spLocks noChangeShapeType="1"/>
          </p:cNvSpPr>
          <p:nvPr/>
        </p:nvSpPr>
        <p:spPr bwMode="auto">
          <a:xfrm>
            <a:off x="3857625" y="4632325"/>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6" name="Line 124">
            <a:extLst>
              <a:ext uri="{FF2B5EF4-FFF2-40B4-BE49-F238E27FC236}">
                <a16:creationId xmlns:a16="http://schemas.microsoft.com/office/drawing/2014/main" xmlns="" id="{8CB8B17F-D61B-4AE2-9988-0DEC16B74126}"/>
              </a:ext>
            </a:extLst>
          </p:cNvPr>
          <p:cNvSpPr>
            <a:spLocks noChangeShapeType="1"/>
          </p:cNvSpPr>
          <p:nvPr/>
        </p:nvSpPr>
        <p:spPr bwMode="auto">
          <a:xfrm>
            <a:off x="4371975" y="4098925"/>
            <a:ext cx="0" cy="55245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7" name="Line 125">
            <a:extLst>
              <a:ext uri="{FF2B5EF4-FFF2-40B4-BE49-F238E27FC236}">
                <a16:creationId xmlns:a16="http://schemas.microsoft.com/office/drawing/2014/main" xmlns="" id="{01E00AED-85D1-43FB-AA57-F1FFA56F0AF8}"/>
              </a:ext>
            </a:extLst>
          </p:cNvPr>
          <p:cNvSpPr>
            <a:spLocks noChangeShapeType="1"/>
          </p:cNvSpPr>
          <p:nvPr/>
        </p:nvSpPr>
        <p:spPr bwMode="auto">
          <a:xfrm>
            <a:off x="6059488" y="4116388"/>
            <a:ext cx="536575"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8" name="Line 126">
            <a:extLst>
              <a:ext uri="{FF2B5EF4-FFF2-40B4-BE49-F238E27FC236}">
                <a16:creationId xmlns:a16="http://schemas.microsoft.com/office/drawing/2014/main" xmlns="" id="{B740E08C-DEC1-4AA5-AF6F-61DA962D4D0B}"/>
              </a:ext>
            </a:extLst>
          </p:cNvPr>
          <p:cNvSpPr>
            <a:spLocks noChangeShapeType="1"/>
          </p:cNvSpPr>
          <p:nvPr/>
        </p:nvSpPr>
        <p:spPr bwMode="auto">
          <a:xfrm>
            <a:off x="6076950" y="4114800"/>
            <a:ext cx="0" cy="538163"/>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9" name="Line 127">
            <a:extLst>
              <a:ext uri="{FF2B5EF4-FFF2-40B4-BE49-F238E27FC236}">
                <a16:creationId xmlns:a16="http://schemas.microsoft.com/office/drawing/2014/main" xmlns="" id="{76F95CBF-A1CA-41A5-838A-E11A44854CA7}"/>
              </a:ext>
            </a:extLst>
          </p:cNvPr>
          <p:cNvSpPr>
            <a:spLocks noChangeShapeType="1"/>
          </p:cNvSpPr>
          <p:nvPr/>
        </p:nvSpPr>
        <p:spPr bwMode="auto">
          <a:xfrm>
            <a:off x="6081713" y="4632325"/>
            <a:ext cx="515937"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0" name="Line 128">
            <a:extLst>
              <a:ext uri="{FF2B5EF4-FFF2-40B4-BE49-F238E27FC236}">
                <a16:creationId xmlns:a16="http://schemas.microsoft.com/office/drawing/2014/main" xmlns="" id="{369328FE-3B65-4698-A818-22AA285D4981}"/>
              </a:ext>
            </a:extLst>
          </p:cNvPr>
          <p:cNvSpPr>
            <a:spLocks noChangeShapeType="1"/>
          </p:cNvSpPr>
          <p:nvPr/>
        </p:nvSpPr>
        <p:spPr bwMode="auto">
          <a:xfrm>
            <a:off x="6577013" y="4114800"/>
            <a:ext cx="0" cy="53340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1" name="Line 129">
            <a:extLst>
              <a:ext uri="{FF2B5EF4-FFF2-40B4-BE49-F238E27FC236}">
                <a16:creationId xmlns:a16="http://schemas.microsoft.com/office/drawing/2014/main" xmlns="" id="{0E91151B-9507-4E2D-BBAC-9E19B67E8191}"/>
              </a:ext>
            </a:extLst>
          </p:cNvPr>
          <p:cNvSpPr>
            <a:spLocks noChangeShapeType="1"/>
          </p:cNvSpPr>
          <p:nvPr/>
        </p:nvSpPr>
        <p:spPr bwMode="auto">
          <a:xfrm>
            <a:off x="2749550" y="4116388"/>
            <a:ext cx="530225"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2" name="Line 130">
            <a:extLst>
              <a:ext uri="{FF2B5EF4-FFF2-40B4-BE49-F238E27FC236}">
                <a16:creationId xmlns:a16="http://schemas.microsoft.com/office/drawing/2014/main" xmlns="" id="{CA54A415-30F2-40A2-9CA3-93506ED8C941}"/>
              </a:ext>
            </a:extLst>
          </p:cNvPr>
          <p:cNvSpPr>
            <a:spLocks noChangeShapeType="1"/>
          </p:cNvSpPr>
          <p:nvPr/>
        </p:nvSpPr>
        <p:spPr bwMode="auto">
          <a:xfrm>
            <a:off x="2767013" y="4097338"/>
            <a:ext cx="0" cy="55245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3" name="Line 131">
            <a:extLst>
              <a:ext uri="{FF2B5EF4-FFF2-40B4-BE49-F238E27FC236}">
                <a16:creationId xmlns:a16="http://schemas.microsoft.com/office/drawing/2014/main" xmlns="" id="{92D46F63-C68E-481A-9607-454F77782E97}"/>
              </a:ext>
            </a:extLst>
          </p:cNvPr>
          <p:cNvSpPr>
            <a:spLocks noChangeShapeType="1"/>
          </p:cNvSpPr>
          <p:nvPr/>
        </p:nvSpPr>
        <p:spPr bwMode="auto">
          <a:xfrm>
            <a:off x="2781300" y="4632325"/>
            <a:ext cx="495300"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5" name="Line 133">
            <a:extLst>
              <a:ext uri="{FF2B5EF4-FFF2-40B4-BE49-F238E27FC236}">
                <a16:creationId xmlns:a16="http://schemas.microsoft.com/office/drawing/2014/main" xmlns="" id="{F9C06CE0-E216-48F5-B3D7-C50F55487AC9}"/>
              </a:ext>
            </a:extLst>
          </p:cNvPr>
          <p:cNvSpPr>
            <a:spLocks noChangeShapeType="1"/>
          </p:cNvSpPr>
          <p:nvPr/>
        </p:nvSpPr>
        <p:spPr bwMode="auto">
          <a:xfrm>
            <a:off x="4400550" y="4117975"/>
            <a:ext cx="566738"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6" name="Line 134">
            <a:extLst>
              <a:ext uri="{FF2B5EF4-FFF2-40B4-BE49-F238E27FC236}">
                <a16:creationId xmlns:a16="http://schemas.microsoft.com/office/drawing/2014/main" xmlns="" id="{36E7BC8C-E0DB-4759-B12A-065B1A7D2217}"/>
              </a:ext>
            </a:extLst>
          </p:cNvPr>
          <p:cNvSpPr>
            <a:spLocks noChangeShapeType="1"/>
          </p:cNvSpPr>
          <p:nvPr/>
        </p:nvSpPr>
        <p:spPr bwMode="auto">
          <a:xfrm>
            <a:off x="4408488" y="4097338"/>
            <a:ext cx="0" cy="554037"/>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7" name="Line 135">
            <a:extLst>
              <a:ext uri="{FF2B5EF4-FFF2-40B4-BE49-F238E27FC236}">
                <a16:creationId xmlns:a16="http://schemas.microsoft.com/office/drawing/2014/main" xmlns="" id="{063BAE74-9CEA-4867-B1A2-B7276F56BC5B}"/>
              </a:ext>
            </a:extLst>
          </p:cNvPr>
          <p:cNvSpPr>
            <a:spLocks noChangeShapeType="1"/>
          </p:cNvSpPr>
          <p:nvPr/>
        </p:nvSpPr>
        <p:spPr bwMode="auto">
          <a:xfrm>
            <a:off x="4419600" y="4633913"/>
            <a:ext cx="546100"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8" name="Line 136">
            <a:extLst>
              <a:ext uri="{FF2B5EF4-FFF2-40B4-BE49-F238E27FC236}">
                <a16:creationId xmlns:a16="http://schemas.microsoft.com/office/drawing/2014/main" xmlns="" id="{DFDBB81B-A6A7-4DD8-9024-08317AD638E1}"/>
              </a:ext>
            </a:extLst>
          </p:cNvPr>
          <p:cNvSpPr>
            <a:spLocks noChangeShapeType="1"/>
          </p:cNvSpPr>
          <p:nvPr/>
        </p:nvSpPr>
        <p:spPr bwMode="auto">
          <a:xfrm>
            <a:off x="4948238" y="4119563"/>
            <a:ext cx="0" cy="53340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9" name="Text Box 137">
            <a:extLst>
              <a:ext uri="{FF2B5EF4-FFF2-40B4-BE49-F238E27FC236}">
                <a16:creationId xmlns:a16="http://schemas.microsoft.com/office/drawing/2014/main" xmlns="" id="{90DE4AAC-988C-47EA-A04A-766CE5EA09DC}"/>
              </a:ext>
            </a:extLst>
          </p:cNvPr>
          <p:cNvSpPr txBox="1">
            <a:spLocks noChangeArrowheads="1"/>
          </p:cNvSpPr>
          <p:nvPr/>
        </p:nvSpPr>
        <p:spPr bwMode="auto">
          <a:xfrm>
            <a:off x="17605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73930" name="Text Box 138">
            <a:extLst>
              <a:ext uri="{FF2B5EF4-FFF2-40B4-BE49-F238E27FC236}">
                <a16:creationId xmlns:a16="http://schemas.microsoft.com/office/drawing/2014/main" xmlns="" id="{AEDB3F6D-F822-42A3-9CB9-0BB80454F7AD}"/>
              </a:ext>
            </a:extLst>
          </p:cNvPr>
          <p:cNvSpPr txBox="1">
            <a:spLocks noChangeArrowheads="1"/>
          </p:cNvSpPr>
          <p:nvPr/>
        </p:nvSpPr>
        <p:spPr bwMode="auto">
          <a:xfrm>
            <a:off x="3284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73931" name="Text Box 139">
            <a:extLst>
              <a:ext uri="{FF2B5EF4-FFF2-40B4-BE49-F238E27FC236}">
                <a16:creationId xmlns:a16="http://schemas.microsoft.com/office/drawing/2014/main" xmlns="" id="{BE039B76-9EDC-48F2-B583-7722ACC89FFA}"/>
              </a:ext>
            </a:extLst>
          </p:cNvPr>
          <p:cNvSpPr txBox="1">
            <a:spLocks noChangeArrowheads="1"/>
          </p:cNvSpPr>
          <p:nvPr/>
        </p:nvSpPr>
        <p:spPr bwMode="auto">
          <a:xfrm>
            <a:off x="27511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73932" name="Text Box 140">
            <a:extLst>
              <a:ext uri="{FF2B5EF4-FFF2-40B4-BE49-F238E27FC236}">
                <a16:creationId xmlns:a16="http://schemas.microsoft.com/office/drawing/2014/main" xmlns="" id="{456CC435-C688-4D34-A869-F3A92D6FC986}"/>
              </a:ext>
            </a:extLst>
          </p:cNvPr>
          <p:cNvSpPr txBox="1">
            <a:spLocks noChangeArrowheads="1"/>
          </p:cNvSpPr>
          <p:nvPr/>
        </p:nvSpPr>
        <p:spPr bwMode="auto">
          <a:xfrm>
            <a:off x="227488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73933" name="Text Box 141">
            <a:extLst>
              <a:ext uri="{FF2B5EF4-FFF2-40B4-BE49-F238E27FC236}">
                <a16:creationId xmlns:a16="http://schemas.microsoft.com/office/drawing/2014/main" xmlns="" id="{C85A368D-F91D-4733-8D86-9365789C7488}"/>
              </a:ext>
            </a:extLst>
          </p:cNvPr>
          <p:cNvSpPr txBox="1">
            <a:spLocks noChangeArrowheads="1"/>
          </p:cNvSpPr>
          <p:nvPr/>
        </p:nvSpPr>
        <p:spPr bwMode="auto">
          <a:xfrm>
            <a:off x="38941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73934" name="Text Box 142">
            <a:extLst>
              <a:ext uri="{FF2B5EF4-FFF2-40B4-BE49-F238E27FC236}">
                <a16:creationId xmlns:a16="http://schemas.microsoft.com/office/drawing/2014/main" xmlns="" id="{B896CC97-2223-45BE-ACCB-1871AFB75C25}"/>
              </a:ext>
            </a:extLst>
          </p:cNvPr>
          <p:cNvSpPr txBox="1">
            <a:spLocks noChangeArrowheads="1"/>
          </p:cNvSpPr>
          <p:nvPr/>
        </p:nvSpPr>
        <p:spPr bwMode="auto">
          <a:xfrm>
            <a:off x="4468813"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73935" name="Text Box 143">
            <a:extLst>
              <a:ext uri="{FF2B5EF4-FFF2-40B4-BE49-F238E27FC236}">
                <a16:creationId xmlns:a16="http://schemas.microsoft.com/office/drawing/2014/main" xmlns="" id="{C7C73035-7599-4A7E-8ABC-2024BF0F2191}"/>
              </a:ext>
            </a:extLst>
          </p:cNvPr>
          <p:cNvSpPr txBox="1">
            <a:spLocks noChangeArrowheads="1"/>
          </p:cNvSpPr>
          <p:nvPr/>
        </p:nvSpPr>
        <p:spPr bwMode="auto">
          <a:xfrm>
            <a:off x="4987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73936" name="Text Box 144">
            <a:extLst>
              <a:ext uri="{FF2B5EF4-FFF2-40B4-BE49-F238E27FC236}">
                <a16:creationId xmlns:a16="http://schemas.microsoft.com/office/drawing/2014/main" xmlns="" id="{30D7AC73-9E85-4129-BF02-39BCAA67DF6A}"/>
              </a:ext>
            </a:extLst>
          </p:cNvPr>
          <p:cNvSpPr txBox="1">
            <a:spLocks noChangeArrowheads="1"/>
          </p:cNvSpPr>
          <p:nvPr/>
        </p:nvSpPr>
        <p:spPr bwMode="auto">
          <a:xfrm>
            <a:off x="5497513" y="4191000"/>
            <a:ext cx="61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73937" name="Text Box 145">
            <a:extLst>
              <a:ext uri="{FF2B5EF4-FFF2-40B4-BE49-F238E27FC236}">
                <a16:creationId xmlns:a16="http://schemas.microsoft.com/office/drawing/2014/main" xmlns="" id="{8A9929A7-6AC8-4ECB-BD5A-A2463D6C4D21}"/>
              </a:ext>
            </a:extLst>
          </p:cNvPr>
          <p:cNvSpPr txBox="1">
            <a:spLocks noChangeArrowheads="1"/>
          </p:cNvSpPr>
          <p:nvPr/>
        </p:nvSpPr>
        <p:spPr bwMode="auto">
          <a:xfrm>
            <a:off x="6130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73938" name="Text Box 146">
            <a:extLst>
              <a:ext uri="{FF2B5EF4-FFF2-40B4-BE49-F238E27FC236}">
                <a16:creationId xmlns:a16="http://schemas.microsoft.com/office/drawing/2014/main" xmlns="" id="{59DC8E69-3349-4B2A-B097-DB1658A23718}"/>
              </a:ext>
            </a:extLst>
          </p:cNvPr>
          <p:cNvSpPr txBox="1">
            <a:spLocks noChangeArrowheads="1"/>
          </p:cNvSpPr>
          <p:nvPr/>
        </p:nvSpPr>
        <p:spPr bwMode="auto">
          <a:xfrm>
            <a:off x="66643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73939" name="Text Box 147">
            <a:extLst>
              <a:ext uri="{FF2B5EF4-FFF2-40B4-BE49-F238E27FC236}">
                <a16:creationId xmlns:a16="http://schemas.microsoft.com/office/drawing/2014/main" xmlns="" id="{F2E2578F-C0A4-42EB-AC08-166BF5631116}"/>
              </a:ext>
            </a:extLst>
          </p:cNvPr>
          <p:cNvSpPr txBox="1">
            <a:spLocks noChangeArrowheads="1"/>
          </p:cNvSpPr>
          <p:nvPr/>
        </p:nvSpPr>
        <p:spPr bwMode="auto">
          <a:xfrm>
            <a:off x="71977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73924" name="Line 132">
            <a:extLst>
              <a:ext uri="{FF2B5EF4-FFF2-40B4-BE49-F238E27FC236}">
                <a16:creationId xmlns:a16="http://schemas.microsoft.com/office/drawing/2014/main" xmlns="" id="{AAC7AA08-C019-4D20-9F0D-AC7020CFBAC0}"/>
              </a:ext>
            </a:extLst>
          </p:cNvPr>
          <p:cNvSpPr>
            <a:spLocks noChangeShapeType="1"/>
          </p:cNvSpPr>
          <p:nvPr/>
        </p:nvSpPr>
        <p:spPr bwMode="auto">
          <a:xfrm>
            <a:off x="3260725" y="4102100"/>
            <a:ext cx="0" cy="547688"/>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9" name="Rectangle 138">
            <a:extLst>
              <a:ext uri="{FF2B5EF4-FFF2-40B4-BE49-F238E27FC236}">
                <a16:creationId xmlns:a16="http://schemas.microsoft.com/office/drawing/2014/main" xmlns="" id="{39E37E2D-8A1F-45C3-93C9-931BAC40905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73849"/>
                                        </p:tgtEl>
                                        <p:attrNameLst>
                                          <p:attrName>style.visibility</p:attrName>
                                        </p:attrNameLst>
                                      </p:cBhvr>
                                      <p:to>
                                        <p:strVal val="visible"/>
                                      </p:to>
                                    </p:set>
                                    <p:animEffect transition="in" filter="dissolve">
                                      <p:cBhvr>
                                        <p:cTn id="7" dur="500"/>
                                        <p:tgtEl>
                                          <p:spTgt spid="6738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1" nodeType="clickEffect">
                                  <p:stCondLst>
                                    <p:cond delay="0"/>
                                  </p:stCondLst>
                                  <p:childTnLst>
                                    <p:animEffect transition="out" filter="dissolve">
                                      <p:cBhvr>
                                        <p:cTn id="11" dur="500"/>
                                        <p:tgtEl>
                                          <p:spTgt spid="673849"/>
                                        </p:tgtEl>
                                      </p:cBhvr>
                                    </p:animEffect>
                                    <p:set>
                                      <p:cBhvr>
                                        <p:cTn id="12" dur="1" fill="hold">
                                          <p:stCondLst>
                                            <p:cond delay="499"/>
                                          </p:stCondLst>
                                        </p:cTn>
                                        <p:tgtEl>
                                          <p:spTgt spid="673849"/>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673850"/>
                                        </p:tgtEl>
                                        <p:attrNameLst>
                                          <p:attrName>style.visibility</p:attrName>
                                        </p:attrNameLst>
                                      </p:cBhvr>
                                      <p:to>
                                        <p:strVal val="visible"/>
                                      </p:to>
                                    </p:set>
                                    <p:animEffect transition="in" filter="dissolve">
                                      <p:cBhvr>
                                        <p:cTn id="15" dur="500"/>
                                        <p:tgtEl>
                                          <p:spTgt spid="67385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73851"/>
                                        </p:tgtEl>
                                        <p:attrNameLst>
                                          <p:attrName>style.visibility</p:attrName>
                                        </p:attrNameLst>
                                      </p:cBhvr>
                                      <p:to>
                                        <p:strVal val="visible"/>
                                      </p:to>
                                    </p:set>
                                    <p:animEffect transition="in" filter="dissolve">
                                      <p:cBhvr>
                                        <p:cTn id="18" dur="500"/>
                                        <p:tgtEl>
                                          <p:spTgt spid="67385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73852"/>
                                        </p:tgtEl>
                                        <p:attrNameLst>
                                          <p:attrName>style.visibility</p:attrName>
                                        </p:attrNameLst>
                                      </p:cBhvr>
                                      <p:to>
                                        <p:strVal val="visible"/>
                                      </p:to>
                                    </p:set>
                                    <p:animEffect transition="in" filter="dissolve">
                                      <p:cBhvr>
                                        <p:cTn id="21" dur="500"/>
                                        <p:tgtEl>
                                          <p:spTgt spid="67385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73853"/>
                                        </p:tgtEl>
                                        <p:attrNameLst>
                                          <p:attrName>style.visibility</p:attrName>
                                        </p:attrNameLst>
                                      </p:cBhvr>
                                      <p:to>
                                        <p:strVal val="visible"/>
                                      </p:to>
                                    </p:set>
                                    <p:animEffect transition="in" filter="dissolve">
                                      <p:cBhvr>
                                        <p:cTn id="24" dur="500"/>
                                        <p:tgtEl>
                                          <p:spTgt spid="67385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73854"/>
                                        </p:tgtEl>
                                        <p:attrNameLst>
                                          <p:attrName>style.visibility</p:attrName>
                                        </p:attrNameLst>
                                      </p:cBhvr>
                                      <p:to>
                                        <p:strVal val="visible"/>
                                      </p:to>
                                    </p:set>
                                    <p:animEffect transition="in" filter="dissolve">
                                      <p:cBhvr>
                                        <p:cTn id="27" dur="500"/>
                                        <p:tgtEl>
                                          <p:spTgt spid="673854"/>
                                        </p:tgtEl>
                                      </p:cBhvr>
                                    </p:animEffect>
                                  </p:childTnLst>
                                </p:cTn>
                              </p:par>
                              <p:par>
                                <p:cTn id="28" presetID="9" presetClass="entr" presetSubtype="0" fill="hold" nodeType="withEffect">
                                  <p:stCondLst>
                                    <p:cond delay="0"/>
                                  </p:stCondLst>
                                  <p:childTnLst>
                                    <p:set>
                                      <p:cBhvr>
                                        <p:cTn id="29" dur="1" fill="hold">
                                          <p:stCondLst>
                                            <p:cond delay="0"/>
                                          </p:stCondLst>
                                        </p:cTn>
                                        <p:tgtEl>
                                          <p:spTgt spid="673855"/>
                                        </p:tgtEl>
                                        <p:attrNameLst>
                                          <p:attrName>style.visibility</p:attrName>
                                        </p:attrNameLst>
                                      </p:cBhvr>
                                      <p:to>
                                        <p:strVal val="visible"/>
                                      </p:to>
                                    </p:set>
                                    <p:animEffect transition="in" filter="dissolve">
                                      <p:cBhvr>
                                        <p:cTn id="30" dur="500"/>
                                        <p:tgtEl>
                                          <p:spTgt spid="673855"/>
                                        </p:tgtEl>
                                      </p:cBhvr>
                                    </p:animEffect>
                                  </p:childTnLst>
                                </p:cTn>
                              </p:par>
                              <p:par>
                                <p:cTn id="31" presetID="9" presetClass="entr" presetSubtype="0" fill="hold" nodeType="withEffect">
                                  <p:stCondLst>
                                    <p:cond delay="0"/>
                                  </p:stCondLst>
                                  <p:childTnLst>
                                    <p:set>
                                      <p:cBhvr>
                                        <p:cTn id="32" dur="1" fill="hold">
                                          <p:stCondLst>
                                            <p:cond delay="0"/>
                                          </p:stCondLst>
                                        </p:cTn>
                                        <p:tgtEl>
                                          <p:spTgt spid="673856"/>
                                        </p:tgtEl>
                                        <p:attrNameLst>
                                          <p:attrName>style.visibility</p:attrName>
                                        </p:attrNameLst>
                                      </p:cBhvr>
                                      <p:to>
                                        <p:strVal val="visible"/>
                                      </p:to>
                                    </p:set>
                                    <p:animEffect transition="in" filter="dissolve">
                                      <p:cBhvr>
                                        <p:cTn id="33" dur="500"/>
                                        <p:tgtEl>
                                          <p:spTgt spid="673856"/>
                                        </p:tgtEl>
                                      </p:cBhvr>
                                    </p:animEffect>
                                  </p:childTnLst>
                                </p:cTn>
                              </p:par>
                              <p:par>
                                <p:cTn id="34" presetID="9" presetClass="entr" presetSubtype="0" fill="hold" nodeType="withEffect">
                                  <p:stCondLst>
                                    <p:cond delay="0"/>
                                  </p:stCondLst>
                                  <p:childTnLst>
                                    <p:set>
                                      <p:cBhvr>
                                        <p:cTn id="35" dur="1" fill="hold">
                                          <p:stCondLst>
                                            <p:cond delay="0"/>
                                          </p:stCondLst>
                                        </p:cTn>
                                        <p:tgtEl>
                                          <p:spTgt spid="673857"/>
                                        </p:tgtEl>
                                        <p:attrNameLst>
                                          <p:attrName>style.visibility</p:attrName>
                                        </p:attrNameLst>
                                      </p:cBhvr>
                                      <p:to>
                                        <p:strVal val="visible"/>
                                      </p:to>
                                    </p:set>
                                    <p:animEffect transition="in" filter="dissolve">
                                      <p:cBhvr>
                                        <p:cTn id="36" dur="500"/>
                                        <p:tgtEl>
                                          <p:spTgt spid="67385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73858"/>
                                        </p:tgtEl>
                                        <p:attrNameLst>
                                          <p:attrName>style.visibility</p:attrName>
                                        </p:attrNameLst>
                                      </p:cBhvr>
                                      <p:to>
                                        <p:strVal val="visible"/>
                                      </p:to>
                                    </p:set>
                                    <p:animEffect transition="in" filter="dissolve">
                                      <p:cBhvr>
                                        <p:cTn id="39" dur="500"/>
                                        <p:tgtEl>
                                          <p:spTgt spid="67385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73859"/>
                                        </p:tgtEl>
                                        <p:attrNameLst>
                                          <p:attrName>style.visibility</p:attrName>
                                        </p:attrNameLst>
                                      </p:cBhvr>
                                      <p:to>
                                        <p:strVal val="visible"/>
                                      </p:to>
                                    </p:set>
                                    <p:animEffect transition="in" filter="dissolve">
                                      <p:cBhvr>
                                        <p:cTn id="42" dur="500"/>
                                        <p:tgtEl>
                                          <p:spTgt spid="673859"/>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73860"/>
                                        </p:tgtEl>
                                        <p:attrNameLst>
                                          <p:attrName>style.visibility</p:attrName>
                                        </p:attrNameLst>
                                      </p:cBhvr>
                                      <p:to>
                                        <p:strVal val="visible"/>
                                      </p:to>
                                    </p:set>
                                    <p:animEffect transition="in" filter="dissolve">
                                      <p:cBhvr>
                                        <p:cTn id="45" dur="500"/>
                                        <p:tgtEl>
                                          <p:spTgt spid="67386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673861"/>
                                        </p:tgtEl>
                                        <p:attrNameLst>
                                          <p:attrName>style.visibility</p:attrName>
                                        </p:attrNameLst>
                                      </p:cBhvr>
                                      <p:to>
                                        <p:strVal val="visible"/>
                                      </p:to>
                                    </p:set>
                                    <p:animEffect transition="in" filter="dissolve">
                                      <p:cBhvr>
                                        <p:cTn id="48" dur="500"/>
                                        <p:tgtEl>
                                          <p:spTgt spid="67386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73794"/>
                                        </p:tgtEl>
                                        <p:attrNameLst>
                                          <p:attrName>style.visibility</p:attrName>
                                        </p:attrNameLst>
                                      </p:cBhvr>
                                      <p:to>
                                        <p:strVal val="visible"/>
                                      </p:to>
                                    </p:set>
                                    <p:animEffect transition="in" filter="dissolve">
                                      <p:cBhvr>
                                        <p:cTn id="51" dur="500"/>
                                        <p:tgtEl>
                                          <p:spTgt spid="673794"/>
                                        </p:tgtEl>
                                      </p:cBhvr>
                                    </p:animEffect>
                                  </p:childTnLst>
                                </p:cTn>
                              </p:par>
                              <p:par>
                                <p:cTn id="52" presetID="9" presetClass="entr" presetSubtype="0" fill="hold" nodeType="withEffect">
                                  <p:stCondLst>
                                    <p:cond delay="0"/>
                                  </p:stCondLst>
                                  <p:childTnLst>
                                    <p:set>
                                      <p:cBhvr>
                                        <p:cTn id="53" dur="1" fill="hold">
                                          <p:stCondLst>
                                            <p:cond delay="0"/>
                                          </p:stCondLst>
                                        </p:cTn>
                                        <p:tgtEl>
                                          <p:spTgt spid="673887"/>
                                        </p:tgtEl>
                                        <p:attrNameLst>
                                          <p:attrName>style.visibility</p:attrName>
                                        </p:attrNameLst>
                                      </p:cBhvr>
                                      <p:to>
                                        <p:strVal val="visible"/>
                                      </p:to>
                                    </p:set>
                                    <p:animEffect transition="in" filter="dissolve">
                                      <p:cBhvr>
                                        <p:cTn id="54" dur="500"/>
                                        <p:tgtEl>
                                          <p:spTgt spid="673887"/>
                                        </p:tgtEl>
                                      </p:cBhvr>
                                    </p:animEffect>
                                  </p:childTnLst>
                                </p:cTn>
                              </p:par>
                              <p:par>
                                <p:cTn id="55" presetID="9" presetClass="entr" presetSubtype="0" fill="hold" nodeType="withEffect">
                                  <p:stCondLst>
                                    <p:cond delay="0"/>
                                  </p:stCondLst>
                                  <p:childTnLst>
                                    <p:set>
                                      <p:cBhvr>
                                        <p:cTn id="56" dur="1" fill="hold">
                                          <p:stCondLst>
                                            <p:cond delay="0"/>
                                          </p:stCondLst>
                                        </p:cTn>
                                        <p:tgtEl>
                                          <p:spTgt spid="673886"/>
                                        </p:tgtEl>
                                        <p:attrNameLst>
                                          <p:attrName>style.visibility</p:attrName>
                                        </p:attrNameLst>
                                      </p:cBhvr>
                                      <p:to>
                                        <p:strVal val="visible"/>
                                      </p:to>
                                    </p:set>
                                    <p:animEffect transition="in" filter="dissolve">
                                      <p:cBhvr>
                                        <p:cTn id="57" dur="500"/>
                                        <p:tgtEl>
                                          <p:spTgt spid="673886"/>
                                        </p:tgtEl>
                                      </p:cBhvr>
                                    </p:animEffect>
                                  </p:childTnLst>
                                </p:cTn>
                              </p:par>
                              <p:par>
                                <p:cTn id="58" presetID="9" presetClass="entr" presetSubtype="0" fill="hold" nodeType="withEffect">
                                  <p:stCondLst>
                                    <p:cond delay="0"/>
                                  </p:stCondLst>
                                  <p:childTnLst>
                                    <p:set>
                                      <p:cBhvr>
                                        <p:cTn id="59" dur="1" fill="hold">
                                          <p:stCondLst>
                                            <p:cond delay="0"/>
                                          </p:stCondLst>
                                        </p:cTn>
                                        <p:tgtEl>
                                          <p:spTgt spid="673885"/>
                                        </p:tgtEl>
                                        <p:attrNameLst>
                                          <p:attrName>style.visibility</p:attrName>
                                        </p:attrNameLst>
                                      </p:cBhvr>
                                      <p:to>
                                        <p:strVal val="visible"/>
                                      </p:to>
                                    </p:set>
                                    <p:animEffect transition="in" filter="dissolve">
                                      <p:cBhvr>
                                        <p:cTn id="60" dur="500"/>
                                        <p:tgtEl>
                                          <p:spTgt spid="673885"/>
                                        </p:tgtEl>
                                      </p:cBhvr>
                                    </p:animEffect>
                                  </p:childTnLst>
                                </p:cTn>
                              </p:par>
                              <p:par>
                                <p:cTn id="61" presetID="9" presetClass="entr" presetSubtype="0" fill="hold" nodeType="withEffect">
                                  <p:stCondLst>
                                    <p:cond delay="0"/>
                                  </p:stCondLst>
                                  <p:childTnLst>
                                    <p:set>
                                      <p:cBhvr>
                                        <p:cTn id="62" dur="1" fill="hold">
                                          <p:stCondLst>
                                            <p:cond delay="0"/>
                                          </p:stCondLst>
                                        </p:cTn>
                                        <p:tgtEl>
                                          <p:spTgt spid="673888"/>
                                        </p:tgtEl>
                                        <p:attrNameLst>
                                          <p:attrName>style.visibility</p:attrName>
                                        </p:attrNameLst>
                                      </p:cBhvr>
                                      <p:to>
                                        <p:strVal val="visible"/>
                                      </p:to>
                                    </p:set>
                                    <p:animEffect transition="in" filter="dissolve">
                                      <p:cBhvr>
                                        <p:cTn id="63" dur="500"/>
                                        <p:tgtEl>
                                          <p:spTgt spid="673888"/>
                                        </p:tgtEl>
                                      </p:cBhvr>
                                    </p:animEffect>
                                  </p:childTnLst>
                                </p:cTn>
                              </p:par>
                              <p:par>
                                <p:cTn id="64" presetID="9" presetClass="entr" presetSubtype="0" fill="hold" nodeType="withEffect">
                                  <p:stCondLst>
                                    <p:cond delay="0"/>
                                  </p:stCondLst>
                                  <p:childTnLst>
                                    <p:set>
                                      <p:cBhvr>
                                        <p:cTn id="65" dur="1" fill="hold">
                                          <p:stCondLst>
                                            <p:cond delay="0"/>
                                          </p:stCondLst>
                                        </p:cTn>
                                        <p:tgtEl>
                                          <p:spTgt spid="673890"/>
                                        </p:tgtEl>
                                        <p:attrNameLst>
                                          <p:attrName>style.visibility</p:attrName>
                                        </p:attrNameLst>
                                      </p:cBhvr>
                                      <p:to>
                                        <p:strVal val="visible"/>
                                      </p:to>
                                    </p:set>
                                    <p:animEffect transition="in" filter="dissolve">
                                      <p:cBhvr>
                                        <p:cTn id="66" dur="500"/>
                                        <p:tgtEl>
                                          <p:spTgt spid="673890"/>
                                        </p:tgtEl>
                                      </p:cBhvr>
                                    </p:animEffect>
                                  </p:childTnLst>
                                </p:cTn>
                              </p:par>
                              <p:par>
                                <p:cTn id="67" presetID="9" presetClass="entr" presetSubtype="0" fill="hold" nodeType="withEffect">
                                  <p:stCondLst>
                                    <p:cond delay="0"/>
                                  </p:stCondLst>
                                  <p:childTnLst>
                                    <p:set>
                                      <p:cBhvr>
                                        <p:cTn id="68" dur="1" fill="hold">
                                          <p:stCondLst>
                                            <p:cond delay="0"/>
                                          </p:stCondLst>
                                        </p:cTn>
                                        <p:tgtEl>
                                          <p:spTgt spid="673889"/>
                                        </p:tgtEl>
                                        <p:attrNameLst>
                                          <p:attrName>style.visibility</p:attrName>
                                        </p:attrNameLst>
                                      </p:cBhvr>
                                      <p:to>
                                        <p:strVal val="visible"/>
                                      </p:to>
                                    </p:set>
                                    <p:animEffect transition="in" filter="dissolve">
                                      <p:cBhvr>
                                        <p:cTn id="69" dur="500"/>
                                        <p:tgtEl>
                                          <p:spTgt spid="673889"/>
                                        </p:tgtEl>
                                      </p:cBhvr>
                                    </p:animEffect>
                                  </p:childTnLst>
                                </p:cTn>
                              </p:par>
                              <p:par>
                                <p:cTn id="70" presetID="9" presetClass="entr" presetSubtype="0" fill="hold" nodeType="withEffect">
                                  <p:stCondLst>
                                    <p:cond delay="0"/>
                                  </p:stCondLst>
                                  <p:childTnLst>
                                    <p:set>
                                      <p:cBhvr>
                                        <p:cTn id="71" dur="1" fill="hold">
                                          <p:stCondLst>
                                            <p:cond delay="0"/>
                                          </p:stCondLst>
                                        </p:cTn>
                                        <p:tgtEl>
                                          <p:spTgt spid="673892"/>
                                        </p:tgtEl>
                                        <p:attrNameLst>
                                          <p:attrName>style.visibility</p:attrName>
                                        </p:attrNameLst>
                                      </p:cBhvr>
                                      <p:to>
                                        <p:strVal val="visible"/>
                                      </p:to>
                                    </p:set>
                                    <p:animEffect transition="in" filter="dissolve">
                                      <p:cBhvr>
                                        <p:cTn id="72" dur="500"/>
                                        <p:tgtEl>
                                          <p:spTgt spid="673892"/>
                                        </p:tgtEl>
                                      </p:cBhvr>
                                    </p:animEffect>
                                  </p:childTnLst>
                                </p:cTn>
                              </p:par>
                              <p:par>
                                <p:cTn id="73" presetID="9" presetClass="entr" presetSubtype="0" fill="hold" nodeType="withEffect">
                                  <p:stCondLst>
                                    <p:cond delay="0"/>
                                  </p:stCondLst>
                                  <p:childTnLst>
                                    <p:set>
                                      <p:cBhvr>
                                        <p:cTn id="74" dur="1" fill="hold">
                                          <p:stCondLst>
                                            <p:cond delay="0"/>
                                          </p:stCondLst>
                                        </p:cTn>
                                        <p:tgtEl>
                                          <p:spTgt spid="673891"/>
                                        </p:tgtEl>
                                        <p:attrNameLst>
                                          <p:attrName>style.visibility</p:attrName>
                                        </p:attrNameLst>
                                      </p:cBhvr>
                                      <p:to>
                                        <p:strVal val="visible"/>
                                      </p:to>
                                    </p:set>
                                    <p:animEffect transition="in" filter="dissolve">
                                      <p:cBhvr>
                                        <p:cTn id="75" dur="500"/>
                                        <p:tgtEl>
                                          <p:spTgt spid="673891"/>
                                        </p:tgtEl>
                                      </p:cBhvr>
                                    </p:animEffect>
                                  </p:childTnLst>
                                </p:cTn>
                              </p:par>
                              <p:par>
                                <p:cTn id="76" presetID="9" presetClass="entr" presetSubtype="0" fill="hold" nodeType="withEffect">
                                  <p:stCondLst>
                                    <p:cond delay="0"/>
                                  </p:stCondLst>
                                  <p:childTnLst>
                                    <p:set>
                                      <p:cBhvr>
                                        <p:cTn id="77" dur="1" fill="hold">
                                          <p:stCondLst>
                                            <p:cond delay="0"/>
                                          </p:stCondLst>
                                        </p:cTn>
                                        <p:tgtEl>
                                          <p:spTgt spid="673894"/>
                                        </p:tgtEl>
                                        <p:attrNameLst>
                                          <p:attrName>style.visibility</p:attrName>
                                        </p:attrNameLst>
                                      </p:cBhvr>
                                      <p:to>
                                        <p:strVal val="visible"/>
                                      </p:to>
                                    </p:set>
                                    <p:animEffect transition="in" filter="dissolve">
                                      <p:cBhvr>
                                        <p:cTn id="78" dur="500"/>
                                        <p:tgtEl>
                                          <p:spTgt spid="673894"/>
                                        </p:tgtEl>
                                      </p:cBhvr>
                                    </p:animEffect>
                                  </p:childTnLst>
                                </p:cTn>
                              </p:par>
                              <p:par>
                                <p:cTn id="79" presetID="9" presetClass="entr" presetSubtype="0" fill="hold" nodeType="withEffect">
                                  <p:stCondLst>
                                    <p:cond delay="0"/>
                                  </p:stCondLst>
                                  <p:childTnLst>
                                    <p:set>
                                      <p:cBhvr>
                                        <p:cTn id="80" dur="1" fill="hold">
                                          <p:stCondLst>
                                            <p:cond delay="0"/>
                                          </p:stCondLst>
                                        </p:cTn>
                                        <p:tgtEl>
                                          <p:spTgt spid="673893"/>
                                        </p:tgtEl>
                                        <p:attrNameLst>
                                          <p:attrName>style.visibility</p:attrName>
                                        </p:attrNameLst>
                                      </p:cBhvr>
                                      <p:to>
                                        <p:strVal val="visible"/>
                                      </p:to>
                                    </p:set>
                                    <p:animEffect transition="in" filter="dissolve">
                                      <p:cBhvr>
                                        <p:cTn id="81" dur="500"/>
                                        <p:tgtEl>
                                          <p:spTgt spid="673893"/>
                                        </p:tgtEl>
                                      </p:cBhvr>
                                    </p:animEffect>
                                  </p:childTnLst>
                                </p:cTn>
                              </p:par>
                              <p:par>
                                <p:cTn id="82" presetID="9" presetClass="entr" presetSubtype="0" fill="hold" nodeType="withEffect">
                                  <p:stCondLst>
                                    <p:cond delay="0"/>
                                  </p:stCondLst>
                                  <p:childTnLst>
                                    <p:set>
                                      <p:cBhvr>
                                        <p:cTn id="83" dur="1" fill="hold">
                                          <p:stCondLst>
                                            <p:cond delay="0"/>
                                          </p:stCondLst>
                                        </p:cTn>
                                        <p:tgtEl>
                                          <p:spTgt spid="673896"/>
                                        </p:tgtEl>
                                        <p:attrNameLst>
                                          <p:attrName>style.visibility</p:attrName>
                                        </p:attrNameLst>
                                      </p:cBhvr>
                                      <p:to>
                                        <p:strVal val="visible"/>
                                      </p:to>
                                    </p:set>
                                    <p:animEffect transition="in" filter="dissolve">
                                      <p:cBhvr>
                                        <p:cTn id="84" dur="500"/>
                                        <p:tgtEl>
                                          <p:spTgt spid="673896"/>
                                        </p:tgtEl>
                                      </p:cBhvr>
                                    </p:animEffect>
                                  </p:childTnLst>
                                </p:cTn>
                              </p:par>
                              <p:par>
                                <p:cTn id="85" presetID="9" presetClass="entr" presetSubtype="0" fill="hold" nodeType="withEffect">
                                  <p:stCondLst>
                                    <p:cond delay="0"/>
                                  </p:stCondLst>
                                  <p:childTnLst>
                                    <p:set>
                                      <p:cBhvr>
                                        <p:cTn id="86" dur="1" fill="hold">
                                          <p:stCondLst>
                                            <p:cond delay="0"/>
                                          </p:stCondLst>
                                        </p:cTn>
                                        <p:tgtEl>
                                          <p:spTgt spid="673895"/>
                                        </p:tgtEl>
                                        <p:attrNameLst>
                                          <p:attrName>style.visibility</p:attrName>
                                        </p:attrNameLst>
                                      </p:cBhvr>
                                      <p:to>
                                        <p:strVal val="visible"/>
                                      </p:to>
                                    </p:set>
                                    <p:animEffect transition="in" filter="dissolve">
                                      <p:cBhvr>
                                        <p:cTn id="87" dur="500"/>
                                        <p:tgtEl>
                                          <p:spTgt spid="673895"/>
                                        </p:tgtEl>
                                      </p:cBhvr>
                                    </p:animEffect>
                                  </p:childTnLst>
                                </p:cTn>
                              </p:par>
                              <p:par>
                                <p:cTn id="88" presetID="9" presetClass="entr" presetSubtype="0" fill="hold" nodeType="withEffect">
                                  <p:stCondLst>
                                    <p:cond delay="0"/>
                                  </p:stCondLst>
                                  <p:childTnLst>
                                    <p:set>
                                      <p:cBhvr>
                                        <p:cTn id="89" dur="1" fill="hold">
                                          <p:stCondLst>
                                            <p:cond delay="0"/>
                                          </p:stCondLst>
                                        </p:cTn>
                                        <p:tgtEl>
                                          <p:spTgt spid="673898"/>
                                        </p:tgtEl>
                                        <p:attrNameLst>
                                          <p:attrName>style.visibility</p:attrName>
                                        </p:attrNameLst>
                                      </p:cBhvr>
                                      <p:to>
                                        <p:strVal val="visible"/>
                                      </p:to>
                                    </p:set>
                                    <p:animEffect transition="in" filter="dissolve">
                                      <p:cBhvr>
                                        <p:cTn id="90" dur="500"/>
                                        <p:tgtEl>
                                          <p:spTgt spid="673898"/>
                                        </p:tgtEl>
                                      </p:cBhvr>
                                    </p:animEffect>
                                  </p:childTnLst>
                                </p:cTn>
                              </p:par>
                              <p:par>
                                <p:cTn id="91" presetID="9" presetClass="entr" presetSubtype="0" fill="hold" nodeType="withEffect">
                                  <p:stCondLst>
                                    <p:cond delay="0"/>
                                  </p:stCondLst>
                                  <p:childTnLst>
                                    <p:set>
                                      <p:cBhvr>
                                        <p:cTn id="92" dur="1" fill="hold">
                                          <p:stCondLst>
                                            <p:cond delay="0"/>
                                          </p:stCondLst>
                                        </p:cTn>
                                        <p:tgtEl>
                                          <p:spTgt spid="673897"/>
                                        </p:tgtEl>
                                        <p:attrNameLst>
                                          <p:attrName>style.visibility</p:attrName>
                                        </p:attrNameLst>
                                      </p:cBhvr>
                                      <p:to>
                                        <p:strVal val="visible"/>
                                      </p:to>
                                    </p:set>
                                    <p:animEffect transition="in" filter="dissolve">
                                      <p:cBhvr>
                                        <p:cTn id="93" dur="500"/>
                                        <p:tgtEl>
                                          <p:spTgt spid="673897"/>
                                        </p:tgtEl>
                                      </p:cBhvr>
                                    </p:animEffect>
                                  </p:childTnLst>
                                </p:cTn>
                              </p:par>
                              <p:par>
                                <p:cTn id="94" presetID="9" presetClass="entr" presetSubtype="0" fill="hold" nodeType="withEffect">
                                  <p:stCondLst>
                                    <p:cond delay="0"/>
                                  </p:stCondLst>
                                  <p:childTnLst>
                                    <p:set>
                                      <p:cBhvr>
                                        <p:cTn id="95" dur="1" fill="hold">
                                          <p:stCondLst>
                                            <p:cond delay="0"/>
                                          </p:stCondLst>
                                        </p:cTn>
                                        <p:tgtEl>
                                          <p:spTgt spid="673900"/>
                                        </p:tgtEl>
                                        <p:attrNameLst>
                                          <p:attrName>style.visibility</p:attrName>
                                        </p:attrNameLst>
                                      </p:cBhvr>
                                      <p:to>
                                        <p:strVal val="visible"/>
                                      </p:to>
                                    </p:set>
                                    <p:animEffect transition="in" filter="dissolve">
                                      <p:cBhvr>
                                        <p:cTn id="96" dur="500"/>
                                        <p:tgtEl>
                                          <p:spTgt spid="673900"/>
                                        </p:tgtEl>
                                      </p:cBhvr>
                                    </p:animEffect>
                                  </p:childTnLst>
                                </p:cTn>
                              </p:par>
                              <p:par>
                                <p:cTn id="97" presetID="9" presetClass="entr" presetSubtype="0" fill="hold" nodeType="withEffect">
                                  <p:stCondLst>
                                    <p:cond delay="0"/>
                                  </p:stCondLst>
                                  <p:childTnLst>
                                    <p:set>
                                      <p:cBhvr>
                                        <p:cTn id="98" dur="1" fill="hold">
                                          <p:stCondLst>
                                            <p:cond delay="0"/>
                                          </p:stCondLst>
                                        </p:cTn>
                                        <p:tgtEl>
                                          <p:spTgt spid="673899"/>
                                        </p:tgtEl>
                                        <p:attrNameLst>
                                          <p:attrName>style.visibility</p:attrName>
                                        </p:attrNameLst>
                                      </p:cBhvr>
                                      <p:to>
                                        <p:strVal val="visible"/>
                                      </p:to>
                                    </p:set>
                                    <p:animEffect transition="in" filter="dissolve">
                                      <p:cBhvr>
                                        <p:cTn id="99" dur="500"/>
                                        <p:tgtEl>
                                          <p:spTgt spid="673899"/>
                                        </p:tgtEl>
                                      </p:cBhvr>
                                    </p:animEffect>
                                  </p:childTnLst>
                                </p:cTn>
                              </p:par>
                              <p:par>
                                <p:cTn id="100" presetID="9" presetClass="entr" presetSubtype="0" fill="hold" nodeType="withEffect">
                                  <p:stCondLst>
                                    <p:cond delay="0"/>
                                  </p:stCondLst>
                                  <p:childTnLst>
                                    <p:set>
                                      <p:cBhvr>
                                        <p:cTn id="101" dur="1" fill="hold">
                                          <p:stCondLst>
                                            <p:cond delay="0"/>
                                          </p:stCondLst>
                                        </p:cTn>
                                        <p:tgtEl>
                                          <p:spTgt spid="673830"/>
                                        </p:tgtEl>
                                        <p:attrNameLst>
                                          <p:attrName>style.visibility</p:attrName>
                                        </p:attrNameLst>
                                      </p:cBhvr>
                                      <p:to>
                                        <p:strVal val="visible"/>
                                      </p:to>
                                    </p:set>
                                    <p:animEffect transition="in" filter="dissolve">
                                      <p:cBhvr>
                                        <p:cTn id="102" dur="500"/>
                                        <p:tgtEl>
                                          <p:spTgt spid="673830"/>
                                        </p:tgtEl>
                                      </p:cBhvr>
                                    </p:animEffect>
                                  </p:childTnLst>
                                </p:cTn>
                              </p:par>
                              <p:par>
                                <p:cTn id="103" presetID="9" presetClass="entr" presetSubtype="0" fill="hold" nodeType="withEffect">
                                  <p:stCondLst>
                                    <p:cond delay="0"/>
                                  </p:stCondLst>
                                  <p:childTnLst>
                                    <p:set>
                                      <p:cBhvr>
                                        <p:cTn id="104" dur="1" fill="hold">
                                          <p:stCondLst>
                                            <p:cond delay="0"/>
                                          </p:stCondLst>
                                        </p:cTn>
                                        <p:tgtEl>
                                          <p:spTgt spid="673831"/>
                                        </p:tgtEl>
                                        <p:attrNameLst>
                                          <p:attrName>style.visibility</p:attrName>
                                        </p:attrNameLst>
                                      </p:cBhvr>
                                      <p:to>
                                        <p:strVal val="visible"/>
                                      </p:to>
                                    </p:set>
                                    <p:animEffect transition="in" filter="dissolve">
                                      <p:cBhvr>
                                        <p:cTn id="105" dur="500"/>
                                        <p:tgtEl>
                                          <p:spTgt spid="673831"/>
                                        </p:tgtEl>
                                      </p:cBhvr>
                                    </p:animEffect>
                                  </p:childTnLst>
                                </p:cTn>
                              </p:par>
                              <p:par>
                                <p:cTn id="106" presetID="9" presetClass="entr" presetSubtype="0" fill="hold" nodeType="withEffect">
                                  <p:stCondLst>
                                    <p:cond delay="0"/>
                                  </p:stCondLst>
                                  <p:childTnLst>
                                    <p:set>
                                      <p:cBhvr>
                                        <p:cTn id="107" dur="1" fill="hold">
                                          <p:stCondLst>
                                            <p:cond delay="0"/>
                                          </p:stCondLst>
                                        </p:cTn>
                                        <p:tgtEl>
                                          <p:spTgt spid="673832"/>
                                        </p:tgtEl>
                                        <p:attrNameLst>
                                          <p:attrName>style.visibility</p:attrName>
                                        </p:attrNameLst>
                                      </p:cBhvr>
                                      <p:to>
                                        <p:strVal val="visible"/>
                                      </p:to>
                                    </p:set>
                                    <p:animEffect transition="in" filter="dissolve">
                                      <p:cBhvr>
                                        <p:cTn id="108" dur="500"/>
                                        <p:tgtEl>
                                          <p:spTgt spid="673832"/>
                                        </p:tgtEl>
                                      </p:cBhvr>
                                    </p:animEffect>
                                  </p:childTnLst>
                                </p:cTn>
                              </p:par>
                              <p:par>
                                <p:cTn id="109" presetID="9" presetClass="entr" presetSubtype="0" fill="hold" nodeType="withEffect">
                                  <p:stCondLst>
                                    <p:cond delay="0"/>
                                  </p:stCondLst>
                                  <p:childTnLst>
                                    <p:set>
                                      <p:cBhvr>
                                        <p:cTn id="110" dur="1" fill="hold">
                                          <p:stCondLst>
                                            <p:cond delay="0"/>
                                          </p:stCondLst>
                                        </p:cTn>
                                        <p:tgtEl>
                                          <p:spTgt spid="673833"/>
                                        </p:tgtEl>
                                        <p:attrNameLst>
                                          <p:attrName>style.visibility</p:attrName>
                                        </p:attrNameLst>
                                      </p:cBhvr>
                                      <p:to>
                                        <p:strVal val="visible"/>
                                      </p:to>
                                    </p:set>
                                    <p:animEffect transition="in" filter="dissolve">
                                      <p:cBhvr>
                                        <p:cTn id="111" dur="500"/>
                                        <p:tgtEl>
                                          <p:spTgt spid="673833"/>
                                        </p:tgtEl>
                                      </p:cBhvr>
                                    </p:animEffect>
                                  </p:childTnLst>
                                </p:cTn>
                              </p:par>
                              <p:par>
                                <p:cTn id="112" presetID="9" presetClass="entr" presetSubtype="0" fill="hold" nodeType="withEffect">
                                  <p:stCondLst>
                                    <p:cond delay="0"/>
                                  </p:stCondLst>
                                  <p:childTnLst>
                                    <p:set>
                                      <p:cBhvr>
                                        <p:cTn id="113" dur="1" fill="hold">
                                          <p:stCondLst>
                                            <p:cond delay="0"/>
                                          </p:stCondLst>
                                        </p:cTn>
                                        <p:tgtEl>
                                          <p:spTgt spid="673834"/>
                                        </p:tgtEl>
                                        <p:attrNameLst>
                                          <p:attrName>style.visibility</p:attrName>
                                        </p:attrNameLst>
                                      </p:cBhvr>
                                      <p:to>
                                        <p:strVal val="visible"/>
                                      </p:to>
                                    </p:set>
                                    <p:animEffect transition="in" filter="dissolve">
                                      <p:cBhvr>
                                        <p:cTn id="114" dur="500"/>
                                        <p:tgtEl>
                                          <p:spTgt spid="673834"/>
                                        </p:tgtEl>
                                      </p:cBhvr>
                                    </p:animEffect>
                                  </p:childTnLst>
                                </p:cTn>
                              </p:par>
                              <p:par>
                                <p:cTn id="115" presetID="9" presetClass="entr" presetSubtype="0" fill="hold" nodeType="withEffect">
                                  <p:stCondLst>
                                    <p:cond delay="0"/>
                                  </p:stCondLst>
                                  <p:childTnLst>
                                    <p:set>
                                      <p:cBhvr>
                                        <p:cTn id="116" dur="1" fill="hold">
                                          <p:stCondLst>
                                            <p:cond delay="0"/>
                                          </p:stCondLst>
                                        </p:cTn>
                                        <p:tgtEl>
                                          <p:spTgt spid="673835"/>
                                        </p:tgtEl>
                                        <p:attrNameLst>
                                          <p:attrName>style.visibility</p:attrName>
                                        </p:attrNameLst>
                                      </p:cBhvr>
                                      <p:to>
                                        <p:strVal val="visible"/>
                                      </p:to>
                                    </p:set>
                                    <p:animEffect transition="in" filter="dissolve">
                                      <p:cBhvr>
                                        <p:cTn id="117" dur="500"/>
                                        <p:tgtEl>
                                          <p:spTgt spid="673835"/>
                                        </p:tgtEl>
                                      </p:cBhvr>
                                    </p:animEffect>
                                  </p:childTnLst>
                                </p:cTn>
                              </p:par>
                              <p:par>
                                <p:cTn id="118" presetID="9" presetClass="entr" presetSubtype="0" fill="hold" nodeType="withEffect">
                                  <p:stCondLst>
                                    <p:cond delay="0"/>
                                  </p:stCondLst>
                                  <p:childTnLst>
                                    <p:set>
                                      <p:cBhvr>
                                        <p:cTn id="119" dur="1" fill="hold">
                                          <p:stCondLst>
                                            <p:cond delay="0"/>
                                          </p:stCondLst>
                                        </p:cTn>
                                        <p:tgtEl>
                                          <p:spTgt spid="673836"/>
                                        </p:tgtEl>
                                        <p:attrNameLst>
                                          <p:attrName>style.visibility</p:attrName>
                                        </p:attrNameLst>
                                      </p:cBhvr>
                                      <p:to>
                                        <p:strVal val="visible"/>
                                      </p:to>
                                    </p:set>
                                    <p:animEffect transition="in" filter="dissolve">
                                      <p:cBhvr>
                                        <p:cTn id="120" dur="500"/>
                                        <p:tgtEl>
                                          <p:spTgt spid="67383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9" presetClass="entr" presetSubtype="0" fill="hold" nodeType="clickEffect">
                                  <p:stCondLst>
                                    <p:cond delay="0"/>
                                  </p:stCondLst>
                                  <p:childTnLst>
                                    <p:set>
                                      <p:cBhvr>
                                        <p:cTn id="124" dur="1" fill="hold">
                                          <p:stCondLst>
                                            <p:cond delay="0"/>
                                          </p:stCondLst>
                                        </p:cTn>
                                        <p:tgtEl>
                                          <p:spTgt spid="673862"/>
                                        </p:tgtEl>
                                        <p:attrNameLst>
                                          <p:attrName>style.visibility</p:attrName>
                                        </p:attrNameLst>
                                      </p:cBhvr>
                                      <p:to>
                                        <p:strVal val="visible"/>
                                      </p:to>
                                    </p:set>
                                    <p:animEffect transition="in" filter="dissolve">
                                      <p:cBhvr>
                                        <p:cTn id="125" dur="500"/>
                                        <p:tgtEl>
                                          <p:spTgt spid="67386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673863"/>
                                        </p:tgtEl>
                                        <p:attrNameLst>
                                          <p:attrName>style.visibility</p:attrName>
                                        </p:attrNameLst>
                                      </p:cBhvr>
                                      <p:to>
                                        <p:strVal val="visible"/>
                                      </p:to>
                                    </p:set>
                                    <p:animEffect transition="in" filter="dissolve">
                                      <p:cBhvr>
                                        <p:cTn id="128" dur="500"/>
                                        <p:tgtEl>
                                          <p:spTgt spid="67386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673864"/>
                                        </p:tgtEl>
                                        <p:attrNameLst>
                                          <p:attrName>style.visibility</p:attrName>
                                        </p:attrNameLst>
                                      </p:cBhvr>
                                      <p:to>
                                        <p:strVal val="visible"/>
                                      </p:to>
                                    </p:set>
                                    <p:animEffect transition="in" filter="dissolve">
                                      <p:cBhvr>
                                        <p:cTn id="131" dur="500"/>
                                        <p:tgtEl>
                                          <p:spTgt spid="67386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673865"/>
                                        </p:tgtEl>
                                        <p:attrNameLst>
                                          <p:attrName>style.visibility</p:attrName>
                                        </p:attrNameLst>
                                      </p:cBhvr>
                                      <p:to>
                                        <p:strVal val="visible"/>
                                      </p:to>
                                    </p:set>
                                    <p:animEffect transition="in" filter="dissolve">
                                      <p:cBhvr>
                                        <p:cTn id="134" dur="500"/>
                                        <p:tgtEl>
                                          <p:spTgt spid="67386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673866"/>
                                        </p:tgtEl>
                                        <p:attrNameLst>
                                          <p:attrName>style.visibility</p:attrName>
                                        </p:attrNameLst>
                                      </p:cBhvr>
                                      <p:to>
                                        <p:strVal val="visible"/>
                                      </p:to>
                                    </p:set>
                                    <p:animEffect transition="in" filter="dissolve">
                                      <p:cBhvr>
                                        <p:cTn id="137" dur="500"/>
                                        <p:tgtEl>
                                          <p:spTgt spid="673866"/>
                                        </p:tgtEl>
                                      </p:cBhvr>
                                    </p:animEffect>
                                  </p:childTnLst>
                                </p:cTn>
                              </p:par>
                              <p:par>
                                <p:cTn id="138" presetID="9" presetClass="entr" presetSubtype="0" fill="hold" nodeType="withEffect">
                                  <p:stCondLst>
                                    <p:cond delay="0"/>
                                  </p:stCondLst>
                                  <p:childTnLst>
                                    <p:set>
                                      <p:cBhvr>
                                        <p:cTn id="139" dur="1" fill="hold">
                                          <p:stCondLst>
                                            <p:cond delay="0"/>
                                          </p:stCondLst>
                                        </p:cTn>
                                        <p:tgtEl>
                                          <p:spTgt spid="673867"/>
                                        </p:tgtEl>
                                        <p:attrNameLst>
                                          <p:attrName>style.visibility</p:attrName>
                                        </p:attrNameLst>
                                      </p:cBhvr>
                                      <p:to>
                                        <p:strVal val="visible"/>
                                      </p:to>
                                    </p:set>
                                    <p:animEffect transition="in" filter="dissolve">
                                      <p:cBhvr>
                                        <p:cTn id="140" dur="500"/>
                                        <p:tgtEl>
                                          <p:spTgt spid="673867"/>
                                        </p:tgtEl>
                                      </p:cBhvr>
                                    </p:animEffect>
                                  </p:childTnLst>
                                </p:cTn>
                              </p:par>
                              <p:par>
                                <p:cTn id="141" presetID="9" presetClass="entr" presetSubtype="0" fill="hold" nodeType="withEffect">
                                  <p:stCondLst>
                                    <p:cond delay="0"/>
                                  </p:stCondLst>
                                  <p:childTnLst>
                                    <p:set>
                                      <p:cBhvr>
                                        <p:cTn id="142" dur="1" fill="hold">
                                          <p:stCondLst>
                                            <p:cond delay="0"/>
                                          </p:stCondLst>
                                        </p:cTn>
                                        <p:tgtEl>
                                          <p:spTgt spid="673868"/>
                                        </p:tgtEl>
                                        <p:attrNameLst>
                                          <p:attrName>style.visibility</p:attrName>
                                        </p:attrNameLst>
                                      </p:cBhvr>
                                      <p:to>
                                        <p:strVal val="visible"/>
                                      </p:to>
                                    </p:set>
                                    <p:animEffect transition="in" filter="dissolve">
                                      <p:cBhvr>
                                        <p:cTn id="143" dur="500"/>
                                        <p:tgtEl>
                                          <p:spTgt spid="673868"/>
                                        </p:tgtEl>
                                      </p:cBhvr>
                                    </p:animEffect>
                                  </p:childTnLst>
                                </p:cTn>
                              </p:par>
                              <p:par>
                                <p:cTn id="144" presetID="9" presetClass="entr" presetSubtype="0" fill="hold" nodeType="withEffect">
                                  <p:stCondLst>
                                    <p:cond delay="0"/>
                                  </p:stCondLst>
                                  <p:childTnLst>
                                    <p:set>
                                      <p:cBhvr>
                                        <p:cTn id="145" dur="1" fill="hold">
                                          <p:stCondLst>
                                            <p:cond delay="0"/>
                                          </p:stCondLst>
                                        </p:cTn>
                                        <p:tgtEl>
                                          <p:spTgt spid="673869"/>
                                        </p:tgtEl>
                                        <p:attrNameLst>
                                          <p:attrName>style.visibility</p:attrName>
                                        </p:attrNameLst>
                                      </p:cBhvr>
                                      <p:to>
                                        <p:strVal val="visible"/>
                                      </p:to>
                                    </p:set>
                                    <p:animEffect transition="in" filter="dissolve">
                                      <p:cBhvr>
                                        <p:cTn id="146" dur="500"/>
                                        <p:tgtEl>
                                          <p:spTgt spid="67386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673870"/>
                                        </p:tgtEl>
                                        <p:attrNameLst>
                                          <p:attrName>style.visibility</p:attrName>
                                        </p:attrNameLst>
                                      </p:cBhvr>
                                      <p:to>
                                        <p:strVal val="visible"/>
                                      </p:to>
                                    </p:set>
                                    <p:animEffect transition="in" filter="dissolve">
                                      <p:cBhvr>
                                        <p:cTn id="149" dur="500"/>
                                        <p:tgtEl>
                                          <p:spTgt spid="673870"/>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673871"/>
                                        </p:tgtEl>
                                        <p:attrNameLst>
                                          <p:attrName>style.visibility</p:attrName>
                                        </p:attrNameLst>
                                      </p:cBhvr>
                                      <p:to>
                                        <p:strVal val="visible"/>
                                      </p:to>
                                    </p:set>
                                    <p:animEffect transition="in" filter="dissolve">
                                      <p:cBhvr>
                                        <p:cTn id="152" dur="500"/>
                                        <p:tgtEl>
                                          <p:spTgt spid="673871"/>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673872"/>
                                        </p:tgtEl>
                                        <p:attrNameLst>
                                          <p:attrName>style.visibility</p:attrName>
                                        </p:attrNameLst>
                                      </p:cBhvr>
                                      <p:to>
                                        <p:strVal val="visible"/>
                                      </p:to>
                                    </p:set>
                                    <p:animEffect transition="in" filter="dissolve">
                                      <p:cBhvr>
                                        <p:cTn id="155" dur="500"/>
                                        <p:tgtEl>
                                          <p:spTgt spid="673872"/>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673873"/>
                                        </p:tgtEl>
                                        <p:attrNameLst>
                                          <p:attrName>style.visibility</p:attrName>
                                        </p:attrNameLst>
                                      </p:cBhvr>
                                      <p:to>
                                        <p:strVal val="visible"/>
                                      </p:to>
                                    </p:set>
                                    <p:animEffect transition="in" filter="dissolve">
                                      <p:cBhvr>
                                        <p:cTn id="158" dur="500"/>
                                        <p:tgtEl>
                                          <p:spTgt spid="673873"/>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673874"/>
                                        </p:tgtEl>
                                        <p:attrNameLst>
                                          <p:attrName>style.visibility</p:attrName>
                                        </p:attrNameLst>
                                      </p:cBhvr>
                                      <p:to>
                                        <p:strVal val="visible"/>
                                      </p:to>
                                    </p:set>
                                    <p:animEffect transition="in" filter="dissolve">
                                      <p:cBhvr>
                                        <p:cTn id="161" dur="500"/>
                                        <p:tgtEl>
                                          <p:spTgt spid="673874"/>
                                        </p:tgtEl>
                                      </p:cBhvr>
                                    </p:animEffect>
                                  </p:childTnLst>
                                </p:cTn>
                              </p:par>
                              <p:par>
                                <p:cTn id="162" presetID="9" presetClass="entr" presetSubtype="0" fill="hold" nodeType="withEffect">
                                  <p:stCondLst>
                                    <p:cond delay="0"/>
                                  </p:stCondLst>
                                  <p:childTnLst>
                                    <p:set>
                                      <p:cBhvr>
                                        <p:cTn id="163" dur="1" fill="hold">
                                          <p:stCondLst>
                                            <p:cond delay="0"/>
                                          </p:stCondLst>
                                        </p:cTn>
                                        <p:tgtEl>
                                          <p:spTgt spid="673903"/>
                                        </p:tgtEl>
                                        <p:attrNameLst>
                                          <p:attrName>style.visibility</p:attrName>
                                        </p:attrNameLst>
                                      </p:cBhvr>
                                      <p:to>
                                        <p:strVal val="visible"/>
                                      </p:to>
                                    </p:set>
                                    <p:animEffect transition="in" filter="dissolve">
                                      <p:cBhvr>
                                        <p:cTn id="164" dur="500"/>
                                        <p:tgtEl>
                                          <p:spTgt spid="673903"/>
                                        </p:tgtEl>
                                      </p:cBhvr>
                                    </p:animEffect>
                                  </p:childTnLst>
                                </p:cTn>
                              </p:par>
                              <p:par>
                                <p:cTn id="165" presetID="9" presetClass="entr" presetSubtype="0" fill="hold" nodeType="withEffect">
                                  <p:stCondLst>
                                    <p:cond delay="0"/>
                                  </p:stCondLst>
                                  <p:childTnLst>
                                    <p:set>
                                      <p:cBhvr>
                                        <p:cTn id="166" dur="1" fill="hold">
                                          <p:stCondLst>
                                            <p:cond delay="0"/>
                                          </p:stCondLst>
                                        </p:cTn>
                                        <p:tgtEl>
                                          <p:spTgt spid="673904"/>
                                        </p:tgtEl>
                                        <p:attrNameLst>
                                          <p:attrName>style.visibility</p:attrName>
                                        </p:attrNameLst>
                                      </p:cBhvr>
                                      <p:to>
                                        <p:strVal val="visible"/>
                                      </p:to>
                                    </p:set>
                                    <p:animEffect transition="in" filter="dissolve">
                                      <p:cBhvr>
                                        <p:cTn id="167" dur="500"/>
                                        <p:tgtEl>
                                          <p:spTgt spid="673904"/>
                                        </p:tgtEl>
                                      </p:cBhvr>
                                    </p:animEffect>
                                  </p:childTnLst>
                                </p:cTn>
                              </p:par>
                              <p:par>
                                <p:cTn id="168" presetID="9" presetClass="entr" presetSubtype="0" fill="hold" nodeType="withEffect">
                                  <p:stCondLst>
                                    <p:cond delay="0"/>
                                  </p:stCondLst>
                                  <p:childTnLst>
                                    <p:set>
                                      <p:cBhvr>
                                        <p:cTn id="169" dur="1" fill="hold">
                                          <p:stCondLst>
                                            <p:cond delay="0"/>
                                          </p:stCondLst>
                                        </p:cTn>
                                        <p:tgtEl>
                                          <p:spTgt spid="673905"/>
                                        </p:tgtEl>
                                        <p:attrNameLst>
                                          <p:attrName>style.visibility</p:attrName>
                                        </p:attrNameLst>
                                      </p:cBhvr>
                                      <p:to>
                                        <p:strVal val="visible"/>
                                      </p:to>
                                    </p:set>
                                    <p:animEffect transition="in" filter="dissolve">
                                      <p:cBhvr>
                                        <p:cTn id="170" dur="500"/>
                                        <p:tgtEl>
                                          <p:spTgt spid="673905"/>
                                        </p:tgtEl>
                                      </p:cBhvr>
                                    </p:animEffect>
                                  </p:childTnLst>
                                </p:cTn>
                              </p:par>
                              <p:par>
                                <p:cTn id="171" presetID="9" presetClass="entr" presetSubtype="0" fill="hold" nodeType="withEffect">
                                  <p:stCondLst>
                                    <p:cond delay="0"/>
                                  </p:stCondLst>
                                  <p:childTnLst>
                                    <p:set>
                                      <p:cBhvr>
                                        <p:cTn id="172" dur="1" fill="hold">
                                          <p:stCondLst>
                                            <p:cond delay="0"/>
                                          </p:stCondLst>
                                        </p:cTn>
                                        <p:tgtEl>
                                          <p:spTgt spid="673906"/>
                                        </p:tgtEl>
                                        <p:attrNameLst>
                                          <p:attrName>style.visibility</p:attrName>
                                        </p:attrNameLst>
                                      </p:cBhvr>
                                      <p:to>
                                        <p:strVal val="visible"/>
                                      </p:to>
                                    </p:set>
                                    <p:animEffect transition="in" filter="dissolve">
                                      <p:cBhvr>
                                        <p:cTn id="173" dur="500"/>
                                        <p:tgtEl>
                                          <p:spTgt spid="673906"/>
                                        </p:tgtEl>
                                      </p:cBhvr>
                                    </p:animEffect>
                                  </p:childTnLst>
                                </p:cTn>
                              </p:par>
                              <p:par>
                                <p:cTn id="174" presetID="9" presetClass="entr" presetSubtype="0" fill="hold" nodeType="withEffect">
                                  <p:stCondLst>
                                    <p:cond delay="0"/>
                                  </p:stCondLst>
                                  <p:childTnLst>
                                    <p:set>
                                      <p:cBhvr>
                                        <p:cTn id="175" dur="1" fill="hold">
                                          <p:stCondLst>
                                            <p:cond delay="0"/>
                                          </p:stCondLst>
                                        </p:cTn>
                                        <p:tgtEl>
                                          <p:spTgt spid="673907"/>
                                        </p:tgtEl>
                                        <p:attrNameLst>
                                          <p:attrName>style.visibility</p:attrName>
                                        </p:attrNameLst>
                                      </p:cBhvr>
                                      <p:to>
                                        <p:strVal val="visible"/>
                                      </p:to>
                                    </p:set>
                                    <p:animEffect transition="in" filter="dissolve">
                                      <p:cBhvr>
                                        <p:cTn id="176" dur="500"/>
                                        <p:tgtEl>
                                          <p:spTgt spid="673907"/>
                                        </p:tgtEl>
                                      </p:cBhvr>
                                    </p:animEffect>
                                  </p:childTnLst>
                                </p:cTn>
                              </p:par>
                              <p:par>
                                <p:cTn id="177" presetID="9" presetClass="entr" presetSubtype="0" fill="hold" nodeType="withEffect">
                                  <p:stCondLst>
                                    <p:cond delay="0"/>
                                  </p:stCondLst>
                                  <p:childTnLst>
                                    <p:set>
                                      <p:cBhvr>
                                        <p:cTn id="178" dur="1" fill="hold">
                                          <p:stCondLst>
                                            <p:cond delay="0"/>
                                          </p:stCondLst>
                                        </p:cTn>
                                        <p:tgtEl>
                                          <p:spTgt spid="673908"/>
                                        </p:tgtEl>
                                        <p:attrNameLst>
                                          <p:attrName>style.visibility</p:attrName>
                                        </p:attrNameLst>
                                      </p:cBhvr>
                                      <p:to>
                                        <p:strVal val="visible"/>
                                      </p:to>
                                    </p:set>
                                    <p:animEffect transition="in" filter="dissolve">
                                      <p:cBhvr>
                                        <p:cTn id="179" dur="500"/>
                                        <p:tgtEl>
                                          <p:spTgt spid="673908"/>
                                        </p:tgtEl>
                                      </p:cBhvr>
                                    </p:animEffect>
                                  </p:childTnLst>
                                </p:cTn>
                              </p:par>
                              <p:par>
                                <p:cTn id="180" presetID="9" presetClass="entr" presetSubtype="0" fill="hold" nodeType="withEffect">
                                  <p:stCondLst>
                                    <p:cond delay="0"/>
                                  </p:stCondLst>
                                  <p:childTnLst>
                                    <p:set>
                                      <p:cBhvr>
                                        <p:cTn id="181" dur="1" fill="hold">
                                          <p:stCondLst>
                                            <p:cond delay="0"/>
                                          </p:stCondLst>
                                        </p:cTn>
                                        <p:tgtEl>
                                          <p:spTgt spid="673909"/>
                                        </p:tgtEl>
                                        <p:attrNameLst>
                                          <p:attrName>style.visibility</p:attrName>
                                        </p:attrNameLst>
                                      </p:cBhvr>
                                      <p:to>
                                        <p:strVal val="visible"/>
                                      </p:to>
                                    </p:set>
                                    <p:animEffect transition="in" filter="dissolve">
                                      <p:cBhvr>
                                        <p:cTn id="182" dur="500"/>
                                        <p:tgtEl>
                                          <p:spTgt spid="673909"/>
                                        </p:tgtEl>
                                      </p:cBhvr>
                                    </p:animEffect>
                                  </p:childTnLst>
                                </p:cTn>
                              </p:par>
                              <p:par>
                                <p:cTn id="183" presetID="9" presetClass="entr" presetSubtype="0" fill="hold" nodeType="withEffect">
                                  <p:stCondLst>
                                    <p:cond delay="0"/>
                                  </p:stCondLst>
                                  <p:childTnLst>
                                    <p:set>
                                      <p:cBhvr>
                                        <p:cTn id="184" dur="1" fill="hold">
                                          <p:stCondLst>
                                            <p:cond delay="0"/>
                                          </p:stCondLst>
                                        </p:cTn>
                                        <p:tgtEl>
                                          <p:spTgt spid="673910"/>
                                        </p:tgtEl>
                                        <p:attrNameLst>
                                          <p:attrName>style.visibility</p:attrName>
                                        </p:attrNameLst>
                                      </p:cBhvr>
                                      <p:to>
                                        <p:strVal val="visible"/>
                                      </p:to>
                                    </p:set>
                                    <p:animEffect transition="in" filter="dissolve">
                                      <p:cBhvr>
                                        <p:cTn id="185" dur="500"/>
                                        <p:tgtEl>
                                          <p:spTgt spid="673910"/>
                                        </p:tgtEl>
                                      </p:cBhvr>
                                    </p:animEffect>
                                  </p:childTnLst>
                                </p:cTn>
                              </p:par>
                              <p:par>
                                <p:cTn id="186" presetID="9" presetClass="entr" presetSubtype="0" fill="hold" nodeType="withEffect">
                                  <p:stCondLst>
                                    <p:cond delay="0"/>
                                  </p:stCondLst>
                                  <p:childTnLst>
                                    <p:set>
                                      <p:cBhvr>
                                        <p:cTn id="187" dur="1" fill="hold">
                                          <p:stCondLst>
                                            <p:cond delay="0"/>
                                          </p:stCondLst>
                                        </p:cTn>
                                        <p:tgtEl>
                                          <p:spTgt spid="673911"/>
                                        </p:tgtEl>
                                        <p:attrNameLst>
                                          <p:attrName>style.visibility</p:attrName>
                                        </p:attrNameLst>
                                      </p:cBhvr>
                                      <p:to>
                                        <p:strVal val="visible"/>
                                      </p:to>
                                    </p:set>
                                    <p:animEffect transition="in" filter="dissolve">
                                      <p:cBhvr>
                                        <p:cTn id="188" dur="500"/>
                                        <p:tgtEl>
                                          <p:spTgt spid="673911"/>
                                        </p:tgtEl>
                                      </p:cBhvr>
                                    </p:animEffect>
                                  </p:childTnLst>
                                </p:cTn>
                              </p:par>
                              <p:par>
                                <p:cTn id="189" presetID="9" presetClass="entr" presetSubtype="0" fill="hold" nodeType="withEffect">
                                  <p:stCondLst>
                                    <p:cond delay="0"/>
                                  </p:stCondLst>
                                  <p:childTnLst>
                                    <p:set>
                                      <p:cBhvr>
                                        <p:cTn id="190" dur="1" fill="hold">
                                          <p:stCondLst>
                                            <p:cond delay="0"/>
                                          </p:stCondLst>
                                        </p:cTn>
                                        <p:tgtEl>
                                          <p:spTgt spid="673912"/>
                                        </p:tgtEl>
                                        <p:attrNameLst>
                                          <p:attrName>style.visibility</p:attrName>
                                        </p:attrNameLst>
                                      </p:cBhvr>
                                      <p:to>
                                        <p:strVal val="visible"/>
                                      </p:to>
                                    </p:set>
                                    <p:animEffect transition="in" filter="dissolve">
                                      <p:cBhvr>
                                        <p:cTn id="191" dur="500"/>
                                        <p:tgtEl>
                                          <p:spTgt spid="673912"/>
                                        </p:tgtEl>
                                      </p:cBhvr>
                                    </p:animEffect>
                                  </p:childTnLst>
                                </p:cTn>
                              </p:par>
                              <p:par>
                                <p:cTn id="192" presetID="9" presetClass="entr" presetSubtype="0" fill="hold" nodeType="withEffect">
                                  <p:stCondLst>
                                    <p:cond delay="0"/>
                                  </p:stCondLst>
                                  <p:childTnLst>
                                    <p:set>
                                      <p:cBhvr>
                                        <p:cTn id="193" dur="1" fill="hold">
                                          <p:stCondLst>
                                            <p:cond delay="0"/>
                                          </p:stCondLst>
                                        </p:cTn>
                                        <p:tgtEl>
                                          <p:spTgt spid="673913"/>
                                        </p:tgtEl>
                                        <p:attrNameLst>
                                          <p:attrName>style.visibility</p:attrName>
                                        </p:attrNameLst>
                                      </p:cBhvr>
                                      <p:to>
                                        <p:strVal val="visible"/>
                                      </p:to>
                                    </p:set>
                                    <p:animEffect transition="in" filter="dissolve">
                                      <p:cBhvr>
                                        <p:cTn id="194" dur="500"/>
                                        <p:tgtEl>
                                          <p:spTgt spid="673913"/>
                                        </p:tgtEl>
                                      </p:cBhvr>
                                    </p:animEffect>
                                  </p:childTnLst>
                                </p:cTn>
                              </p:par>
                              <p:par>
                                <p:cTn id="195" presetID="9" presetClass="entr" presetSubtype="0" fill="hold" nodeType="withEffect">
                                  <p:stCondLst>
                                    <p:cond delay="0"/>
                                  </p:stCondLst>
                                  <p:childTnLst>
                                    <p:set>
                                      <p:cBhvr>
                                        <p:cTn id="196" dur="1" fill="hold">
                                          <p:stCondLst>
                                            <p:cond delay="0"/>
                                          </p:stCondLst>
                                        </p:cTn>
                                        <p:tgtEl>
                                          <p:spTgt spid="673914"/>
                                        </p:tgtEl>
                                        <p:attrNameLst>
                                          <p:attrName>style.visibility</p:attrName>
                                        </p:attrNameLst>
                                      </p:cBhvr>
                                      <p:to>
                                        <p:strVal val="visible"/>
                                      </p:to>
                                    </p:set>
                                    <p:animEffect transition="in" filter="dissolve">
                                      <p:cBhvr>
                                        <p:cTn id="197" dur="500"/>
                                        <p:tgtEl>
                                          <p:spTgt spid="673914"/>
                                        </p:tgtEl>
                                      </p:cBhvr>
                                    </p:animEffect>
                                  </p:childTnLst>
                                </p:cTn>
                              </p:par>
                              <p:par>
                                <p:cTn id="198" presetID="9" presetClass="entr" presetSubtype="0" fill="hold" nodeType="withEffect">
                                  <p:stCondLst>
                                    <p:cond delay="0"/>
                                  </p:stCondLst>
                                  <p:childTnLst>
                                    <p:set>
                                      <p:cBhvr>
                                        <p:cTn id="199" dur="1" fill="hold">
                                          <p:stCondLst>
                                            <p:cond delay="0"/>
                                          </p:stCondLst>
                                        </p:cTn>
                                        <p:tgtEl>
                                          <p:spTgt spid="673915"/>
                                        </p:tgtEl>
                                        <p:attrNameLst>
                                          <p:attrName>style.visibility</p:attrName>
                                        </p:attrNameLst>
                                      </p:cBhvr>
                                      <p:to>
                                        <p:strVal val="visible"/>
                                      </p:to>
                                    </p:set>
                                    <p:animEffect transition="in" filter="dissolve">
                                      <p:cBhvr>
                                        <p:cTn id="200" dur="500"/>
                                        <p:tgtEl>
                                          <p:spTgt spid="673915"/>
                                        </p:tgtEl>
                                      </p:cBhvr>
                                    </p:animEffect>
                                  </p:childTnLst>
                                </p:cTn>
                              </p:par>
                              <p:par>
                                <p:cTn id="201" presetID="9" presetClass="entr" presetSubtype="0" fill="hold" nodeType="withEffect">
                                  <p:stCondLst>
                                    <p:cond delay="0"/>
                                  </p:stCondLst>
                                  <p:childTnLst>
                                    <p:set>
                                      <p:cBhvr>
                                        <p:cTn id="202" dur="1" fill="hold">
                                          <p:stCondLst>
                                            <p:cond delay="0"/>
                                          </p:stCondLst>
                                        </p:cTn>
                                        <p:tgtEl>
                                          <p:spTgt spid="673916"/>
                                        </p:tgtEl>
                                        <p:attrNameLst>
                                          <p:attrName>style.visibility</p:attrName>
                                        </p:attrNameLst>
                                      </p:cBhvr>
                                      <p:to>
                                        <p:strVal val="visible"/>
                                      </p:to>
                                    </p:set>
                                    <p:animEffect transition="in" filter="dissolve">
                                      <p:cBhvr>
                                        <p:cTn id="203" dur="500"/>
                                        <p:tgtEl>
                                          <p:spTgt spid="673916"/>
                                        </p:tgtEl>
                                      </p:cBhvr>
                                    </p:animEffect>
                                  </p:childTnLst>
                                </p:cTn>
                              </p:par>
                              <p:par>
                                <p:cTn id="204" presetID="9" presetClass="entr" presetSubtype="0" fill="hold" nodeType="withEffect">
                                  <p:stCondLst>
                                    <p:cond delay="0"/>
                                  </p:stCondLst>
                                  <p:childTnLst>
                                    <p:set>
                                      <p:cBhvr>
                                        <p:cTn id="205" dur="1" fill="hold">
                                          <p:stCondLst>
                                            <p:cond delay="0"/>
                                          </p:stCondLst>
                                        </p:cTn>
                                        <p:tgtEl>
                                          <p:spTgt spid="673837"/>
                                        </p:tgtEl>
                                        <p:attrNameLst>
                                          <p:attrName>style.visibility</p:attrName>
                                        </p:attrNameLst>
                                      </p:cBhvr>
                                      <p:to>
                                        <p:strVal val="visible"/>
                                      </p:to>
                                    </p:set>
                                    <p:animEffect transition="in" filter="dissolve">
                                      <p:cBhvr>
                                        <p:cTn id="206" dur="500"/>
                                        <p:tgtEl>
                                          <p:spTgt spid="673837"/>
                                        </p:tgtEl>
                                      </p:cBhvr>
                                    </p:animEffect>
                                  </p:childTnLst>
                                </p:cTn>
                              </p:par>
                              <p:par>
                                <p:cTn id="207" presetID="9" presetClass="entr" presetSubtype="0" fill="hold" nodeType="withEffect">
                                  <p:stCondLst>
                                    <p:cond delay="0"/>
                                  </p:stCondLst>
                                  <p:childTnLst>
                                    <p:set>
                                      <p:cBhvr>
                                        <p:cTn id="208" dur="1" fill="hold">
                                          <p:stCondLst>
                                            <p:cond delay="0"/>
                                          </p:stCondLst>
                                        </p:cTn>
                                        <p:tgtEl>
                                          <p:spTgt spid="673838"/>
                                        </p:tgtEl>
                                        <p:attrNameLst>
                                          <p:attrName>style.visibility</p:attrName>
                                        </p:attrNameLst>
                                      </p:cBhvr>
                                      <p:to>
                                        <p:strVal val="visible"/>
                                      </p:to>
                                    </p:set>
                                    <p:animEffect transition="in" filter="dissolve">
                                      <p:cBhvr>
                                        <p:cTn id="209" dur="500"/>
                                        <p:tgtEl>
                                          <p:spTgt spid="673838"/>
                                        </p:tgtEl>
                                      </p:cBhvr>
                                    </p:animEffect>
                                  </p:childTnLst>
                                </p:cTn>
                              </p:par>
                              <p:par>
                                <p:cTn id="210" presetID="9" presetClass="entr" presetSubtype="0" fill="hold" nodeType="withEffect">
                                  <p:stCondLst>
                                    <p:cond delay="0"/>
                                  </p:stCondLst>
                                  <p:childTnLst>
                                    <p:set>
                                      <p:cBhvr>
                                        <p:cTn id="211" dur="1" fill="hold">
                                          <p:stCondLst>
                                            <p:cond delay="0"/>
                                          </p:stCondLst>
                                        </p:cTn>
                                        <p:tgtEl>
                                          <p:spTgt spid="673839"/>
                                        </p:tgtEl>
                                        <p:attrNameLst>
                                          <p:attrName>style.visibility</p:attrName>
                                        </p:attrNameLst>
                                      </p:cBhvr>
                                      <p:to>
                                        <p:strVal val="visible"/>
                                      </p:to>
                                    </p:set>
                                    <p:animEffect transition="in" filter="dissolve">
                                      <p:cBhvr>
                                        <p:cTn id="212" dur="500"/>
                                        <p:tgtEl>
                                          <p:spTgt spid="673839"/>
                                        </p:tgtEl>
                                      </p:cBhvr>
                                    </p:animEffect>
                                  </p:childTnLst>
                                </p:cTn>
                              </p:par>
                              <p:par>
                                <p:cTn id="213" presetID="9" presetClass="entr" presetSubtype="0" fill="hold" nodeType="withEffect">
                                  <p:stCondLst>
                                    <p:cond delay="0"/>
                                  </p:stCondLst>
                                  <p:childTnLst>
                                    <p:set>
                                      <p:cBhvr>
                                        <p:cTn id="214" dur="1" fill="hold">
                                          <p:stCondLst>
                                            <p:cond delay="0"/>
                                          </p:stCondLst>
                                        </p:cTn>
                                        <p:tgtEl>
                                          <p:spTgt spid="673840"/>
                                        </p:tgtEl>
                                        <p:attrNameLst>
                                          <p:attrName>style.visibility</p:attrName>
                                        </p:attrNameLst>
                                      </p:cBhvr>
                                      <p:to>
                                        <p:strVal val="visible"/>
                                      </p:to>
                                    </p:set>
                                    <p:animEffect transition="in" filter="dissolve">
                                      <p:cBhvr>
                                        <p:cTn id="215" dur="500"/>
                                        <p:tgtEl>
                                          <p:spTgt spid="673840"/>
                                        </p:tgtEl>
                                      </p:cBhvr>
                                    </p:animEffect>
                                  </p:childTnLst>
                                </p:cTn>
                              </p:par>
                              <p:par>
                                <p:cTn id="216" presetID="9" presetClass="entr" presetSubtype="0" fill="hold" nodeType="withEffect">
                                  <p:stCondLst>
                                    <p:cond delay="0"/>
                                  </p:stCondLst>
                                  <p:childTnLst>
                                    <p:set>
                                      <p:cBhvr>
                                        <p:cTn id="217" dur="1" fill="hold">
                                          <p:stCondLst>
                                            <p:cond delay="0"/>
                                          </p:stCondLst>
                                        </p:cTn>
                                        <p:tgtEl>
                                          <p:spTgt spid="673841"/>
                                        </p:tgtEl>
                                        <p:attrNameLst>
                                          <p:attrName>style.visibility</p:attrName>
                                        </p:attrNameLst>
                                      </p:cBhvr>
                                      <p:to>
                                        <p:strVal val="visible"/>
                                      </p:to>
                                    </p:set>
                                    <p:animEffect transition="in" filter="dissolve">
                                      <p:cBhvr>
                                        <p:cTn id="218" dur="500"/>
                                        <p:tgtEl>
                                          <p:spTgt spid="673841"/>
                                        </p:tgtEl>
                                      </p:cBhvr>
                                    </p:animEffect>
                                  </p:childTnLst>
                                </p:cTn>
                              </p:par>
                              <p:par>
                                <p:cTn id="219" presetID="9" presetClass="entr" presetSubtype="0" fill="hold" nodeType="withEffect">
                                  <p:stCondLst>
                                    <p:cond delay="0"/>
                                  </p:stCondLst>
                                  <p:childTnLst>
                                    <p:set>
                                      <p:cBhvr>
                                        <p:cTn id="220" dur="1" fill="hold">
                                          <p:stCondLst>
                                            <p:cond delay="0"/>
                                          </p:stCondLst>
                                        </p:cTn>
                                        <p:tgtEl>
                                          <p:spTgt spid="673842"/>
                                        </p:tgtEl>
                                        <p:attrNameLst>
                                          <p:attrName>style.visibility</p:attrName>
                                        </p:attrNameLst>
                                      </p:cBhvr>
                                      <p:to>
                                        <p:strVal val="visible"/>
                                      </p:to>
                                    </p:set>
                                    <p:animEffect transition="in" filter="dissolve">
                                      <p:cBhvr>
                                        <p:cTn id="221" dur="500"/>
                                        <p:tgtEl>
                                          <p:spTgt spid="673842"/>
                                        </p:tgtEl>
                                      </p:cBhvr>
                                    </p:animEffect>
                                  </p:childTnLst>
                                </p:cTn>
                              </p:par>
                              <p:par>
                                <p:cTn id="222" presetID="9" presetClass="entr" presetSubtype="0" fill="hold" nodeType="withEffect">
                                  <p:stCondLst>
                                    <p:cond delay="0"/>
                                  </p:stCondLst>
                                  <p:childTnLst>
                                    <p:set>
                                      <p:cBhvr>
                                        <p:cTn id="223" dur="1" fill="hold">
                                          <p:stCondLst>
                                            <p:cond delay="0"/>
                                          </p:stCondLst>
                                        </p:cTn>
                                        <p:tgtEl>
                                          <p:spTgt spid="673843"/>
                                        </p:tgtEl>
                                        <p:attrNameLst>
                                          <p:attrName>style.visibility</p:attrName>
                                        </p:attrNameLst>
                                      </p:cBhvr>
                                      <p:to>
                                        <p:strVal val="visible"/>
                                      </p:to>
                                    </p:set>
                                    <p:animEffect transition="in" filter="dissolve">
                                      <p:cBhvr>
                                        <p:cTn id="224" dur="500"/>
                                        <p:tgtEl>
                                          <p:spTgt spid="673843"/>
                                        </p:tgtEl>
                                      </p:cBhvr>
                                    </p:animEffect>
                                  </p:childTnLst>
                                </p:cTn>
                              </p:par>
                              <p:par>
                                <p:cTn id="225" presetID="9" presetClass="entr" presetSubtype="0" fill="hold" nodeType="withEffect">
                                  <p:stCondLst>
                                    <p:cond delay="0"/>
                                  </p:stCondLst>
                                  <p:childTnLst>
                                    <p:set>
                                      <p:cBhvr>
                                        <p:cTn id="226" dur="1" fill="hold">
                                          <p:stCondLst>
                                            <p:cond delay="0"/>
                                          </p:stCondLst>
                                        </p:cTn>
                                        <p:tgtEl>
                                          <p:spTgt spid="673901"/>
                                        </p:tgtEl>
                                        <p:attrNameLst>
                                          <p:attrName>style.visibility</p:attrName>
                                        </p:attrNameLst>
                                      </p:cBhvr>
                                      <p:to>
                                        <p:strVal val="visible"/>
                                      </p:to>
                                    </p:set>
                                    <p:animEffect transition="in" filter="dissolve">
                                      <p:cBhvr>
                                        <p:cTn id="227" dur="500"/>
                                        <p:tgtEl>
                                          <p:spTgt spid="673901"/>
                                        </p:tgtEl>
                                      </p:cBhvr>
                                    </p:animEffect>
                                  </p:childTnLst>
                                </p:cTn>
                              </p:par>
                              <p:par>
                                <p:cTn id="228" presetID="9" presetClass="entr" presetSubtype="0" fill="hold" nodeType="withEffect">
                                  <p:stCondLst>
                                    <p:cond delay="0"/>
                                  </p:stCondLst>
                                  <p:childTnLst>
                                    <p:set>
                                      <p:cBhvr>
                                        <p:cTn id="229" dur="1" fill="hold">
                                          <p:stCondLst>
                                            <p:cond delay="0"/>
                                          </p:stCondLst>
                                        </p:cTn>
                                        <p:tgtEl>
                                          <p:spTgt spid="673902"/>
                                        </p:tgtEl>
                                        <p:attrNameLst>
                                          <p:attrName>style.visibility</p:attrName>
                                        </p:attrNameLst>
                                      </p:cBhvr>
                                      <p:to>
                                        <p:strVal val="visible"/>
                                      </p:to>
                                    </p:set>
                                    <p:animEffect transition="in" filter="dissolve">
                                      <p:cBhvr>
                                        <p:cTn id="230" dur="500"/>
                                        <p:tgtEl>
                                          <p:spTgt spid="673902"/>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9" presetClass="entr" presetSubtype="0" fill="hold" nodeType="clickEffect">
                                  <p:stCondLst>
                                    <p:cond delay="0"/>
                                  </p:stCondLst>
                                  <p:childTnLst>
                                    <p:set>
                                      <p:cBhvr>
                                        <p:cTn id="234" dur="1" fill="hold">
                                          <p:stCondLst>
                                            <p:cond delay="0"/>
                                          </p:stCondLst>
                                        </p:cTn>
                                        <p:tgtEl>
                                          <p:spTgt spid="673875"/>
                                        </p:tgtEl>
                                        <p:attrNameLst>
                                          <p:attrName>style.visibility</p:attrName>
                                        </p:attrNameLst>
                                      </p:cBhvr>
                                      <p:to>
                                        <p:strVal val="visible"/>
                                      </p:to>
                                    </p:set>
                                    <p:animEffect transition="in" filter="dissolve">
                                      <p:cBhvr>
                                        <p:cTn id="235" dur="500"/>
                                        <p:tgtEl>
                                          <p:spTgt spid="673875"/>
                                        </p:tgtEl>
                                      </p:cBhvr>
                                    </p:animEffect>
                                  </p:childTnLst>
                                </p:cTn>
                              </p:par>
                              <p:par>
                                <p:cTn id="236" presetID="9" presetClass="entr" presetSubtype="0" fill="hold" grpId="0" nodeType="withEffect">
                                  <p:stCondLst>
                                    <p:cond delay="0"/>
                                  </p:stCondLst>
                                  <p:childTnLst>
                                    <p:set>
                                      <p:cBhvr>
                                        <p:cTn id="237" dur="1" fill="hold">
                                          <p:stCondLst>
                                            <p:cond delay="0"/>
                                          </p:stCondLst>
                                        </p:cTn>
                                        <p:tgtEl>
                                          <p:spTgt spid="673876"/>
                                        </p:tgtEl>
                                        <p:attrNameLst>
                                          <p:attrName>style.visibility</p:attrName>
                                        </p:attrNameLst>
                                      </p:cBhvr>
                                      <p:to>
                                        <p:strVal val="visible"/>
                                      </p:to>
                                    </p:set>
                                    <p:animEffect transition="in" filter="dissolve">
                                      <p:cBhvr>
                                        <p:cTn id="238" dur="500"/>
                                        <p:tgtEl>
                                          <p:spTgt spid="673876"/>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673877"/>
                                        </p:tgtEl>
                                        <p:attrNameLst>
                                          <p:attrName>style.visibility</p:attrName>
                                        </p:attrNameLst>
                                      </p:cBhvr>
                                      <p:to>
                                        <p:strVal val="visible"/>
                                      </p:to>
                                    </p:set>
                                    <p:animEffect transition="in" filter="dissolve">
                                      <p:cBhvr>
                                        <p:cTn id="241" dur="500"/>
                                        <p:tgtEl>
                                          <p:spTgt spid="673877"/>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673878"/>
                                        </p:tgtEl>
                                        <p:attrNameLst>
                                          <p:attrName>style.visibility</p:attrName>
                                        </p:attrNameLst>
                                      </p:cBhvr>
                                      <p:to>
                                        <p:strVal val="visible"/>
                                      </p:to>
                                    </p:set>
                                    <p:animEffect transition="in" filter="dissolve">
                                      <p:cBhvr>
                                        <p:cTn id="244" dur="500"/>
                                        <p:tgtEl>
                                          <p:spTgt spid="673878"/>
                                        </p:tgtEl>
                                      </p:cBhvr>
                                    </p:animEffect>
                                  </p:childTnLst>
                                </p:cTn>
                              </p:par>
                              <p:par>
                                <p:cTn id="245" presetID="9" presetClass="entr" presetSubtype="0" fill="hold" nodeType="withEffect">
                                  <p:stCondLst>
                                    <p:cond delay="0"/>
                                  </p:stCondLst>
                                  <p:childTnLst>
                                    <p:set>
                                      <p:cBhvr>
                                        <p:cTn id="246" dur="1" fill="hold">
                                          <p:stCondLst>
                                            <p:cond delay="0"/>
                                          </p:stCondLst>
                                        </p:cTn>
                                        <p:tgtEl>
                                          <p:spTgt spid="673879"/>
                                        </p:tgtEl>
                                        <p:attrNameLst>
                                          <p:attrName>style.visibility</p:attrName>
                                        </p:attrNameLst>
                                      </p:cBhvr>
                                      <p:to>
                                        <p:strVal val="visible"/>
                                      </p:to>
                                    </p:set>
                                    <p:animEffect transition="in" filter="dissolve">
                                      <p:cBhvr>
                                        <p:cTn id="247" dur="500"/>
                                        <p:tgtEl>
                                          <p:spTgt spid="673879"/>
                                        </p:tgtEl>
                                      </p:cBhvr>
                                    </p:animEffect>
                                  </p:childTnLst>
                                </p:cTn>
                              </p:par>
                              <p:par>
                                <p:cTn id="248" presetID="9" presetClass="entr" presetSubtype="0" fill="hold" nodeType="withEffect">
                                  <p:stCondLst>
                                    <p:cond delay="0"/>
                                  </p:stCondLst>
                                  <p:childTnLst>
                                    <p:set>
                                      <p:cBhvr>
                                        <p:cTn id="249" dur="1" fill="hold">
                                          <p:stCondLst>
                                            <p:cond delay="0"/>
                                          </p:stCondLst>
                                        </p:cTn>
                                        <p:tgtEl>
                                          <p:spTgt spid="673880"/>
                                        </p:tgtEl>
                                        <p:attrNameLst>
                                          <p:attrName>style.visibility</p:attrName>
                                        </p:attrNameLst>
                                      </p:cBhvr>
                                      <p:to>
                                        <p:strVal val="visible"/>
                                      </p:to>
                                    </p:set>
                                    <p:animEffect transition="in" filter="dissolve">
                                      <p:cBhvr>
                                        <p:cTn id="250" dur="500"/>
                                        <p:tgtEl>
                                          <p:spTgt spid="67388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673881"/>
                                        </p:tgtEl>
                                        <p:attrNameLst>
                                          <p:attrName>style.visibility</p:attrName>
                                        </p:attrNameLst>
                                      </p:cBhvr>
                                      <p:to>
                                        <p:strVal val="visible"/>
                                      </p:to>
                                    </p:set>
                                    <p:animEffect transition="in" filter="dissolve">
                                      <p:cBhvr>
                                        <p:cTn id="253" dur="500"/>
                                        <p:tgtEl>
                                          <p:spTgt spid="67388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673882"/>
                                        </p:tgtEl>
                                        <p:attrNameLst>
                                          <p:attrName>style.visibility</p:attrName>
                                        </p:attrNameLst>
                                      </p:cBhvr>
                                      <p:to>
                                        <p:strVal val="visible"/>
                                      </p:to>
                                    </p:set>
                                    <p:animEffect transition="in" filter="dissolve">
                                      <p:cBhvr>
                                        <p:cTn id="256" dur="500"/>
                                        <p:tgtEl>
                                          <p:spTgt spid="673882"/>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673883"/>
                                        </p:tgtEl>
                                        <p:attrNameLst>
                                          <p:attrName>style.visibility</p:attrName>
                                        </p:attrNameLst>
                                      </p:cBhvr>
                                      <p:to>
                                        <p:strVal val="visible"/>
                                      </p:to>
                                    </p:set>
                                    <p:animEffect transition="in" filter="dissolve">
                                      <p:cBhvr>
                                        <p:cTn id="259" dur="500"/>
                                        <p:tgtEl>
                                          <p:spTgt spid="673883"/>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673884"/>
                                        </p:tgtEl>
                                        <p:attrNameLst>
                                          <p:attrName>style.visibility</p:attrName>
                                        </p:attrNameLst>
                                      </p:cBhvr>
                                      <p:to>
                                        <p:strVal val="visible"/>
                                      </p:to>
                                    </p:set>
                                    <p:animEffect transition="in" filter="dissolve">
                                      <p:cBhvr>
                                        <p:cTn id="262" dur="500"/>
                                        <p:tgtEl>
                                          <p:spTgt spid="673884"/>
                                        </p:tgtEl>
                                      </p:cBhvr>
                                    </p:animEffect>
                                  </p:childTnLst>
                                </p:cTn>
                              </p:par>
                              <p:par>
                                <p:cTn id="263" presetID="9" presetClass="entr" presetSubtype="0" fill="hold" nodeType="withEffect">
                                  <p:stCondLst>
                                    <p:cond delay="0"/>
                                  </p:stCondLst>
                                  <p:childTnLst>
                                    <p:set>
                                      <p:cBhvr>
                                        <p:cTn id="264" dur="1" fill="hold">
                                          <p:stCondLst>
                                            <p:cond delay="0"/>
                                          </p:stCondLst>
                                        </p:cTn>
                                        <p:tgtEl>
                                          <p:spTgt spid="673917"/>
                                        </p:tgtEl>
                                        <p:attrNameLst>
                                          <p:attrName>style.visibility</p:attrName>
                                        </p:attrNameLst>
                                      </p:cBhvr>
                                      <p:to>
                                        <p:strVal val="visible"/>
                                      </p:to>
                                    </p:set>
                                    <p:animEffect transition="in" filter="dissolve">
                                      <p:cBhvr>
                                        <p:cTn id="265" dur="500"/>
                                        <p:tgtEl>
                                          <p:spTgt spid="673917"/>
                                        </p:tgtEl>
                                      </p:cBhvr>
                                    </p:animEffect>
                                  </p:childTnLst>
                                </p:cTn>
                              </p:par>
                              <p:par>
                                <p:cTn id="266" presetID="9" presetClass="entr" presetSubtype="0" fill="hold" nodeType="withEffect">
                                  <p:stCondLst>
                                    <p:cond delay="0"/>
                                  </p:stCondLst>
                                  <p:childTnLst>
                                    <p:set>
                                      <p:cBhvr>
                                        <p:cTn id="267" dur="1" fill="hold">
                                          <p:stCondLst>
                                            <p:cond delay="0"/>
                                          </p:stCondLst>
                                        </p:cTn>
                                        <p:tgtEl>
                                          <p:spTgt spid="673918"/>
                                        </p:tgtEl>
                                        <p:attrNameLst>
                                          <p:attrName>style.visibility</p:attrName>
                                        </p:attrNameLst>
                                      </p:cBhvr>
                                      <p:to>
                                        <p:strVal val="visible"/>
                                      </p:to>
                                    </p:set>
                                    <p:animEffect transition="in" filter="dissolve">
                                      <p:cBhvr>
                                        <p:cTn id="268" dur="500"/>
                                        <p:tgtEl>
                                          <p:spTgt spid="673918"/>
                                        </p:tgtEl>
                                      </p:cBhvr>
                                    </p:animEffect>
                                  </p:childTnLst>
                                </p:cTn>
                              </p:par>
                              <p:par>
                                <p:cTn id="269" presetID="9" presetClass="entr" presetSubtype="0" fill="hold" nodeType="withEffect">
                                  <p:stCondLst>
                                    <p:cond delay="0"/>
                                  </p:stCondLst>
                                  <p:childTnLst>
                                    <p:set>
                                      <p:cBhvr>
                                        <p:cTn id="270" dur="1" fill="hold">
                                          <p:stCondLst>
                                            <p:cond delay="0"/>
                                          </p:stCondLst>
                                        </p:cTn>
                                        <p:tgtEl>
                                          <p:spTgt spid="673919"/>
                                        </p:tgtEl>
                                        <p:attrNameLst>
                                          <p:attrName>style.visibility</p:attrName>
                                        </p:attrNameLst>
                                      </p:cBhvr>
                                      <p:to>
                                        <p:strVal val="visible"/>
                                      </p:to>
                                    </p:set>
                                    <p:animEffect transition="in" filter="dissolve">
                                      <p:cBhvr>
                                        <p:cTn id="271" dur="500"/>
                                        <p:tgtEl>
                                          <p:spTgt spid="673919"/>
                                        </p:tgtEl>
                                      </p:cBhvr>
                                    </p:animEffect>
                                  </p:childTnLst>
                                </p:cTn>
                              </p:par>
                              <p:par>
                                <p:cTn id="272" presetID="9" presetClass="entr" presetSubtype="0" fill="hold" nodeType="withEffect">
                                  <p:stCondLst>
                                    <p:cond delay="0"/>
                                  </p:stCondLst>
                                  <p:childTnLst>
                                    <p:set>
                                      <p:cBhvr>
                                        <p:cTn id="273" dur="1" fill="hold">
                                          <p:stCondLst>
                                            <p:cond delay="0"/>
                                          </p:stCondLst>
                                        </p:cTn>
                                        <p:tgtEl>
                                          <p:spTgt spid="673920"/>
                                        </p:tgtEl>
                                        <p:attrNameLst>
                                          <p:attrName>style.visibility</p:attrName>
                                        </p:attrNameLst>
                                      </p:cBhvr>
                                      <p:to>
                                        <p:strVal val="visible"/>
                                      </p:to>
                                    </p:set>
                                    <p:animEffect transition="in" filter="dissolve">
                                      <p:cBhvr>
                                        <p:cTn id="274" dur="500"/>
                                        <p:tgtEl>
                                          <p:spTgt spid="673920"/>
                                        </p:tgtEl>
                                      </p:cBhvr>
                                    </p:animEffect>
                                  </p:childTnLst>
                                </p:cTn>
                              </p:par>
                              <p:par>
                                <p:cTn id="275" presetID="9" presetClass="entr" presetSubtype="0" fill="hold" nodeType="withEffect">
                                  <p:stCondLst>
                                    <p:cond delay="0"/>
                                  </p:stCondLst>
                                  <p:childTnLst>
                                    <p:set>
                                      <p:cBhvr>
                                        <p:cTn id="276" dur="1" fill="hold">
                                          <p:stCondLst>
                                            <p:cond delay="0"/>
                                          </p:stCondLst>
                                        </p:cTn>
                                        <p:tgtEl>
                                          <p:spTgt spid="673921"/>
                                        </p:tgtEl>
                                        <p:attrNameLst>
                                          <p:attrName>style.visibility</p:attrName>
                                        </p:attrNameLst>
                                      </p:cBhvr>
                                      <p:to>
                                        <p:strVal val="visible"/>
                                      </p:to>
                                    </p:set>
                                    <p:animEffect transition="in" filter="dissolve">
                                      <p:cBhvr>
                                        <p:cTn id="277" dur="500"/>
                                        <p:tgtEl>
                                          <p:spTgt spid="673921"/>
                                        </p:tgtEl>
                                      </p:cBhvr>
                                    </p:animEffect>
                                  </p:childTnLst>
                                </p:cTn>
                              </p:par>
                              <p:par>
                                <p:cTn id="278" presetID="9" presetClass="entr" presetSubtype="0" fill="hold" nodeType="withEffect">
                                  <p:stCondLst>
                                    <p:cond delay="0"/>
                                  </p:stCondLst>
                                  <p:childTnLst>
                                    <p:set>
                                      <p:cBhvr>
                                        <p:cTn id="279" dur="1" fill="hold">
                                          <p:stCondLst>
                                            <p:cond delay="0"/>
                                          </p:stCondLst>
                                        </p:cTn>
                                        <p:tgtEl>
                                          <p:spTgt spid="673922"/>
                                        </p:tgtEl>
                                        <p:attrNameLst>
                                          <p:attrName>style.visibility</p:attrName>
                                        </p:attrNameLst>
                                      </p:cBhvr>
                                      <p:to>
                                        <p:strVal val="visible"/>
                                      </p:to>
                                    </p:set>
                                    <p:animEffect transition="in" filter="dissolve">
                                      <p:cBhvr>
                                        <p:cTn id="280" dur="500"/>
                                        <p:tgtEl>
                                          <p:spTgt spid="673922"/>
                                        </p:tgtEl>
                                      </p:cBhvr>
                                    </p:animEffect>
                                  </p:childTnLst>
                                </p:cTn>
                              </p:par>
                              <p:par>
                                <p:cTn id="281" presetID="9" presetClass="entr" presetSubtype="0" fill="hold" nodeType="withEffect">
                                  <p:stCondLst>
                                    <p:cond delay="0"/>
                                  </p:stCondLst>
                                  <p:childTnLst>
                                    <p:set>
                                      <p:cBhvr>
                                        <p:cTn id="282" dur="1" fill="hold">
                                          <p:stCondLst>
                                            <p:cond delay="0"/>
                                          </p:stCondLst>
                                        </p:cTn>
                                        <p:tgtEl>
                                          <p:spTgt spid="673923"/>
                                        </p:tgtEl>
                                        <p:attrNameLst>
                                          <p:attrName>style.visibility</p:attrName>
                                        </p:attrNameLst>
                                      </p:cBhvr>
                                      <p:to>
                                        <p:strVal val="visible"/>
                                      </p:to>
                                    </p:set>
                                    <p:animEffect transition="in" filter="dissolve">
                                      <p:cBhvr>
                                        <p:cTn id="283" dur="500"/>
                                        <p:tgtEl>
                                          <p:spTgt spid="673923"/>
                                        </p:tgtEl>
                                      </p:cBhvr>
                                    </p:animEffect>
                                  </p:childTnLst>
                                </p:cTn>
                              </p:par>
                              <p:par>
                                <p:cTn id="284" presetID="9" presetClass="entr" presetSubtype="0" fill="hold" nodeType="withEffect">
                                  <p:stCondLst>
                                    <p:cond delay="0"/>
                                  </p:stCondLst>
                                  <p:childTnLst>
                                    <p:set>
                                      <p:cBhvr>
                                        <p:cTn id="285" dur="1" fill="hold">
                                          <p:stCondLst>
                                            <p:cond delay="0"/>
                                          </p:stCondLst>
                                        </p:cTn>
                                        <p:tgtEl>
                                          <p:spTgt spid="673924"/>
                                        </p:tgtEl>
                                        <p:attrNameLst>
                                          <p:attrName>style.visibility</p:attrName>
                                        </p:attrNameLst>
                                      </p:cBhvr>
                                      <p:to>
                                        <p:strVal val="visible"/>
                                      </p:to>
                                    </p:set>
                                    <p:animEffect transition="in" filter="dissolve">
                                      <p:cBhvr>
                                        <p:cTn id="286" dur="500"/>
                                        <p:tgtEl>
                                          <p:spTgt spid="673924"/>
                                        </p:tgtEl>
                                      </p:cBhvr>
                                    </p:animEffect>
                                  </p:childTnLst>
                                </p:cTn>
                              </p:par>
                              <p:par>
                                <p:cTn id="287" presetID="9" presetClass="entr" presetSubtype="0" fill="hold" nodeType="withEffect">
                                  <p:stCondLst>
                                    <p:cond delay="0"/>
                                  </p:stCondLst>
                                  <p:childTnLst>
                                    <p:set>
                                      <p:cBhvr>
                                        <p:cTn id="288" dur="1" fill="hold">
                                          <p:stCondLst>
                                            <p:cond delay="0"/>
                                          </p:stCondLst>
                                        </p:cTn>
                                        <p:tgtEl>
                                          <p:spTgt spid="673925"/>
                                        </p:tgtEl>
                                        <p:attrNameLst>
                                          <p:attrName>style.visibility</p:attrName>
                                        </p:attrNameLst>
                                      </p:cBhvr>
                                      <p:to>
                                        <p:strVal val="visible"/>
                                      </p:to>
                                    </p:set>
                                    <p:animEffect transition="in" filter="dissolve">
                                      <p:cBhvr>
                                        <p:cTn id="289" dur="500"/>
                                        <p:tgtEl>
                                          <p:spTgt spid="673925"/>
                                        </p:tgtEl>
                                      </p:cBhvr>
                                    </p:animEffect>
                                  </p:childTnLst>
                                </p:cTn>
                              </p:par>
                              <p:par>
                                <p:cTn id="290" presetID="9" presetClass="entr" presetSubtype="0" fill="hold" nodeType="withEffect">
                                  <p:stCondLst>
                                    <p:cond delay="0"/>
                                  </p:stCondLst>
                                  <p:childTnLst>
                                    <p:set>
                                      <p:cBhvr>
                                        <p:cTn id="291" dur="1" fill="hold">
                                          <p:stCondLst>
                                            <p:cond delay="0"/>
                                          </p:stCondLst>
                                        </p:cTn>
                                        <p:tgtEl>
                                          <p:spTgt spid="673926"/>
                                        </p:tgtEl>
                                        <p:attrNameLst>
                                          <p:attrName>style.visibility</p:attrName>
                                        </p:attrNameLst>
                                      </p:cBhvr>
                                      <p:to>
                                        <p:strVal val="visible"/>
                                      </p:to>
                                    </p:set>
                                    <p:animEffect transition="in" filter="dissolve">
                                      <p:cBhvr>
                                        <p:cTn id="292" dur="500"/>
                                        <p:tgtEl>
                                          <p:spTgt spid="673926"/>
                                        </p:tgtEl>
                                      </p:cBhvr>
                                    </p:animEffect>
                                  </p:childTnLst>
                                </p:cTn>
                              </p:par>
                              <p:par>
                                <p:cTn id="293" presetID="9" presetClass="entr" presetSubtype="0" fill="hold" nodeType="withEffect">
                                  <p:stCondLst>
                                    <p:cond delay="0"/>
                                  </p:stCondLst>
                                  <p:childTnLst>
                                    <p:set>
                                      <p:cBhvr>
                                        <p:cTn id="294" dur="1" fill="hold">
                                          <p:stCondLst>
                                            <p:cond delay="0"/>
                                          </p:stCondLst>
                                        </p:cTn>
                                        <p:tgtEl>
                                          <p:spTgt spid="673927"/>
                                        </p:tgtEl>
                                        <p:attrNameLst>
                                          <p:attrName>style.visibility</p:attrName>
                                        </p:attrNameLst>
                                      </p:cBhvr>
                                      <p:to>
                                        <p:strVal val="visible"/>
                                      </p:to>
                                    </p:set>
                                    <p:animEffect transition="in" filter="dissolve">
                                      <p:cBhvr>
                                        <p:cTn id="295" dur="500"/>
                                        <p:tgtEl>
                                          <p:spTgt spid="673927"/>
                                        </p:tgtEl>
                                      </p:cBhvr>
                                    </p:animEffect>
                                  </p:childTnLst>
                                </p:cTn>
                              </p:par>
                              <p:par>
                                <p:cTn id="296" presetID="9" presetClass="entr" presetSubtype="0" fill="hold" nodeType="withEffect">
                                  <p:stCondLst>
                                    <p:cond delay="0"/>
                                  </p:stCondLst>
                                  <p:childTnLst>
                                    <p:set>
                                      <p:cBhvr>
                                        <p:cTn id="297" dur="1" fill="hold">
                                          <p:stCondLst>
                                            <p:cond delay="0"/>
                                          </p:stCondLst>
                                        </p:cTn>
                                        <p:tgtEl>
                                          <p:spTgt spid="673928"/>
                                        </p:tgtEl>
                                        <p:attrNameLst>
                                          <p:attrName>style.visibility</p:attrName>
                                        </p:attrNameLst>
                                      </p:cBhvr>
                                      <p:to>
                                        <p:strVal val="visible"/>
                                      </p:to>
                                    </p:set>
                                    <p:animEffect transition="in" filter="dissolve">
                                      <p:cBhvr>
                                        <p:cTn id="298" dur="500"/>
                                        <p:tgtEl>
                                          <p:spTgt spid="673928"/>
                                        </p:tgtEl>
                                      </p:cBhvr>
                                    </p:animEffect>
                                  </p:childTnLst>
                                </p:cTn>
                              </p:par>
                              <p:par>
                                <p:cTn id="299" presetID="9" presetClass="entr" presetSubtype="0" fill="hold" nodeType="withEffect">
                                  <p:stCondLst>
                                    <p:cond delay="0"/>
                                  </p:stCondLst>
                                  <p:childTnLst>
                                    <p:set>
                                      <p:cBhvr>
                                        <p:cTn id="300" dur="1" fill="hold">
                                          <p:stCondLst>
                                            <p:cond delay="0"/>
                                          </p:stCondLst>
                                        </p:cTn>
                                        <p:tgtEl>
                                          <p:spTgt spid="673844"/>
                                        </p:tgtEl>
                                        <p:attrNameLst>
                                          <p:attrName>style.visibility</p:attrName>
                                        </p:attrNameLst>
                                      </p:cBhvr>
                                      <p:to>
                                        <p:strVal val="visible"/>
                                      </p:to>
                                    </p:set>
                                    <p:animEffect transition="in" filter="dissolve">
                                      <p:cBhvr>
                                        <p:cTn id="301" dur="500"/>
                                        <p:tgtEl>
                                          <p:spTgt spid="673844"/>
                                        </p:tgtEl>
                                      </p:cBhvr>
                                    </p:animEffect>
                                  </p:childTnLst>
                                </p:cTn>
                              </p:par>
                              <p:par>
                                <p:cTn id="302" presetID="9" presetClass="entr" presetSubtype="0" fill="hold" nodeType="withEffect">
                                  <p:stCondLst>
                                    <p:cond delay="0"/>
                                  </p:stCondLst>
                                  <p:childTnLst>
                                    <p:set>
                                      <p:cBhvr>
                                        <p:cTn id="303" dur="1" fill="hold">
                                          <p:stCondLst>
                                            <p:cond delay="0"/>
                                          </p:stCondLst>
                                        </p:cTn>
                                        <p:tgtEl>
                                          <p:spTgt spid="673845"/>
                                        </p:tgtEl>
                                        <p:attrNameLst>
                                          <p:attrName>style.visibility</p:attrName>
                                        </p:attrNameLst>
                                      </p:cBhvr>
                                      <p:to>
                                        <p:strVal val="visible"/>
                                      </p:to>
                                    </p:set>
                                    <p:animEffect transition="in" filter="dissolve">
                                      <p:cBhvr>
                                        <p:cTn id="304" dur="500"/>
                                        <p:tgtEl>
                                          <p:spTgt spid="673845"/>
                                        </p:tgtEl>
                                      </p:cBhvr>
                                    </p:animEffect>
                                  </p:childTnLst>
                                </p:cTn>
                              </p:par>
                              <p:par>
                                <p:cTn id="305" presetID="9" presetClass="entr" presetSubtype="0" fill="hold" nodeType="withEffect">
                                  <p:stCondLst>
                                    <p:cond delay="0"/>
                                  </p:stCondLst>
                                  <p:childTnLst>
                                    <p:set>
                                      <p:cBhvr>
                                        <p:cTn id="306" dur="1" fill="hold">
                                          <p:stCondLst>
                                            <p:cond delay="0"/>
                                          </p:stCondLst>
                                        </p:cTn>
                                        <p:tgtEl>
                                          <p:spTgt spid="673846"/>
                                        </p:tgtEl>
                                        <p:attrNameLst>
                                          <p:attrName>style.visibility</p:attrName>
                                        </p:attrNameLst>
                                      </p:cBhvr>
                                      <p:to>
                                        <p:strVal val="visible"/>
                                      </p:to>
                                    </p:set>
                                    <p:animEffect transition="in" filter="dissolve">
                                      <p:cBhvr>
                                        <p:cTn id="307" dur="500"/>
                                        <p:tgtEl>
                                          <p:spTgt spid="673846"/>
                                        </p:tgtEl>
                                      </p:cBhvr>
                                    </p:animEffect>
                                  </p:childTnLst>
                                </p:cTn>
                              </p:par>
                              <p:par>
                                <p:cTn id="308" presetID="9" presetClass="entr" presetSubtype="0" fill="hold" nodeType="withEffect">
                                  <p:stCondLst>
                                    <p:cond delay="0"/>
                                  </p:stCondLst>
                                  <p:childTnLst>
                                    <p:set>
                                      <p:cBhvr>
                                        <p:cTn id="309" dur="1" fill="hold">
                                          <p:stCondLst>
                                            <p:cond delay="0"/>
                                          </p:stCondLst>
                                        </p:cTn>
                                        <p:tgtEl>
                                          <p:spTgt spid="673848"/>
                                        </p:tgtEl>
                                        <p:attrNameLst>
                                          <p:attrName>style.visibility</p:attrName>
                                        </p:attrNameLst>
                                      </p:cBhvr>
                                      <p:to>
                                        <p:strVal val="visible"/>
                                      </p:to>
                                    </p:set>
                                    <p:animEffect transition="in" filter="dissolve">
                                      <p:cBhvr>
                                        <p:cTn id="310" dur="500"/>
                                        <p:tgtEl>
                                          <p:spTgt spid="673848"/>
                                        </p:tgtEl>
                                      </p:cBhvr>
                                    </p:animEffect>
                                  </p:childTnLst>
                                </p:cTn>
                              </p:par>
                              <p:par>
                                <p:cTn id="311" presetID="9" presetClass="entr" presetSubtype="0" fill="hold" nodeType="withEffect">
                                  <p:stCondLst>
                                    <p:cond delay="0"/>
                                  </p:stCondLst>
                                  <p:childTnLst>
                                    <p:set>
                                      <p:cBhvr>
                                        <p:cTn id="312" dur="1" fill="hold">
                                          <p:stCondLst>
                                            <p:cond delay="0"/>
                                          </p:stCondLst>
                                        </p:cTn>
                                        <p:tgtEl>
                                          <p:spTgt spid="673847"/>
                                        </p:tgtEl>
                                        <p:attrNameLst>
                                          <p:attrName>style.visibility</p:attrName>
                                        </p:attrNameLst>
                                      </p:cBhvr>
                                      <p:to>
                                        <p:strVal val="visible"/>
                                      </p:to>
                                    </p:set>
                                    <p:animEffect transition="in" filter="dissolve">
                                      <p:cBhvr>
                                        <p:cTn id="313" dur="500"/>
                                        <p:tgtEl>
                                          <p:spTgt spid="673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4" grpId="0"/>
      <p:bldP spid="673849" grpId="0"/>
      <p:bldP spid="673849" grpId="1"/>
      <p:bldP spid="673851" grpId="0"/>
      <p:bldP spid="673852" grpId="0"/>
      <p:bldP spid="673853" grpId="0"/>
      <p:bldP spid="673854" grpId="0"/>
      <p:bldP spid="673858" grpId="0"/>
      <p:bldP spid="673859" grpId="0"/>
      <p:bldP spid="673860" grpId="0"/>
      <p:bldP spid="673861" grpId="0"/>
      <p:bldP spid="673863" grpId="0"/>
      <p:bldP spid="673864" grpId="0"/>
      <p:bldP spid="673865" grpId="0"/>
      <p:bldP spid="673866" grpId="0"/>
      <p:bldP spid="673870" grpId="0"/>
      <p:bldP spid="673871" grpId="0"/>
      <p:bldP spid="673872" grpId="0"/>
      <p:bldP spid="673873" grpId="0"/>
      <p:bldP spid="673874" grpId="0"/>
      <p:bldP spid="673876" grpId="0"/>
      <p:bldP spid="673877" grpId="0"/>
      <p:bldP spid="673878" grpId="0"/>
      <p:bldP spid="673881" grpId="0"/>
      <p:bldP spid="673882" grpId="0"/>
      <p:bldP spid="673883" grpId="0"/>
      <p:bldP spid="67388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Text Box 3">
            <a:extLst>
              <a:ext uri="{FF2B5EF4-FFF2-40B4-BE49-F238E27FC236}">
                <a16:creationId xmlns:a16="http://schemas.microsoft.com/office/drawing/2014/main" xmlns="" id="{2B760A76-3587-42D6-BFCA-78CD1F38994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513126" name="AutoShape 102">
            <a:extLst>
              <a:ext uri="{FF2B5EF4-FFF2-40B4-BE49-F238E27FC236}">
                <a16:creationId xmlns:a16="http://schemas.microsoft.com/office/drawing/2014/main" xmlns="" id="{5B46BF29-47AC-4DE9-AB57-FC9CE38DB70C}"/>
              </a:ext>
            </a:extLst>
          </p:cNvPr>
          <p:cNvSpPr>
            <a:spLocks noChangeArrowheads="1"/>
          </p:cNvSpPr>
          <p:nvPr/>
        </p:nvSpPr>
        <p:spPr bwMode="auto">
          <a:xfrm>
            <a:off x="2286000" y="1662113"/>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127" name="Text Box 103">
            <a:extLst>
              <a:ext uri="{FF2B5EF4-FFF2-40B4-BE49-F238E27FC236}">
                <a16:creationId xmlns:a16="http://schemas.microsoft.com/office/drawing/2014/main" xmlns="" id="{374281E2-6570-4C9B-B57C-6F12981A6CFD}"/>
              </a:ext>
            </a:extLst>
          </p:cNvPr>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13128" name="Text Box 104">
            <a:extLst>
              <a:ext uri="{FF2B5EF4-FFF2-40B4-BE49-F238E27FC236}">
                <a16:creationId xmlns:a16="http://schemas.microsoft.com/office/drawing/2014/main" xmlns="" id="{87DB7179-83A2-4BC7-915D-F099DD837663}"/>
              </a:ext>
            </a:extLst>
          </p:cNvPr>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13129" name="Text Box 105">
            <a:extLst>
              <a:ext uri="{FF2B5EF4-FFF2-40B4-BE49-F238E27FC236}">
                <a16:creationId xmlns:a16="http://schemas.microsoft.com/office/drawing/2014/main" xmlns="" id="{04CE798F-17B2-47E2-A3C2-37411BB0A675}"/>
              </a:ext>
            </a:extLst>
          </p:cNvPr>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13130" name="Text Box 106">
            <a:extLst>
              <a:ext uri="{FF2B5EF4-FFF2-40B4-BE49-F238E27FC236}">
                <a16:creationId xmlns:a16="http://schemas.microsoft.com/office/drawing/2014/main" xmlns="" id="{DE6762C2-DF4A-416C-99AE-FD612EAB8748}"/>
              </a:ext>
            </a:extLst>
          </p:cNvPr>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513131" name="Line 107">
            <a:extLst>
              <a:ext uri="{FF2B5EF4-FFF2-40B4-BE49-F238E27FC236}">
                <a16:creationId xmlns:a16="http://schemas.microsoft.com/office/drawing/2014/main" xmlns="" id="{8483A3E7-187D-4D12-88B2-F9D0E0838B4E}"/>
              </a:ext>
            </a:extLst>
          </p:cNvPr>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132" name="Line 108">
            <a:extLst>
              <a:ext uri="{FF2B5EF4-FFF2-40B4-BE49-F238E27FC236}">
                <a16:creationId xmlns:a16="http://schemas.microsoft.com/office/drawing/2014/main" xmlns="" id="{5863DC5E-37AF-42A6-ABCD-F9A370D2C46E}"/>
              </a:ext>
            </a:extLst>
          </p:cNvPr>
          <p:cNvSpPr>
            <a:spLocks noChangeShapeType="1"/>
          </p:cNvSpPr>
          <p:nvPr/>
        </p:nvSpPr>
        <p:spPr bwMode="auto">
          <a:xfrm>
            <a:off x="33528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133" name="Line 109">
            <a:extLst>
              <a:ext uri="{FF2B5EF4-FFF2-40B4-BE49-F238E27FC236}">
                <a16:creationId xmlns:a16="http://schemas.microsoft.com/office/drawing/2014/main" xmlns="" id="{CB3C77FE-0C65-460E-A022-DD33D7FA1D3A}"/>
              </a:ext>
            </a:extLst>
          </p:cNvPr>
          <p:cNvSpPr>
            <a:spLocks noChangeShapeType="1"/>
          </p:cNvSpPr>
          <p:nvPr/>
        </p:nvSpPr>
        <p:spPr bwMode="auto">
          <a:xfrm>
            <a:off x="38862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134" name="Text Box 110">
            <a:extLst>
              <a:ext uri="{FF2B5EF4-FFF2-40B4-BE49-F238E27FC236}">
                <a16:creationId xmlns:a16="http://schemas.microsoft.com/office/drawing/2014/main" xmlns="" id="{95BC1869-4DED-4F6F-BD9A-7BA8D2EDE110}"/>
              </a:ext>
            </a:extLst>
          </p:cNvPr>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13135" name="Text Box 111">
            <a:extLst>
              <a:ext uri="{FF2B5EF4-FFF2-40B4-BE49-F238E27FC236}">
                <a16:creationId xmlns:a16="http://schemas.microsoft.com/office/drawing/2014/main" xmlns="" id="{A16592AF-66CF-4176-ABCA-087D0D86836C}"/>
              </a:ext>
            </a:extLst>
          </p:cNvPr>
          <p:cNvSpPr txBox="1">
            <a:spLocks noChangeArrowheads="1"/>
          </p:cNvSpPr>
          <p:nvPr/>
        </p:nvSpPr>
        <p:spPr bwMode="auto">
          <a:xfrm>
            <a:off x="3886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13136" name="Text Box 112">
            <a:extLst>
              <a:ext uri="{FF2B5EF4-FFF2-40B4-BE49-F238E27FC236}">
                <a16:creationId xmlns:a16="http://schemas.microsoft.com/office/drawing/2014/main" xmlns="" id="{CADDBB61-25FE-4550-BB5D-77D072884885}"/>
              </a:ext>
            </a:extLst>
          </p:cNvPr>
          <p:cNvSpPr txBox="1">
            <a:spLocks noChangeArrowheads="1"/>
          </p:cNvSpPr>
          <p:nvPr/>
        </p:nvSpPr>
        <p:spPr bwMode="auto">
          <a:xfrm>
            <a:off x="33528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13137" name="Text Box 113">
            <a:extLst>
              <a:ext uri="{FF2B5EF4-FFF2-40B4-BE49-F238E27FC236}">
                <a16:creationId xmlns:a16="http://schemas.microsoft.com/office/drawing/2014/main" xmlns="" id="{09061351-65F1-4568-9DD6-0A1649978DD1}"/>
              </a:ext>
            </a:extLst>
          </p:cNvPr>
          <p:cNvSpPr txBox="1">
            <a:spLocks noChangeArrowheads="1"/>
          </p:cNvSpPr>
          <p:nvPr/>
        </p:nvSpPr>
        <p:spPr bwMode="auto">
          <a:xfrm>
            <a:off x="287655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13138" name="AutoShape 114">
            <a:extLst>
              <a:ext uri="{FF2B5EF4-FFF2-40B4-BE49-F238E27FC236}">
                <a16:creationId xmlns:a16="http://schemas.microsoft.com/office/drawing/2014/main" xmlns="" id="{457BAE38-A369-448C-8D18-40789F462024}"/>
              </a:ext>
            </a:extLst>
          </p:cNvPr>
          <p:cNvSpPr>
            <a:spLocks noChangeArrowheads="1"/>
          </p:cNvSpPr>
          <p:nvPr/>
        </p:nvSpPr>
        <p:spPr bwMode="auto">
          <a:xfrm>
            <a:off x="6015038" y="1628775"/>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139" name="Text Box 115">
            <a:extLst>
              <a:ext uri="{FF2B5EF4-FFF2-40B4-BE49-F238E27FC236}">
                <a16:creationId xmlns:a16="http://schemas.microsoft.com/office/drawing/2014/main" xmlns="" id="{FBE3B2C8-AA1B-4B6C-B8AD-48DA67565CC8}"/>
              </a:ext>
            </a:extLst>
          </p:cNvPr>
          <p:cNvSpPr txBox="1">
            <a:spLocks noChangeArrowheads="1"/>
          </p:cNvSpPr>
          <p:nvPr/>
        </p:nvSpPr>
        <p:spPr bwMode="auto">
          <a:xfrm>
            <a:off x="71580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13140" name="Text Box 116">
            <a:extLst>
              <a:ext uri="{FF2B5EF4-FFF2-40B4-BE49-F238E27FC236}">
                <a16:creationId xmlns:a16="http://schemas.microsoft.com/office/drawing/2014/main" xmlns="" id="{3E2F30BA-3AA3-4C01-8A34-DF5042737EBC}"/>
              </a:ext>
            </a:extLst>
          </p:cNvPr>
          <p:cNvSpPr txBox="1">
            <a:spLocks noChangeArrowheads="1"/>
          </p:cNvSpPr>
          <p:nvPr/>
        </p:nvSpPr>
        <p:spPr bwMode="auto">
          <a:xfrm>
            <a:off x="66246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13141" name="Text Box 117">
            <a:extLst>
              <a:ext uri="{FF2B5EF4-FFF2-40B4-BE49-F238E27FC236}">
                <a16:creationId xmlns:a16="http://schemas.microsoft.com/office/drawing/2014/main" xmlns="" id="{FF8B0C5F-A8F8-4BA6-9BA6-F8660DC0B67B}"/>
              </a:ext>
            </a:extLst>
          </p:cNvPr>
          <p:cNvSpPr txBox="1">
            <a:spLocks noChangeArrowheads="1"/>
          </p:cNvSpPr>
          <p:nvPr/>
        </p:nvSpPr>
        <p:spPr bwMode="auto">
          <a:xfrm>
            <a:off x="60912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13142" name="Text Box 118">
            <a:extLst>
              <a:ext uri="{FF2B5EF4-FFF2-40B4-BE49-F238E27FC236}">
                <a16:creationId xmlns:a16="http://schemas.microsoft.com/office/drawing/2014/main" xmlns="" id="{B30A5E85-773E-41E5-AB77-93EBAC038567}"/>
              </a:ext>
            </a:extLst>
          </p:cNvPr>
          <p:cNvSpPr txBox="1">
            <a:spLocks noChangeArrowheads="1"/>
          </p:cNvSpPr>
          <p:nvPr/>
        </p:nvSpPr>
        <p:spPr bwMode="auto">
          <a:xfrm>
            <a:off x="7691438" y="133826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513143" name="Line 119">
            <a:extLst>
              <a:ext uri="{FF2B5EF4-FFF2-40B4-BE49-F238E27FC236}">
                <a16:creationId xmlns:a16="http://schemas.microsoft.com/office/drawing/2014/main" xmlns="" id="{CF9B71B3-ADF4-4B01-93A8-AEF4012AAA64}"/>
              </a:ext>
            </a:extLst>
          </p:cNvPr>
          <p:cNvSpPr>
            <a:spLocks noChangeShapeType="1"/>
          </p:cNvSpPr>
          <p:nvPr/>
        </p:nvSpPr>
        <p:spPr bwMode="auto">
          <a:xfrm>
            <a:off x="65484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144" name="Line 120">
            <a:extLst>
              <a:ext uri="{FF2B5EF4-FFF2-40B4-BE49-F238E27FC236}">
                <a16:creationId xmlns:a16="http://schemas.microsoft.com/office/drawing/2014/main" xmlns="" id="{02AB6982-045A-4597-9D01-19E04F4AECEF}"/>
              </a:ext>
            </a:extLst>
          </p:cNvPr>
          <p:cNvSpPr>
            <a:spLocks noChangeShapeType="1"/>
          </p:cNvSpPr>
          <p:nvPr/>
        </p:nvSpPr>
        <p:spPr bwMode="auto">
          <a:xfrm>
            <a:off x="70818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145" name="Line 121">
            <a:extLst>
              <a:ext uri="{FF2B5EF4-FFF2-40B4-BE49-F238E27FC236}">
                <a16:creationId xmlns:a16="http://schemas.microsoft.com/office/drawing/2014/main" xmlns="" id="{EBF1CB79-4187-4ABC-AE25-B3C16A1F6EA4}"/>
              </a:ext>
            </a:extLst>
          </p:cNvPr>
          <p:cNvSpPr>
            <a:spLocks noChangeShapeType="1"/>
          </p:cNvSpPr>
          <p:nvPr/>
        </p:nvSpPr>
        <p:spPr bwMode="auto">
          <a:xfrm>
            <a:off x="76152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146" name="Text Box 122">
            <a:extLst>
              <a:ext uri="{FF2B5EF4-FFF2-40B4-BE49-F238E27FC236}">
                <a16:creationId xmlns:a16="http://schemas.microsoft.com/office/drawing/2014/main" xmlns="" id="{0439987B-9D98-416A-89B2-931BA1A2B5CB}"/>
              </a:ext>
            </a:extLst>
          </p:cNvPr>
          <p:cNvSpPr txBox="1">
            <a:spLocks noChangeArrowheads="1"/>
          </p:cNvSpPr>
          <p:nvPr/>
        </p:nvSpPr>
        <p:spPr bwMode="auto">
          <a:xfrm>
            <a:off x="609123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13147" name="Text Box 123">
            <a:extLst>
              <a:ext uri="{FF2B5EF4-FFF2-40B4-BE49-F238E27FC236}">
                <a16:creationId xmlns:a16="http://schemas.microsoft.com/office/drawing/2014/main" xmlns="" id="{0BEE450E-C9D5-4A11-A5CA-95AACD1460B2}"/>
              </a:ext>
            </a:extLst>
          </p:cNvPr>
          <p:cNvSpPr txBox="1">
            <a:spLocks noChangeArrowheads="1"/>
          </p:cNvSpPr>
          <p:nvPr/>
        </p:nvSpPr>
        <p:spPr bwMode="auto">
          <a:xfrm>
            <a:off x="761523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513148" name="Text Box 124">
            <a:extLst>
              <a:ext uri="{FF2B5EF4-FFF2-40B4-BE49-F238E27FC236}">
                <a16:creationId xmlns:a16="http://schemas.microsoft.com/office/drawing/2014/main" xmlns="" id="{49E44CF5-943B-48B7-BB0F-1F03FA8561CC}"/>
              </a:ext>
            </a:extLst>
          </p:cNvPr>
          <p:cNvSpPr txBox="1">
            <a:spLocks noChangeArrowheads="1"/>
          </p:cNvSpPr>
          <p:nvPr/>
        </p:nvSpPr>
        <p:spPr bwMode="auto">
          <a:xfrm>
            <a:off x="7053263" y="1704975"/>
            <a:ext cx="614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13149" name="Text Box 125">
            <a:extLst>
              <a:ext uri="{FF2B5EF4-FFF2-40B4-BE49-F238E27FC236}">
                <a16:creationId xmlns:a16="http://schemas.microsoft.com/office/drawing/2014/main" xmlns="" id="{CC937B75-7D80-4279-894C-28544C54F899}"/>
              </a:ext>
            </a:extLst>
          </p:cNvPr>
          <p:cNvSpPr txBox="1">
            <a:spLocks noChangeArrowheads="1"/>
          </p:cNvSpPr>
          <p:nvPr/>
        </p:nvSpPr>
        <p:spPr bwMode="auto">
          <a:xfrm>
            <a:off x="660558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13150" name="Text Box 126">
            <a:extLst>
              <a:ext uri="{FF2B5EF4-FFF2-40B4-BE49-F238E27FC236}">
                <a16:creationId xmlns:a16="http://schemas.microsoft.com/office/drawing/2014/main" xmlns="" id="{DFC84962-F085-445F-BA23-063B024F221B}"/>
              </a:ext>
            </a:extLst>
          </p:cNvPr>
          <p:cNvSpPr txBox="1">
            <a:spLocks noChangeArrowheads="1"/>
          </p:cNvSpPr>
          <p:nvPr/>
        </p:nvSpPr>
        <p:spPr bwMode="auto">
          <a:xfrm>
            <a:off x="5024438" y="1700213"/>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513151" name="AutoShape 127">
            <a:extLst>
              <a:ext uri="{FF2B5EF4-FFF2-40B4-BE49-F238E27FC236}">
                <a16:creationId xmlns:a16="http://schemas.microsoft.com/office/drawing/2014/main" xmlns="" id="{901B9B95-271C-4F50-A853-692E85C8B563}"/>
              </a:ext>
            </a:extLst>
          </p:cNvPr>
          <p:cNvSpPr>
            <a:spLocks noChangeArrowheads="1"/>
          </p:cNvSpPr>
          <p:nvPr/>
        </p:nvSpPr>
        <p:spPr bwMode="auto">
          <a:xfrm>
            <a:off x="2286000" y="3048000"/>
            <a:ext cx="1600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152" name="Text Box 128">
            <a:extLst>
              <a:ext uri="{FF2B5EF4-FFF2-40B4-BE49-F238E27FC236}">
                <a16:creationId xmlns:a16="http://schemas.microsoft.com/office/drawing/2014/main" xmlns="" id="{69462AFB-EE13-4D10-B58D-641A396DF1CD}"/>
              </a:ext>
            </a:extLst>
          </p:cNvPr>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a:t>
            </a:r>
          </a:p>
        </p:txBody>
      </p:sp>
      <p:sp>
        <p:nvSpPr>
          <p:cNvPr id="513153" name="Text Box 129">
            <a:extLst>
              <a:ext uri="{FF2B5EF4-FFF2-40B4-BE49-F238E27FC236}">
                <a16:creationId xmlns:a16="http://schemas.microsoft.com/office/drawing/2014/main" xmlns="" id="{DC165040-1915-49E1-9EDD-67442161BB98}"/>
              </a:ext>
            </a:extLst>
          </p:cNvPr>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513154" name="Text Box 130">
            <a:extLst>
              <a:ext uri="{FF2B5EF4-FFF2-40B4-BE49-F238E27FC236}">
                <a16:creationId xmlns:a16="http://schemas.microsoft.com/office/drawing/2014/main" xmlns="" id="{BDA926E5-CC96-48FE-AE3A-6D1FB26CB16A}"/>
              </a:ext>
            </a:extLst>
          </p:cNvPr>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513155" name="Line 131">
            <a:extLst>
              <a:ext uri="{FF2B5EF4-FFF2-40B4-BE49-F238E27FC236}">
                <a16:creationId xmlns:a16="http://schemas.microsoft.com/office/drawing/2014/main" xmlns="" id="{53C95FCC-7BEF-418B-999A-DC0A926482E2}"/>
              </a:ext>
            </a:extLst>
          </p:cNvPr>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156" name="Line 132">
            <a:extLst>
              <a:ext uri="{FF2B5EF4-FFF2-40B4-BE49-F238E27FC236}">
                <a16:creationId xmlns:a16="http://schemas.microsoft.com/office/drawing/2014/main" xmlns="" id="{72383925-2BCA-44CB-98B4-EA7B829556C3}"/>
              </a:ext>
            </a:extLst>
          </p:cNvPr>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157" name="Text Box 133">
            <a:extLst>
              <a:ext uri="{FF2B5EF4-FFF2-40B4-BE49-F238E27FC236}">
                <a16:creationId xmlns:a16="http://schemas.microsoft.com/office/drawing/2014/main" xmlns="" id="{C3FA8681-80BD-474D-BA57-985B21FCB167}"/>
              </a:ext>
            </a:extLst>
          </p:cNvPr>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13158" name="Text Box 134">
            <a:extLst>
              <a:ext uri="{FF2B5EF4-FFF2-40B4-BE49-F238E27FC236}">
                <a16:creationId xmlns:a16="http://schemas.microsoft.com/office/drawing/2014/main" xmlns="" id="{EB89E391-B084-4C79-B761-105F6F570F43}"/>
              </a:ext>
            </a:extLst>
          </p:cNvPr>
          <p:cNvSpPr txBox="1">
            <a:spLocks noChangeArrowheads="1"/>
          </p:cNvSpPr>
          <p:nvPr/>
        </p:nvSpPr>
        <p:spPr bwMode="auto">
          <a:xfrm>
            <a:off x="33528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13159" name="Text Box 135">
            <a:extLst>
              <a:ext uri="{FF2B5EF4-FFF2-40B4-BE49-F238E27FC236}">
                <a16:creationId xmlns:a16="http://schemas.microsoft.com/office/drawing/2014/main" xmlns="" id="{C0C77C71-DEA5-41A2-975D-23DC4F44F1D0}"/>
              </a:ext>
            </a:extLst>
          </p:cNvPr>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13160" name="Text Box 136">
            <a:extLst>
              <a:ext uri="{FF2B5EF4-FFF2-40B4-BE49-F238E27FC236}">
                <a16:creationId xmlns:a16="http://schemas.microsoft.com/office/drawing/2014/main" xmlns="" id="{E2601B24-14AA-40EE-8E93-E7604726C65A}"/>
              </a:ext>
            </a:extLst>
          </p:cNvPr>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3 =</a:t>
            </a:r>
          </a:p>
        </p:txBody>
      </p:sp>
      <p:sp>
        <p:nvSpPr>
          <p:cNvPr id="513162" name="Text Box 138">
            <a:extLst>
              <a:ext uri="{FF2B5EF4-FFF2-40B4-BE49-F238E27FC236}">
                <a16:creationId xmlns:a16="http://schemas.microsoft.com/office/drawing/2014/main" xmlns="" id="{D9B80963-4295-42EA-B564-7CF52827215A}"/>
              </a:ext>
            </a:extLst>
          </p:cNvPr>
          <p:cNvSpPr txBox="1">
            <a:spLocks noChangeArrowheads="1"/>
          </p:cNvSpPr>
          <p:nvPr/>
        </p:nvSpPr>
        <p:spPr bwMode="auto">
          <a:xfrm>
            <a:off x="2590800" y="41148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Apply insertion sort to sort the three lists</a:t>
            </a:r>
          </a:p>
        </p:txBody>
      </p:sp>
      <p:sp>
        <p:nvSpPr>
          <p:cNvPr id="513163" name="Text Box 139">
            <a:extLst>
              <a:ext uri="{FF2B5EF4-FFF2-40B4-BE49-F238E27FC236}">
                <a16:creationId xmlns:a16="http://schemas.microsoft.com/office/drawing/2014/main" xmlns="" id="{34EAEDCD-0916-4961-9724-3E92FC66EF77}"/>
              </a:ext>
            </a:extLst>
          </p:cNvPr>
          <p:cNvSpPr txBox="1">
            <a:spLocks noChangeArrowheads="1"/>
          </p:cNvSpPr>
          <p:nvPr/>
        </p:nvSpPr>
        <p:spPr bwMode="auto">
          <a:xfrm>
            <a:off x="2590800" y="4219575"/>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The lists are sorted </a:t>
            </a:r>
          </a:p>
        </p:txBody>
      </p:sp>
      <p:sp>
        <p:nvSpPr>
          <p:cNvPr id="513168" name="Text Box 144">
            <a:extLst>
              <a:ext uri="{FF2B5EF4-FFF2-40B4-BE49-F238E27FC236}">
                <a16:creationId xmlns:a16="http://schemas.microsoft.com/office/drawing/2014/main" xmlns="" id="{2E566A20-5D9F-4E0C-AB61-5F5AB362111A}"/>
              </a:ext>
            </a:extLst>
          </p:cNvPr>
          <p:cNvSpPr txBox="1">
            <a:spLocks noChangeArrowheads="1"/>
          </p:cNvSpPr>
          <p:nvPr/>
        </p:nvSpPr>
        <p:spPr bwMode="auto">
          <a:xfrm>
            <a:off x="23622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13169" name="Text Box 145">
            <a:extLst>
              <a:ext uri="{FF2B5EF4-FFF2-40B4-BE49-F238E27FC236}">
                <a16:creationId xmlns:a16="http://schemas.microsoft.com/office/drawing/2014/main" xmlns="" id="{58607CE7-DCFD-4510-A4AA-7E9769257EED}"/>
              </a:ext>
            </a:extLst>
          </p:cNvPr>
          <p:cNvSpPr txBox="1">
            <a:spLocks noChangeArrowheads="1"/>
          </p:cNvSpPr>
          <p:nvPr/>
        </p:nvSpPr>
        <p:spPr bwMode="auto">
          <a:xfrm>
            <a:off x="38862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13170" name="Text Box 146">
            <a:extLst>
              <a:ext uri="{FF2B5EF4-FFF2-40B4-BE49-F238E27FC236}">
                <a16:creationId xmlns:a16="http://schemas.microsoft.com/office/drawing/2014/main" xmlns="" id="{687907BE-AB92-4FC8-A69E-CFD121672308}"/>
              </a:ext>
            </a:extLst>
          </p:cNvPr>
          <p:cNvSpPr txBox="1">
            <a:spLocks noChangeArrowheads="1"/>
          </p:cNvSpPr>
          <p:nvPr/>
        </p:nvSpPr>
        <p:spPr bwMode="auto">
          <a:xfrm>
            <a:off x="33528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13171" name="Text Box 147">
            <a:extLst>
              <a:ext uri="{FF2B5EF4-FFF2-40B4-BE49-F238E27FC236}">
                <a16:creationId xmlns:a16="http://schemas.microsoft.com/office/drawing/2014/main" xmlns="" id="{F1EA027A-6E86-4695-8C1A-CCF5F40661B9}"/>
              </a:ext>
            </a:extLst>
          </p:cNvPr>
          <p:cNvSpPr txBox="1">
            <a:spLocks noChangeArrowheads="1"/>
          </p:cNvSpPr>
          <p:nvPr/>
        </p:nvSpPr>
        <p:spPr bwMode="auto">
          <a:xfrm>
            <a:off x="287655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13174" name="Text Box 150">
            <a:extLst>
              <a:ext uri="{FF2B5EF4-FFF2-40B4-BE49-F238E27FC236}">
                <a16:creationId xmlns:a16="http://schemas.microsoft.com/office/drawing/2014/main" xmlns="" id="{23FD7F25-3714-42AD-BDD6-40C63C7DEE33}"/>
              </a:ext>
            </a:extLst>
          </p:cNvPr>
          <p:cNvSpPr txBox="1">
            <a:spLocks noChangeArrowheads="1"/>
          </p:cNvSpPr>
          <p:nvPr/>
        </p:nvSpPr>
        <p:spPr bwMode="auto">
          <a:xfrm>
            <a:off x="6096000"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13175" name="Text Box 151">
            <a:extLst>
              <a:ext uri="{FF2B5EF4-FFF2-40B4-BE49-F238E27FC236}">
                <a16:creationId xmlns:a16="http://schemas.microsoft.com/office/drawing/2014/main" xmlns="" id="{7C699998-211D-4083-BA57-120B5D4B123B}"/>
              </a:ext>
            </a:extLst>
          </p:cNvPr>
          <p:cNvSpPr txBox="1">
            <a:spLocks noChangeArrowheads="1"/>
          </p:cNvSpPr>
          <p:nvPr/>
        </p:nvSpPr>
        <p:spPr bwMode="auto">
          <a:xfrm>
            <a:off x="7620000" y="1704975"/>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13176" name="Text Box 152">
            <a:extLst>
              <a:ext uri="{FF2B5EF4-FFF2-40B4-BE49-F238E27FC236}">
                <a16:creationId xmlns:a16="http://schemas.microsoft.com/office/drawing/2014/main" xmlns="" id="{12044C8D-885D-46FA-917F-5D34C228213D}"/>
              </a:ext>
            </a:extLst>
          </p:cNvPr>
          <p:cNvSpPr txBox="1">
            <a:spLocks noChangeArrowheads="1"/>
          </p:cNvSpPr>
          <p:nvPr/>
        </p:nvSpPr>
        <p:spPr bwMode="auto">
          <a:xfrm>
            <a:off x="7100888" y="1704975"/>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13177" name="Text Box 153">
            <a:extLst>
              <a:ext uri="{FF2B5EF4-FFF2-40B4-BE49-F238E27FC236}">
                <a16:creationId xmlns:a16="http://schemas.microsoft.com/office/drawing/2014/main" xmlns="" id="{D1041DB0-D627-4B03-911F-3E9D0678ECF6}"/>
              </a:ext>
            </a:extLst>
          </p:cNvPr>
          <p:cNvSpPr txBox="1">
            <a:spLocks noChangeArrowheads="1"/>
          </p:cNvSpPr>
          <p:nvPr/>
        </p:nvSpPr>
        <p:spPr bwMode="auto">
          <a:xfrm>
            <a:off x="6610350"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513178" name="Text Box 154">
            <a:extLst>
              <a:ext uri="{FF2B5EF4-FFF2-40B4-BE49-F238E27FC236}">
                <a16:creationId xmlns:a16="http://schemas.microsoft.com/office/drawing/2014/main" xmlns="" id="{195E1BE1-05AC-464F-A7DC-06F866B4917E}"/>
              </a:ext>
            </a:extLst>
          </p:cNvPr>
          <p:cNvSpPr txBox="1">
            <a:spLocks noChangeArrowheads="1"/>
          </p:cNvSpPr>
          <p:nvPr/>
        </p:nvSpPr>
        <p:spPr bwMode="auto">
          <a:xfrm>
            <a:off x="23558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13179" name="Text Box 155">
            <a:extLst>
              <a:ext uri="{FF2B5EF4-FFF2-40B4-BE49-F238E27FC236}">
                <a16:creationId xmlns:a16="http://schemas.microsoft.com/office/drawing/2014/main" xmlns="" id="{D5732FDF-6DF7-4A6C-BB5E-1DB1FF3AFD63}"/>
              </a:ext>
            </a:extLst>
          </p:cNvPr>
          <p:cNvSpPr txBox="1">
            <a:spLocks noChangeArrowheads="1"/>
          </p:cNvSpPr>
          <p:nvPr/>
        </p:nvSpPr>
        <p:spPr bwMode="auto">
          <a:xfrm>
            <a:off x="33464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13180" name="Text Box 156">
            <a:extLst>
              <a:ext uri="{FF2B5EF4-FFF2-40B4-BE49-F238E27FC236}">
                <a16:creationId xmlns:a16="http://schemas.microsoft.com/office/drawing/2014/main" xmlns="" id="{707FE388-5C53-400A-9466-3F9BC85A438C}"/>
              </a:ext>
            </a:extLst>
          </p:cNvPr>
          <p:cNvSpPr txBox="1">
            <a:spLocks noChangeArrowheads="1"/>
          </p:cNvSpPr>
          <p:nvPr/>
        </p:nvSpPr>
        <p:spPr bwMode="auto">
          <a:xfrm>
            <a:off x="2870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13181" name="Rectangle 157">
            <a:extLst>
              <a:ext uri="{FF2B5EF4-FFF2-40B4-BE49-F238E27FC236}">
                <a16:creationId xmlns:a16="http://schemas.microsoft.com/office/drawing/2014/main" xmlns="" id="{EC1017A8-EBEC-43A1-AE8C-BC39DDE3E372}"/>
              </a:ext>
            </a:extLst>
          </p:cNvPr>
          <p:cNvSpPr>
            <a:spLocks noChangeArrowheads="1"/>
          </p:cNvSpPr>
          <p:nvPr/>
        </p:nvSpPr>
        <p:spPr bwMode="auto">
          <a:xfrm>
            <a:off x="762000" y="1371600"/>
            <a:ext cx="167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endParaRPr lang="en-US" altLang="en-US" b="1">
              <a:solidFill>
                <a:schemeClr val="accent2"/>
              </a:solidFill>
              <a:cs typeface="Times New Roman" panose="02020603050405020304" pitchFamily="18" charset="0"/>
            </a:endParaRPr>
          </a:p>
        </p:txBody>
      </p:sp>
      <p:sp>
        <p:nvSpPr>
          <p:cNvPr id="54" name="Rectangle 53">
            <a:extLst>
              <a:ext uri="{FF2B5EF4-FFF2-40B4-BE49-F238E27FC236}">
                <a16:creationId xmlns:a16="http://schemas.microsoft.com/office/drawing/2014/main" xmlns="" id="{FD9D4FB5-A998-4F82-81AC-CA3A015F1265}"/>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13162">
                                            <p:txEl>
                                              <p:pRg st="0" end="0"/>
                                            </p:txEl>
                                          </p:spTgt>
                                        </p:tgtEl>
                                        <p:attrNameLst>
                                          <p:attrName>style.visibility</p:attrName>
                                        </p:attrNameLst>
                                      </p:cBhvr>
                                      <p:to>
                                        <p:strVal val="visible"/>
                                      </p:to>
                                    </p:set>
                                    <p:animEffect transition="in" filter="dissolve">
                                      <p:cBhvr>
                                        <p:cTn id="7" dur="500"/>
                                        <p:tgtEl>
                                          <p:spTgt spid="5131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0" nodeType="clickEffect">
                                  <p:stCondLst>
                                    <p:cond delay="0"/>
                                  </p:stCondLst>
                                  <p:childTnLst>
                                    <p:animEffect transition="out" filter="dissolve">
                                      <p:cBhvr>
                                        <p:cTn id="11" dur="500"/>
                                        <p:tgtEl>
                                          <p:spTgt spid="513134"/>
                                        </p:tgtEl>
                                      </p:cBhvr>
                                    </p:animEffect>
                                    <p:set>
                                      <p:cBhvr>
                                        <p:cTn id="12" dur="1" fill="hold">
                                          <p:stCondLst>
                                            <p:cond delay="499"/>
                                          </p:stCondLst>
                                        </p:cTn>
                                        <p:tgtEl>
                                          <p:spTgt spid="513134"/>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513137"/>
                                        </p:tgtEl>
                                      </p:cBhvr>
                                    </p:animEffect>
                                    <p:set>
                                      <p:cBhvr>
                                        <p:cTn id="15" dur="1" fill="hold">
                                          <p:stCondLst>
                                            <p:cond delay="499"/>
                                          </p:stCondLst>
                                        </p:cTn>
                                        <p:tgtEl>
                                          <p:spTgt spid="513137"/>
                                        </p:tgtEl>
                                        <p:attrNameLst>
                                          <p:attrName>style.visibility</p:attrName>
                                        </p:attrNameLst>
                                      </p:cBhvr>
                                      <p:to>
                                        <p:strVal val="hidden"/>
                                      </p:to>
                                    </p:set>
                                  </p:childTnLst>
                                </p:cTn>
                              </p:par>
                              <p:par>
                                <p:cTn id="16" presetID="9" presetClass="exit" presetSubtype="0" fill="hold" grpId="0" nodeType="withEffect">
                                  <p:stCondLst>
                                    <p:cond delay="0"/>
                                  </p:stCondLst>
                                  <p:childTnLst>
                                    <p:animEffect transition="out" filter="dissolve">
                                      <p:cBhvr>
                                        <p:cTn id="17" dur="500"/>
                                        <p:tgtEl>
                                          <p:spTgt spid="513136"/>
                                        </p:tgtEl>
                                      </p:cBhvr>
                                    </p:animEffect>
                                    <p:set>
                                      <p:cBhvr>
                                        <p:cTn id="18" dur="1" fill="hold">
                                          <p:stCondLst>
                                            <p:cond delay="499"/>
                                          </p:stCondLst>
                                        </p:cTn>
                                        <p:tgtEl>
                                          <p:spTgt spid="513136"/>
                                        </p:tgtEl>
                                        <p:attrNameLst>
                                          <p:attrName>style.visibility</p:attrName>
                                        </p:attrNameLst>
                                      </p:cBhvr>
                                      <p:to>
                                        <p:strVal val="hidden"/>
                                      </p:to>
                                    </p:set>
                                  </p:childTnLst>
                                </p:cTn>
                              </p:par>
                              <p:par>
                                <p:cTn id="19" presetID="9" presetClass="exit" presetSubtype="0" fill="hold" grpId="0" nodeType="withEffect">
                                  <p:stCondLst>
                                    <p:cond delay="0"/>
                                  </p:stCondLst>
                                  <p:childTnLst>
                                    <p:animEffect transition="out" filter="dissolve">
                                      <p:cBhvr>
                                        <p:cTn id="20" dur="500"/>
                                        <p:tgtEl>
                                          <p:spTgt spid="513135"/>
                                        </p:tgtEl>
                                      </p:cBhvr>
                                    </p:animEffect>
                                    <p:set>
                                      <p:cBhvr>
                                        <p:cTn id="21" dur="1" fill="hold">
                                          <p:stCondLst>
                                            <p:cond delay="499"/>
                                          </p:stCondLst>
                                        </p:cTn>
                                        <p:tgtEl>
                                          <p:spTgt spid="513135"/>
                                        </p:tgtEl>
                                        <p:attrNameLst>
                                          <p:attrName>style.visibility</p:attrName>
                                        </p:attrNameLst>
                                      </p:cBhvr>
                                      <p:to>
                                        <p:strVal val="hidden"/>
                                      </p:to>
                                    </p:set>
                                  </p:childTnLst>
                                </p:cTn>
                              </p:par>
                              <p:par>
                                <p:cTn id="22" presetID="9" presetClass="entr" presetSubtype="0" fill="hold" grpId="0" nodeType="withEffect">
                                  <p:stCondLst>
                                    <p:cond delay="0"/>
                                  </p:stCondLst>
                                  <p:childTnLst>
                                    <p:set>
                                      <p:cBhvr>
                                        <p:cTn id="23" dur="1" fill="hold">
                                          <p:stCondLst>
                                            <p:cond delay="0"/>
                                          </p:stCondLst>
                                        </p:cTn>
                                        <p:tgtEl>
                                          <p:spTgt spid="513169"/>
                                        </p:tgtEl>
                                        <p:attrNameLst>
                                          <p:attrName>style.visibility</p:attrName>
                                        </p:attrNameLst>
                                      </p:cBhvr>
                                      <p:to>
                                        <p:strVal val="visible"/>
                                      </p:to>
                                    </p:set>
                                    <p:animEffect transition="in" filter="dissolve">
                                      <p:cBhvr>
                                        <p:cTn id="24" dur="500"/>
                                        <p:tgtEl>
                                          <p:spTgt spid="51316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13171"/>
                                        </p:tgtEl>
                                        <p:attrNameLst>
                                          <p:attrName>style.visibility</p:attrName>
                                        </p:attrNameLst>
                                      </p:cBhvr>
                                      <p:to>
                                        <p:strVal val="visible"/>
                                      </p:to>
                                    </p:set>
                                    <p:animEffect transition="in" filter="dissolve">
                                      <p:cBhvr>
                                        <p:cTn id="27" dur="500"/>
                                        <p:tgtEl>
                                          <p:spTgt spid="51317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13170"/>
                                        </p:tgtEl>
                                        <p:attrNameLst>
                                          <p:attrName>style.visibility</p:attrName>
                                        </p:attrNameLst>
                                      </p:cBhvr>
                                      <p:to>
                                        <p:strVal val="visible"/>
                                      </p:to>
                                    </p:set>
                                    <p:animEffect transition="in" filter="dissolve">
                                      <p:cBhvr>
                                        <p:cTn id="30" dur="500"/>
                                        <p:tgtEl>
                                          <p:spTgt spid="51317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13168"/>
                                        </p:tgtEl>
                                        <p:attrNameLst>
                                          <p:attrName>style.visibility</p:attrName>
                                        </p:attrNameLst>
                                      </p:cBhvr>
                                      <p:to>
                                        <p:strVal val="visible"/>
                                      </p:to>
                                    </p:set>
                                    <p:animEffect transition="in" filter="dissolve">
                                      <p:cBhvr>
                                        <p:cTn id="33" dur="500"/>
                                        <p:tgtEl>
                                          <p:spTgt spid="513168"/>
                                        </p:tgtEl>
                                      </p:cBhvr>
                                    </p:animEffect>
                                  </p:childTnLst>
                                </p:cTn>
                              </p:par>
                              <p:par>
                                <p:cTn id="34" presetID="9" presetClass="exit" presetSubtype="0" fill="hold" grpId="0" nodeType="withEffect">
                                  <p:stCondLst>
                                    <p:cond delay="0"/>
                                  </p:stCondLst>
                                  <p:childTnLst>
                                    <p:animEffect transition="out" filter="dissolve">
                                      <p:cBhvr>
                                        <p:cTn id="35" dur="500"/>
                                        <p:tgtEl>
                                          <p:spTgt spid="513146"/>
                                        </p:tgtEl>
                                      </p:cBhvr>
                                    </p:animEffect>
                                    <p:set>
                                      <p:cBhvr>
                                        <p:cTn id="36" dur="1" fill="hold">
                                          <p:stCondLst>
                                            <p:cond delay="499"/>
                                          </p:stCondLst>
                                        </p:cTn>
                                        <p:tgtEl>
                                          <p:spTgt spid="513146"/>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513149"/>
                                        </p:tgtEl>
                                      </p:cBhvr>
                                    </p:animEffect>
                                    <p:set>
                                      <p:cBhvr>
                                        <p:cTn id="39" dur="1" fill="hold">
                                          <p:stCondLst>
                                            <p:cond delay="499"/>
                                          </p:stCondLst>
                                        </p:cTn>
                                        <p:tgtEl>
                                          <p:spTgt spid="513149"/>
                                        </p:tgtEl>
                                        <p:attrNameLst>
                                          <p:attrName>style.visibility</p:attrName>
                                        </p:attrNameLst>
                                      </p:cBhvr>
                                      <p:to>
                                        <p:strVal val="hidden"/>
                                      </p:to>
                                    </p:set>
                                  </p:childTnLst>
                                </p:cTn>
                              </p:par>
                              <p:par>
                                <p:cTn id="40" presetID="9" presetClass="exit" presetSubtype="0" fill="hold" grpId="0" nodeType="withEffect">
                                  <p:stCondLst>
                                    <p:cond delay="0"/>
                                  </p:stCondLst>
                                  <p:childTnLst>
                                    <p:animEffect transition="out" filter="dissolve">
                                      <p:cBhvr>
                                        <p:cTn id="41" dur="500"/>
                                        <p:tgtEl>
                                          <p:spTgt spid="513148"/>
                                        </p:tgtEl>
                                      </p:cBhvr>
                                    </p:animEffect>
                                    <p:set>
                                      <p:cBhvr>
                                        <p:cTn id="42" dur="1" fill="hold">
                                          <p:stCondLst>
                                            <p:cond delay="499"/>
                                          </p:stCondLst>
                                        </p:cTn>
                                        <p:tgtEl>
                                          <p:spTgt spid="513148"/>
                                        </p:tgtEl>
                                        <p:attrNameLst>
                                          <p:attrName>style.visibility</p:attrName>
                                        </p:attrNameLst>
                                      </p:cBhvr>
                                      <p:to>
                                        <p:strVal val="hidden"/>
                                      </p:to>
                                    </p:set>
                                  </p:childTnLst>
                                </p:cTn>
                              </p:par>
                              <p:par>
                                <p:cTn id="43" presetID="9" presetClass="exit" presetSubtype="0" fill="hold" grpId="0" nodeType="withEffect">
                                  <p:stCondLst>
                                    <p:cond delay="0"/>
                                  </p:stCondLst>
                                  <p:childTnLst>
                                    <p:animEffect transition="out" filter="dissolve">
                                      <p:cBhvr>
                                        <p:cTn id="44" dur="500"/>
                                        <p:tgtEl>
                                          <p:spTgt spid="513147"/>
                                        </p:tgtEl>
                                      </p:cBhvr>
                                    </p:animEffect>
                                    <p:set>
                                      <p:cBhvr>
                                        <p:cTn id="45" dur="1" fill="hold">
                                          <p:stCondLst>
                                            <p:cond delay="499"/>
                                          </p:stCondLst>
                                        </p:cTn>
                                        <p:tgtEl>
                                          <p:spTgt spid="513147"/>
                                        </p:tgtEl>
                                        <p:attrNameLst>
                                          <p:attrName>style.visibility</p:attrName>
                                        </p:attrNameLst>
                                      </p:cBhvr>
                                      <p:to>
                                        <p:strVal val="hidden"/>
                                      </p:to>
                                    </p:set>
                                  </p:childTnLst>
                                </p:cTn>
                              </p:par>
                              <p:par>
                                <p:cTn id="46" presetID="9" presetClass="entr" presetSubtype="0" fill="hold" grpId="0" nodeType="withEffect">
                                  <p:stCondLst>
                                    <p:cond delay="0"/>
                                  </p:stCondLst>
                                  <p:childTnLst>
                                    <p:set>
                                      <p:cBhvr>
                                        <p:cTn id="47" dur="1" fill="hold">
                                          <p:stCondLst>
                                            <p:cond delay="0"/>
                                          </p:stCondLst>
                                        </p:cTn>
                                        <p:tgtEl>
                                          <p:spTgt spid="513175"/>
                                        </p:tgtEl>
                                        <p:attrNameLst>
                                          <p:attrName>style.visibility</p:attrName>
                                        </p:attrNameLst>
                                      </p:cBhvr>
                                      <p:to>
                                        <p:strVal val="visible"/>
                                      </p:to>
                                    </p:set>
                                    <p:animEffect transition="in" filter="dissolve">
                                      <p:cBhvr>
                                        <p:cTn id="48" dur="500"/>
                                        <p:tgtEl>
                                          <p:spTgt spid="51317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513176"/>
                                        </p:tgtEl>
                                        <p:attrNameLst>
                                          <p:attrName>style.visibility</p:attrName>
                                        </p:attrNameLst>
                                      </p:cBhvr>
                                      <p:to>
                                        <p:strVal val="visible"/>
                                      </p:to>
                                    </p:set>
                                    <p:animEffect transition="in" filter="dissolve">
                                      <p:cBhvr>
                                        <p:cTn id="51" dur="500"/>
                                        <p:tgtEl>
                                          <p:spTgt spid="51317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513177"/>
                                        </p:tgtEl>
                                        <p:attrNameLst>
                                          <p:attrName>style.visibility</p:attrName>
                                        </p:attrNameLst>
                                      </p:cBhvr>
                                      <p:to>
                                        <p:strVal val="visible"/>
                                      </p:to>
                                    </p:set>
                                    <p:animEffect transition="in" filter="dissolve">
                                      <p:cBhvr>
                                        <p:cTn id="54" dur="500"/>
                                        <p:tgtEl>
                                          <p:spTgt spid="51317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513174"/>
                                        </p:tgtEl>
                                        <p:attrNameLst>
                                          <p:attrName>style.visibility</p:attrName>
                                        </p:attrNameLst>
                                      </p:cBhvr>
                                      <p:to>
                                        <p:strVal val="visible"/>
                                      </p:to>
                                    </p:set>
                                    <p:animEffect transition="in" filter="dissolve">
                                      <p:cBhvr>
                                        <p:cTn id="57" dur="500"/>
                                        <p:tgtEl>
                                          <p:spTgt spid="513174"/>
                                        </p:tgtEl>
                                      </p:cBhvr>
                                    </p:animEffect>
                                  </p:childTnLst>
                                </p:cTn>
                              </p:par>
                              <p:par>
                                <p:cTn id="58" presetID="9" presetClass="exit" presetSubtype="0" fill="hold" grpId="0" nodeType="withEffect">
                                  <p:stCondLst>
                                    <p:cond delay="0"/>
                                  </p:stCondLst>
                                  <p:childTnLst>
                                    <p:animEffect transition="out" filter="dissolve">
                                      <p:cBhvr>
                                        <p:cTn id="59" dur="500"/>
                                        <p:tgtEl>
                                          <p:spTgt spid="513158"/>
                                        </p:tgtEl>
                                      </p:cBhvr>
                                    </p:animEffect>
                                    <p:set>
                                      <p:cBhvr>
                                        <p:cTn id="60" dur="1" fill="hold">
                                          <p:stCondLst>
                                            <p:cond delay="499"/>
                                          </p:stCondLst>
                                        </p:cTn>
                                        <p:tgtEl>
                                          <p:spTgt spid="513158"/>
                                        </p:tgtEl>
                                        <p:attrNameLst>
                                          <p:attrName>style.visibility</p:attrName>
                                        </p:attrNameLst>
                                      </p:cBhvr>
                                      <p:to>
                                        <p:strVal val="hidden"/>
                                      </p:to>
                                    </p:set>
                                  </p:childTnLst>
                                </p:cTn>
                              </p:par>
                              <p:par>
                                <p:cTn id="61" presetID="9" presetClass="exit" presetSubtype="0" fill="hold" grpId="0" nodeType="withEffect">
                                  <p:stCondLst>
                                    <p:cond delay="0"/>
                                  </p:stCondLst>
                                  <p:childTnLst>
                                    <p:animEffect transition="out" filter="dissolve">
                                      <p:cBhvr>
                                        <p:cTn id="62" dur="500"/>
                                        <p:tgtEl>
                                          <p:spTgt spid="513159"/>
                                        </p:tgtEl>
                                      </p:cBhvr>
                                    </p:animEffect>
                                    <p:set>
                                      <p:cBhvr>
                                        <p:cTn id="63" dur="1" fill="hold">
                                          <p:stCondLst>
                                            <p:cond delay="499"/>
                                          </p:stCondLst>
                                        </p:cTn>
                                        <p:tgtEl>
                                          <p:spTgt spid="513159"/>
                                        </p:tgtEl>
                                        <p:attrNameLst>
                                          <p:attrName>style.visibility</p:attrName>
                                        </p:attrNameLst>
                                      </p:cBhvr>
                                      <p:to>
                                        <p:strVal val="hidden"/>
                                      </p:to>
                                    </p:set>
                                  </p:childTnLst>
                                </p:cTn>
                              </p:par>
                              <p:par>
                                <p:cTn id="64" presetID="9" presetClass="exit" presetSubtype="0" fill="hold" grpId="0" nodeType="withEffect">
                                  <p:stCondLst>
                                    <p:cond delay="0"/>
                                  </p:stCondLst>
                                  <p:childTnLst>
                                    <p:animEffect transition="out" filter="dissolve">
                                      <p:cBhvr>
                                        <p:cTn id="65" dur="500"/>
                                        <p:tgtEl>
                                          <p:spTgt spid="513157"/>
                                        </p:tgtEl>
                                      </p:cBhvr>
                                    </p:animEffect>
                                    <p:set>
                                      <p:cBhvr>
                                        <p:cTn id="66" dur="1" fill="hold">
                                          <p:stCondLst>
                                            <p:cond delay="499"/>
                                          </p:stCondLst>
                                        </p:cTn>
                                        <p:tgtEl>
                                          <p:spTgt spid="513157"/>
                                        </p:tgtEl>
                                        <p:attrNameLst>
                                          <p:attrName>style.visibility</p:attrName>
                                        </p:attrNameLst>
                                      </p:cBhvr>
                                      <p:to>
                                        <p:strVal val="hidden"/>
                                      </p:to>
                                    </p:set>
                                  </p:childTnLst>
                                </p:cTn>
                              </p:par>
                              <p:par>
                                <p:cTn id="67" presetID="9" presetClass="entr" presetSubtype="0" fill="hold" grpId="0" nodeType="withEffect">
                                  <p:stCondLst>
                                    <p:cond delay="0"/>
                                  </p:stCondLst>
                                  <p:childTnLst>
                                    <p:set>
                                      <p:cBhvr>
                                        <p:cTn id="68" dur="1" fill="hold">
                                          <p:stCondLst>
                                            <p:cond delay="0"/>
                                          </p:stCondLst>
                                        </p:cTn>
                                        <p:tgtEl>
                                          <p:spTgt spid="513179"/>
                                        </p:tgtEl>
                                        <p:attrNameLst>
                                          <p:attrName>style.visibility</p:attrName>
                                        </p:attrNameLst>
                                      </p:cBhvr>
                                      <p:to>
                                        <p:strVal val="visible"/>
                                      </p:to>
                                    </p:set>
                                    <p:animEffect transition="in" filter="dissolve">
                                      <p:cBhvr>
                                        <p:cTn id="69" dur="500"/>
                                        <p:tgtEl>
                                          <p:spTgt spid="513179"/>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513180"/>
                                        </p:tgtEl>
                                        <p:attrNameLst>
                                          <p:attrName>style.visibility</p:attrName>
                                        </p:attrNameLst>
                                      </p:cBhvr>
                                      <p:to>
                                        <p:strVal val="visible"/>
                                      </p:to>
                                    </p:set>
                                    <p:animEffect transition="in" filter="dissolve">
                                      <p:cBhvr>
                                        <p:cTn id="72" dur="500"/>
                                        <p:tgtEl>
                                          <p:spTgt spid="513180"/>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513178"/>
                                        </p:tgtEl>
                                        <p:attrNameLst>
                                          <p:attrName>style.visibility</p:attrName>
                                        </p:attrNameLst>
                                      </p:cBhvr>
                                      <p:to>
                                        <p:strVal val="visible"/>
                                      </p:to>
                                    </p:set>
                                    <p:animEffect transition="in" filter="dissolve">
                                      <p:cBhvr>
                                        <p:cTn id="75" dur="500"/>
                                        <p:tgtEl>
                                          <p:spTgt spid="51317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xit" presetSubtype="0" fill="hold" nodeType="clickEffect">
                                  <p:stCondLst>
                                    <p:cond delay="0"/>
                                  </p:stCondLst>
                                  <p:childTnLst>
                                    <p:animEffect transition="out" filter="dissolve">
                                      <p:cBhvr>
                                        <p:cTn id="79" dur="500"/>
                                        <p:tgtEl>
                                          <p:spTgt spid="513162">
                                            <p:txEl>
                                              <p:pRg st="0" end="0"/>
                                            </p:txEl>
                                          </p:spTgt>
                                        </p:tgtEl>
                                      </p:cBhvr>
                                    </p:animEffect>
                                    <p:set>
                                      <p:cBhvr>
                                        <p:cTn id="80" dur="1" fill="hold">
                                          <p:stCondLst>
                                            <p:cond delay="499"/>
                                          </p:stCondLst>
                                        </p:cTn>
                                        <p:tgtEl>
                                          <p:spTgt spid="513162">
                                            <p:txEl>
                                              <p:pRg st="0" end="0"/>
                                            </p:txEl>
                                          </p:spTgt>
                                        </p:tgtEl>
                                        <p:attrNameLst>
                                          <p:attrName>style.visibility</p:attrName>
                                        </p:attrNameLst>
                                      </p:cBhvr>
                                      <p:to>
                                        <p:strVal val="hidden"/>
                                      </p:to>
                                    </p:set>
                                  </p:childTnLst>
                                </p:cTn>
                              </p:par>
                              <p:par>
                                <p:cTn id="81" presetID="9" presetClass="entr" presetSubtype="0" fill="hold" grpId="0" nodeType="withEffect">
                                  <p:stCondLst>
                                    <p:cond delay="0"/>
                                  </p:stCondLst>
                                  <p:childTnLst>
                                    <p:set>
                                      <p:cBhvr>
                                        <p:cTn id="82" dur="1" fill="hold">
                                          <p:stCondLst>
                                            <p:cond delay="0"/>
                                          </p:stCondLst>
                                        </p:cTn>
                                        <p:tgtEl>
                                          <p:spTgt spid="513163"/>
                                        </p:tgtEl>
                                        <p:attrNameLst>
                                          <p:attrName>style.visibility</p:attrName>
                                        </p:attrNameLst>
                                      </p:cBhvr>
                                      <p:to>
                                        <p:strVal val="visible"/>
                                      </p:to>
                                    </p:set>
                                    <p:animEffect transition="in" filter="dissolve">
                                      <p:cBhvr>
                                        <p:cTn id="83" dur="500"/>
                                        <p:tgtEl>
                                          <p:spTgt spid="513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34" grpId="0"/>
      <p:bldP spid="513135" grpId="0"/>
      <p:bldP spid="513136" grpId="0"/>
      <p:bldP spid="513137" grpId="0"/>
      <p:bldP spid="513146" grpId="0"/>
      <p:bldP spid="513147" grpId="0"/>
      <p:bldP spid="513148" grpId="0"/>
      <p:bldP spid="513149" grpId="0"/>
      <p:bldP spid="513157" grpId="0"/>
      <p:bldP spid="513158" grpId="0"/>
      <p:bldP spid="513159" grpId="0"/>
      <p:bldP spid="513162" grpId="0" build="allAtOnce"/>
      <p:bldP spid="513163" grpId="0"/>
      <p:bldP spid="513168" grpId="0"/>
      <p:bldP spid="513169" grpId="0"/>
      <p:bldP spid="513170" grpId="0"/>
      <p:bldP spid="513171" grpId="0"/>
      <p:bldP spid="513174" grpId="0"/>
      <p:bldP spid="513175" grpId="0"/>
      <p:bldP spid="513176" grpId="0"/>
      <p:bldP spid="513177" grpId="0"/>
      <p:bldP spid="513178" grpId="0"/>
      <p:bldP spid="513179" grpId="0"/>
      <p:bldP spid="5131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xmlns="" id="{09D40564-96B1-4396-9837-A070AAB5F684}"/>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1 with the element stored at index 2 and swap the values if the value at index 1 is greater than the value at index</a:t>
            </a:r>
            <a:r>
              <a:rPr lang="en-IN" altLang="en-US" sz="2000">
                <a:solidFill>
                  <a:schemeClr val="accent2"/>
                </a:solidFill>
              </a:rPr>
              <a:t> </a:t>
            </a:r>
            <a:r>
              <a:rPr lang="en-IN" altLang="en-US" sz="2000">
                <a:solidFill>
                  <a:schemeClr val="accent2"/>
                </a:solidFill>
                <a:cs typeface="Times New Roman" panose="02020603050405020304" pitchFamily="18" charset="0"/>
              </a:rPr>
              <a:t>2.</a:t>
            </a:r>
            <a:endParaRPr lang="en-US" altLang="en-US" sz="2000" b="1">
              <a:solidFill>
                <a:schemeClr val="accent2"/>
              </a:solidFill>
              <a:cs typeface="Times New Roman" panose="02020603050405020304" pitchFamily="18" charset="0"/>
            </a:endParaRPr>
          </a:p>
        </p:txBody>
      </p:sp>
      <p:sp>
        <p:nvSpPr>
          <p:cNvPr id="542760" name="Text Box 40">
            <a:extLst>
              <a:ext uri="{FF2B5EF4-FFF2-40B4-BE49-F238E27FC236}">
                <a16:creationId xmlns:a16="http://schemas.microsoft.com/office/drawing/2014/main" xmlns="" id="{EF27639C-3956-4504-8784-8B13E4079A8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42795" name="AutoShape 75">
            <a:extLst>
              <a:ext uri="{FF2B5EF4-FFF2-40B4-BE49-F238E27FC236}">
                <a16:creationId xmlns:a16="http://schemas.microsoft.com/office/drawing/2014/main" xmlns="" id="{E30E249B-7515-458D-A292-4C3B580F7AC2}"/>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796" name="Text Box 76">
            <a:extLst>
              <a:ext uri="{FF2B5EF4-FFF2-40B4-BE49-F238E27FC236}">
                <a16:creationId xmlns:a16="http://schemas.microsoft.com/office/drawing/2014/main" xmlns="" id="{34E7486F-2D36-4F5B-9D13-17B40D889030}"/>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42797" name="Text Box 77">
            <a:extLst>
              <a:ext uri="{FF2B5EF4-FFF2-40B4-BE49-F238E27FC236}">
                <a16:creationId xmlns:a16="http://schemas.microsoft.com/office/drawing/2014/main" xmlns="" id="{E5A8A443-CBC7-4F13-A15D-6D4CC44F021B}"/>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2798" name="Text Box 78">
            <a:extLst>
              <a:ext uri="{FF2B5EF4-FFF2-40B4-BE49-F238E27FC236}">
                <a16:creationId xmlns:a16="http://schemas.microsoft.com/office/drawing/2014/main" xmlns="" id="{80E484EC-2653-4AC0-964C-25BA5A983B41}"/>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42799" name="Text Box 79">
            <a:extLst>
              <a:ext uri="{FF2B5EF4-FFF2-40B4-BE49-F238E27FC236}">
                <a16:creationId xmlns:a16="http://schemas.microsoft.com/office/drawing/2014/main" xmlns="" id="{4A3EA816-2EA2-45C3-8B41-93D7D73FDD90}"/>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42800" name="Text Box 80">
            <a:extLst>
              <a:ext uri="{FF2B5EF4-FFF2-40B4-BE49-F238E27FC236}">
                <a16:creationId xmlns:a16="http://schemas.microsoft.com/office/drawing/2014/main" xmlns="" id="{E2687C52-159E-49BC-9F84-3AF33CCCC12A}"/>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42801" name="Text Box 81">
            <a:extLst>
              <a:ext uri="{FF2B5EF4-FFF2-40B4-BE49-F238E27FC236}">
                <a16:creationId xmlns:a16="http://schemas.microsoft.com/office/drawing/2014/main" xmlns="" id="{82A510FE-A298-4456-8298-B2D2EBCF4F17}"/>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42802" name="Line 82">
            <a:extLst>
              <a:ext uri="{FF2B5EF4-FFF2-40B4-BE49-F238E27FC236}">
                <a16:creationId xmlns:a16="http://schemas.microsoft.com/office/drawing/2014/main" xmlns="" id="{44D505D0-FCFB-42C7-8C98-94F9057D22C8}"/>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03" name="Line 83">
            <a:extLst>
              <a:ext uri="{FF2B5EF4-FFF2-40B4-BE49-F238E27FC236}">
                <a16:creationId xmlns:a16="http://schemas.microsoft.com/office/drawing/2014/main" xmlns="" id="{34CC4049-6821-4A6F-B1C3-6B1338395881}"/>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04" name="Line 84">
            <a:extLst>
              <a:ext uri="{FF2B5EF4-FFF2-40B4-BE49-F238E27FC236}">
                <a16:creationId xmlns:a16="http://schemas.microsoft.com/office/drawing/2014/main" xmlns="" id="{6B45F224-AB75-47A7-B89F-9B45F28FACD8}"/>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05" name="Line 85">
            <a:extLst>
              <a:ext uri="{FF2B5EF4-FFF2-40B4-BE49-F238E27FC236}">
                <a16:creationId xmlns:a16="http://schemas.microsoft.com/office/drawing/2014/main" xmlns="" id="{062CD335-D1CA-4F59-BD43-A959354DE611}"/>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06" name="Text Box 86">
            <a:extLst>
              <a:ext uri="{FF2B5EF4-FFF2-40B4-BE49-F238E27FC236}">
                <a16:creationId xmlns:a16="http://schemas.microsoft.com/office/drawing/2014/main" xmlns="" id="{F6A813D5-EC46-425F-B3B7-7859C22C08A0}"/>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42807" name="Text Box 87">
            <a:extLst>
              <a:ext uri="{FF2B5EF4-FFF2-40B4-BE49-F238E27FC236}">
                <a16:creationId xmlns:a16="http://schemas.microsoft.com/office/drawing/2014/main" xmlns="" id="{50E071E7-F0DE-4F4C-82B5-20F1C1DA537D}"/>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42809" name="Text Box 89">
            <a:extLst>
              <a:ext uri="{FF2B5EF4-FFF2-40B4-BE49-F238E27FC236}">
                <a16:creationId xmlns:a16="http://schemas.microsoft.com/office/drawing/2014/main" xmlns="" id="{98DEB6AC-D547-4999-886D-D37D09E09C43}"/>
              </a:ext>
            </a:extLst>
          </p:cNvPr>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42819" name="Text Box 99">
            <a:extLst>
              <a:ext uri="{FF2B5EF4-FFF2-40B4-BE49-F238E27FC236}">
                <a16:creationId xmlns:a16="http://schemas.microsoft.com/office/drawing/2014/main" xmlns="" id="{C63A1103-8032-4428-AAEE-8D2B10E079D3}"/>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2820" name="Text Box 100">
            <a:extLst>
              <a:ext uri="{FF2B5EF4-FFF2-40B4-BE49-F238E27FC236}">
                <a16:creationId xmlns:a16="http://schemas.microsoft.com/office/drawing/2014/main" xmlns="" id="{68F1C32C-43B4-4DE4-913A-853DF1657997}"/>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42821" name="Group 101">
            <a:extLst>
              <a:ext uri="{FF2B5EF4-FFF2-40B4-BE49-F238E27FC236}">
                <a16:creationId xmlns:a16="http://schemas.microsoft.com/office/drawing/2014/main" xmlns="" id="{12D2E17F-C9CF-4552-8725-8F01B679408D}"/>
              </a:ext>
            </a:extLst>
          </p:cNvPr>
          <p:cNvGrpSpPr>
            <a:grpSpLocks/>
          </p:cNvGrpSpPr>
          <p:nvPr/>
        </p:nvGrpSpPr>
        <p:grpSpPr bwMode="auto">
          <a:xfrm>
            <a:off x="2667000" y="4038600"/>
            <a:ext cx="1066800" cy="533400"/>
            <a:chOff x="1350" y="2544"/>
            <a:chExt cx="672" cy="336"/>
          </a:xfrm>
        </p:grpSpPr>
        <p:sp>
          <p:nvSpPr>
            <p:cNvPr id="542822" name="Line 102">
              <a:extLst>
                <a:ext uri="{FF2B5EF4-FFF2-40B4-BE49-F238E27FC236}">
                  <a16:creationId xmlns:a16="http://schemas.microsoft.com/office/drawing/2014/main" xmlns="" id="{C675B0A2-EBF2-4CC7-8298-C79C9991FC11}"/>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23" name="Line 103">
              <a:extLst>
                <a:ext uri="{FF2B5EF4-FFF2-40B4-BE49-F238E27FC236}">
                  <a16:creationId xmlns:a16="http://schemas.microsoft.com/office/drawing/2014/main" xmlns="" id="{4925A8E3-1983-43B6-9A26-B7425BD9B07A}"/>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24" name="Line 104">
              <a:extLst>
                <a:ext uri="{FF2B5EF4-FFF2-40B4-BE49-F238E27FC236}">
                  <a16:creationId xmlns:a16="http://schemas.microsoft.com/office/drawing/2014/main" xmlns="" id="{B981966F-01D6-4499-9DDB-60C5D5170E2B}"/>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25" name="Line 105">
              <a:extLst>
                <a:ext uri="{FF2B5EF4-FFF2-40B4-BE49-F238E27FC236}">
                  <a16:creationId xmlns:a16="http://schemas.microsoft.com/office/drawing/2014/main" xmlns="" id="{CA11D180-49AC-4533-ABE4-A03A130594F5}"/>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26" name="Line 106">
              <a:extLst>
                <a:ext uri="{FF2B5EF4-FFF2-40B4-BE49-F238E27FC236}">
                  <a16:creationId xmlns:a16="http://schemas.microsoft.com/office/drawing/2014/main" xmlns="" id="{28701BF8-BB5E-40CD-ACDC-55CD3D2346CC}"/>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27" name="Line 107">
              <a:extLst>
                <a:ext uri="{FF2B5EF4-FFF2-40B4-BE49-F238E27FC236}">
                  <a16:creationId xmlns:a16="http://schemas.microsoft.com/office/drawing/2014/main" xmlns="" id="{8366A086-0963-40E4-A233-A08DE3613D5B}"/>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28" name="Line 108">
              <a:extLst>
                <a:ext uri="{FF2B5EF4-FFF2-40B4-BE49-F238E27FC236}">
                  <a16:creationId xmlns:a16="http://schemas.microsoft.com/office/drawing/2014/main" xmlns="" id="{E603A9E9-1F9F-4147-BDDC-2546864B87F1}"/>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542829" name="Text Box 109">
            <a:extLst>
              <a:ext uri="{FF2B5EF4-FFF2-40B4-BE49-F238E27FC236}">
                <a16:creationId xmlns:a16="http://schemas.microsoft.com/office/drawing/2014/main" xmlns="" id="{489E5E6B-83B5-4DF2-8031-098F74AC7C96}"/>
              </a:ext>
            </a:extLst>
          </p:cNvPr>
          <p:cNvSpPr txBox="1">
            <a:spLocks noChangeArrowheads="1"/>
          </p:cNvSpPr>
          <p:nvPr/>
        </p:nvSpPr>
        <p:spPr bwMode="auto">
          <a:xfrm>
            <a:off x="2476500"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
        <p:nvSpPr>
          <p:cNvPr id="31" name="Rectangle 30">
            <a:extLst>
              <a:ext uri="{FF2B5EF4-FFF2-40B4-BE49-F238E27FC236}">
                <a16:creationId xmlns:a16="http://schemas.microsoft.com/office/drawing/2014/main" xmlns="" id="{C790B12B-E905-4E89-B4B1-042030607ACB}"/>
              </a:ext>
            </a:extLst>
          </p:cNvPr>
          <p:cNvSpPr/>
          <p:nvPr/>
        </p:nvSpPr>
        <p:spPr>
          <a:xfrm>
            <a:off x="153988" y="6629400"/>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42722">
                                            <p:txEl>
                                              <p:pRg st="2" end="2"/>
                                            </p:txEl>
                                          </p:spTgt>
                                        </p:tgtEl>
                                        <p:attrNameLst>
                                          <p:attrName>style.visibility</p:attrName>
                                        </p:attrNameLst>
                                      </p:cBhvr>
                                      <p:to>
                                        <p:strVal val="visible"/>
                                      </p:to>
                                    </p:set>
                                    <p:animEffect transition="in" filter="dissolve">
                                      <p:cBhvr>
                                        <p:cTn id="7" dur="500"/>
                                        <p:tgtEl>
                                          <p:spTgt spid="542722">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42821"/>
                                        </p:tgtEl>
                                        <p:attrNameLst>
                                          <p:attrName>style.visibility</p:attrName>
                                        </p:attrNameLst>
                                      </p:cBhvr>
                                      <p:to>
                                        <p:strVal val="visible"/>
                                      </p:to>
                                    </p:set>
                                    <p:animEffect transition="in" filter="dissolve">
                                      <p:cBhvr>
                                        <p:cTn id="10" dur="500"/>
                                        <p:tgtEl>
                                          <p:spTgt spid="5428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42829"/>
                                        </p:tgtEl>
                                        <p:attrNameLst>
                                          <p:attrName>style.visibility</p:attrName>
                                        </p:attrNameLst>
                                      </p:cBhvr>
                                      <p:to>
                                        <p:strVal val="visible"/>
                                      </p:to>
                                    </p:set>
                                    <p:animEffect transition="in" filter="dissolve">
                                      <p:cBhvr>
                                        <p:cTn id="15" dur="500"/>
                                        <p:tgtEl>
                                          <p:spTgt spid="5428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grpId="1" nodeType="clickEffect">
                                  <p:stCondLst>
                                    <p:cond delay="0"/>
                                  </p:stCondLst>
                                  <p:childTnLst>
                                    <p:animEffect transition="out" filter="dissolve">
                                      <p:cBhvr>
                                        <p:cTn id="19" dur="500"/>
                                        <p:tgtEl>
                                          <p:spTgt spid="542829"/>
                                        </p:tgtEl>
                                      </p:cBhvr>
                                    </p:animEffect>
                                    <p:set>
                                      <p:cBhvr>
                                        <p:cTn id="20" dur="1" fill="hold">
                                          <p:stCondLst>
                                            <p:cond delay="499"/>
                                          </p:stCondLst>
                                        </p:cTn>
                                        <p:tgtEl>
                                          <p:spTgt spid="542829"/>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500"/>
                                        <p:tgtEl>
                                          <p:spTgt spid="542821"/>
                                        </p:tgtEl>
                                      </p:cBhvr>
                                    </p:animEffect>
                                    <p:set>
                                      <p:cBhvr>
                                        <p:cTn id="23" dur="1" fill="hold">
                                          <p:stCondLst>
                                            <p:cond delay="499"/>
                                          </p:stCondLst>
                                        </p:cTn>
                                        <p:tgtEl>
                                          <p:spTgt spid="5428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29" grpId="0"/>
      <p:bldP spid="542829" grpI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Text Box 3">
            <a:extLst>
              <a:ext uri="{FF2B5EF4-FFF2-40B4-BE49-F238E27FC236}">
                <a16:creationId xmlns:a16="http://schemas.microsoft.com/office/drawing/2014/main" xmlns="" id="{609C40F3-E57E-4815-9AF2-7A4A3BC033E8}"/>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515193" name="AutoShape 121">
            <a:extLst>
              <a:ext uri="{FF2B5EF4-FFF2-40B4-BE49-F238E27FC236}">
                <a16:creationId xmlns:a16="http://schemas.microsoft.com/office/drawing/2014/main" xmlns="" id="{CC3D15F1-439C-48E4-BFBC-B2E762202AE4}"/>
              </a:ext>
            </a:extLst>
          </p:cNvPr>
          <p:cNvSpPr>
            <a:spLocks noChangeArrowheads="1"/>
          </p:cNvSpPr>
          <p:nvPr/>
        </p:nvSpPr>
        <p:spPr bwMode="auto">
          <a:xfrm>
            <a:off x="1262063" y="4114800"/>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5194" name="Text Box 122">
            <a:extLst>
              <a:ext uri="{FF2B5EF4-FFF2-40B4-BE49-F238E27FC236}">
                <a16:creationId xmlns:a16="http://schemas.microsoft.com/office/drawing/2014/main" xmlns="" id="{4AE31343-7E2F-4B41-860A-408FE2805EDC}"/>
              </a:ext>
            </a:extLst>
          </p:cNvPr>
          <p:cNvSpPr txBox="1">
            <a:spLocks noChangeArrowheads="1"/>
          </p:cNvSpPr>
          <p:nvPr/>
        </p:nvSpPr>
        <p:spPr bwMode="auto">
          <a:xfrm>
            <a:off x="24050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15195" name="Text Box 123">
            <a:extLst>
              <a:ext uri="{FF2B5EF4-FFF2-40B4-BE49-F238E27FC236}">
                <a16:creationId xmlns:a16="http://schemas.microsoft.com/office/drawing/2014/main" xmlns="" id="{6F8885CC-0DDF-4632-B093-4368AF1595C3}"/>
              </a:ext>
            </a:extLst>
          </p:cNvPr>
          <p:cNvSpPr txBox="1">
            <a:spLocks noChangeArrowheads="1"/>
          </p:cNvSpPr>
          <p:nvPr/>
        </p:nvSpPr>
        <p:spPr bwMode="auto">
          <a:xfrm>
            <a:off x="18716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15196" name="Text Box 124">
            <a:extLst>
              <a:ext uri="{FF2B5EF4-FFF2-40B4-BE49-F238E27FC236}">
                <a16:creationId xmlns:a16="http://schemas.microsoft.com/office/drawing/2014/main" xmlns="" id="{A2C277FF-319F-4B05-B080-E7AC555E41A8}"/>
              </a:ext>
            </a:extLst>
          </p:cNvPr>
          <p:cNvSpPr txBox="1">
            <a:spLocks noChangeArrowheads="1"/>
          </p:cNvSpPr>
          <p:nvPr/>
        </p:nvSpPr>
        <p:spPr bwMode="auto">
          <a:xfrm>
            <a:off x="13382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15197" name="Text Box 125">
            <a:extLst>
              <a:ext uri="{FF2B5EF4-FFF2-40B4-BE49-F238E27FC236}">
                <a16:creationId xmlns:a16="http://schemas.microsoft.com/office/drawing/2014/main" xmlns="" id="{E807AFA1-BA9C-4AED-86EA-C529C1C99302}"/>
              </a:ext>
            </a:extLst>
          </p:cNvPr>
          <p:cNvSpPr txBox="1">
            <a:spLocks noChangeArrowheads="1"/>
          </p:cNvSpPr>
          <p:nvPr/>
        </p:nvSpPr>
        <p:spPr bwMode="auto">
          <a:xfrm>
            <a:off x="34718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15198" name="Text Box 126">
            <a:extLst>
              <a:ext uri="{FF2B5EF4-FFF2-40B4-BE49-F238E27FC236}">
                <a16:creationId xmlns:a16="http://schemas.microsoft.com/office/drawing/2014/main" xmlns="" id="{ED3AC4BE-CB68-400A-A7E0-A65E82A26C6A}"/>
              </a:ext>
            </a:extLst>
          </p:cNvPr>
          <p:cNvSpPr txBox="1">
            <a:spLocks noChangeArrowheads="1"/>
          </p:cNvSpPr>
          <p:nvPr/>
        </p:nvSpPr>
        <p:spPr bwMode="auto">
          <a:xfrm>
            <a:off x="29384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15199" name="Line 127">
            <a:extLst>
              <a:ext uri="{FF2B5EF4-FFF2-40B4-BE49-F238E27FC236}">
                <a16:creationId xmlns:a16="http://schemas.microsoft.com/office/drawing/2014/main" xmlns="" id="{D793614C-6DA8-4B09-8E75-5AAD0CED3EAB}"/>
              </a:ext>
            </a:extLst>
          </p:cNvPr>
          <p:cNvSpPr>
            <a:spLocks noChangeShapeType="1"/>
          </p:cNvSpPr>
          <p:nvPr/>
        </p:nvSpPr>
        <p:spPr bwMode="auto">
          <a:xfrm>
            <a:off x="17954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00" name="Line 128">
            <a:extLst>
              <a:ext uri="{FF2B5EF4-FFF2-40B4-BE49-F238E27FC236}">
                <a16:creationId xmlns:a16="http://schemas.microsoft.com/office/drawing/2014/main" xmlns="" id="{A52E35B6-068F-4BF6-9B3B-3E850FA03FFE}"/>
              </a:ext>
            </a:extLst>
          </p:cNvPr>
          <p:cNvSpPr>
            <a:spLocks noChangeShapeType="1"/>
          </p:cNvSpPr>
          <p:nvPr/>
        </p:nvSpPr>
        <p:spPr bwMode="auto">
          <a:xfrm>
            <a:off x="23288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01" name="Line 129">
            <a:extLst>
              <a:ext uri="{FF2B5EF4-FFF2-40B4-BE49-F238E27FC236}">
                <a16:creationId xmlns:a16="http://schemas.microsoft.com/office/drawing/2014/main" xmlns="" id="{9AAF2717-362B-4C7D-B4A2-CD5E9E746E5C}"/>
              </a:ext>
            </a:extLst>
          </p:cNvPr>
          <p:cNvSpPr>
            <a:spLocks noChangeShapeType="1"/>
          </p:cNvSpPr>
          <p:nvPr/>
        </p:nvSpPr>
        <p:spPr bwMode="auto">
          <a:xfrm>
            <a:off x="2862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02" name="Line 130">
            <a:extLst>
              <a:ext uri="{FF2B5EF4-FFF2-40B4-BE49-F238E27FC236}">
                <a16:creationId xmlns:a16="http://schemas.microsoft.com/office/drawing/2014/main" xmlns="" id="{4625DF02-EF41-4570-9382-FFCB91CC78E6}"/>
              </a:ext>
            </a:extLst>
          </p:cNvPr>
          <p:cNvSpPr>
            <a:spLocks noChangeShapeType="1"/>
          </p:cNvSpPr>
          <p:nvPr/>
        </p:nvSpPr>
        <p:spPr bwMode="auto">
          <a:xfrm>
            <a:off x="33956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03" name="Text Box 131">
            <a:extLst>
              <a:ext uri="{FF2B5EF4-FFF2-40B4-BE49-F238E27FC236}">
                <a16:creationId xmlns:a16="http://schemas.microsoft.com/office/drawing/2014/main" xmlns="" id="{12BFB06B-DFF8-48C4-AC21-A95BB34464F4}"/>
              </a:ext>
            </a:extLst>
          </p:cNvPr>
          <p:cNvSpPr txBox="1">
            <a:spLocks noChangeArrowheads="1"/>
          </p:cNvSpPr>
          <p:nvPr/>
        </p:nvSpPr>
        <p:spPr bwMode="auto">
          <a:xfrm>
            <a:off x="1338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15204" name="Text Box 132">
            <a:extLst>
              <a:ext uri="{FF2B5EF4-FFF2-40B4-BE49-F238E27FC236}">
                <a16:creationId xmlns:a16="http://schemas.microsoft.com/office/drawing/2014/main" xmlns="" id="{E8BB105B-2D71-4A7A-A8BB-F93A1F15A546}"/>
              </a:ext>
            </a:extLst>
          </p:cNvPr>
          <p:cNvSpPr txBox="1">
            <a:spLocks noChangeArrowheads="1"/>
          </p:cNvSpPr>
          <p:nvPr/>
        </p:nvSpPr>
        <p:spPr bwMode="auto">
          <a:xfrm>
            <a:off x="2862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15205" name="Text Box 133">
            <a:extLst>
              <a:ext uri="{FF2B5EF4-FFF2-40B4-BE49-F238E27FC236}">
                <a16:creationId xmlns:a16="http://schemas.microsoft.com/office/drawing/2014/main" xmlns="" id="{D6D4B8E8-1A43-4586-803A-0345F1C004E0}"/>
              </a:ext>
            </a:extLst>
          </p:cNvPr>
          <p:cNvSpPr txBox="1">
            <a:spLocks noChangeArrowheads="1"/>
          </p:cNvSpPr>
          <p:nvPr/>
        </p:nvSpPr>
        <p:spPr bwMode="auto">
          <a:xfrm>
            <a:off x="2328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15206" name="Text Box 134">
            <a:extLst>
              <a:ext uri="{FF2B5EF4-FFF2-40B4-BE49-F238E27FC236}">
                <a16:creationId xmlns:a16="http://schemas.microsoft.com/office/drawing/2014/main" xmlns="" id="{5598B325-C797-4790-ABF3-1E91626A6BB0}"/>
              </a:ext>
            </a:extLst>
          </p:cNvPr>
          <p:cNvSpPr txBox="1">
            <a:spLocks noChangeArrowheads="1"/>
          </p:cNvSpPr>
          <p:nvPr/>
        </p:nvSpPr>
        <p:spPr bwMode="auto">
          <a:xfrm>
            <a:off x="185261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15207" name="Text Box 135">
            <a:extLst>
              <a:ext uri="{FF2B5EF4-FFF2-40B4-BE49-F238E27FC236}">
                <a16:creationId xmlns:a16="http://schemas.microsoft.com/office/drawing/2014/main" xmlns="" id="{8F13D13E-74A2-4568-9C73-9B1626386D4F}"/>
              </a:ext>
            </a:extLst>
          </p:cNvPr>
          <p:cNvSpPr txBox="1">
            <a:spLocks noChangeArrowheads="1"/>
          </p:cNvSpPr>
          <p:nvPr/>
        </p:nvSpPr>
        <p:spPr bwMode="auto">
          <a:xfrm>
            <a:off x="3471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515208" name="Text Box 136">
            <a:extLst>
              <a:ext uri="{FF2B5EF4-FFF2-40B4-BE49-F238E27FC236}">
                <a16:creationId xmlns:a16="http://schemas.microsoft.com/office/drawing/2014/main" xmlns="" id="{12070566-9898-4234-A33F-9E14A7696FD7}"/>
              </a:ext>
            </a:extLst>
          </p:cNvPr>
          <p:cNvSpPr txBox="1">
            <a:spLocks noChangeArrowheads="1"/>
          </p:cNvSpPr>
          <p:nvPr/>
        </p:nvSpPr>
        <p:spPr bwMode="auto">
          <a:xfrm>
            <a:off x="644525" y="42148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15209" name="Line 137">
            <a:extLst>
              <a:ext uri="{FF2B5EF4-FFF2-40B4-BE49-F238E27FC236}">
                <a16:creationId xmlns:a16="http://schemas.microsoft.com/office/drawing/2014/main" xmlns="" id="{D6FE244A-57C1-47D4-BAE2-B52691238B85}"/>
              </a:ext>
            </a:extLst>
          </p:cNvPr>
          <p:cNvSpPr>
            <a:spLocks noChangeShapeType="1"/>
          </p:cNvSpPr>
          <p:nvPr/>
        </p:nvSpPr>
        <p:spPr bwMode="auto">
          <a:xfrm>
            <a:off x="3962400"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10" name="Text Box 138">
            <a:extLst>
              <a:ext uri="{FF2B5EF4-FFF2-40B4-BE49-F238E27FC236}">
                <a16:creationId xmlns:a16="http://schemas.microsoft.com/office/drawing/2014/main" xmlns="" id="{FA47BFAA-52B8-48A2-8FD2-59B2359CBFC6}"/>
              </a:ext>
            </a:extLst>
          </p:cNvPr>
          <p:cNvSpPr txBox="1">
            <a:spLocks noChangeArrowheads="1"/>
          </p:cNvSpPr>
          <p:nvPr/>
        </p:nvSpPr>
        <p:spPr bwMode="auto">
          <a:xfrm>
            <a:off x="4046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15211" name="Text Box 139">
            <a:extLst>
              <a:ext uri="{FF2B5EF4-FFF2-40B4-BE49-F238E27FC236}">
                <a16:creationId xmlns:a16="http://schemas.microsoft.com/office/drawing/2014/main" xmlns="" id="{C7630FCD-8ABD-49F1-B0AA-6026CBA349F0}"/>
              </a:ext>
            </a:extLst>
          </p:cNvPr>
          <p:cNvSpPr txBox="1">
            <a:spLocks noChangeArrowheads="1"/>
          </p:cNvSpPr>
          <p:nvPr/>
        </p:nvSpPr>
        <p:spPr bwMode="auto">
          <a:xfrm>
            <a:off x="407511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515212" name="Line 140">
            <a:extLst>
              <a:ext uri="{FF2B5EF4-FFF2-40B4-BE49-F238E27FC236}">
                <a16:creationId xmlns:a16="http://schemas.microsoft.com/office/drawing/2014/main" xmlns="" id="{BC2DDAE9-5F49-4FC6-9619-D68578D4B93C}"/>
              </a:ext>
            </a:extLst>
          </p:cNvPr>
          <p:cNvSpPr>
            <a:spLocks noChangeShapeType="1"/>
          </p:cNvSpPr>
          <p:nvPr/>
        </p:nvSpPr>
        <p:spPr bwMode="auto">
          <a:xfrm>
            <a:off x="454342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13" name="Line 141">
            <a:extLst>
              <a:ext uri="{FF2B5EF4-FFF2-40B4-BE49-F238E27FC236}">
                <a16:creationId xmlns:a16="http://schemas.microsoft.com/office/drawing/2014/main" xmlns="" id="{2921C609-5DB1-46D8-967D-02EA492B3D9F}"/>
              </a:ext>
            </a:extLst>
          </p:cNvPr>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14" name="Line 142">
            <a:extLst>
              <a:ext uri="{FF2B5EF4-FFF2-40B4-BE49-F238E27FC236}">
                <a16:creationId xmlns:a16="http://schemas.microsoft.com/office/drawing/2014/main" xmlns="" id="{E862A014-CD5E-4ED8-A4D7-65ABFA00F847}"/>
              </a:ext>
            </a:extLst>
          </p:cNvPr>
          <p:cNvSpPr>
            <a:spLocks noChangeShapeType="1"/>
          </p:cNvSpPr>
          <p:nvPr/>
        </p:nvSpPr>
        <p:spPr bwMode="auto">
          <a:xfrm>
            <a:off x="5638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15" name="Line 143">
            <a:extLst>
              <a:ext uri="{FF2B5EF4-FFF2-40B4-BE49-F238E27FC236}">
                <a16:creationId xmlns:a16="http://schemas.microsoft.com/office/drawing/2014/main" xmlns="" id="{23999EDB-64FB-4A9B-96B3-A9B4674C987E}"/>
              </a:ext>
            </a:extLst>
          </p:cNvPr>
          <p:cNvSpPr>
            <a:spLocks noChangeShapeType="1"/>
          </p:cNvSpPr>
          <p:nvPr/>
        </p:nvSpPr>
        <p:spPr bwMode="auto">
          <a:xfrm>
            <a:off x="6172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16" name="Line 144">
            <a:extLst>
              <a:ext uri="{FF2B5EF4-FFF2-40B4-BE49-F238E27FC236}">
                <a16:creationId xmlns:a16="http://schemas.microsoft.com/office/drawing/2014/main" xmlns="" id="{12D7FA9F-F4CF-49DD-B105-CDB7C844DEF9}"/>
              </a:ext>
            </a:extLst>
          </p:cNvPr>
          <p:cNvSpPr>
            <a:spLocks noChangeShapeType="1"/>
          </p:cNvSpPr>
          <p:nvPr/>
        </p:nvSpPr>
        <p:spPr bwMode="auto">
          <a:xfrm>
            <a:off x="6705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17" name="Text Box 145">
            <a:extLst>
              <a:ext uri="{FF2B5EF4-FFF2-40B4-BE49-F238E27FC236}">
                <a16:creationId xmlns:a16="http://schemas.microsoft.com/office/drawing/2014/main" xmlns="" id="{3ABFD0DB-A893-49B2-8AC8-D4F4E7EFD450}"/>
              </a:ext>
            </a:extLst>
          </p:cNvPr>
          <p:cNvSpPr txBox="1">
            <a:spLocks noChangeArrowheads="1"/>
          </p:cNvSpPr>
          <p:nvPr/>
        </p:nvSpPr>
        <p:spPr bwMode="auto">
          <a:xfrm>
            <a:off x="4641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515218" name="Text Box 146">
            <a:extLst>
              <a:ext uri="{FF2B5EF4-FFF2-40B4-BE49-F238E27FC236}">
                <a16:creationId xmlns:a16="http://schemas.microsoft.com/office/drawing/2014/main" xmlns="" id="{9E157FC3-44EF-4D69-86C0-C1218D83A17D}"/>
              </a:ext>
            </a:extLst>
          </p:cNvPr>
          <p:cNvSpPr txBox="1">
            <a:spLocks noChangeArrowheads="1"/>
          </p:cNvSpPr>
          <p:nvPr/>
        </p:nvSpPr>
        <p:spPr bwMode="auto">
          <a:xfrm>
            <a:off x="51958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515219" name="Text Box 147">
            <a:extLst>
              <a:ext uri="{FF2B5EF4-FFF2-40B4-BE49-F238E27FC236}">
                <a16:creationId xmlns:a16="http://schemas.microsoft.com/office/drawing/2014/main" xmlns="" id="{15175494-B757-46E9-9EC1-2A6F35412AFE}"/>
              </a:ext>
            </a:extLst>
          </p:cNvPr>
          <p:cNvSpPr txBox="1">
            <a:spLocks noChangeArrowheads="1"/>
          </p:cNvSpPr>
          <p:nvPr/>
        </p:nvSpPr>
        <p:spPr bwMode="auto">
          <a:xfrm>
            <a:off x="5756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515220" name="Text Box 148">
            <a:extLst>
              <a:ext uri="{FF2B5EF4-FFF2-40B4-BE49-F238E27FC236}">
                <a16:creationId xmlns:a16="http://schemas.microsoft.com/office/drawing/2014/main" xmlns="" id="{8AB3F0D3-36B3-49F2-A70F-B8B83B025F6F}"/>
              </a:ext>
            </a:extLst>
          </p:cNvPr>
          <p:cNvSpPr txBox="1">
            <a:spLocks noChangeArrowheads="1"/>
          </p:cNvSpPr>
          <p:nvPr/>
        </p:nvSpPr>
        <p:spPr bwMode="auto">
          <a:xfrm>
            <a:off x="625633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515221" name="Text Box 149">
            <a:extLst>
              <a:ext uri="{FF2B5EF4-FFF2-40B4-BE49-F238E27FC236}">
                <a16:creationId xmlns:a16="http://schemas.microsoft.com/office/drawing/2014/main" xmlns="" id="{9D8322CA-0049-4A77-9618-E8E72230D323}"/>
              </a:ext>
            </a:extLst>
          </p:cNvPr>
          <p:cNvSpPr txBox="1">
            <a:spLocks noChangeArrowheads="1"/>
          </p:cNvSpPr>
          <p:nvPr/>
        </p:nvSpPr>
        <p:spPr bwMode="auto">
          <a:xfrm>
            <a:off x="6732588"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515222" name="Text Box 150">
            <a:extLst>
              <a:ext uri="{FF2B5EF4-FFF2-40B4-BE49-F238E27FC236}">
                <a16:creationId xmlns:a16="http://schemas.microsoft.com/office/drawing/2014/main" xmlns="" id="{CDD56B8A-D9B3-4654-A258-7DE37EDD86B2}"/>
              </a:ext>
            </a:extLst>
          </p:cNvPr>
          <p:cNvSpPr txBox="1">
            <a:spLocks noChangeArrowheads="1"/>
          </p:cNvSpPr>
          <p:nvPr/>
        </p:nvSpPr>
        <p:spPr bwMode="auto">
          <a:xfrm>
            <a:off x="4565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15223" name="Text Box 151">
            <a:extLst>
              <a:ext uri="{FF2B5EF4-FFF2-40B4-BE49-F238E27FC236}">
                <a16:creationId xmlns:a16="http://schemas.microsoft.com/office/drawing/2014/main" xmlns="" id="{F80632B4-F9B6-4A94-8C03-C14E67C43F7A}"/>
              </a:ext>
            </a:extLst>
          </p:cNvPr>
          <p:cNvSpPr txBox="1">
            <a:spLocks noChangeArrowheads="1"/>
          </p:cNvSpPr>
          <p:nvPr/>
        </p:nvSpPr>
        <p:spPr bwMode="auto">
          <a:xfrm>
            <a:off x="513238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15224" name="Text Box 152">
            <a:extLst>
              <a:ext uri="{FF2B5EF4-FFF2-40B4-BE49-F238E27FC236}">
                <a16:creationId xmlns:a16="http://schemas.microsoft.com/office/drawing/2014/main" xmlns="" id="{F08A7198-D53D-4EBD-BE4D-9866AFCB768C}"/>
              </a:ext>
            </a:extLst>
          </p:cNvPr>
          <p:cNvSpPr txBox="1">
            <a:spLocks noChangeArrowheads="1"/>
          </p:cNvSpPr>
          <p:nvPr/>
        </p:nvSpPr>
        <p:spPr bwMode="auto">
          <a:xfrm>
            <a:off x="5708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15225" name="Text Box 153">
            <a:extLst>
              <a:ext uri="{FF2B5EF4-FFF2-40B4-BE49-F238E27FC236}">
                <a16:creationId xmlns:a16="http://schemas.microsoft.com/office/drawing/2014/main" xmlns="" id="{0CF917DF-9D4A-4258-A66E-9AD330CCAA8C}"/>
              </a:ext>
            </a:extLst>
          </p:cNvPr>
          <p:cNvSpPr txBox="1">
            <a:spLocks noChangeArrowheads="1"/>
          </p:cNvSpPr>
          <p:nvPr/>
        </p:nvSpPr>
        <p:spPr bwMode="auto">
          <a:xfrm>
            <a:off x="62420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15226" name="Text Box 154">
            <a:extLst>
              <a:ext uri="{FF2B5EF4-FFF2-40B4-BE49-F238E27FC236}">
                <a16:creationId xmlns:a16="http://schemas.microsoft.com/office/drawing/2014/main" xmlns="" id="{AF9D5EDA-3C97-45DB-ADB1-72448900AAAA}"/>
              </a:ext>
            </a:extLst>
          </p:cNvPr>
          <p:cNvSpPr txBox="1">
            <a:spLocks noChangeArrowheads="1"/>
          </p:cNvSpPr>
          <p:nvPr/>
        </p:nvSpPr>
        <p:spPr bwMode="auto">
          <a:xfrm>
            <a:off x="667543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15247" name="AutoShape 175">
            <a:extLst>
              <a:ext uri="{FF2B5EF4-FFF2-40B4-BE49-F238E27FC236}">
                <a16:creationId xmlns:a16="http://schemas.microsoft.com/office/drawing/2014/main" xmlns="" id="{3A187D3B-74F7-468B-A28C-13898CECD904}"/>
              </a:ext>
            </a:extLst>
          </p:cNvPr>
          <p:cNvSpPr>
            <a:spLocks noChangeArrowheads="1"/>
          </p:cNvSpPr>
          <p:nvPr/>
        </p:nvSpPr>
        <p:spPr bwMode="auto">
          <a:xfrm>
            <a:off x="2286000" y="1662113"/>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5248" name="Text Box 176">
            <a:extLst>
              <a:ext uri="{FF2B5EF4-FFF2-40B4-BE49-F238E27FC236}">
                <a16:creationId xmlns:a16="http://schemas.microsoft.com/office/drawing/2014/main" xmlns="" id="{AF8EB439-7A13-40E1-BE43-72BCD0DE8A1C}"/>
              </a:ext>
            </a:extLst>
          </p:cNvPr>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15249" name="Text Box 177">
            <a:extLst>
              <a:ext uri="{FF2B5EF4-FFF2-40B4-BE49-F238E27FC236}">
                <a16:creationId xmlns:a16="http://schemas.microsoft.com/office/drawing/2014/main" xmlns="" id="{D06C8D04-F702-480E-AD0C-40C8E0FCDB0C}"/>
              </a:ext>
            </a:extLst>
          </p:cNvPr>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15250" name="Text Box 178">
            <a:extLst>
              <a:ext uri="{FF2B5EF4-FFF2-40B4-BE49-F238E27FC236}">
                <a16:creationId xmlns:a16="http://schemas.microsoft.com/office/drawing/2014/main" xmlns="" id="{5AB742ED-F0A7-4E98-B9E7-509EC6F3B075}"/>
              </a:ext>
            </a:extLst>
          </p:cNvPr>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15251" name="Text Box 179">
            <a:extLst>
              <a:ext uri="{FF2B5EF4-FFF2-40B4-BE49-F238E27FC236}">
                <a16:creationId xmlns:a16="http://schemas.microsoft.com/office/drawing/2014/main" xmlns="" id="{863E85E6-CEAB-447D-ADB3-EB37AFA6D254}"/>
              </a:ext>
            </a:extLst>
          </p:cNvPr>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515252" name="Line 180">
            <a:extLst>
              <a:ext uri="{FF2B5EF4-FFF2-40B4-BE49-F238E27FC236}">
                <a16:creationId xmlns:a16="http://schemas.microsoft.com/office/drawing/2014/main" xmlns="" id="{32F7BB57-A793-4422-B71C-2743D5FF1E8C}"/>
              </a:ext>
            </a:extLst>
          </p:cNvPr>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53" name="Line 181">
            <a:extLst>
              <a:ext uri="{FF2B5EF4-FFF2-40B4-BE49-F238E27FC236}">
                <a16:creationId xmlns:a16="http://schemas.microsoft.com/office/drawing/2014/main" xmlns="" id="{2E8CDB14-EDCE-4F36-B6CE-CF2FBAC08F1A}"/>
              </a:ext>
            </a:extLst>
          </p:cNvPr>
          <p:cNvSpPr>
            <a:spLocks noChangeShapeType="1"/>
          </p:cNvSpPr>
          <p:nvPr/>
        </p:nvSpPr>
        <p:spPr bwMode="auto">
          <a:xfrm>
            <a:off x="33528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54" name="Line 182">
            <a:extLst>
              <a:ext uri="{FF2B5EF4-FFF2-40B4-BE49-F238E27FC236}">
                <a16:creationId xmlns:a16="http://schemas.microsoft.com/office/drawing/2014/main" xmlns="" id="{B4514769-1394-4051-80AB-6B05E885DD4D}"/>
              </a:ext>
            </a:extLst>
          </p:cNvPr>
          <p:cNvSpPr>
            <a:spLocks noChangeShapeType="1"/>
          </p:cNvSpPr>
          <p:nvPr/>
        </p:nvSpPr>
        <p:spPr bwMode="auto">
          <a:xfrm>
            <a:off x="38862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59" name="AutoShape 187">
            <a:extLst>
              <a:ext uri="{FF2B5EF4-FFF2-40B4-BE49-F238E27FC236}">
                <a16:creationId xmlns:a16="http://schemas.microsoft.com/office/drawing/2014/main" xmlns="" id="{DB8EACE5-36B9-4509-B5A5-0C3C6A8A4072}"/>
              </a:ext>
            </a:extLst>
          </p:cNvPr>
          <p:cNvSpPr>
            <a:spLocks noChangeArrowheads="1"/>
          </p:cNvSpPr>
          <p:nvPr/>
        </p:nvSpPr>
        <p:spPr bwMode="auto">
          <a:xfrm>
            <a:off x="6015038" y="1628775"/>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5260" name="Text Box 188">
            <a:extLst>
              <a:ext uri="{FF2B5EF4-FFF2-40B4-BE49-F238E27FC236}">
                <a16:creationId xmlns:a16="http://schemas.microsoft.com/office/drawing/2014/main" xmlns="" id="{2B1DB32B-2213-4DF3-8339-D7B0F2949E41}"/>
              </a:ext>
            </a:extLst>
          </p:cNvPr>
          <p:cNvSpPr txBox="1">
            <a:spLocks noChangeArrowheads="1"/>
          </p:cNvSpPr>
          <p:nvPr/>
        </p:nvSpPr>
        <p:spPr bwMode="auto">
          <a:xfrm>
            <a:off x="71580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15261" name="Text Box 189">
            <a:extLst>
              <a:ext uri="{FF2B5EF4-FFF2-40B4-BE49-F238E27FC236}">
                <a16:creationId xmlns:a16="http://schemas.microsoft.com/office/drawing/2014/main" xmlns="" id="{890202EE-98BF-46CF-B18C-D29C68F6BB76}"/>
              </a:ext>
            </a:extLst>
          </p:cNvPr>
          <p:cNvSpPr txBox="1">
            <a:spLocks noChangeArrowheads="1"/>
          </p:cNvSpPr>
          <p:nvPr/>
        </p:nvSpPr>
        <p:spPr bwMode="auto">
          <a:xfrm>
            <a:off x="66246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15262" name="Text Box 190">
            <a:extLst>
              <a:ext uri="{FF2B5EF4-FFF2-40B4-BE49-F238E27FC236}">
                <a16:creationId xmlns:a16="http://schemas.microsoft.com/office/drawing/2014/main" xmlns="" id="{696002EF-6177-4FBA-9FCF-BDFED4E26403}"/>
              </a:ext>
            </a:extLst>
          </p:cNvPr>
          <p:cNvSpPr txBox="1">
            <a:spLocks noChangeArrowheads="1"/>
          </p:cNvSpPr>
          <p:nvPr/>
        </p:nvSpPr>
        <p:spPr bwMode="auto">
          <a:xfrm>
            <a:off x="60912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15263" name="Text Box 191">
            <a:extLst>
              <a:ext uri="{FF2B5EF4-FFF2-40B4-BE49-F238E27FC236}">
                <a16:creationId xmlns:a16="http://schemas.microsoft.com/office/drawing/2014/main" xmlns="" id="{CA794B01-25A7-471F-9108-ACCD11AC3525}"/>
              </a:ext>
            </a:extLst>
          </p:cNvPr>
          <p:cNvSpPr txBox="1">
            <a:spLocks noChangeArrowheads="1"/>
          </p:cNvSpPr>
          <p:nvPr/>
        </p:nvSpPr>
        <p:spPr bwMode="auto">
          <a:xfrm>
            <a:off x="7691438" y="133826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515264" name="Line 192">
            <a:extLst>
              <a:ext uri="{FF2B5EF4-FFF2-40B4-BE49-F238E27FC236}">
                <a16:creationId xmlns:a16="http://schemas.microsoft.com/office/drawing/2014/main" xmlns="" id="{44D566D7-CB1F-4A62-B811-748DDEA61BBC}"/>
              </a:ext>
            </a:extLst>
          </p:cNvPr>
          <p:cNvSpPr>
            <a:spLocks noChangeShapeType="1"/>
          </p:cNvSpPr>
          <p:nvPr/>
        </p:nvSpPr>
        <p:spPr bwMode="auto">
          <a:xfrm>
            <a:off x="65484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65" name="Line 193">
            <a:extLst>
              <a:ext uri="{FF2B5EF4-FFF2-40B4-BE49-F238E27FC236}">
                <a16:creationId xmlns:a16="http://schemas.microsoft.com/office/drawing/2014/main" xmlns="" id="{7B3CCB02-E625-4D77-8699-19E38CD0B071}"/>
              </a:ext>
            </a:extLst>
          </p:cNvPr>
          <p:cNvSpPr>
            <a:spLocks noChangeShapeType="1"/>
          </p:cNvSpPr>
          <p:nvPr/>
        </p:nvSpPr>
        <p:spPr bwMode="auto">
          <a:xfrm>
            <a:off x="70818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66" name="Line 194">
            <a:extLst>
              <a:ext uri="{FF2B5EF4-FFF2-40B4-BE49-F238E27FC236}">
                <a16:creationId xmlns:a16="http://schemas.microsoft.com/office/drawing/2014/main" xmlns="" id="{76B5412D-594A-4B4B-99E4-81B6EA7535EF}"/>
              </a:ext>
            </a:extLst>
          </p:cNvPr>
          <p:cNvSpPr>
            <a:spLocks noChangeShapeType="1"/>
          </p:cNvSpPr>
          <p:nvPr/>
        </p:nvSpPr>
        <p:spPr bwMode="auto">
          <a:xfrm>
            <a:off x="76152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67" name="Text Box 195">
            <a:extLst>
              <a:ext uri="{FF2B5EF4-FFF2-40B4-BE49-F238E27FC236}">
                <a16:creationId xmlns:a16="http://schemas.microsoft.com/office/drawing/2014/main" xmlns="" id="{A405CB41-92B0-44FB-B728-4C67D4E5C646}"/>
              </a:ext>
            </a:extLst>
          </p:cNvPr>
          <p:cNvSpPr txBox="1">
            <a:spLocks noChangeArrowheads="1"/>
          </p:cNvSpPr>
          <p:nvPr/>
        </p:nvSpPr>
        <p:spPr bwMode="auto">
          <a:xfrm>
            <a:off x="609123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15271" name="Text Box 199">
            <a:extLst>
              <a:ext uri="{FF2B5EF4-FFF2-40B4-BE49-F238E27FC236}">
                <a16:creationId xmlns:a16="http://schemas.microsoft.com/office/drawing/2014/main" xmlns="" id="{19956251-836A-4931-8EF9-C5A667FBA5FC}"/>
              </a:ext>
            </a:extLst>
          </p:cNvPr>
          <p:cNvSpPr txBox="1">
            <a:spLocks noChangeArrowheads="1"/>
          </p:cNvSpPr>
          <p:nvPr/>
        </p:nvSpPr>
        <p:spPr bwMode="auto">
          <a:xfrm>
            <a:off x="5024438" y="1700213"/>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515272" name="AutoShape 200">
            <a:extLst>
              <a:ext uri="{FF2B5EF4-FFF2-40B4-BE49-F238E27FC236}">
                <a16:creationId xmlns:a16="http://schemas.microsoft.com/office/drawing/2014/main" xmlns="" id="{63CCD3A5-6217-48E8-B169-8C29C6D1DD39}"/>
              </a:ext>
            </a:extLst>
          </p:cNvPr>
          <p:cNvSpPr>
            <a:spLocks noChangeArrowheads="1"/>
          </p:cNvSpPr>
          <p:nvPr/>
        </p:nvSpPr>
        <p:spPr bwMode="auto">
          <a:xfrm>
            <a:off x="2286000" y="3048000"/>
            <a:ext cx="1600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5273" name="Text Box 201">
            <a:extLst>
              <a:ext uri="{FF2B5EF4-FFF2-40B4-BE49-F238E27FC236}">
                <a16:creationId xmlns:a16="http://schemas.microsoft.com/office/drawing/2014/main" xmlns="" id="{A4346A32-C281-4B31-ABB2-9742E0E52019}"/>
              </a:ext>
            </a:extLst>
          </p:cNvPr>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a:t>
            </a:r>
          </a:p>
        </p:txBody>
      </p:sp>
      <p:sp>
        <p:nvSpPr>
          <p:cNvPr id="515274" name="Text Box 202">
            <a:extLst>
              <a:ext uri="{FF2B5EF4-FFF2-40B4-BE49-F238E27FC236}">
                <a16:creationId xmlns:a16="http://schemas.microsoft.com/office/drawing/2014/main" xmlns="" id="{FD26BDFC-ABA2-4562-92FC-33403584A7E4}"/>
              </a:ext>
            </a:extLst>
          </p:cNvPr>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515275" name="Text Box 203">
            <a:extLst>
              <a:ext uri="{FF2B5EF4-FFF2-40B4-BE49-F238E27FC236}">
                <a16:creationId xmlns:a16="http://schemas.microsoft.com/office/drawing/2014/main" xmlns="" id="{45416AA4-20DA-407B-BE36-8713CD423F43}"/>
              </a:ext>
            </a:extLst>
          </p:cNvPr>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515276" name="Line 204">
            <a:extLst>
              <a:ext uri="{FF2B5EF4-FFF2-40B4-BE49-F238E27FC236}">
                <a16:creationId xmlns:a16="http://schemas.microsoft.com/office/drawing/2014/main" xmlns="" id="{ECC6FCFB-AB78-4DA5-A00C-0741CE7BC6EC}"/>
              </a:ext>
            </a:extLst>
          </p:cNvPr>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77" name="Line 205">
            <a:extLst>
              <a:ext uri="{FF2B5EF4-FFF2-40B4-BE49-F238E27FC236}">
                <a16:creationId xmlns:a16="http://schemas.microsoft.com/office/drawing/2014/main" xmlns="" id="{B757B3B4-B827-4DAA-87E3-72EDBEDA0765}"/>
              </a:ext>
            </a:extLst>
          </p:cNvPr>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79" name="Text Box 207">
            <a:extLst>
              <a:ext uri="{FF2B5EF4-FFF2-40B4-BE49-F238E27FC236}">
                <a16:creationId xmlns:a16="http://schemas.microsoft.com/office/drawing/2014/main" xmlns="" id="{3FC1C4F8-2ABF-4F80-A0DC-67D919BBB675}"/>
              </a:ext>
            </a:extLst>
          </p:cNvPr>
          <p:cNvSpPr txBox="1">
            <a:spLocks noChangeArrowheads="1"/>
          </p:cNvSpPr>
          <p:nvPr/>
        </p:nvSpPr>
        <p:spPr bwMode="auto">
          <a:xfrm>
            <a:off x="33528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15281" name="Text Box 209">
            <a:extLst>
              <a:ext uri="{FF2B5EF4-FFF2-40B4-BE49-F238E27FC236}">
                <a16:creationId xmlns:a16="http://schemas.microsoft.com/office/drawing/2014/main" xmlns="" id="{07261F10-F618-463C-A898-CE4E1F3E3839}"/>
              </a:ext>
            </a:extLst>
          </p:cNvPr>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3 =</a:t>
            </a:r>
          </a:p>
        </p:txBody>
      </p:sp>
      <p:sp>
        <p:nvSpPr>
          <p:cNvPr id="515286" name="Text Box 214">
            <a:extLst>
              <a:ext uri="{FF2B5EF4-FFF2-40B4-BE49-F238E27FC236}">
                <a16:creationId xmlns:a16="http://schemas.microsoft.com/office/drawing/2014/main" xmlns="" id="{122F971E-D161-4803-A360-B93CF84198CC}"/>
              </a:ext>
            </a:extLst>
          </p:cNvPr>
          <p:cNvSpPr txBox="1">
            <a:spLocks noChangeArrowheads="1"/>
          </p:cNvSpPr>
          <p:nvPr/>
        </p:nvSpPr>
        <p:spPr bwMode="auto">
          <a:xfrm>
            <a:off x="6096000"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15291" name="Text Box 219">
            <a:extLst>
              <a:ext uri="{FF2B5EF4-FFF2-40B4-BE49-F238E27FC236}">
                <a16:creationId xmlns:a16="http://schemas.microsoft.com/office/drawing/2014/main" xmlns="" id="{6DB08AC8-17C1-4A6A-83D5-4760EAE2D633}"/>
              </a:ext>
            </a:extLst>
          </p:cNvPr>
          <p:cNvSpPr txBox="1">
            <a:spLocks noChangeArrowheads="1"/>
          </p:cNvSpPr>
          <p:nvPr/>
        </p:nvSpPr>
        <p:spPr bwMode="auto">
          <a:xfrm>
            <a:off x="33464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15295" name="Text Box 223">
            <a:extLst>
              <a:ext uri="{FF2B5EF4-FFF2-40B4-BE49-F238E27FC236}">
                <a16:creationId xmlns:a16="http://schemas.microsoft.com/office/drawing/2014/main" xmlns="" id="{DA019BDA-8EA5-4DFF-B5D9-607ABD0E16F9}"/>
              </a:ext>
            </a:extLst>
          </p:cNvPr>
          <p:cNvSpPr txBox="1">
            <a:spLocks noChangeArrowheads="1"/>
          </p:cNvSpPr>
          <p:nvPr/>
        </p:nvSpPr>
        <p:spPr bwMode="auto">
          <a:xfrm>
            <a:off x="23622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15296" name="Text Box 224">
            <a:extLst>
              <a:ext uri="{FF2B5EF4-FFF2-40B4-BE49-F238E27FC236}">
                <a16:creationId xmlns:a16="http://schemas.microsoft.com/office/drawing/2014/main" xmlns="" id="{545B34B3-E800-4730-8A01-97D47DBED357}"/>
              </a:ext>
            </a:extLst>
          </p:cNvPr>
          <p:cNvSpPr txBox="1">
            <a:spLocks noChangeArrowheads="1"/>
          </p:cNvSpPr>
          <p:nvPr/>
        </p:nvSpPr>
        <p:spPr bwMode="auto">
          <a:xfrm>
            <a:off x="287655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15297" name="Text Box 225">
            <a:extLst>
              <a:ext uri="{FF2B5EF4-FFF2-40B4-BE49-F238E27FC236}">
                <a16:creationId xmlns:a16="http://schemas.microsoft.com/office/drawing/2014/main" xmlns="" id="{EEEB7D56-81B6-4F31-8B1B-22AF2BA1194D}"/>
              </a:ext>
            </a:extLst>
          </p:cNvPr>
          <p:cNvSpPr txBox="1">
            <a:spLocks noChangeArrowheads="1"/>
          </p:cNvSpPr>
          <p:nvPr/>
        </p:nvSpPr>
        <p:spPr bwMode="auto">
          <a:xfrm>
            <a:off x="33528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15298" name="Text Box 226">
            <a:extLst>
              <a:ext uri="{FF2B5EF4-FFF2-40B4-BE49-F238E27FC236}">
                <a16:creationId xmlns:a16="http://schemas.microsoft.com/office/drawing/2014/main" xmlns="" id="{0CEE1F18-1FAA-4B1A-B579-BBAECAC205DD}"/>
              </a:ext>
            </a:extLst>
          </p:cNvPr>
          <p:cNvSpPr txBox="1">
            <a:spLocks noChangeArrowheads="1"/>
          </p:cNvSpPr>
          <p:nvPr/>
        </p:nvSpPr>
        <p:spPr bwMode="auto">
          <a:xfrm>
            <a:off x="38862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15299" name="Text Box 227">
            <a:extLst>
              <a:ext uri="{FF2B5EF4-FFF2-40B4-BE49-F238E27FC236}">
                <a16:creationId xmlns:a16="http://schemas.microsoft.com/office/drawing/2014/main" xmlns="" id="{93E4DE06-28AE-48A5-B79B-E026B7897276}"/>
              </a:ext>
            </a:extLst>
          </p:cNvPr>
          <p:cNvSpPr txBox="1">
            <a:spLocks noChangeArrowheads="1"/>
          </p:cNvSpPr>
          <p:nvPr/>
        </p:nvSpPr>
        <p:spPr bwMode="auto">
          <a:xfrm>
            <a:off x="6610350"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515300" name="Text Box 228">
            <a:extLst>
              <a:ext uri="{FF2B5EF4-FFF2-40B4-BE49-F238E27FC236}">
                <a16:creationId xmlns:a16="http://schemas.microsoft.com/office/drawing/2014/main" xmlns="" id="{FF0E6651-C4A6-434A-859E-770C38B09791}"/>
              </a:ext>
            </a:extLst>
          </p:cNvPr>
          <p:cNvSpPr txBox="1">
            <a:spLocks noChangeArrowheads="1"/>
          </p:cNvSpPr>
          <p:nvPr/>
        </p:nvSpPr>
        <p:spPr bwMode="auto">
          <a:xfrm>
            <a:off x="7100888" y="1704975"/>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15301" name="Text Box 229">
            <a:extLst>
              <a:ext uri="{FF2B5EF4-FFF2-40B4-BE49-F238E27FC236}">
                <a16:creationId xmlns:a16="http://schemas.microsoft.com/office/drawing/2014/main" xmlns="" id="{3F03FB64-1C60-464E-8886-87627AD7A65C}"/>
              </a:ext>
            </a:extLst>
          </p:cNvPr>
          <p:cNvSpPr txBox="1">
            <a:spLocks noChangeArrowheads="1"/>
          </p:cNvSpPr>
          <p:nvPr/>
        </p:nvSpPr>
        <p:spPr bwMode="auto">
          <a:xfrm>
            <a:off x="7620000" y="1704975"/>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15302" name="Text Box 230">
            <a:extLst>
              <a:ext uri="{FF2B5EF4-FFF2-40B4-BE49-F238E27FC236}">
                <a16:creationId xmlns:a16="http://schemas.microsoft.com/office/drawing/2014/main" xmlns="" id="{014C42EB-25E5-4B2D-880A-F9776E4159E3}"/>
              </a:ext>
            </a:extLst>
          </p:cNvPr>
          <p:cNvSpPr txBox="1">
            <a:spLocks noChangeArrowheads="1"/>
          </p:cNvSpPr>
          <p:nvPr/>
        </p:nvSpPr>
        <p:spPr bwMode="auto">
          <a:xfrm>
            <a:off x="23558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15303" name="Text Box 231">
            <a:extLst>
              <a:ext uri="{FF2B5EF4-FFF2-40B4-BE49-F238E27FC236}">
                <a16:creationId xmlns:a16="http://schemas.microsoft.com/office/drawing/2014/main" xmlns="" id="{7A0741DF-FFF2-491D-AB3A-0C59F0A63B6B}"/>
              </a:ext>
            </a:extLst>
          </p:cNvPr>
          <p:cNvSpPr txBox="1">
            <a:spLocks noChangeArrowheads="1"/>
          </p:cNvSpPr>
          <p:nvPr/>
        </p:nvSpPr>
        <p:spPr bwMode="auto">
          <a:xfrm>
            <a:off x="2870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15304" name="Rectangle 232">
            <a:extLst>
              <a:ext uri="{FF2B5EF4-FFF2-40B4-BE49-F238E27FC236}">
                <a16:creationId xmlns:a16="http://schemas.microsoft.com/office/drawing/2014/main" xmlns="" id="{4C26BB7E-18E0-4F0A-8114-D56DBB4BC911}"/>
              </a:ext>
            </a:extLst>
          </p:cNvPr>
          <p:cNvSpPr>
            <a:spLocks noChangeArrowheads="1"/>
          </p:cNvSpPr>
          <p:nvPr/>
        </p:nvSpPr>
        <p:spPr bwMode="auto">
          <a:xfrm>
            <a:off x="762000" y="1371600"/>
            <a:ext cx="167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endParaRPr lang="en-US" altLang="en-US" b="1">
              <a:solidFill>
                <a:schemeClr val="accent2"/>
              </a:solidFill>
              <a:cs typeface="Times New Roman" panose="02020603050405020304" pitchFamily="18" charset="0"/>
            </a:endParaRPr>
          </a:p>
        </p:txBody>
      </p:sp>
      <p:sp>
        <p:nvSpPr>
          <p:cNvPr id="77" name="Rectangle 76">
            <a:extLst>
              <a:ext uri="{FF2B5EF4-FFF2-40B4-BE49-F238E27FC236}">
                <a16:creationId xmlns:a16="http://schemas.microsoft.com/office/drawing/2014/main" xmlns="" id="{E50942AE-8813-4806-9EBE-5F318151B26A}"/>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15193"/>
                                        </p:tgtEl>
                                        <p:attrNameLst>
                                          <p:attrName>style.visibility</p:attrName>
                                        </p:attrNameLst>
                                      </p:cBhvr>
                                      <p:to>
                                        <p:strVal val="visible"/>
                                      </p:to>
                                    </p:set>
                                    <p:animEffect transition="in" filter="dissolve">
                                      <p:cBhvr>
                                        <p:cTn id="7" dur="500"/>
                                        <p:tgtEl>
                                          <p:spTgt spid="51519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5194"/>
                                        </p:tgtEl>
                                        <p:attrNameLst>
                                          <p:attrName>style.visibility</p:attrName>
                                        </p:attrNameLst>
                                      </p:cBhvr>
                                      <p:to>
                                        <p:strVal val="visible"/>
                                      </p:to>
                                    </p:set>
                                    <p:animEffect transition="in" filter="dissolve">
                                      <p:cBhvr>
                                        <p:cTn id="10" dur="500"/>
                                        <p:tgtEl>
                                          <p:spTgt spid="51519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5195"/>
                                        </p:tgtEl>
                                        <p:attrNameLst>
                                          <p:attrName>style.visibility</p:attrName>
                                        </p:attrNameLst>
                                      </p:cBhvr>
                                      <p:to>
                                        <p:strVal val="visible"/>
                                      </p:to>
                                    </p:set>
                                    <p:animEffect transition="in" filter="dissolve">
                                      <p:cBhvr>
                                        <p:cTn id="13" dur="500"/>
                                        <p:tgtEl>
                                          <p:spTgt spid="51519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15196"/>
                                        </p:tgtEl>
                                        <p:attrNameLst>
                                          <p:attrName>style.visibility</p:attrName>
                                        </p:attrNameLst>
                                      </p:cBhvr>
                                      <p:to>
                                        <p:strVal val="visible"/>
                                      </p:to>
                                    </p:set>
                                    <p:animEffect transition="in" filter="dissolve">
                                      <p:cBhvr>
                                        <p:cTn id="16" dur="500"/>
                                        <p:tgtEl>
                                          <p:spTgt spid="51519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15197"/>
                                        </p:tgtEl>
                                        <p:attrNameLst>
                                          <p:attrName>style.visibility</p:attrName>
                                        </p:attrNameLst>
                                      </p:cBhvr>
                                      <p:to>
                                        <p:strVal val="visible"/>
                                      </p:to>
                                    </p:set>
                                    <p:animEffect transition="in" filter="dissolve">
                                      <p:cBhvr>
                                        <p:cTn id="19" dur="500"/>
                                        <p:tgtEl>
                                          <p:spTgt spid="51519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15198"/>
                                        </p:tgtEl>
                                        <p:attrNameLst>
                                          <p:attrName>style.visibility</p:attrName>
                                        </p:attrNameLst>
                                      </p:cBhvr>
                                      <p:to>
                                        <p:strVal val="visible"/>
                                      </p:to>
                                    </p:set>
                                    <p:animEffect transition="in" filter="dissolve">
                                      <p:cBhvr>
                                        <p:cTn id="22" dur="500"/>
                                        <p:tgtEl>
                                          <p:spTgt spid="515198"/>
                                        </p:tgtEl>
                                      </p:cBhvr>
                                    </p:animEffect>
                                  </p:childTnLst>
                                </p:cTn>
                              </p:par>
                              <p:par>
                                <p:cTn id="23" presetID="9" presetClass="entr" presetSubtype="0" fill="hold" nodeType="withEffect">
                                  <p:stCondLst>
                                    <p:cond delay="0"/>
                                  </p:stCondLst>
                                  <p:childTnLst>
                                    <p:set>
                                      <p:cBhvr>
                                        <p:cTn id="24" dur="1" fill="hold">
                                          <p:stCondLst>
                                            <p:cond delay="0"/>
                                          </p:stCondLst>
                                        </p:cTn>
                                        <p:tgtEl>
                                          <p:spTgt spid="515199"/>
                                        </p:tgtEl>
                                        <p:attrNameLst>
                                          <p:attrName>style.visibility</p:attrName>
                                        </p:attrNameLst>
                                      </p:cBhvr>
                                      <p:to>
                                        <p:strVal val="visible"/>
                                      </p:to>
                                    </p:set>
                                    <p:animEffect transition="in" filter="dissolve">
                                      <p:cBhvr>
                                        <p:cTn id="25" dur="500"/>
                                        <p:tgtEl>
                                          <p:spTgt spid="515199"/>
                                        </p:tgtEl>
                                      </p:cBhvr>
                                    </p:animEffect>
                                  </p:childTnLst>
                                </p:cTn>
                              </p:par>
                              <p:par>
                                <p:cTn id="26" presetID="9" presetClass="entr" presetSubtype="0" fill="hold" nodeType="withEffect">
                                  <p:stCondLst>
                                    <p:cond delay="0"/>
                                  </p:stCondLst>
                                  <p:childTnLst>
                                    <p:set>
                                      <p:cBhvr>
                                        <p:cTn id="27" dur="1" fill="hold">
                                          <p:stCondLst>
                                            <p:cond delay="0"/>
                                          </p:stCondLst>
                                        </p:cTn>
                                        <p:tgtEl>
                                          <p:spTgt spid="515200"/>
                                        </p:tgtEl>
                                        <p:attrNameLst>
                                          <p:attrName>style.visibility</p:attrName>
                                        </p:attrNameLst>
                                      </p:cBhvr>
                                      <p:to>
                                        <p:strVal val="visible"/>
                                      </p:to>
                                    </p:set>
                                    <p:animEffect transition="in" filter="dissolve">
                                      <p:cBhvr>
                                        <p:cTn id="28" dur="500"/>
                                        <p:tgtEl>
                                          <p:spTgt spid="515200"/>
                                        </p:tgtEl>
                                      </p:cBhvr>
                                    </p:animEffect>
                                  </p:childTnLst>
                                </p:cTn>
                              </p:par>
                              <p:par>
                                <p:cTn id="29" presetID="9" presetClass="entr" presetSubtype="0" fill="hold" nodeType="withEffect">
                                  <p:stCondLst>
                                    <p:cond delay="0"/>
                                  </p:stCondLst>
                                  <p:childTnLst>
                                    <p:set>
                                      <p:cBhvr>
                                        <p:cTn id="30" dur="1" fill="hold">
                                          <p:stCondLst>
                                            <p:cond delay="0"/>
                                          </p:stCondLst>
                                        </p:cTn>
                                        <p:tgtEl>
                                          <p:spTgt spid="515201"/>
                                        </p:tgtEl>
                                        <p:attrNameLst>
                                          <p:attrName>style.visibility</p:attrName>
                                        </p:attrNameLst>
                                      </p:cBhvr>
                                      <p:to>
                                        <p:strVal val="visible"/>
                                      </p:to>
                                    </p:set>
                                    <p:animEffect transition="in" filter="dissolve">
                                      <p:cBhvr>
                                        <p:cTn id="31" dur="500"/>
                                        <p:tgtEl>
                                          <p:spTgt spid="515201"/>
                                        </p:tgtEl>
                                      </p:cBhvr>
                                    </p:animEffect>
                                  </p:childTnLst>
                                </p:cTn>
                              </p:par>
                              <p:par>
                                <p:cTn id="32" presetID="9" presetClass="entr" presetSubtype="0" fill="hold" nodeType="withEffect">
                                  <p:stCondLst>
                                    <p:cond delay="0"/>
                                  </p:stCondLst>
                                  <p:childTnLst>
                                    <p:set>
                                      <p:cBhvr>
                                        <p:cTn id="33" dur="1" fill="hold">
                                          <p:stCondLst>
                                            <p:cond delay="0"/>
                                          </p:stCondLst>
                                        </p:cTn>
                                        <p:tgtEl>
                                          <p:spTgt spid="515202"/>
                                        </p:tgtEl>
                                        <p:attrNameLst>
                                          <p:attrName>style.visibility</p:attrName>
                                        </p:attrNameLst>
                                      </p:cBhvr>
                                      <p:to>
                                        <p:strVal val="visible"/>
                                      </p:to>
                                    </p:set>
                                    <p:animEffect transition="in" filter="dissolve">
                                      <p:cBhvr>
                                        <p:cTn id="34" dur="500"/>
                                        <p:tgtEl>
                                          <p:spTgt spid="51520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15203"/>
                                        </p:tgtEl>
                                        <p:attrNameLst>
                                          <p:attrName>style.visibility</p:attrName>
                                        </p:attrNameLst>
                                      </p:cBhvr>
                                      <p:to>
                                        <p:strVal val="visible"/>
                                      </p:to>
                                    </p:set>
                                    <p:animEffect transition="in" filter="dissolve">
                                      <p:cBhvr>
                                        <p:cTn id="37" dur="500"/>
                                        <p:tgtEl>
                                          <p:spTgt spid="51520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15204"/>
                                        </p:tgtEl>
                                        <p:attrNameLst>
                                          <p:attrName>style.visibility</p:attrName>
                                        </p:attrNameLst>
                                      </p:cBhvr>
                                      <p:to>
                                        <p:strVal val="visible"/>
                                      </p:to>
                                    </p:set>
                                    <p:animEffect transition="in" filter="dissolve">
                                      <p:cBhvr>
                                        <p:cTn id="40" dur="500"/>
                                        <p:tgtEl>
                                          <p:spTgt spid="51520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5205"/>
                                        </p:tgtEl>
                                        <p:attrNameLst>
                                          <p:attrName>style.visibility</p:attrName>
                                        </p:attrNameLst>
                                      </p:cBhvr>
                                      <p:to>
                                        <p:strVal val="visible"/>
                                      </p:to>
                                    </p:set>
                                    <p:animEffect transition="in" filter="dissolve">
                                      <p:cBhvr>
                                        <p:cTn id="43" dur="500"/>
                                        <p:tgtEl>
                                          <p:spTgt spid="51520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15206"/>
                                        </p:tgtEl>
                                        <p:attrNameLst>
                                          <p:attrName>style.visibility</p:attrName>
                                        </p:attrNameLst>
                                      </p:cBhvr>
                                      <p:to>
                                        <p:strVal val="visible"/>
                                      </p:to>
                                    </p:set>
                                    <p:animEffect transition="in" filter="dissolve">
                                      <p:cBhvr>
                                        <p:cTn id="46" dur="500"/>
                                        <p:tgtEl>
                                          <p:spTgt spid="51520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15207"/>
                                        </p:tgtEl>
                                        <p:attrNameLst>
                                          <p:attrName>style.visibility</p:attrName>
                                        </p:attrNameLst>
                                      </p:cBhvr>
                                      <p:to>
                                        <p:strVal val="visible"/>
                                      </p:to>
                                    </p:set>
                                    <p:animEffect transition="in" filter="dissolve">
                                      <p:cBhvr>
                                        <p:cTn id="49" dur="500"/>
                                        <p:tgtEl>
                                          <p:spTgt spid="51520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15208"/>
                                        </p:tgtEl>
                                        <p:attrNameLst>
                                          <p:attrName>style.visibility</p:attrName>
                                        </p:attrNameLst>
                                      </p:cBhvr>
                                      <p:to>
                                        <p:strVal val="visible"/>
                                      </p:to>
                                    </p:set>
                                    <p:animEffect transition="in" filter="dissolve">
                                      <p:cBhvr>
                                        <p:cTn id="52" dur="500"/>
                                        <p:tgtEl>
                                          <p:spTgt spid="515208"/>
                                        </p:tgtEl>
                                      </p:cBhvr>
                                    </p:animEffect>
                                  </p:childTnLst>
                                </p:cTn>
                              </p:par>
                              <p:par>
                                <p:cTn id="53" presetID="9" presetClass="entr" presetSubtype="0" fill="hold" nodeType="withEffect">
                                  <p:stCondLst>
                                    <p:cond delay="0"/>
                                  </p:stCondLst>
                                  <p:childTnLst>
                                    <p:set>
                                      <p:cBhvr>
                                        <p:cTn id="54" dur="1" fill="hold">
                                          <p:stCondLst>
                                            <p:cond delay="0"/>
                                          </p:stCondLst>
                                        </p:cTn>
                                        <p:tgtEl>
                                          <p:spTgt spid="515209"/>
                                        </p:tgtEl>
                                        <p:attrNameLst>
                                          <p:attrName>style.visibility</p:attrName>
                                        </p:attrNameLst>
                                      </p:cBhvr>
                                      <p:to>
                                        <p:strVal val="visible"/>
                                      </p:to>
                                    </p:set>
                                    <p:animEffect transition="in" filter="dissolve">
                                      <p:cBhvr>
                                        <p:cTn id="55" dur="500"/>
                                        <p:tgtEl>
                                          <p:spTgt spid="515209"/>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15210"/>
                                        </p:tgtEl>
                                        <p:attrNameLst>
                                          <p:attrName>style.visibility</p:attrName>
                                        </p:attrNameLst>
                                      </p:cBhvr>
                                      <p:to>
                                        <p:strVal val="visible"/>
                                      </p:to>
                                    </p:set>
                                    <p:animEffect transition="in" filter="dissolve">
                                      <p:cBhvr>
                                        <p:cTn id="58" dur="500"/>
                                        <p:tgtEl>
                                          <p:spTgt spid="51521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515211"/>
                                        </p:tgtEl>
                                        <p:attrNameLst>
                                          <p:attrName>style.visibility</p:attrName>
                                        </p:attrNameLst>
                                      </p:cBhvr>
                                      <p:to>
                                        <p:strVal val="visible"/>
                                      </p:to>
                                    </p:set>
                                    <p:animEffect transition="in" filter="dissolve">
                                      <p:cBhvr>
                                        <p:cTn id="61" dur="500"/>
                                        <p:tgtEl>
                                          <p:spTgt spid="515211"/>
                                        </p:tgtEl>
                                      </p:cBhvr>
                                    </p:animEffect>
                                  </p:childTnLst>
                                </p:cTn>
                              </p:par>
                              <p:par>
                                <p:cTn id="62" presetID="9" presetClass="entr" presetSubtype="0" fill="hold" nodeType="withEffect">
                                  <p:stCondLst>
                                    <p:cond delay="0"/>
                                  </p:stCondLst>
                                  <p:childTnLst>
                                    <p:set>
                                      <p:cBhvr>
                                        <p:cTn id="63" dur="1" fill="hold">
                                          <p:stCondLst>
                                            <p:cond delay="0"/>
                                          </p:stCondLst>
                                        </p:cTn>
                                        <p:tgtEl>
                                          <p:spTgt spid="515212"/>
                                        </p:tgtEl>
                                        <p:attrNameLst>
                                          <p:attrName>style.visibility</p:attrName>
                                        </p:attrNameLst>
                                      </p:cBhvr>
                                      <p:to>
                                        <p:strVal val="visible"/>
                                      </p:to>
                                    </p:set>
                                    <p:animEffect transition="in" filter="dissolve">
                                      <p:cBhvr>
                                        <p:cTn id="64" dur="500"/>
                                        <p:tgtEl>
                                          <p:spTgt spid="515212"/>
                                        </p:tgtEl>
                                      </p:cBhvr>
                                    </p:animEffect>
                                  </p:childTnLst>
                                </p:cTn>
                              </p:par>
                              <p:par>
                                <p:cTn id="65" presetID="9" presetClass="entr" presetSubtype="0" fill="hold" nodeType="withEffect">
                                  <p:stCondLst>
                                    <p:cond delay="0"/>
                                  </p:stCondLst>
                                  <p:childTnLst>
                                    <p:set>
                                      <p:cBhvr>
                                        <p:cTn id="66" dur="1" fill="hold">
                                          <p:stCondLst>
                                            <p:cond delay="0"/>
                                          </p:stCondLst>
                                        </p:cTn>
                                        <p:tgtEl>
                                          <p:spTgt spid="515213"/>
                                        </p:tgtEl>
                                        <p:attrNameLst>
                                          <p:attrName>style.visibility</p:attrName>
                                        </p:attrNameLst>
                                      </p:cBhvr>
                                      <p:to>
                                        <p:strVal val="visible"/>
                                      </p:to>
                                    </p:set>
                                    <p:animEffect transition="in" filter="dissolve">
                                      <p:cBhvr>
                                        <p:cTn id="67" dur="500"/>
                                        <p:tgtEl>
                                          <p:spTgt spid="515213"/>
                                        </p:tgtEl>
                                      </p:cBhvr>
                                    </p:animEffect>
                                  </p:childTnLst>
                                </p:cTn>
                              </p:par>
                              <p:par>
                                <p:cTn id="68" presetID="9" presetClass="entr" presetSubtype="0" fill="hold" nodeType="withEffect">
                                  <p:stCondLst>
                                    <p:cond delay="0"/>
                                  </p:stCondLst>
                                  <p:childTnLst>
                                    <p:set>
                                      <p:cBhvr>
                                        <p:cTn id="69" dur="1" fill="hold">
                                          <p:stCondLst>
                                            <p:cond delay="0"/>
                                          </p:stCondLst>
                                        </p:cTn>
                                        <p:tgtEl>
                                          <p:spTgt spid="515214"/>
                                        </p:tgtEl>
                                        <p:attrNameLst>
                                          <p:attrName>style.visibility</p:attrName>
                                        </p:attrNameLst>
                                      </p:cBhvr>
                                      <p:to>
                                        <p:strVal val="visible"/>
                                      </p:to>
                                    </p:set>
                                    <p:animEffect transition="in" filter="dissolve">
                                      <p:cBhvr>
                                        <p:cTn id="70" dur="500"/>
                                        <p:tgtEl>
                                          <p:spTgt spid="515214"/>
                                        </p:tgtEl>
                                      </p:cBhvr>
                                    </p:animEffect>
                                  </p:childTnLst>
                                </p:cTn>
                              </p:par>
                              <p:par>
                                <p:cTn id="71" presetID="9" presetClass="entr" presetSubtype="0" fill="hold" nodeType="withEffect">
                                  <p:stCondLst>
                                    <p:cond delay="0"/>
                                  </p:stCondLst>
                                  <p:childTnLst>
                                    <p:set>
                                      <p:cBhvr>
                                        <p:cTn id="72" dur="1" fill="hold">
                                          <p:stCondLst>
                                            <p:cond delay="0"/>
                                          </p:stCondLst>
                                        </p:cTn>
                                        <p:tgtEl>
                                          <p:spTgt spid="515215"/>
                                        </p:tgtEl>
                                        <p:attrNameLst>
                                          <p:attrName>style.visibility</p:attrName>
                                        </p:attrNameLst>
                                      </p:cBhvr>
                                      <p:to>
                                        <p:strVal val="visible"/>
                                      </p:to>
                                    </p:set>
                                    <p:animEffect transition="in" filter="dissolve">
                                      <p:cBhvr>
                                        <p:cTn id="73" dur="500"/>
                                        <p:tgtEl>
                                          <p:spTgt spid="515215"/>
                                        </p:tgtEl>
                                      </p:cBhvr>
                                    </p:animEffect>
                                  </p:childTnLst>
                                </p:cTn>
                              </p:par>
                              <p:par>
                                <p:cTn id="74" presetID="9" presetClass="entr" presetSubtype="0" fill="hold" nodeType="withEffect">
                                  <p:stCondLst>
                                    <p:cond delay="0"/>
                                  </p:stCondLst>
                                  <p:childTnLst>
                                    <p:set>
                                      <p:cBhvr>
                                        <p:cTn id="75" dur="1" fill="hold">
                                          <p:stCondLst>
                                            <p:cond delay="0"/>
                                          </p:stCondLst>
                                        </p:cTn>
                                        <p:tgtEl>
                                          <p:spTgt spid="515216"/>
                                        </p:tgtEl>
                                        <p:attrNameLst>
                                          <p:attrName>style.visibility</p:attrName>
                                        </p:attrNameLst>
                                      </p:cBhvr>
                                      <p:to>
                                        <p:strVal val="visible"/>
                                      </p:to>
                                    </p:set>
                                    <p:animEffect transition="in" filter="dissolve">
                                      <p:cBhvr>
                                        <p:cTn id="76" dur="500"/>
                                        <p:tgtEl>
                                          <p:spTgt spid="515216"/>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515217"/>
                                        </p:tgtEl>
                                        <p:attrNameLst>
                                          <p:attrName>style.visibility</p:attrName>
                                        </p:attrNameLst>
                                      </p:cBhvr>
                                      <p:to>
                                        <p:strVal val="visible"/>
                                      </p:to>
                                    </p:set>
                                    <p:animEffect transition="in" filter="dissolve">
                                      <p:cBhvr>
                                        <p:cTn id="79" dur="500"/>
                                        <p:tgtEl>
                                          <p:spTgt spid="515217"/>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515218"/>
                                        </p:tgtEl>
                                        <p:attrNameLst>
                                          <p:attrName>style.visibility</p:attrName>
                                        </p:attrNameLst>
                                      </p:cBhvr>
                                      <p:to>
                                        <p:strVal val="visible"/>
                                      </p:to>
                                    </p:set>
                                    <p:animEffect transition="in" filter="dissolve">
                                      <p:cBhvr>
                                        <p:cTn id="82" dur="500"/>
                                        <p:tgtEl>
                                          <p:spTgt spid="515218"/>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515219"/>
                                        </p:tgtEl>
                                        <p:attrNameLst>
                                          <p:attrName>style.visibility</p:attrName>
                                        </p:attrNameLst>
                                      </p:cBhvr>
                                      <p:to>
                                        <p:strVal val="visible"/>
                                      </p:to>
                                    </p:set>
                                    <p:animEffect transition="in" filter="dissolve">
                                      <p:cBhvr>
                                        <p:cTn id="85" dur="500"/>
                                        <p:tgtEl>
                                          <p:spTgt spid="515219"/>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515220"/>
                                        </p:tgtEl>
                                        <p:attrNameLst>
                                          <p:attrName>style.visibility</p:attrName>
                                        </p:attrNameLst>
                                      </p:cBhvr>
                                      <p:to>
                                        <p:strVal val="visible"/>
                                      </p:to>
                                    </p:set>
                                    <p:animEffect transition="in" filter="dissolve">
                                      <p:cBhvr>
                                        <p:cTn id="88" dur="500"/>
                                        <p:tgtEl>
                                          <p:spTgt spid="515220"/>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515221"/>
                                        </p:tgtEl>
                                        <p:attrNameLst>
                                          <p:attrName>style.visibility</p:attrName>
                                        </p:attrNameLst>
                                      </p:cBhvr>
                                      <p:to>
                                        <p:strVal val="visible"/>
                                      </p:to>
                                    </p:set>
                                    <p:animEffect transition="in" filter="dissolve">
                                      <p:cBhvr>
                                        <p:cTn id="91" dur="500"/>
                                        <p:tgtEl>
                                          <p:spTgt spid="51522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515222"/>
                                        </p:tgtEl>
                                        <p:attrNameLst>
                                          <p:attrName>style.visibility</p:attrName>
                                        </p:attrNameLst>
                                      </p:cBhvr>
                                      <p:to>
                                        <p:strVal val="visible"/>
                                      </p:to>
                                    </p:set>
                                    <p:animEffect transition="in" filter="dissolve">
                                      <p:cBhvr>
                                        <p:cTn id="94" dur="500"/>
                                        <p:tgtEl>
                                          <p:spTgt spid="51522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515223"/>
                                        </p:tgtEl>
                                        <p:attrNameLst>
                                          <p:attrName>style.visibility</p:attrName>
                                        </p:attrNameLst>
                                      </p:cBhvr>
                                      <p:to>
                                        <p:strVal val="visible"/>
                                      </p:to>
                                    </p:set>
                                    <p:animEffect transition="in" filter="dissolve">
                                      <p:cBhvr>
                                        <p:cTn id="97" dur="500"/>
                                        <p:tgtEl>
                                          <p:spTgt spid="51522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515224"/>
                                        </p:tgtEl>
                                        <p:attrNameLst>
                                          <p:attrName>style.visibility</p:attrName>
                                        </p:attrNameLst>
                                      </p:cBhvr>
                                      <p:to>
                                        <p:strVal val="visible"/>
                                      </p:to>
                                    </p:set>
                                    <p:animEffect transition="in" filter="dissolve">
                                      <p:cBhvr>
                                        <p:cTn id="100" dur="500"/>
                                        <p:tgtEl>
                                          <p:spTgt spid="51522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515225"/>
                                        </p:tgtEl>
                                        <p:attrNameLst>
                                          <p:attrName>style.visibility</p:attrName>
                                        </p:attrNameLst>
                                      </p:cBhvr>
                                      <p:to>
                                        <p:strVal val="visible"/>
                                      </p:to>
                                    </p:set>
                                    <p:animEffect transition="in" filter="dissolve">
                                      <p:cBhvr>
                                        <p:cTn id="103" dur="500"/>
                                        <p:tgtEl>
                                          <p:spTgt spid="51522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515226"/>
                                        </p:tgtEl>
                                        <p:attrNameLst>
                                          <p:attrName>style.visibility</p:attrName>
                                        </p:attrNameLst>
                                      </p:cBhvr>
                                      <p:to>
                                        <p:strVal val="visible"/>
                                      </p:to>
                                    </p:set>
                                    <p:animEffect transition="in" filter="dissolve">
                                      <p:cBhvr>
                                        <p:cTn id="106" dur="500"/>
                                        <p:tgtEl>
                                          <p:spTgt spid="515226"/>
                                        </p:tgtEl>
                                      </p:cBhvr>
                                    </p:animEffect>
                                  </p:childTnLst>
                                </p:cTn>
                              </p:par>
                              <p:par>
                                <p:cTn id="107" presetID="9" presetClass="exit" presetSubtype="0" fill="hold" nodeType="withEffect">
                                  <p:stCondLst>
                                    <p:cond delay="0"/>
                                  </p:stCondLst>
                                  <p:childTnLst>
                                    <p:animEffect transition="out" filter="dissolve">
                                      <p:cBhvr>
                                        <p:cTn id="108" dur="500"/>
                                        <p:tgtEl>
                                          <p:spTgt spid="515247"/>
                                        </p:tgtEl>
                                      </p:cBhvr>
                                    </p:animEffect>
                                    <p:set>
                                      <p:cBhvr>
                                        <p:cTn id="109" dur="1" fill="hold">
                                          <p:stCondLst>
                                            <p:cond delay="499"/>
                                          </p:stCondLst>
                                        </p:cTn>
                                        <p:tgtEl>
                                          <p:spTgt spid="515247"/>
                                        </p:tgtEl>
                                        <p:attrNameLst>
                                          <p:attrName>style.visibility</p:attrName>
                                        </p:attrNameLst>
                                      </p:cBhvr>
                                      <p:to>
                                        <p:strVal val="hidden"/>
                                      </p:to>
                                    </p:set>
                                  </p:childTnLst>
                                </p:cTn>
                              </p:par>
                              <p:par>
                                <p:cTn id="110" presetID="9" presetClass="exit" presetSubtype="0" fill="hold" grpId="0" nodeType="withEffect">
                                  <p:stCondLst>
                                    <p:cond delay="0"/>
                                  </p:stCondLst>
                                  <p:childTnLst>
                                    <p:animEffect transition="out" filter="dissolve">
                                      <p:cBhvr>
                                        <p:cTn id="111" dur="500"/>
                                        <p:tgtEl>
                                          <p:spTgt spid="515248"/>
                                        </p:tgtEl>
                                      </p:cBhvr>
                                    </p:animEffect>
                                    <p:set>
                                      <p:cBhvr>
                                        <p:cTn id="112" dur="1" fill="hold">
                                          <p:stCondLst>
                                            <p:cond delay="499"/>
                                          </p:stCondLst>
                                        </p:cTn>
                                        <p:tgtEl>
                                          <p:spTgt spid="515248"/>
                                        </p:tgtEl>
                                        <p:attrNameLst>
                                          <p:attrName>style.visibility</p:attrName>
                                        </p:attrNameLst>
                                      </p:cBhvr>
                                      <p:to>
                                        <p:strVal val="hidden"/>
                                      </p:to>
                                    </p:set>
                                  </p:childTnLst>
                                </p:cTn>
                              </p:par>
                              <p:par>
                                <p:cTn id="113" presetID="9" presetClass="exit" presetSubtype="0" fill="hold" grpId="0" nodeType="withEffect">
                                  <p:stCondLst>
                                    <p:cond delay="0"/>
                                  </p:stCondLst>
                                  <p:childTnLst>
                                    <p:animEffect transition="out" filter="dissolve">
                                      <p:cBhvr>
                                        <p:cTn id="114" dur="500"/>
                                        <p:tgtEl>
                                          <p:spTgt spid="515249"/>
                                        </p:tgtEl>
                                      </p:cBhvr>
                                    </p:animEffect>
                                    <p:set>
                                      <p:cBhvr>
                                        <p:cTn id="115" dur="1" fill="hold">
                                          <p:stCondLst>
                                            <p:cond delay="499"/>
                                          </p:stCondLst>
                                        </p:cTn>
                                        <p:tgtEl>
                                          <p:spTgt spid="515249"/>
                                        </p:tgtEl>
                                        <p:attrNameLst>
                                          <p:attrName>style.visibility</p:attrName>
                                        </p:attrNameLst>
                                      </p:cBhvr>
                                      <p:to>
                                        <p:strVal val="hidden"/>
                                      </p:to>
                                    </p:set>
                                  </p:childTnLst>
                                </p:cTn>
                              </p:par>
                              <p:par>
                                <p:cTn id="116" presetID="9" presetClass="exit" presetSubtype="0" fill="hold" grpId="0" nodeType="withEffect">
                                  <p:stCondLst>
                                    <p:cond delay="0"/>
                                  </p:stCondLst>
                                  <p:childTnLst>
                                    <p:animEffect transition="out" filter="dissolve">
                                      <p:cBhvr>
                                        <p:cTn id="117" dur="500"/>
                                        <p:tgtEl>
                                          <p:spTgt spid="515250"/>
                                        </p:tgtEl>
                                      </p:cBhvr>
                                    </p:animEffect>
                                    <p:set>
                                      <p:cBhvr>
                                        <p:cTn id="118" dur="1" fill="hold">
                                          <p:stCondLst>
                                            <p:cond delay="499"/>
                                          </p:stCondLst>
                                        </p:cTn>
                                        <p:tgtEl>
                                          <p:spTgt spid="515250"/>
                                        </p:tgtEl>
                                        <p:attrNameLst>
                                          <p:attrName>style.visibility</p:attrName>
                                        </p:attrNameLst>
                                      </p:cBhvr>
                                      <p:to>
                                        <p:strVal val="hidden"/>
                                      </p:to>
                                    </p:set>
                                  </p:childTnLst>
                                </p:cTn>
                              </p:par>
                              <p:par>
                                <p:cTn id="119" presetID="9" presetClass="exit" presetSubtype="0" fill="hold" grpId="0" nodeType="withEffect">
                                  <p:stCondLst>
                                    <p:cond delay="0"/>
                                  </p:stCondLst>
                                  <p:childTnLst>
                                    <p:animEffect transition="out" filter="dissolve">
                                      <p:cBhvr>
                                        <p:cTn id="120" dur="500"/>
                                        <p:tgtEl>
                                          <p:spTgt spid="515251"/>
                                        </p:tgtEl>
                                      </p:cBhvr>
                                    </p:animEffect>
                                    <p:set>
                                      <p:cBhvr>
                                        <p:cTn id="121" dur="1" fill="hold">
                                          <p:stCondLst>
                                            <p:cond delay="499"/>
                                          </p:stCondLst>
                                        </p:cTn>
                                        <p:tgtEl>
                                          <p:spTgt spid="515251"/>
                                        </p:tgtEl>
                                        <p:attrNameLst>
                                          <p:attrName>style.visibility</p:attrName>
                                        </p:attrNameLst>
                                      </p:cBhvr>
                                      <p:to>
                                        <p:strVal val="hidden"/>
                                      </p:to>
                                    </p:set>
                                  </p:childTnLst>
                                </p:cTn>
                              </p:par>
                              <p:par>
                                <p:cTn id="122" presetID="9" presetClass="exit" presetSubtype="0" fill="hold" nodeType="withEffect">
                                  <p:stCondLst>
                                    <p:cond delay="0"/>
                                  </p:stCondLst>
                                  <p:childTnLst>
                                    <p:animEffect transition="out" filter="dissolve">
                                      <p:cBhvr>
                                        <p:cTn id="123" dur="500"/>
                                        <p:tgtEl>
                                          <p:spTgt spid="515252"/>
                                        </p:tgtEl>
                                      </p:cBhvr>
                                    </p:animEffect>
                                    <p:set>
                                      <p:cBhvr>
                                        <p:cTn id="124" dur="1" fill="hold">
                                          <p:stCondLst>
                                            <p:cond delay="499"/>
                                          </p:stCondLst>
                                        </p:cTn>
                                        <p:tgtEl>
                                          <p:spTgt spid="515252"/>
                                        </p:tgtEl>
                                        <p:attrNameLst>
                                          <p:attrName>style.visibility</p:attrName>
                                        </p:attrNameLst>
                                      </p:cBhvr>
                                      <p:to>
                                        <p:strVal val="hidden"/>
                                      </p:to>
                                    </p:set>
                                  </p:childTnLst>
                                </p:cTn>
                              </p:par>
                              <p:par>
                                <p:cTn id="125" presetID="9" presetClass="exit" presetSubtype="0" fill="hold" nodeType="withEffect">
                                  <p:stCondLst>
                                    <p:cond delay="0"/>
                                  </p:stCondLst>
                                  <p:childTnLst>
                                    <p:animEffect transition="out" filter="dissolve">
                                      <p:cBhvr>
                                        <p:cTn id="126" dur="500"/>
                                        <p:tgtEl>
                                          <p:spTgt spid="515253"/>
                                        </p:tgtEl>
                                      </p:cBhvr>
                                    </p:animEffect>
                                    <p:set>
                                      <p:cBhvr>
                                        <p:cTn id="127" dur="1" fill="hold">
                                          <p:stCondLst>
                                            <p:cond delay="499"/>
                                          </p:stCondLst>
                                        </p:cTn>
                                        <p:tgtEl>
                                          <p:spTgt spid="515253"/>
                                        </p:tgtEl>
                                        <p:attrNameLst>
                                          <p:attrName>style.visibility</p:attrName>
                                        </p:attrNameLst>
                                      </p:cBhvr>
                                      <p:to>
                                        <p:strVal val="hidden"/>
                                      </p:to>
                                    </p:set>
                                  </p:childTnLst>
                                </p:cTn>
                              </p:par>
                              <p:par>
                                <p:cTn id="128" presetID="9" presetClass="exit" presetSubtype="0" fill="hold" nodeType="withEffect">
                                  <p:stCondLst>
                                    <p:cond delay="0"/>
                                  </p:stCondLst>
                                  <p:childTnLst>
                                    <p:animEffect transition="out" filter="dissolve">
                                      <p:cBhvr>
                                        <p:cTn id="129" dur="500"/>
                                        <p:tgtEl>
                                          <p:spTgt spid="515254"/>
                                        </p:tgtEl>
                                      </p:cBhvr>
                                    </p:animEffect>
                                    <p:set>
                                      <p:cBhvr>
                                        <p:cTn id="130" dur="1" fill="hold">
                                          <p:stCondLst>
                                            <p:cond delay="499"/>
                                          </p:stCondLst>
                                        </p:cTn>
                                        <p:tgtEl>
                                          <p:spTgt spid="515254"/>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515259"/>
                                        </p:tgtEl>
                                      </p:cBhvr>
                                    </p:animEffect>
                                    <p:set>
                                      <p:cBhvr>
                                        <p:cTn id="133" dur="1" fill="hold">
                                          <p:stCondLst>
                                            <p:cond delay="499"/>
                                          </p:stCondLst>
                                        </p:cTn>
                                        <p:tgtEl>
                                          <p:spTgt spid="515259"/>
                                        </p:tgtEl>
                                        <p:attrNameLst>
                                          <p:attrName>style.visibility</p:attrName>
                                        </p:attrNameLst>
                                      </p:cBhvr>
                                      <p:to>
                                        <p:strVal val="hidden"/>
                                      </p:to>
                                    </p:set>
                                  </p:childTnLst>
                                </p:cTn>
                              </p:par>
                              <p:par>
                                <p:cTn id="134" presetID="9" presetClass="exit" presetSubtype="0" fill="hold" grpId="0" nodeType="withEffect">
                                  <p:stCondLst>
                                    <p:cond delay="0"/>
                                  </p:stCondLst>
                                  <p:childTnLst>
                                    <p:animEffect transition="out" filter="dissolve">
                                      <p:cBhvr>
                                        <p:cTn id="135" dur="500"/>
                                        <p:tgtEl>
                                          <p:spTgt spid="515260"/>
                                        </p:tgtEl>
                                      </p:cBhvr>
                                    </p:animEffect>
                                    <p:set>
                                      <p:cBhvr>
                                        <p:cTn id="136" dur="1" fill="hold">
                                          <p:stCondLst>
                                            <p:cond delay="499"/>
                                          </p:stCondLst>
                                        </p:cTn>
                                        <p:tgtEl>
                                          <p:spTgt spid="515260"/>
                                        </p:tgtEl>
                                        <p:attrNameLst>
                                          <p:attrName>style.visibility</p:attrName>
                                        </p:attrNameLst>
                                      </p:cBhvr>
                                      <p:to>
                                        <p:strVal val="hidden"/>
                                      </p:to>
                                    </p:set>
                                  </p:childTnLst>
                                </p:cTn>
                              </p:par>
                              <p:par>
                                <p:cTn id="137" presetID="9" presetClass="exit" presetSubtype="0" fill="hold" grpId="0" nodeType="withEffect">
                                  <p:stCondLst>
                                    <p:cond delay="0"/>
                                  </p:stCondLst>
                                  <p:childTnLst>
                                    <p:animEffect transition="out" filter="dissolve">
                                      <p:cBhvr>
                                        <p:cTn id="138" dur="500"/>
                                        <p:tgtEl>
                                          <p:spTgt spid="515261"/>
                                        </p:tgtEl>
                                      </p:cBhvr>
                                    </p:animEffect>
                                    <p:set>
                                      <p:cBhvr>
                                        <p:cTn id="139" dur="1" fill="hold">
                                          <p:stCondLst>
                                            <p:cond delay="499"/>
                                          </p:stCondLst>
                                        </p:cTn>
                                        <p:tgtEl>
                                          <p:spTgt spid="515261"/>
                                        </p:tgtEl>
                                        <p:attrNameLst>
                                          <p:attrName>style.visibility</p:attrName>
                                        </p:attrNameLst>
                                      </p:cBhvr>
                                      <p:to>
                                        <p:strVal val="hidden"/>
                                      </p:to>
                                    </p:set>
                                  </p:childTnLst>
                                </p:cTn>
                              </p:par>
                              <p:par>
                                <p:cTn id="140" presetID="9" presetClass="exit" presetSubtype="0" fill="hold" grpId="0" nodeType="withEffect">
                                  <p:stCondLst>
                                    <p:cond delay="0"/>
                                  </p:stCondLst>
                                  <p:childTnLst>
                                    <p:animEffect transition="out" filter="dissolve">
                                      <p:cBhvr>
                                        <p:cTn id="141" dur="500"/>
                                        <p:tgtEl>
                                          <p:spTgt spid="515262"/>
                                        </p:tgtEl>
                                      </p:cBhvr>
                                    </p:animEffect>
                                    <p:set>
                                      <p:cBhvr>
                                        <p:cTn id="142" dur="1" fill="hold">
                                          <p:stCondLst>
                                            <p:cond delay="499"/>
                                          </p:stCondLst>
                                        </p:cTn>
                                        <p:tgtEl>
                                          <p:spTgt spid="515262"/>
                                        </p:tgtEl>
                                        <p:attrNameLst>
                                          <p:attrName>style.visibility</p:attrName>
                                        </p:attrNameLst>
                                      </p:cBhvr>
                                      <p:to>
                                        <p:strVal val="hidden"/>
                                      </p:to>
                                    </p:set>
                                  </p:childTnLst>
                                </p:cTn>
                              </p:par>
                              <p:par>
                                <p:cTn id="143" presetID="9" presetClass="exit" presetSubtype="0" fill="hold" grpId="0" nodeType="withEffect">
                                  <p:stCondLst>
                                    <p:cond delay="0"/>
                                  </p:stCondLst>
                                  <p:childTnLst>
                                    <p:animEffect transition="out" filter="dissolve">
                                      <p:cBhvr>
                                        <p:cTn id="144" dur="500"/>
                                        <p:tgtEl>
                                          <p:spTgt spid="515263"/>
                                        </p:tgtEl>
                                      </p:cBhvr>
                                    </p:animEffect>
                                    <p:set>
                                      <p:cBhvr>
                                        <p:cTn id="145" dur="1" fill="hold">
                                          <p:stCondLst>
                                            <p:cond delay="499"/>
                                          </p:stCondLst>
                                        </p:cTn>
                                        <p:tgtEl>
                                          <p:spTgt spid="515263"/>
                                        </p:tgtEl>
                                        <p:attrNameLst>
                                          <p:attrName>style.visibility</p:attrName>
                                        </p:attrNameLst>
                                      </p:cBhvr>
                                      <p:to>
                                        <p:strVal val="hidden"/>
                                      </p:to>
                                    </p:set>
                                  </p:childTnLst>
                                </p:cTn>
                              </p:par>
                              <p:par>
                                <p:cTn id="146" presetID="9" presetClass="exit" presetSubtype="0" fill="hold" nodeType="withEffect">
                                  <p:stCondLst>
                                    <p:cond delay="0"/>
                                  </p:stCondLst>
                                  <p:childTnLst>
                                    <p:animEffect transition="out" filter="dissolve">
                                      <p:cBhvr>
                                        <p:cTn id="147" dur="500"/>
                                        <p:tgtEl>
                                          <p:spTgt spid="515264"/>
                                        </p:tgtEl>
                                      </p:cBhvr>
                                    </p:animEffect>
                                    <p:set>
                                      <p:cBhvr>
                                        <p:cTn id="148" dur="1" fill="hold">
                                          <p:stCondLst>
                                            <p:cond delay="499"/>
                                          </p:stCondLst>
                                        </p:cTn>
                                        <p:tgtEl>
                                          <p:spTgt spid="515264"/>
                                        </p:tgtEl>
                                        <p:attrNameLst>
                                          <p:attrName>style.visibility</p:attrName>
                                        </p:attrNameLst>
                                      </p:cBhvr>
                                      <p:to>
                                        <p:strVal val="hidden"/>
                                      </p:to>
                                    </p:set>
                                  </p:childTnLst>
                                </p:cTn>
                              </p:par>
                              <p:par>
                                <p:cTn id="149" presetID="9" presetClass="exit" presetSubtype="0" fill="hold" nodeType="withEffect">
                                  <p:stCondLst>
                                    <p:cond delay="0"/>
                                  </p:stCondLst>
                                  <p:childTnLst>
                                    <p:animEffect transition="out" filter="dissolve">
                                      <p:cBhvr>
                                        <p:cTn id="150" dur="500"/>
                                        <p:tgtEl>
                                          <p:spTgt spid="515265"/>
                                        </p:tgtEl>
                                      </p:cBhvr>
                                    </p:animEffect>
                                    <p:set>
                                      <p:cBhvr>
                                        <p:cTn id="151" dur="1" fill="hold">
                                          <p:stCondLst>
                                            <p:cond delay="499"/>
                                          </p:stCondLst>
                                        </p:cTn>
                                        <p:tgtEl>
                                          <p:spTgt spid="515265"/>
                                        </p:tgtEl>
                                        <p:attrNameLst>
                                          <p:attrName>style.visibility</p:attrName>
                                        </p:attrNameLst>
                                      </p:cBhvr>
                                      <p:to>
                                        <p:strVal val="hidden"/>
                                      </p:to>
                                    </p:set>
                                  </p:childTnLst>
                                </p:cTn>
                              </p:par>
                              <p:par>
                                <p:cTn id="152" presetID="9" presetClass="exit" presetSubtype="0" fill="hold" nodeType="withEffect">
                                  <p:stCondLst>
                                    <p:cond delay="0"/>
                                  </p:stCondLst>
                                  <p:childTnLst>
                                    <p:animEffect transition="out" filter="dissolve">
                                      <p:cBhvr>
                                        <p:cTn id="153" dur="500"/>
                                        <p:tgtEl>
                                          <p:spTgt spid="515266"/>
                                        </p:tgtEl>
                                      </p:cBhvr>
                                    </p:animEffect>
                                    <p:set>
                                      <p:cBhvr>
                                        <p:cTn id="154" dur="1" fill="hold">
                                          <p:stCondLst>
                                            <p:cond delay="499"/>
                                          </p:stCondLst>
                                        </p:cTn>
                                        <p:tgtEl>
                                          <p:spTgt spid="515266"/>
                                        </p:tgtEl>
                                        <p:attrNameLst>
                                          <p:attrName>style.visibility</p:attrName>
                                        </p:attrNameLst>
                                      </p:cBhvr>
                                      <p:to>
                                        <p:strVal val="hidden"/>
                                      </p:to>
                                    </p:set>
                                  </p:childTnLst>
                                </p:cTn>
                              </p:par>
                              <p:par>
                                <p:cTn id="155" presetID="9" presetClass="exit" presetSubtype="0" fill="hold" grpId="0" nodeType="withEffect">
                                  <p:stCondLst>
                                    <p:cond delay="0"/>
                                  </p:stCondLst>
                                  <p:childTnLst>
                                    <p:animEffect transition="out" filter="dissolve">
                                      <p:cBhvr>
                                        <p:cTn id="156" dur="500"/>
                                        <p:tgtEl>
                                          <p:spTgt spid="515267"/>
                                        </p:tgtEl>
                                      </p:cBhvr>
                                    </p:animEffect>
                                    <p:set>
                                      <p:cBhvr>
                                        <p:cTn id="157" dur="1" fill="hold">
                                          <p:stCondLst>
                                            <p:cond delay="499"/>
                                          </p:stCondLst>
                                        </p:cTn>
                                        <p:tgtEl>
                                          <p:spTgt spid="515267"/>
                                        </p:tgtEl>
                                        <p:attrNameLst>
                                          <p:attrName>style.visibility</p:attrName>
                                        </p:attrNameLst>
                                      </p:cBhvr>
                                      <p:to>
                                        <p:strVal val="hidden"/>
                                      </p:to>
                                    </p:set>
                                  </p:childTnLst>
                                </p:cTn>
                              </p:par>
                              <p:par>
                                <p:cTn id="158" presetID="9" presetClass="exit" presetSubtype="0" fill="hold" grpId="0" nodeType="withEffect">
                                  <p:stCondLst>
                                    <p:cond delay="0"/>
                                  </p:stCondLst>
                                  <p:childTnLst>
                                    <p:animEffect transition="out" filter="dissolve">
                                      <p:cBhvr>
                                        <p:cTn id="159" dur="500"/>
                                        <p:tgtEl>
                                          <p:spTgt spid="515271"/>
                                        </p:tgtEl>
                                      </p:cBhvr>
                                    </p:animEffect>
                                    <p:set>
                                      <p:cBhvr>
                                        <p:cTn id="160" dur="1" fill="hold">
                                          <p:stCondLst>
                                            <p:cond delay="499"/>
                                          </p:stCondLst>
                                        </p:cTn>
                                        <p:tgtEl>
                                          <p:spTgt spid="515271"/>
                                        </p:tgtEl>
                                        <p:attrNameLst>
                                          <p:attrName>style.visibility</p:attrName>
                                        </p:attrNameLst>
                                      </p:cBhvr>
                                      <p:to>
                                        <p:strVal val="hidden"/>
                                      </p:to>
                                    </p:set>
                                  </p:childTnLst>
                                </p:cTn>
                              </p:par>
                              <p:par>
                                <p:cTn id="161" presetID="9" presetClass="exit" presetSubtype="0" fill="hold" nodeType="withEffect">
                                  <p:stCondLst>
                                    <p:cond delay="0"/>
                                  </p:stCondLst>
                                  <p:childTnLst>
                                    <p:animEffect transition="out" filter="dissolve">
                                      <p:cBhvr>
                                        <p:cTn id="162" dur="500"/>
                                        <p:tgtEl>
                                          <p:spTgt spid="515272"/>
                                        </p:tgtEl>
                                      </p:cBhvr>
                                    </p:animEffect>
                                    <p:set>
                                      <p:cBhvr>
                                        <p:cTn id="163" dur="1" fill="hold">
                                          <p:stCondLst>
                                            <p:cond delay="499"/>
                                          </p:stCondLst>
                                        </p:cTn>
                                        <p:tgtEl>
                                          <p:spTgt spid="515272"/>
                                        </p:tgtEl>
                                        <p:attrNameLst>
                                          <p:attrName>style.visibility</p:attrName>
                                        </p:attrNameLst>
                                      </p:cBhvr>
                                      <p:to>
                                        <p:strVal val="hidden"/>
                                      </p:to>
                                    </p:set>
                                  </p:childTnLst>
                                </p:cTn>
                              </p:par>
                              <p:par>
                                <p:cTn id="164" presetID="9" presetClass="exit" presetSubtype="0" fill="hold" grpId="0" nodeType="withEffect">
                                  <p:stCondLst>
                                    <p:cond delay="0"/>
                                  </p:stCondLst>
                                  <p:childTnLst>
                                    <p:animEffect transition="out" filter="dissolve">
                                      <p:cBhvr>
                                        <p:cTn id="165" dur="500"/>
                                        <p:tgtEl>
                                          <p:spTgt spid="515273"/>
                                        </p:tgtEl>
                                      </p:cBhvr>
                                    </p:animEffect>
                                    <p:set>
                                      <p:cBhvr>
                                        <p:cTn id="166" dur="1" fill="hold">
                                          <p:stCondLst>
                                            <p:cond delay="499"/>
                                          </p:stCondLst>
                                        </p:cTn>
                                        <p:tgtEl>
                                          <p:spTgt spid="515273"/>
                                        </p:tgtEl>
                                        <p:attrNameLst>
                                          <p:attrName>style.visibility</p:attrName>
                                        </p:attrNameLst>
                                      </p:cBhvr>
                                      <p:to>
                                        <p:strVal val="hidden"/>
                                      </p:to>
                                    </p:set>
                                  </p:childTnLst>
                                </p:cTn>
                              </p:par>
                              <p:par>
                                <p:cTn id="167" presetID="9" presetClass="exit" presetSubtype="0" fill="hold" grpId="0" nodeType="withEffect">
                                  <p:stCondLst>
                                    <p:cond delay="0"/>
                                  </p:stCondLst>
                                  <p:childTnLst>
                                    <p:animEffect transition="out" filter="dissolve">
                                      <p:cBhvr>
                                        <p:cTn id="168" dur="500"/>
                                        <p:tgtEl>
                                          <p:spTgt spid="515274"/>
                                        </p:tgtEl>
                                      </p:cBhvr>
                                    </p:animEffect>
                                    <p:set>
                                      <p:cBhvr>
                                        <p:cTn id="169" dur="1" fill="hold">
                                          <p:stCondLst>
                                            <p:cond delay="499"/>
                                          </p:stCondLst>
                                        </p:cTn>
                                        <p:tgtEl>
                                          <p:spTgt spid="515274"/>
                                        </p:tgtEl>
                                        <p:attrNameLst>
                                          <p:attrName>style.visibility</p:attrName>
                                        </p:attrNameLst>
                                      </p:cBhvr>
                                      <p:to>
                                        <p:strVal val="hidden"/>
                                      </p:to>
                                    </p:set>
                                  </p:childTnLst>
                                </p:cTn>
                              </p:par>
                              <p:par>
                                <p:cTn id="170" presetID="9" presetClass="exit" presetSubtype="0" fill="hold" grpId="0" nodeType="withEffect">
                                  <p:stCondLst>
                                    <p:cond delay="0"/>
                                  </p:stCondLst>
                                  <p:childTnLst>
                                    <p:animEffect transition="out" filter="dissolve">
                                      <p:cBhvr>
                                        <p:cTn id="171" dur="500"/>
                                        <p:tgtEl>
                                          <p:spTgt spid="515275"/>
                                        </p:tgtEl>
                                      </p:cBhvr>
                                    </p:animEffect>
                                    <p:set>
                                      <p:cBhvr>
                                        <p:cTn id="172" dur="1" fill="hold">
                                          <p:stCondLst>
                                            <p:cond delay="499"/>
                                          </p:stCondLst>
                                        </p:cTn>
                                        <p:tgtEl>
                                          <p:spTgt spid="515275"/>
                                        </p:tgtEl>
                                        <p:attrNameLst>
                                          <p:attrName>style.visibility</p:attrName>
                                        </p:attrNameLst>
                                      </p:cBhvr>
                                      <p:to>
                                        <p:strVal val="hidden"/>
                                      </p:to>
                                    </p:set>
                                  </p:childTnLst>
                                </p:cTn>
                              </p:par>
                              <p:par>
                                <p:cTn id="173" presetID="9" presetClass="exit" presetSubtype="0" fill="hold" nodeType="withEffect">
                                  <p:stCondLst>
                                    <p:cond delay="0"/>
                                  </p:stCondLst>
                                  <p:childTnLst>
                                    <p:animEffect transition="out" filter="dissolve">
                                      <p:cBhvr>
                                        <p:cTn id="174" dur="500"/>
                                        <p:tgtEl>
                                          <p:spTgt spid="515276"/>
                                        </p:tgtEl>
                                      </p:cBhvr>
                                    </p:animEffect>
                                    <p:set>
                                      <p:cBhvr>
                                        <p:cTn id="175" dur="1" fill="hold">
                                          <p:stCondLst>
                                            <p:cond delay="499"/>
                                          </p:stCondLst>
                                        </p:cTn>
                                        <p:tgtEl>
                                          <p:spTgt spid="515276"/>
                                        </p:tgtEl>
                                        <p:attrNameLst>
                                          <p:attrName>style.visibility</p:attrName>
                                        </p:attrNameLst>
                                      </p:cBhvr>
                                      <p:to>
                                        <p:strVal val="hidden"/>
                                      </p:to>
                                    </p:set>
                                  </p:childTnLst>
                                </p:cTn>
                              </p:par>
                              <p:par>
                                <p:cTn id="176" presetID="9" presetClass="exit" presetSubtype="0" fill="hold" nodeType="withEffect">
                                  <p:stCondLst>
                                    <p:cond delay="0"/>
                                  </p:stCondLst>
                                  <p:childTnLst>
                                    <p:animEffect transition="out" filter="dissolve">
                                      <p:cBhvr>
                                        <p:cTn id="177" dur="500"/>
                                        <p:tgtEl>
                                          <p:spTgt spid="515277"/>
                                        </p:tgtEl>
                                      </p:cBhvr>
                                    </p:animEffect>
                                    <p:set>
                                      <p:cBhvr>
                                        <p:cTn id="178" dur="1" fill="hold">
                                          <p:stCondLst>
                                            <p:cond delay="499"/>
                                          </p:stCondLst>
                                        </p:cTn>
                                        <p:tgtEl>
                                          <p:spTgt spid="515277"/>
                                        </p:tgtEl>
                                        <p:attrNameLst>
                                          <p:attrName>style.visibility</p:attrName>
                                        </p:attrNameLst>
                                      </p:cBhvr>
                                      <p:to>
                                        <p:strVal val="hidden"/>
                                      </p:to>
                                    </p:set>
                                  </p:childTnLst>
                                </p:cTn>
                              </p:par>
                              <p:par>
                                <p:cTn id="179" presetID="9" presetClass="exit" presetSubtype="0" fill="hold" grpId="0" nodeType="withEffect">
                                  <p:stCondLst>
                                    <p:cond delay="0"/>
                                  </p:stCondLst>
                                  <p:childTnLst>
                                    <p:animEffect transition="out" filter="dissolve">
                                      <p:cBhvr>
                                        <p:cTn id="180" dur="500"/>
                                        <p:tgtEl>
                                          <p:spTgt spid="515279"/>
                                        </p:tgtEl>
                                      </p:cBhvr>
                                    </p:animEffect>
                                    <p:set>
                                      <p:cBhvr>
                                        <p:cTn id="181" dur="1" fill="hold">
                                          <p:stCondLst>
                                            <p:cond delay="499"/>
                                          </p:stCondLst>
                                        </p:cTn>
                                        <p:tgtEl>
                                          <p:spTgt spid="515279"/>
                                        </p:tgtEl>
                                        <p:attrNameLst>
                                          <p:attrName>style.visibility</p:attrName>
                                        </p:attrNameLst>
                                      </p:cBhvr>
                                      <p:to>
                                        <p:strVal val="hidden"/>
                                      </p:to>
                                    </p:set>
                                  </p:childTnLst>
                                </p:cTn>
                              </p:par>
                              <p:par>
                                <p:cTn id="182" presetID="9" presetClass="exit" presetSubtype="0" fill="hold" grpId="0" nodeType="withEffect">
                                  <p:stCondLst>
                                    <p:cond delay="0"/>
                                  </p:stCondLst>
                                  <p:childTnLst>
                                    <p:animEffect transition="out" filter="dissolve">
                                      <p:cBhvr>
                                        <p:cTn id="183" dur="500"/>
                                        <p:tgtEl>
                                          <p:spTgt spid="515281"/>
                                        </p:tgtEl>
                                      </p:cBhvr>
                                    </p:animEffect>
                                    <p:set>
                                      <p:cBhvr>
                                        <p:cTn id="184" dur="1" fill="hold">
                                          <p:stCondLst>
                                            <p:cond delay="499"/>
                                          </p:stCondLst>
                                        </p:cTn>
                                        <p:tgtEl>
                                          <p:spTgt spid="515281"/>
                                        </p:tgtEl>
                                        <p:attrNameLst>
                                          <p:attrName>style.visibility</p:attrName>
                                        </p:attrNameLst>
                                      </p:cBhvr>
                                      <p:to>
                                        <p:strVal val="hidden"/>
                                      </p:to>
                                    </p:set>
                                  </p:childTnLst>
                                </p:cTn>
                              </p:par>
                              <p:par>
                                <p:cTn id="185" presetID="9" presetClass="exit" presetSubtype="0" fill="hold" grpId="0" nodeType="withEffect">
                                  <p:stCondLst>
                                    <p:cond delay="0"/>
                                  </p:stCondLst>
                                  <p:childTnLst>
                                    <p:animEffect transition="out" filter="dissolve">
                                      <p:cBhvr>
                                        <p:cTn id="186" dur="500"/>
                                        <p:tgtEl>
                                          <p:spTgt spid="515286"/>
                                        </p:tgtEl>
                                      </p:cBhvr>
                                    </p:animEffect>
                                    <p:set>
                                      <p:cBhvr>
                                        <p:cTn id="187" dur="1" fill="hold">
                                          <p:stCondLst>
                                            <p:cond delay="499"/>
                                          </p:stCondLst>
                                        </p:cTn>
                                        <p:tgtEl>
                                          <p:spTgt spid="515286"/>
                                        </p:tgtEl>
                                        <p:attrNameLst>
                                          <p:attrName>style.visibility</p:attrName>
                                        </p:attrNameLst>
                                      </p:cBhvr>
                                      <p:to>
                                        <p:strVal val="hidden"/>
                                      </p:to>
                                    </p:set>
                                  </p:childTnLst>
                                </p:cTn>
                              </p:par>
                              <p:par>
                                <p:cTn id="188" presetID="9" presetClass="exit" presetSubtype="0" fill="hold" grpId="0" nodeType="withEffect">
                                  <p:stCondLst>
                                    <p:cond delay="0"/>
                                  </p:stCondLst>
                                  <p:childTnLst>
                                    <p:animEffect transition="out" filter="dissolve">
                                      <p:cBhvr>
                                        <p:cTn id="189" dur="500"/>
                                        <p:tgtEl>
                                          <p:spTgt spid="515291"/>
                                        </p:tgtEl>
                                      </p:cBhvr>
                                    </p:animEffect>
                                    <p:set>
                                      <p:cBhvr>
                                        <p:cTn id="190" dur="1" fill="hold">
                                          <p:stCondLst>
                                            <p:cond delay="499"/>
                                          </p:stCondLst>
                                        </p:cTn>
                                        <p:tgtEl>
                                          <p:spTgt spid="515291"/>
                                        </p:tgtEl>
                                        <p:attrNameLst>
                                          <p:attrName>style.visibility</p:attrName>
                                        </p:attrNameLst>
                                      </p:cBhvr>
                                      <p:to>
                                        <p:strVal val="hidden"/>
                                      </p:to>
                                    </p:set>
                                  </p:childTnLst>
                                </p:cTn>
                              </p:par>
                              <p:par>
                                <p:cTn id="191" presetID="9" presetClass="exit" presetSubtype="0" fill="hold" grpId="0" nodeType="withEffect">
                                  <p:stCondLst>
                                    <p:cond delay="0"/>
                                  </p:stCondLst>
                                  <p:childTnLst>
                                    <p:animEffect transition="out" filter="dissolve">
                                      <p:cBhvr>
                                        <p:cTn id="192" dur="500"/>
                                        <p:tgtEl>
                                          <p:spTgt spid="515295"/>
                                        </p:tgtEl>
                                      </p:cBhvr>
                                    </p:animEffect>
                                    <p:set>
                                      <p:cBhvr>
                                        <p:cTn id="193" dur="1" fill="hold">
                                          <p:stCondLst>
                                            <p:cond delay="499"/>
                                          </p:stCondLst>
                                        </p:cTn>
                                        <p:tgtEl>
                                          <p:spTgt spid="515295"/>
                                        </p:tgtEl>
                                        <p:attrNameLst>
                                          <p:attrName>style.visibility</p:attrName>
                                        </p:attrNameLst>
                                      </p:cBhvr>
                                      <p:to>
                                        <p:strVal val="hidden"/>
                                      </p:to>
                                    </p:set>
                                  </p:childTnLst>
                                </p:cTn>
                              </p:par>
                              <p:par>
                                <p:cTn id="194" presetID="9" presetClass="exit" presetSubtype="0" fill="hold" grpId="0" nodeType="withEffect">
                                  <p:stCondLst>
                                    <p:cond delay="0"/>
                                  </p:stCondLst>
                                  <p:childTnLst>
                                    <p:animEffect transition="out" filter="dissolve">
                                      <p:cBhvr>
                                        <p:cTn id="195" dur="500"/>
                                        <p:tgtEl>
                                          <p:spTgt spid="515296"/>
                                        </p:tgtEl>
                                      </p:cBhvr>
                                    </p:animEffect>
                                    <p:set>
                                      <p:cBhvr>
                                        <p:cTn id="196" dur="1" fill="hold">
                                          <p:stCondLst>
                                            <p:cond delay="499"/>
                                          </p:stCondLst>
                                        </p:cTn>
                                        <p:tgtEl>
                                          <p:spTgt spid="515296"/>
                                        </p:tgtEl>
                                        <p:attrNameLst>
                                          <p:attrName>style.visibility</p:attrName>
                                        </p:attrNameLst>
                                      </p:cBhvr>
                                      <p:to>
                                        <p:strVal val="hidden"/>
                                      </p:to>
                                    </p:set>
                                  </p:childTnLst>
                                </p:cTn>
                              </p:par>
                              <p:par>
                                <p:cTn id="197" presetID="9" presetClass="exit" presetSubtype="0" fill="hold" grpId="0" nodeType="withEffect">
                                  <p:stCondLst>
                                    <p:cond delay="0"/>
                                  </p:stCondLst>
                                  <p:childTnLst>
                                    <p:animEffect transition="out" filter="dissolve">
                                      <p:cBhvr>
                                        <p:cTn id="198" dur="500"/>
                                        <p:tgtEl>
                                          <p:spTgt spid="515297"/>
                                        </p:tgtEl>
                                      </p:cBhvr>
                                    </p:animEffect>
                                    <p:set>
                                      <p:cBhvr>
                                        <p:cTn id="199" dur="1" fill="hold">
                                          <p:stCondLst>
                                            <p:cond delay="499"/>
                                          </p:stCondLst>
                                        </p:cTn>
                                        <p:tgtEl>
                                          <p:spTgt spid="515297"/>
                                        </p:tgtEl>
                                        <p:attrNameLst>
                                          <p:attrName>style.visibility</p:attrName>
                                        </p:attrNameLst>
                                      </p:cBhvr>
                                      <p:to>
                                        <p:strVal val="hidden"/>
                                      </p:to>
                                    </p:set>
                                  </p:childTnLst>
                                </p:cTn>
                              </p:par>
                              <p:par>
                                <p:cTn id="200" presetID="9" presetClass="exit" presetSubtype="0" fill="hold" grpId="0" nodeType="withEffect">
                                  <p:stCondLst>
                                    <p:cond delay="0"/>
                                  </p:stCondLst>
                                  <p:childTnLst>
                                    <p:animEffect transition="out" filter="dissolve">
                                      <p:cBhvr>
                                        <p:cTn id="201" dur="500"/>
                                        <p:tgtEl>
                                          <p:spTgt spid="515298"/>
                                        </p:tgtEl>
                                      </p:cBhvr>
                                    </p:animEffect>
                                    <p:set>
                                      <p:cBhvr>
                                        <p:cTn id="202" dur="1" fill="hold">
                                          <p:stCondLst>
                                            <p:cond delay="499"/>
                                          </p:stCondLst>
                                        </p:cTn>
                                        <p:tgtEl>
                                          <p:spTgt spid="515298"/>
                                        </p:tgtEl>
                                        <p:attrNameLst>
                                          <p:attrName>style.visibility</p:attrName>
                                        </p:attrNameLst>
                                      </p:cBhvr>
                                      <p:to>
                                        <p:strVal val="hidden"/>
                                      </p:to>
                                    </p:set>
                                  </p:childTnLst>
                                </p:cTn>
                              </p:par>
                              <p:par>
                                <p:cTn id="203" presetID="9" presetClass="exit" presetSubtype="0" fill="hold" grpId="0" nodeType="withEffect">
                                  <p:stCondLst>
                                    <p:cond delay="0"/>
                                  </p:stCondLst>
                                  <p:childTnLst>
                                    <p:animEffect transition="out" filter="dissolve">
                                      <p:cBhvr>
                                        <p:cTn id="204" dur="500"/>
                                        <p:tgtEl>
                                          <p:spTgt spid="515299"/>
                                        </p:tgtEl>
                                      </p:cBhvr>
                                    </p:animEffect>
                                    <p:set>
                                      <p:cBhvr>
                                        <p:cTn id="205" dur="1" fill="hold">
                                          <p:stCondLst>
                                            <p:cond delay="499"/>
                                          </p:stCondLst>
                                        </p:cTn>
                                        <p:tgtEl>
                                          <p:spTgt spid="515299"/>
                                        </p:tgtEl>
                                        <p:attrNameLst>
                                          <p:attrName>style.visibility</p:attrName>
                                        </p:attrNameLst>
                                      </p:cBhvr>
                                      <p:to>
                                        <p:strVal val="hidden"/>
                                      </p:to>
                                    </p:set>
                                  </p:childTnLst>
                                </p:cTn>
                              </p:par>
                              <p:par>
                                <p:cTn id="206" presetID="9" presetClass="exit" presetSubtype="0" fill="hold" grpId="0" nodeType="withEffect">
                                  <p:stCondLst>
                                    <p:cond delay="0"/>
                                  </p:stCondLst>
                                  <p:childTnLst>
                                    <p:animEffect transition="out" filter="dissolve">
                                      <p:cBhvr>
                                        <p:cTn id="207" dur="500"/>
                                        <p:tgtEl>
                                          <p:spTgt spid="515300"/>
                                        </p:tgtEl>
                                      </p:cBhvr>
                                    </p:animEffect>
                                    <p:set>
                                      <p:cBhvr>
                                        <p:cTn id="208" dur="1" fill="hold">
                                          <p:stCondLst>
                                            <p:cond delay="499"/>
                                          </p:stCondLst>
                                        </p:cTn>
                                        <p:tgtEl>
                                          <p:spTgt spid="515300"/>
                                        </p:tgtEl>
                                        <p:attrNameLst>
                                          <p:attrName>style.visibility</p:attrName>
                                        </p:attrNameLst>
                                      </p:cBhvr>
                                      <p:to>
                                        <p:strVal val="hidden"/>
                                      </p:to>
                                    </p:set>
                                  </p:childTnLst>
                                </p:cTn>
                              </p:par>
                              <p:par>
                                <p:cTn id="209" presetID="9" presetClass="exit" presetSubtype="0" fill="hold" grpId="0" nodeType="withEffect">
                                  <p:stCondLst>
                                    <p:cond delay="0"/>
                                  </p:stCondLst>
                                  <p:childTnLst>
                                    <p:animEffect transition="out" filter="dissolve">
                                      <p:cBhvr>
                                        <p:cTn id="210" dur="500"/>
                                        <p:tgtEl>
                                          <p:spTgt spid="515301"/>
                                        </p:tgtEl>
                                      </p:cBhvr>
                                    </p:animEffect>
                                    <p:set>
                                      <p:cBhvr>
                                        <p:cTn id="211" dur="1" fill="hold">
                                          <p:stCondLst>
                                            <p:cond delay="499"/>
                                          </p:stCondLst>
                                        </p:cTn>
                                        <p:tgtEl>
                                          <p:spTgt spid="515301"/>
                                        </p:tgtEl>
                                        <p:attrNameLst>
                                          <p:attrName>style.visibility</p:attrName>
                                        </p:attrNameLst>
                                      </p:cBhvr>
                                      <p:to>
                                        <p:strVal val="hidden"/>
                                      </p:to>
                                    </p:set>
                                  </p:childTnLst>
                                </p:cTn>
                              </p:par>
                              <p:par>
                                <p:cTn id="212" presetID="9" presetClass="exit" presetSubtype="0" fill="hold" grpId="0" nodeType="withEffect">
                                  <p:stCondLst>
                                    <p:cond delay="0"/>
                                  </p:stCondLst>
                                  <p:childTnLst>
                                    <p:animEffect transition="out" filter="dissolve">
                                      <p:cBhvr>
                                        <p:cTn id="213" dur="500"/>
                                        <p:tgtEl>
                                          <p:spTgt spid="515302"/>
                                        </p:tgtEl>
                                      </p:cBhvr>
                                    </p:animEffect>
                                    <p:set>
                                      <p:cBhvr>
                                        <p:cTn id="214" dur="1" fill="hold">
                                          <p:stCondLst>
                                            <p:cond delay="499"/>
                                          </p:stCondLst>
                                        </p:cTn>
                                        <p:tgtEl>
                                          <p:spTgt spid="515302"/>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515303"/>
                                        </p:tgtEl>
                                      </p:cBhvr>
                                    </p:animEffect>
                                    <p:set>
                                      <p:cBhvr>
                                        <p:cTn id="217" dur="1" fill="hold">
                                          <p:stCondLst>
                                            <p:cond delay="499"/>
                                          </p:stCondLst>
                                        </p:cTn>
                                        <p:tgtEl>
                                          <p:spTgt spid="515303"/>
                                        </p:tgtEl>
                                        <p:attrNameLst>
                                          <p:attrName>style.visibility</p:attrName>
                                        </p:attrNameLst>
                                      </p:cBhvr>
                                      <p:to>
                                        <p:strVal val="hidden"/>
                                      </p:to>
                                    </p:set>
                                  </p:childTnLst>
                                </p:cTn>
                              </p:par>
                              <p:par>
                                <p:cTn id="218" presetID="9" presetClass="exit" presetSubtype="0" fill="hold" grpId="0" nodeType="withEffect">
                                  <p:stCondLst>
                                    <p:cond delay="0"/>
                                  </p:stCondLst>
                                  <p:childTnLst>
                                    <p:animEffect transition="out" filter="dissolve">
                                      <p:cBhvr>
                                        <p:cTn id="219" dur="500"/>
                                        <p:tgtEl>
                                          <p:spTgt spid="515304"/>
                                        </p:tgtEl>
                                      </p:cBhvr>
                                    </p:animEffect>
                                    <p:set>
                                      <p:cBhvr>
                                        <p:cTn id="220" dur="1" fill="hold">
                                          <p:stCondLst>
                                            <p:cond delay="499"/>
                                          </p:stCondLst>
                                        </p:cTn>
                                        <p:tgtEl>
                                          <p:spTgt spid="5153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94" grpId="0"/>
      <p:bldP spid="515195" grpId="0"/>
      <p:bldP spid="515196" grpId="0"/>
      <p:bldP spid="515197" grpId="0"/>
      <p:bldP spid="515198" grpId="0"/>
      <p:bldP spid="515203" grpId="0"/>
      <p:bldP spid="515204" grpId="0"/>
      <p:bldP spid="515205" grpId="0"/>
      <p:bldP spid="515206" grpId="0"/>
      <p:bldP spid="515207" grpId="0"/>
      <p:bldP spid="515208" grpId="0"/>
      <p:bldP spid="515210" grpId="0"/>
      <p:bldP spid="515211" grpId="0"/>
      <p:bldP spid="515217" grpId="0"/>
      <p:bldP spid="515218" grpId="0"/>
      <p:bldP spid="515219" grpId="0"/>
      <p:bldP spid="515220" grpId="0"/>
      <p:bldP spid="515221" grpId="0"/>
      <p:bldP spid="515222" grpId="0"/>
      <p:bldP spid="515223" grpId="0"/>
      <p:bldP spid="515224" grpId="0"/>
      <p:bldP spid="515225" grpId="0"/>
      <p:bldP spid="515226" grpId="0"/>
      <p:bldP spid="515248" grpId="0"/>
      <p:bldP spid="515249" grpId="0"/>
      <p:bldP spid="515250" grpId="0"/>
      <p:bldP spid="515251" grpId="0"/>
      <p:bldP spid="515260" grpId="0"/>
      <p:bldP spid="515261" grpId="0"/>
      <p:bldP spid="515262" grpId="0"/>
      <p:bldP spid="515263" grpId="0"/>
      <p:bldP spid="515267" grpId="0"/>
      <p:bldP spid="515271" grpId="0"/>
      <p:bldP spid="515273" grpId="0"/>
      <p:bldP spid="515274" grpId="0"/>
      <p:bldP spid="515275" grpId="0"/>
      <p:bldP spid="515279" grpId="0"/>
      <p:bldP spid="515281" grpId="0"/>
      <p:bldP spid="515286" grpId="0"/>
      <p:bldP spid="515291" grpId="0"/>
      <p:bldP spid="515295" grpId="0"/>
      <p:bldP spid="515296" grpId="0"/>
      <p:bldP spid="515297" grpId="0"/>
      <p:bldP spid="515298" grpId="0"/>
      <p:bldP spid="515299" grpId="0"/>
      <p:bldP spid="515300" grpId="0"/>
      <p:bldP spid="515301" grpId="0"/>
      <p:bldP spid="515302" grpId="0"/>
      <p:bldP spid="515303" grpId="0"/>
      <p:bldP spid="515304"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a:extLst>
              <a:ext uri="{FF2B5EF4-FFF2-40B4-BE49-F238E27FC236}">
                <a16:creationId xmlns:a16="http://schemas.microsoft.com/office/drawing/2014/main" xmlns="" id="{62EB9324-9A31-431D-AF7F-031C2E12D328}"/>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61507" name="Text Box 3">
            <a:extLst>
              <a:ext uri="{FF2B5EF4-FFF2-40B4-BE49-F238E27FC236}">
                <a16:creationId xmlns:a16="http://schemas.microsoft.com/office/drawing/2014/main" xmlns="" id="{92EB944E-8971-4409-9136-2AD9C3435063}"/>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661508" name="AutoShape 4">
            <a:extLst>
              <a:ext uri="{FF2B5EF4-FFF2-40B4-BE49-F238E27FC236}">
                <a16:creationId xmlns:a16="http://schemas.microsoft.com/office/drawing/2014/main" xmlns="" id="{2038292E-6FE2-4CBA-84C4-1B8D46E1740F}"/>
              </a:ext>
            </a:extLst>
          </p:cNvPr>
          <p:cNvSpPr>
            <a:spLocks noChangeArrowheads="1"/>
          </p:cNvSpPr>
          <p:nvPr/>
        </p:nvSpPr>
        <p:spPr bwMode="auto">
          <a:xfrm>
            <a:off x="1262063" y="4114800"/>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1509" name="Text Box 5">
            <a:extLst>
              <a:ext uri="{FF2B5EF4-FFF2-40B4-BE49-F238E27FC236}">
                <a16:creationId xmlns:a16="http://schemas.microsoft.com/office/drawing/2014/main" xmlns="" id="{53AB536B-119F-48E8-9867-16A21E78A22C}"/>
              </a:ext>
            </a:extLst>
          </p:cNvPr>
          <p:cNvSpPr txBox="1">
            <a:spLocks noChangeArrowheads="1"/>
          </p:cNvSpPr>
          <p:nvPr/>
        </p:nvSpPr>
        <p:spPr bwMode="auto">
          <a:xfrm>
            <a:off x="24050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61510" name="Text Box 6">
            <a:extLst>
              <a:ext uri="{FF2B5EF4-FFF2-40B4-BE49-F238E27FC236}">
                <a16:creationId xmlns:a16="http://schemas.microsoft.com/office/drawing/2014/main" xmlns="" id="{9B42CE99-D6E1-4290-BACA-C1C890FC6B2C}"/>
              </a:ext>
            </a:extLst>
          </p:cNvPr>
          <p:cNvSpPr txBox="1">
            <a:spLocks noChangeArrowheads="1"/>
          </p:cNvSpPr>
          <p:nvPr/>
        </p:nvSpPr>
        <p:spPr bwMode="auto">
          <a:xfrm>
            <a:off x="18716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61511" name="Text Box 7">
            <a:extLst>
              <a:ext uri="{FF2B5EF4-FFF2-40B4-BE49-F238E27FC236}">
                <a16:creationId xmlns:a16="http://schemas.microsoft.com/office/drawing/2014/main" xmlns="" id="{55AAFA7E-6D97-49A7-9BA8-607D3BE30559}"/>
              </a:ext>
            </a:extLst>
          </p:cNvPr>
          <p:cNvSpPr txBox="1">
            <a:spLocks noChangeArrowheads="1"/>
          </p:cNvSpPr>
          <p:nvPr/>
        </p:nvSpPr>
        <p:spPr bwMode="auto">
          <a:xfrm>
            <a:off x="13382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61512" name="Text Box 8">
            <a:extLst>
              <a:ext uri="{FF2B5EF4-FFF2-40B4-BE49-F238E27FC236}">
                <a16:creationId xmlns:a16="http://schemas.microsoft.com/office/drawing/2014/main" xmlns="" id="{9E068218-F452-44AA-927F-EE88A8F95464}"/>
              </a:ext>
            </a:extLst>
          </p:cNvPr>
          <p:cNvSpPr txBox="1">
            <a:spLocks noChangeArrowheads="1"/>
          </p:cNvSpPr>
          <p:nvPr/>
        </p:nvSpPr>
        <p:spPr bwMode="auto">
          <a:xfrm>
            <a:off x="34718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61513" name="Text Box 9">
            <a:extLst>
              <a:ext uri="{FF2B5EF4-FFF2-40B4-BE49-F238E27FC236}">
                <a16:creationId xmlns:a16="http://schemas.microsoft.com/office/drawing/2014/main" xmlns="" id="{160C38BD-C8B1-422D-AA3A-C8A6BCABE014}"/>
              </a:ext>
            </a:extLst>
          </p:cNvPr>
          <p:cNvSpPr txBox="1">
            <a:spLocks noChangeArrowheads="1"/>
          </p:cNvSpPr>
          <p:nvPr/>
        </p:nvSpPr>
        <p:spPr bwMode="auto">
          <a:xfrm>
            <a:off x="29384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61514" name="Line 10">
            <a:extLst>
              <a:ext uri="{FF2B5EF4-FFF2-40B4-BE49-F238E27FC236}">
                <a16:creationId xmlns:a16="http://schemas.microsoft.com/office/drawing/2014/main" xmlns="" id="{D0EAAA63-A045-4771-8561-A4F58C780D72}"/>
              </a:ext>
            </a:extLst>
          </p:cNvPr>
          <p:cNvSpPr>
            <a:spLocks noChangeShapeType="1"/>
          </p:cNvSpPr>
          <p:nvPr/>
        </p:nvSpPr>
        <p:spPr bwMode="auto">
          <a:xfrm>
            <a:off x="17954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15" name="Line 11">
            <a:extLst>
              <a:ext uri="{FF2B5EF4-FFF2-40B4-BE49-F238E27FC236}">
                <a16:creationId xmlns:a16="http://schemas.microsoft.com/office/drawing/2014/main" xmlns="" id="{694820B3-4161-4A49-9568-50E2775ECAC6}"/>
              </a:ext>
            </a:extLst>
          </p:cNvPr>
          <p:cNvSpPr>
            <a:spLocks noChangeShapeType="1"/>
          </p:cNvSpPr>
          <p:nvPr/>
        </p:nvSpPr>
        <p:spPr bwMode="auto">
          <a:xfrm>
            <a:off x="23288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16" name="Line 12">
            <a:extLst>
              <a:ext uri="{FF2B5EF4-FFF2-40B4-BE49-F238E27FC236}">
                <a16:creationId xmlns:a16="http://schemas.microsoft.com/office/drawing/2014/main" xmlns="" id="{CCA577C1-3C90-46B2-9DAE-BA355127E8AC}"/>
              </a:ext>
            </a:extLst>
          </p:cNvPr>
          <p:cNvSpPr>
            <a:spLocks noChangeShapeType="1"/>
          </p:cNvSpPr>
          <p:nvPr/>
        </p:nvSpPr>
        <p:spPr bwMode="auto">
          <a:xfrm>
            <a:off x="2862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17" name="Line 13">
            <a:extLst>
              <a:ext uri="{FF2B5EF4-FFF2-40B4-BE49-F238E27FC236}">
                <a16:creationId xmlns:a16="http://schemas.microsoft.com/office/drawing/2014/main" xmlns="" id="{4A1796B3-1A1A-4979-B18F-1AFB04F8D328}"/>
              </a:ext>
            </a:extLst>
          </p:cNvPr>
          <p:cNvSpPr>
            <a:spLocks noChangeShapeType="1"/>
          </p:cNvSpPr>
          <p:nvPr/>
        </p:nvSpPr>
        <p:spPr bwMode="auto">
          <a:xfrm>
            <a:off x="33956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18" name="Text Box 14">
            <a:extLst>
              <a:ext uri="{FF2B5EF4-FFF2-40B4-BE49-F238E27FC236}">
                <a16:creationId xmlns:a16="http://schemas.microsoft.com/office/drawing/2014/main" xmlns="" id="{A55174F3-2F96-4778-87A0-06F15D662CB2}"/>
              </a:ext>
            </a:extLst>
          </p:cNvPr>
          <p:cNvSpPr txBox="1">
            <a:spLocks noChangeArrowheads="1"/>
          </p:cNvSpPr>
          <p:nvPr/>
        </p:nvSpPr>
        <p:spPr bwMode="auto">
          <a:xfrm>
            <a:off x="1338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61519" name="Text Box 15">
            <a:extLst>
              <a:ext uri="{FF2B5EF4-FFF2-40B4-BE49-F238E27FC236}">
                <a16:creationId xmlns:a16="http://schemas.microsoft.com/office/drawing/2014/main" xmlns="" id="{5DBA01F1-C10C-4E0E-A7E9-4A4CBC678A76}"/>
              </a:ext>
            </a:extLst>
          </p:cNvPr>
          <p:cNvSpPr txBox="1">
            <a:spLocks noChangeArrowheads="1"/>
          </p:cNvSpPr>
          <p:nvPr/>
        </p:nvSpPr>
        <p:spPr bwMode="auto">
          <a:xfrm>
            <a:off x="2862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61520" name="Text Box 16">
            <a:extLst>
              <a:ext uri="{FF2B5EF4-FFF2-40B4-BE49-F238E27FC236}">
                <a16:creationId xmlns:a16="http://schemas.microsoft.com/office/drawing/2014/main" xmlns="" id="{1D1FED08-B748-4C28-B879-1C15F976E65B}"/>
              </a:ext>
            </a:extLst>
          </p:cNvPr>
          <p:cNvSpPr txBox="1">
            <a:spLocks noChangeArrowheads="1"/>
          </p:cNvSpPr>
          <p:nvPr/>
        </p:nvSpPr>
        <p:spPr bwMode="auto">
          <a:xfrm>
            <a:off x="2328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61521" name="Text Box 17">
            <a:extLst>
              <a:ext uri="{FF2B5EF4-FFF2-40B4-BE49-F238E27FC236}">
                <a16:creationId xmlns:a16="http://schemas.microsoft.com/office/drawing/2014/main" xmlns="" id="{3BE42468-F140-4916-90E4-AF34015050E6}"/>
              </a:ext>
            </a:extLst>
          </p:cNvPr>
          <p:cNvSpPr txBox="1">
            <a:spLocks noChangeArrowheads="1"/>
          </p:cNvSpPr>
          <p:nvPr/>
        </p:nvSpPr>
        <p:spPr bwMode="auto">
          <a:xfrm>
            <a:off x="185261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61522" name="Text Box 18">
            <a:extLst>
              <a:ext uri="{FF2B5EF4-FFF2-40B4-BE49-F238E27FC236}">
                <a16:creationId xmlns:a16="http://schemas.microsoft.com/office/drawing/2014/main" xmlns="" id="{8678BA76-36AC-4E4D-9E41-BE6509DEB7D5}"/>
              </a:ext>
            </a:extLst>
          </p:cNvPr>
          <p:cNvSpPr txBox="1">
            <a:spLocks noChangeArrowheads="1"/>
          </p:cNvSpPr>
          <p:nvPr/>
        </p:nvSpPr>
        <p:spPr bwMode="auto">
          <a:xfrm>
            <a:off x="3471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61523" name="Text Box 19">
            <a:extLst>
              <a:ext uri="{FF2B5EF4-FFF2-40B4-BE49-F238E27FC236}">
                <a16:creationId xmlns:a16="http://schemas.microsoft.com/office/drawing/2014/main" xmlns="" id="{D9E0ABE6-64A1-458D-823A-DAD7E2899AC9}"/>
              </a:ext>
            </a:extLst>
          </p:cNvPr>
          <p:cNvSpPr txBox="1">
            <a:spLocks noChangeArrowheads="1"/>
          </p:cNvSpPr>
          <p:nvPr/>
        </p:nvSpPr>
        <p:spPr bwMode="auto">
          <a:xfrm>
            <a:off x="644525" y="42148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61524" name="Line 20">
            <a:extLst>
              <a:ext uri="{FF2B5EF4-FFF2-40B4-BE49-F238E27FC236}">
                <a16:creationId xmlns:a16="http://schemas.microsoft.com/office/drawing/2014/main" xmlns="" id="{DF9B0EF4-3428-40D7-B9A9-7F92FDA46C62}"/>
              </a:ext>
            </a:extLst>
          </p:cNvPr>
          <p:cNvSpPr>
            <a:spLocks noChangeShapeType="1"/>
          </p:cNvSpPr>
          <p:nvPr/>
        </p:nvSpPr>
        <p:spPr bwMode="auto">
          <a:xfrm>
            <a:off x="3962400"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25" name="Text Box 21">
            <a:extLst>
              <a:ext uri="{FF2B5EF4-FFF2-40B4-BE49-F238E27FC236}">
                <a16:creationId xmlns:a16="http://schemas.microsoft.com/office/drawing/2014/main" xmlns="" id="{CF59BDE3-8C95-4349-9B6D-73CD37D00FEE}"/>
              </a:ext>
            </a:extLst>
          </p:cNvPr>
          <p:cNvSpPr txBox="1">
            <a:spLocks noChangeArrowheads="1"/>
          </p:cNvSpPr>
          <p:nvPr/>
        </p:nvSpPr>
        <p:spPr bwMode="auto">
          <a:xfrm>
            <a:off x="4046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61526" name="Text Box 22">
            <a:extLst>
              <a:ext uri="{FF2B5EF4-FFF2-40B4-BE49-F238E27FC236}">
                <a16:creationId xmlns:a16="http://schemas.microsoft.com/office/drawing/2014/main" xmlns="" id="{E9176673-3959-4043-BF8B-2F3EF11FA6B0}"/>
              </a:ext>
            </a:extLst>
          </p:cNvPr>
          <p:cNvSpPr txBox="1">
            <a:spLocks noChangeArrowheads="1"/>
          </p:cNvSpPr>
          <p:nvPr/>
        </p:nvSpPr>
        <p:spPr bwMode="auto">
          <a:xfrm>
            <a:off x="407511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661527" name="Line 23">
            <a:extLst>
              <a:ext uri="{FF2B5EF4-FFF2-40B4-BE49-F238E27FC236}">
                <a16:creationId xmlns:a16="http://schemas.microsoft.com/office/drawing/2014/main" xmlns="" id="{199E7D9E-7CF1-4C25-ABE9-83276B573F44}"/>
              </a:ext>
            </a:extLst>
          </p:cNvPr>
          <p:cNvSpPr>
            <a:spLocks noChangeShapeType="1"/>
          </p:cNvSpPr>
          <p:nvPr/>
        </p:nvSpPr>
        <p:spPr bwMode="auto">
          <a:xfrm>
            <a:off x="454342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28" name="Line 24">
            <a:extLst>
              <a:ext uri="{FF2B5EF4-FFF2-40B4-BE49-F238E27FC236}">
                <a16:creationId xmlns:a16="http://schemas.microsoft.com/office/drawing/2014/main" xmlns="" id="{66D533BD-26E0-4FF0-9AEE-DD608674E122}"/>
              </a:ext>
            </a:extLst>
          </p:cNvPr>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29" name="Line 25">
            <a:extLst>
              <a:ext uri="{FF2B5EF4-FFF2-40B4-BE49-F238E27FC236}">
                <a16:creationId xmlns:a16="http://schemas.microsoft.com/office/drawing/2014/main" xmlns="" id="{83233D90-DAB0-427F-9F4A-9EDAE928536D}"/>
              </a:ext>
            </a:extLst>
          </p:cNvPr>
          <p:cNvSpPr>
            <a:spLocks noChangeShapeType="1"/>
          </p:cNvSpPr>
          <p:nvPr/>
        </p:nvSpPr>
        <p:spPr bwMode="auto">
          <a:xfrm>
            <a:off x="5638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30" name="Line 26">
            <a:extLst>
              <a:ext uri="{FF2B5EF4-FFF2-40B4-BE49-F238E27FC236}">
                <a16:creationId xmlns:a16="http://schemas.microsoft.com/office/drawing/2014/main" xmlns="" id="{4A625F07-CE3D-4A7E-8676-E1000F986FCA}"/>
              </a:ext>
            </a:extLst>
          </p:cNvPr>
          <p:cNvSpPr>
            <a:spLocks noChangeShapeType="1"/>
          </p:cNvSpPr>
          <p:nvPr/>
        </p:nvSpPr>
        <p:spPr bwMode="auto">
          <a:xfrm>
            <a:off x="6172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31" name="Line 27">
            <a:extLst>
              <a:ext uri="{FF2B5EF4-FFF2-40B4-BE49-F238E27FC236}">
                <a16:creationId xmlns:a16="http://schemas.microsoft.com/office/drawing/2014/main" xmlns="" id="{5DD3B390-A7EC-48CF-8A9C-488F07030EFE}"/>
              </a:ext>
            </a:extLst>
          </p:cNvPr>
          <p:cNvSpPr>
            <a:spLocks noChangeShapeType="1"/>
          </p:cNvSpPr>
          <p:nvPr/>
        </p:nvSpPr>
        <p:spPr bwMode="auto">
          <a:xfrm>
            <a:off x="6705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32" name="Text Box 28">
            <a:extLst>
              <a:ext uri="{FF2B5EF4-FFF2-40B4-BE49-F238E27FC236}">
                <a16:creationId xmlns:a16="http://schemas.microsoft.com/office/drawing/2014/main" xmlns="" id="{ADF00846-4D46-4923-923C-C64F0558B33E}"/>
              </a:ext>
            </a:extLst>
          </p:cNvPr>
          <p:cNvSpPr txBox="1">
            <a:spLocks noChangeArrowheads="1"/>
          </p:cNvSpPr>
          <p:nvPr/>
        </p:nvSpPr>
        <p:spPr bwMode="auto">
          <a:xfrm>
            <a:off x="4641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61533" name="Text Box 29">
            <a:extLst>
              <a:ext uri="{FF2B5EF4-FFF2-40B4-BE49-F238E27FC236}">
                <a16:creationId xmlns:a16="http://schemas.microsoft.com/office/drawing/2014/main" xmlns="" id="{0E174A6A-8AC0-49D3-A338-6373C8DD9359}"/>
              </a:ext>
            </a:extLst>
          </p:cNvPr>
          <p:cNvSpPr txBox="1">
            <a:spLocks noChangeArrowheads="1"/>
          </p:cNvSpPr>
          <p:nvPr/>
        </p:nvSpPr>
        <p:spPr bwMode="auto">
          <a:xfrm>
            <a:off x="51958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61534" name="Text Box 30">
            <a:extLst>
              <a:ext uri="{FF2B5EF4-FFF2-40B4-BE49-F238E27FC236}">
                <a16:creationId xmlns:a16="http://schemas.microsoft.com/office/drawing/2014/main" xmlns="" id="{E7F2D85A-C04D-4AD5-9C88-6A1E4AE45E29}"/>
              </a:ext>
            </a:extLst>
          </p:cNvPr>
          <p:cNvSpPr txBox="1">
            <a:spLocks noChangeArrowheads="1"/>
          </p:cNvSpPr>
          <p:nvPr/>
        </p:nvSpPr>
        <p:spPr bwMode="auto">
          <a:xfrm>
            <a:off x="5756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61535" name="Text Box 31">
            <a:extLst>
              <a:ext uri="{FF2B5EF4-FFF2-40B4-BE49-F238E27FC236}">
                <a16:creationId xmlns:a16="http://schemas.microsoft.com/office/drawing/2014/main" xmlns="" id="{AFAD9673-67BE-4019-A03D-2B69D9C6D5B2}"/>
              </a:ext>
            </a:extLst>
          </p:cNvPr>
          <p:cNvSpPr txBox="1">
            <a:spLocks noChangeArrowheads="1"/>
          </p:cNvSpPr>
          <p:nvPr/>
        </p:nvSpPr>
        <p:spPr bwMode="auto">
          <a:xfrm>
            <a:off x="625633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61536" name="Text Box 32">
            <a:extLst>
              <a:ext uri="{FF2B5EF4-FFF2-40B4-BE49-F238E27FC236}">
                <a16:creationId xmlns:a16="http://schemas.microsoft.com/office/drawing/2014/main" xmlns="" id="{F5C60E30-891C-448F-97C0-77F39C47C6E0}"/>
              </a:ext>
            </a:extLst>
          </p:cNvPr>
          <p:cNvSpPr txBox="1">
            <a:spLocks noChangeArrowheads="1"/>
          </p:cNvSpPr>
          <p:nvPr/>
        </p:nvSpPr>
        <p:spPr bwMode="auto">
          <a:xfrm>
            <a:off x="6732588"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61537" name="Text Box 33">
            <a:extLst>
              <a:ext uri="{FF2B5EF4-FFF2-40B4-BE49-F238E27FC236}">
                <a16:creationId xmlns:a16="http://schemas.microsoft.com/office/drawing/2014/main" xmlns="" id="{4216036B-A1A0-48C1-BF7F-44D631F397C9}"/>
              </a:ext>
            </a:extLst>
          </p:cNvPr>
          <p:cNvSpPr txBox="1">
            <a:spLocks noChangeArrowheads="1"/>
          </p:cNvSpPr>
          <p:nvPr/>
        </p:nvSpPr>
        <p:spPr bwMode="auto">
          <a:xfrm>
            <a:off x="4565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61538" name="Text Box 34">
            <a:extLst>
              <a:ext uri="{FF2B5EF4-FFF2-40B4-BE49-F238E27FC236}">
                <a16:creationId xmlns:a16="http://schemas.microsoft.com/office/drawing/2014/main" xmlns="" id="{2C270F9C-4D98-43A7-B9EA-AEFF3E772DC8}"/>
              </a:ext>
            </a:extLst>
          </p:cNvPr>
          <p:cNvSpPr txBox="1">
            <a:spLocks noChangeArrowheads="1"/>
          </p:cNvSpPr>
          <p:nvPr/>
        </p:nvSpPr>
        <p:spPr bwMode="auto">
          <a:xfrm>
            <a:off x="513238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61539" name="Text Box 35">
            <a:extLst>
              <a:ext uri="{FF2B5EF4-FFF2-40B4-BE49-F238E27FC236}">
                <a16:creationId xmlns:a16="http://schemas.microsoft.com/office/drawing/2014/main" xmlns="" id="{87C56BB5-E8FF-442C-82AE-BA0604F4C27E}"/>
              </a:ext>
            </a:extLst>
          </p:cNvPr>
          <p:cNvSpPr txBox="1">
            <a:spLocks noChangeArrowheads="1"/>
          </p:cNvSpPr>
          <p:nvPr/>
        </p:nvSpPr>
        <p:spPr bwMode="auto">
          <a:xfrm>
            <a:off x="5708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61540" name="Text Box 36">
            <a:extLst>
              <a:ext uri="{FF2B5EF4-FFF2-40B4-BE49-F238E27FC236}">
                <a16:creationId xmlns:a16="http://schemas.microsoft.com/office/drawing/2014/main" xmlns="" id="{08EE61AD-9413-4830-87B9-3869D62EFDED}"/>
              </a:ext>
            </a:extLst>
          </p:cNvPr>
          <p:cNvSpPr txBox="1">
            <a:spLocks noChangeArrowheads="1"/>
          </p:cNvSpPr>
          <p:nvPr/>
        </p:nvSpPr>
        <p:spPr bwMode="auto">
          <a:xfrm>
            <a:off x="62420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61541" name="Text Box 37">
            <a:extLst>
              <a:ext uri="{FF2B5EF4-FFF2-40B4-BE49-F238E27FC236}">
                <a16:creationId xmlns:a16="http://schemas.microsoft.com/office/drawing/2014/main" xmlns="" id="{7BCD030B-D906-4A34-A68A-AECF73FF4F51}"/>
              </a:ext>
            </a:extLst>
          </p:cNvPr>
          <p:cNvSpPr txBox="1">
            <a:spLocks noChangeArrowheads="1"/>
          </p:cNvSpPr>
          <p:nvPr/>
        </p:nvSpPr>
        <p:spPr bwMode="auto">
          <a:xfrm>
            <a:off x="667543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61542" name="Text Box 38">
            <a:extLst>
              <a:ext uri="{FF2B5EF4-FFF2-40B4-BE49-F238E27FC236}">
                <a16:creationId xmlns:a16="http://schemas.microsoft.com/office/drawing/2014/main" xmlns="" id="{03E3DFAE-31A4-4C62-9F95-86BA44D9679C}"/>
              </a:ext>
            </a:extLst>
          </p:cNvPr>
          <p:cNvSpPr txBox="1">
            <a:spLocks noChangeArrowheads="1"/>
          </p:cNvSpPr>
          <p:nvPr/>
        </p:nvSpPr>
        <p:spPr bwMode="auto">
          <a:xfrm>
            <a:off x="1490663" y="1524000"/>
            <a:ext cx="23193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20000"/>
              </a:spcBef>
            </a:pPr>
            <a:r>
              <a:rPr lang="en-IN" altLang="en-US">
                <a:solidFill>
                  <a:schemeClr val="accent2"/>
                </a:solidFill>
              </a:rPr>
              <a:t>Increment = 2 Pass = 2</a:t>
            </a:r>
            <a:endParaRPr lang="en-US" altLang="en-US" b="1"/>
          </a:p>
        </p:txBody>
      </p:sp>
      <p:sp>
        <p:nvSpPr>
          <p:cNvPr id="661543" name="Line 39">
            <a:extLst>
              <a:ext uri="{FF2B5EF4-FFF2-40B4-BE49-F238E27FC236}">
                <a16:creationId xmlns:a16="http://schemas.microsoft.com/office/drawing/2014/main" xmlns="" id="{8B97A6E0-D4CE-43A6-B243-A1705D162579}"/>
              </a:ext>
            </a:extLst>
          </p:cNvPr>
          <p:cNvSpPr>
            <a:spLocks noChangeShapeType="1"/>
          </p:cNvSpPr>
          <p:nvPr/>
        </p:nvSpPr>
        <p:spPr bwMode="auto">
          <a:xfrm flipV="1">
            <a:off x="15668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44" name="Line 40">
            <a:extLst>
              <a:ext uri="{FF2B5EF4-FFF2-40B4-BE49-F238E27FC236}">
                <a16:creationId xmlns:a16="http://schemas.microsoft.com/office/drawing/2014/main" xmlns="" id="{15330D56-6015-4364-BC7E-C5DBCA9CF2D8}"/>
              </a:ext>
            </a:extLst>
          </p:cNvPr>
          <p:cNvSpPr>
            <a:spLocks noChangeShapeType="1"/>
          </p:cNvSpPr>
          <p:nvPr/>
        </p:nvSpPr>
        <p:spPr bwMode="auto">
          <a:xfrm>
            <a:off x="1566863" y="4953000"/>
            <a:ext cx="1038225"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45" name="Line 41">
            <a:extLst>
              <a:ext uri="{FF2B5EF4-FFF2-40B4-BE49-F238E27FC236}">
                <a16:creationId xmlns:a16="http://schemas.microsoft.com/office/drawing/2014/main" xmlns="" id="{A12F0B10-768B-4902-9AA1-18CA73852D77}"/>
              </a:ext>
            </a:extLst>
          </p:cNvPr>
          <p:cNvSpPr>
            <a:spLocks noChangeShapeType="1"/>
          </p:cNvSpPr>
          <p:nvPr/>
        </p:nvSpPr>
        <p:spPr bwMode="auto">
          <a:xfrm flipV="1">
            <a:off x="257651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46" name="Line 42">
            <a:extLst>
              <a:ext uri="{FF2B5EF4-FFF2-40B4-BE49-F238E27FC236}">
                <a16:creationId xmlns:a16="http://schemas.microsoft.com/office/drawing/2014/main" xmlns="" id="{11AF2F7A-6328-49F8-A486-3FC0C1BD67FA}"/>
              </a:ext>
            </a:extLst>
          </p:cNvPr>
          <p:cNvSpPr>
            <a:spLocks noChangeShapeType="1"/>
          </p:cNvSpPr>
          <p:nvPr/>
        </p:nvSpPr>
        <p:spPr bwMode="auto">
          <a:xfrm>
            <a:off x="25908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47" name="Line 43">
            <a:extLst>
              <a:ext uri="{FF2B5EF4-FFF2-40B4-BE49-F238E27FC236}">
                <a16:creationId xmlns:a16="http://schemas.microsoft.com/office/drawing/2014/main" xmlns="" id="{79BACFC4-3C15-4706-A19C-5BDF29FBEDA8}"/>
              </a:ext>
            </a:extLst>
          </p:cNvPr>
          <p:cNvSpPr>
            <a:spLocks noChangeShapeType="1"/>
          </p:cNvSpPr>
          <p:nvPr/>
        </p:nvSpPr>
        <p:spPr bwMode="auto">
          <a:xfrm flipV="1">
            <a:off x="37338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48" name="Line 44">
            <a:extLst>
              <a:ext uri="{FF2B5EF4-FFF2-40B4-BE49-F238E27FC236}">
                <a16:creationId xmlns:a16="http://schemas.microsoft.com/office/drawing/2014/main" xmlns="" id="{6CCB0C5C-F7CE-45D2-B4D5-02B80ED31944}"/>
              </a:ext>
            </a:extLst>
          </p:cNvPr>
          <p:cNvSpPr>
            <a:spLocks noChangeShapeType="1"/>
          </p:cNvSpPr>
          <p:nvPr/>
        </p:nvSpPr>
        <p:spPr bwMode="auto">
          <a:xfrm flipV="1">
            <a:off x="48006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49" name="Line 45">
            <a:extLst>
              <a:ext uri="{FF2B5EF4-FFF2-40B4-BE49-F238E27FC236}">
                <a16:creationId xmlns:a16="http://schemas.microsoft.com/office/drawing/2014/main" xmlns="" id="{7451339C-96C5-4598-8F99-5CA52B74653A}"/>
              </a:ext>
            </a:extLst>
          </p:cNvPr>
          <p:cNvSpPr>
            <a:spLocks noChangeShapeType="1"/>
          </p:cNvSpPr>
          <p:nvPr/>
        </p:nvSpPr>
        <p:spPr bwMode="auto">
          <a:xfrm>
            <a:off x="36576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50" name="Line 46">
            <a:extLst>
              <a:ext uri="{FF2B5EF4-FFF2-40B4-BE49-F238E27FC236}">
                <a16:creationId xmlns:a16="http://schemas.microsoft.com/office/drawing/2014/main" xmlns="" id="{8C922FF5-7C34-4150-982F-8A31824979C5}"/>
              </a:ext>
            </a:extLst>
          </p:cNvPr>
          <p:cNvSpPr>
            <a:spLocks noChangeShapeType="1"/>
          </p:cNvSpPr>
          <p:nvPr/>
        </p:nvSpPr>
        <p:spPr bwMode="auto">
          <a:xfrm flipV="1">
            <a:off x="590073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51" name="Line 47">
            <a:extLst>
              <a:ext uri="{FF2B5EF4-FFF2-40B4-BE49-F238E27FC236}">
                <a16:creationId xmlns:a16="http://schemas.microsoft.com/office/drawing/2014/main" xmlns="" id="{D47A03B0-04E6-4E22-A201-88F76E53DE12}"/>
              </a:ext>
            </a:extLst>
          </p:cNvPr>
          <p:cNvSpPr>
            <a:spLocks noChangeShapeType="1"/>
          </p:cNvSpPr>
          <p:nvPr/>
        </p:nvSpPr>
        <p:spPr bwMode="auto">
          <a:xfrm>
            <a:off x="4757738"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52" name="Line 48">
            <a:extLst>
              <a:ext uri="{FF2B5EF4-FFF2-40B4-BE49-F238E27FC236}">
                <a16:creationId xmlns:a16="http://schemas.microsoft.com/office/drawing/2014/main" xmlns="" id="{34194898-FC14-46DD-A630-20E1E846BF4C}"/>
              </a:ext>
            </a:extLst>
          </p:cNvPr>
          <p:cNvSpPr>
            <a:spLocks noChangeShapeType="1"/>
          </p:cNvSpPr>
          <p:nvPr/>
        </p:nvSpPr>
        <p:spPr bwMode="auto">
          <a:xfrm flipV="1">
            <a:off x="6967538" y="4652963"/>
            <a:ext cx="0" cy="300037"/>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53" name="Line 49">
            <a:extLst>
              <a:ext uri="{FF2B5EF4-FFF2-40B4-BE49-F238E27FC236}">
                <a16:creationId xmlns:a16="http://schemas.microsoft.com/office/drawing/2014/main" xmlns="" id="{C380DABA-094D-418D-A5FB-5DB31F4AD590}"/>
              </a:ext>
            </a:extLst>
          </p:cNvPr>
          <p:cNvSpPr>
            <a:spLocks noChangeShapeType="1"/>
          </p:cNvSpPr>
          <p:nvPr/>
        </p:nvSpPr>
        <p:spPr bwMode="auto">
          <a:xfrm>
            <a:off x="5819775"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54" name="Rectangle 50">
            <a:extLst>
              <a:ext uri="{FF2B5EF4-FFF2-40B4-BE49-F238E27FC236}">
                <a16:creationId xmlns:a16="http://schemas.microsoft.com/office/drawing/2014/main" xmlns="" id="{7362420D-A907-4043-ADE0-C7B276AF6EBE}"/>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p>
          <a:p>
            <a:pPr lvl="1">
              <a:spcBef>
                <a:spcPct val="20000"/>
              </a:spcBef>
              <a:buFontTx/>
              <a:buChar char="•"/>
            </a:pPr>
            <a:endParaRPr lang="en-IN" altLang="en-US">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61555" name="AutoShape 51">
            <a:extLst>
              <a:ext uri="{FF2B5EF4-FFF2-40B4-BE49-F238E27FC236}">
                <a16:creationId xmlns:a16="http://schemas.microsoft.com/office/drawing/2014/main" xmlns="" id="{62C2FCF7-A0F5-45E4-B17A-58E91D19D595}"/>
              </a:ext>
            </a:extLst>
          </p:cNvPr>
          <p:cNvSpPr>
            <a:spLocks noChangeArrowheads="1"/>
          </p:cNvSpPr>
          <p:nvPr/>
        </p:nvSpPr>
        <p:spPr bwMode="auto">
          <a:xfrm>
            <a:off x="2286000" y="1676400"/>
            <a:ext cx="3200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1556" name="Text Box 52">
            <a:extLst>
              <a:ext uri="{FF2B5EF4-FFF2-40B4-BE49-F238E27FC236}">
                <a16:creationId xmlns:a16="http://schemas.microsoft.com/office/drawing/2014/main" xmlns="" id="{E630011A-142B-4391-AA2A-624333BD3511}"/>
              </a:ext>
            </a:extLst>
          </p:cNvPr>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a:t>
            </a:r>
          </a:p>
        </p:txBody>
      </p:sp>
      <p:sp>
        <p:nvSpPr>
          <p:cNvPr id="661557" name="Text Box 53">
            <a:extLst>
              <a:ext uri="{FF2B5EF4-FFF2-40B4-BE49-F238E27FC236}">
                <a16:creationId xmlns:a16="http://schemas.microsoft.com/office/drawing/2014/main" xmlns="" id="{00C05CAA-D439-4A05-A721-4E3A9B2983FD}"/>
              </a:ext>
            </a:extLst>
          </p:cNvPr>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61558" name="Text Box 54">
            <a:extLst>
              <a:ext uri="{FF2B5EF4-FFF2-40B4-BE49-F238E27FC236}">
                <a16:creationId xmlns:a16="http://schemas.microsoft.com/office/drawing/2014/main" xmlns="" id="{823C0DC0-0CE5-4446-BF4D-F1A58144E096}"/>
              </a:ext>
            </a:extLst>
          </p:cNvPr>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61559" name="Text Box 55">
            <a:extLst>
              <a:ext uri="{FF2B5EF4-FFF2-40B4-BE49-F238E27FC236}">
                <a16:creationId xmlns:a16="http://schemas.microsoft.com/office/drawing/2014/main" xmlns="" id="{90A77643-F719-45F0-A940-43E3A2296E17}"/>
              </a:ext>
            </a:extLst>
          </p:cNvPr>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61560" name="Line 56">
            <a:extLst>
              <a:ext uri="{FF2B5EF4-FFF2-40B4-BE49-F238E27FC236}">
                <a16:creationId xmlns:a16="http://schemas.microsoft.com/office/drawing/2014/main" xmlns="" id="{24532D49-1815-42B2-977D-9228ED0242FD}"/>
              </a:ext>
            </a:extLst>
          </p:cNvPr>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61" name="Line 57">
            <a:extLst>
              <a:ext uri="{FF2B5EF4-FFF2-40B4-BE49-F238E27FC236}">
                <a16:creationId xmlns:a16="http://schemas.microsoft.com/office/drawing/2014/main" xmlns="" id="{1267BDEB-127F-4019-9F2D-070CD130C8A7}"/>
              </a:ext>
            </a:extLst>
          </p:cNvPr>
          <p:cNvSpPr>
            <a:spLocks noChangeShapeType="1"/>
          </p:cNvSpPr>
          <p:nvPr/>
        </p:nvSpPr>
        <p:spPr bwMode="auto">
          <a:xfrm>
            <a:off x="33528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62" name="Line 58">
            <a:extLst>
              <a:ext uri="{FF2B5EF4-FFF2-40B4-BE49-F238E27FC236}">
                <a16:creationId xmlns:a16="http://schemas.microsoft.com/office/drawing/2014/main" xmlns="" id="{176E4152-AF23-460C-992A-1E0FC194FFB3}"/>
              </a:ext>
            </a:extLst>
          </p:cNvPr>
          <p:cNvSpPr>
            <a:spLocks noChangeShapeType="1"/>
          </p:cNvSpPr>
          <p:nvPr/>
        </p:nvSpPr>
        <p:spPr bwMode="auto">
          <a:xfrm>
            <a:off x="38862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63" name="Text Box 59">
            <a:extLst>
              <a:ext uri="{FF2B5EF4-FFF2-40B4-BE49-F238E27FC236}">
                <a16:creationId xmlns:a16="http://schemas.microsoft.com/office/drawing/2014/main" xmlns="" id="{EB817CBA-303C-4728-8B8A-A012674F575B}"/>
              </a:ext>
            </a:extLst>
          </p:cNvPr>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61564" name="Text Box 60">
            <a:extLst>
              <a:ext uri="{FF2B5EF4-FFF2-40B4-BE49-F238E27FC236}">
                <a16:creationId xmlns:a16="http://schemas.microsoft.com/office/drawing/2014/main" xmlns="" id="{1BB9D920-62C9-4784-82A6-3B47CA176E3F}"/>
              </a:ext>
            </a:extLst>
          </p:cNvPr>
          <p:cNvSpPr txBox="1">
            <a:spLocks noChangeArrowheads="1"/>
          </p:cNvSpPr>
          <p:nvPr/>
        </p:nvSpPr>
        <p:spPr bwMode="auto">
          <a:xfrm>
            <a:off x="38862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61565" name="Text Box 61">
            <a:extLst>
              <a:ext uri="{FF2B5EF4-FFF2-40B4-BE49-F238E27FC236}">
                <a16:creationId xmlns:a16="http://schemas.microsoft.com/office/drawing/2014/main" xmlns="" id="{23C38071-A4D3-418E-9F60-A52F0A0DDDDF}"/>
              </a:ext>
            </a:extLst>
          </p:cNvPr>
          <p:cNvSpPr txBox="1">
            <a:spLocks noChangeArrowheads="1"/>
          </p:cNvSpPr>
          <p:nvPr/>
        </p:nvSpPr>
        <p:spPr bwMode="auto">
          <a:xfrm>
            <a:off x="33528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61566" name="Text Box 62">
            <a:extLst>
              <a:ext uri="{FF2B5EF4-FFF2-40B4-BE49-F238E27FC236}">
                <a16:creationId xmlns:a16="http://schemas.microsoft.com/office/drawing/2014/main" xmlns="" id="{1B44B8E8-9DCD-4145-A844-8E37454BA02F}"/>
              </a:ext>
            </a:extLst>
          </p:cNvPr>
          <p:cNvSpPr txBox="1">
            <a:spLocks noChangeArrowheads="1"/>
          </p:cNvSpPr>
          <p:nvPr/>
        </p:nvSpPr>
        <p:spPr bwMode="auto">
          <a:xfrm>
            <a:off x="287655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61567" name="AutoShape 63">
            <a:extLst>
              <a:ext uri="{FF2B5EF4-FFF2-40B4-BE49-F238E27FC236}">
                <a16:creationId xmlns:a16="http://schemas.microsoft.com/office/drawing/2014/main" xmlns="" id="{13226BBA-09AA-45B9-9F29-A2762B1F5FCC}"/>
              </a:ext>
            </a:extLst>
          </p:cNvPr>
          <p:cNvSpPr>
            <a:spLocks noChangeArrowheads="1"/>
          </p:cNvSpPr>
          <p:nvPr/>
        </p:nvSpPr>
        <p:spPr bwMode="auto">
          <a:xfrm>
            <a:off x="2286000" y="3048000"/>
            <a:ext cx="2667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1568" name="Text Box 64">
            <a:extLst>
              <a:ext uri="{FF2B5EF4-FFF2-40B4-BE49-F238E27FC236}">
                <a16:creationId xmlns:a16="http://schemas.microsoft.com/office/drawing/2014/main" xmlns="" id="{F73E4C4F-53C1-4A37-9F57-7F83A43E20BF}"/>
              </a:ext>
            </a:extLst>
          </p:cNvPr>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661569" name="Text Box 65">
            <a:extLst>
              <a:ext uri="{FF2B5EF4-FFF2-40B4-BE49-F238E27FC236}">
                <a16:creationId xmlns:a16="http://schemas.microsoft.com/office/drawing/2014/main" xmlns="" id="{D7531B7B-5796-47D8-A0D2-40A1C36648C0}"/>
              </a:ext>
            </a:extLst>
          </p:cNvPr>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61570" name="Text Box 66">
            <a:extLst>
              <a:ext uri="{FF2B5EF4-FFF2-40B4-BE49-F238E27FC236}">
                <a16:creationId xmlns:a16="http://schemas.microsoft.com/office/drawing/2014/main" xmlns="" id="{EABFE194-1708-4A35-949B-B7A94AADCC3B}"/>
              </a:ext>
            </a:extLst>
          </p:cNvPr>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61571" name="Text Box 67">
            <a:extLst>
              <a:ext uri="{FF2B5EF4-FFF2-40B4-BE49-F238E27FC236}">
                <a16:creationId xmlns:a16="http://schemas.microsoft.com/office/drawing/2014/main" xmlns="" id="{DF6BBBDF-D3F3-4D62-9BE2-B3812BB11BD5}"/>
              </a:ext>
            </a:extLst>
          </p:cNvPr>
          <p:cNvSpPr txBox="1">
            <a:spLocks noChangeArrowheads="1"/>
          </p:cNvSpPr>
          <p:nvPr/>
        </p:nvSpPr>
        <p:spPr bwMode="auto">
          <a:xfrm>
            <a:off x="39624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61572" name="Line 68">
            <a:extLst>
              <a:ext uri="{FF2B5EF4-FFF2-40B4-BE49-F238E27FC236}">
                <a16:creationId xmlns:a16="http://schemas.microsoft.com/office/drawing/2014/main" xmlns="" id="{5EA634D3-6104-45A5-822D-2D9DF9ABDFF4}"/>
              </a:ext>
            </a:extLst>
          </p:cNvPr>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73" name="Line 69">
            <a:extLst>
              <a:ext uri="{FF2B5EF4-FFF2-40B4-BE49-F238E27FC236}">
                <a16:creationId xmlns:a16="http://schemas.microsoft.com/office/drawing/2014/main" xmlns="" id="{8D05B060-33E5-4084-BCF2-911AA5778601}"/>
              </a:ext>
            </a:extLst>
          </p:cNvPr>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74" name="Line 70">
            <a:extLst>
              <a:ext uri="{FF2B5EF4-FFF2-40B4-BE49-F238E27FC236}">
                <a16:creationId xmlns:a16="http://schemas.microsoft.com/office/drawing/2014/main" xmlns="" id="{571937B2-4E91-4E00-BA12-AA15E36D0570}"/>
              </a:ext>
            </a:extLst>
          </p:cNvPr>
          <p:cNvSpPr>
            <a:spLocks noChangeShapeType="1"/>
          </p:cNvSpPr>
          <p:nvPr/>
        </p:nvSpPr>
        <p:spPr bwMode="auto">
          <a:xfrm>
            <a:off x="38862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75" name="Text Box 71">
            <a:extLst>
              <a:ext uri="{FF2B5EF4-FFF2-40B4-BE49-F238E27FC236}">
                <a16:creationId xmlns:a16="http://schemas.microsoft.com/office/drawing/2014/main" xmlns="" id="{12F4558B-720B-4C06-8945-442E1C0C003F}"/>
              </a:ext>
            </a:extLst>
          </p:cNvPr>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61576" name="Text Box 72">
            <a:extLst>
              <a:ext uri="{FF2B5EF4-FFF2-40B4-BE49-F238E27FC236}">
                <a16:creationId xmlns:a16="http://schemas.microsoft.com/office/drawing/2014/main" xmlns="" id="{31424A87-AAE3-44E7-9533-841FD69FAE0B}"/>
              </a:ext>
            </a:extLst>
          </p:cNvPr>
          <p:cNvSpPr txBox="1">
            <a:spLocks noChangeArrowheads="1"/>
          </p:cNvSpPr>
          <p:nvPr/>
        </p:nvSpPr>
        <p:spPr bwMode="auto">
          <a:xfrm>
            <a:off x="3886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61577" name="Text Box 73">
            <a:extLst>
              <a:ext uri="{FF2B5EF4-FFF2-40B4-BE49-F238E27FC236}">
                <a16:creationId xmlns:a16="http://schemas.microsoft.com/office/drawing/2014/main" xmlns="" id="{FB749D8C-DB2C-44B2-BC8C-42B55F1207C5}"/>
              </a:ext>
            </a:extLst>
          </p:cNvPr>
          <p:cNvSpPr txBox="1">
            <a:spLocks noChangeArrowheads="1"/>
          </p:cNvSpPr>
          <p:nvPr/>
        </p:nvSpPr>
        <p:spPr bwMode="auto">
          <a:xfrm>
            <a:off x="3324225" y="3124200"/>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61578" name="Text Box 74">
            <a:extLst>
              <a:ext uri="{FF2B5EF4-FFF2-40B4-BE49-F238E27FC236}">
                <a16:creationId xmlns:a16="http://schemas.microsoft.com/office/drawing/2014/main" xmlns="" id="{81462E52-65F0-4BF7-B064-4AC91BB8C471}"/>
              </a:ext>
            </a:extLst>
          </p:cNvPr>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61579" name="Text Box 75">
            <a:extLst>
              <a:ext uri="{FF2B5EF4-FFF2-40B4-BE49-F238E27FC236}">
                <a16:creationId xmlns:a16="http://schemas.microsoft.com/office/drawing/2014/main" xmlns="" id="{5883F0A8-85B8-4454-A1DE-881A776B144E}"/>
              </a:ext>
            </a:extLst>
          </p:cNvPr>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661580" name="Line 76">
            <a:extLst>
              <a:ext uri="{FF2B5EF4-FFF2-40B4-BE49-F238E27FC236}">
                <a16:creationId xmlns:a16="http://schemas.microsoft.com/office/drawing/2014/main" xmlns="" id="{B8C03D2D-EC1C-4279-8539-CBEB11A4D236}"/>
              </a:ext>
            </a:extLst>
          </p:cNvPr>
          <p:cNvSpPr>
            <a:spLocks noChangeShapeType="1"/>
          </p:cNvSpPr>
          <p:nvPr/>
        </p:nvSpPr>
        <p:spPr bwMode="auto">
          <a:xfrm flipV="1">
            <a:off x="2062163" y="4648200"/>
            <a:ext cx="0" cy="457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1" name="Line 77">
            <a:extLst>
              <a:ext uri="{FF2B5EF4-FFF2-40B4-BE49-F238E27FC236}">
                <a16:creationId xmlns:a16="http://schemas.microsoft.com/office/drawing/2014/main" xmlns="" id="{318DCDA3-C807-4BEB-9E29-F9AAAD4595E2}"/>
              </a:ext>
            </a:extLst>
          </p:cNvPr>
          <p:cNvSpPr>
            <a:spLocks noChangeShapeType="1"/>
          </p:cNvSpPr>
          <p:nvPr/>
        </p:nvSpPr>
        <p:spPr bwMode="auto">
          <a:xfrm>
            <a:off x="2062163" y="5105400"/>
            <a:ext cx="990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2" name="Line 78">
            <a:extLst>
              <a:ext uri="{FF2B5EF4-FFF2-40B4-BE49-F238E27FC236}">
                <a16:creationId xmlns:a16="http://schemas.microsoft.com/office/drawing/2014/main" xmlns="" id="{847D3821-23DC-47FC-A2F1-D49B91EAE066}"/>
              </a:ext>
            </a:extLst>
          </p:cNvPr>
          <p:cNvSpPr>
            <a:spLocks noChangeShapeType="1"/>
          </p:cNvSpPr>
          <p:nvPr/>
        </p:nvSpPr>
        <p:spPr bwMode="auto">
          <a:xfrm flipV="1">
            <a:off x="3119438" y="4648200"/>
            <a:ext cx="0" cy="457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3" name="Line 79">
            <a:extLst>
              <a:ext uri="{FF2B5EF4-FFF2-40B4-BE49-F238E27FC236}">
                <a16:creationId xmlns:a16="http://schemas.microsoft.com/office/drawing/2014/main" xmlns="" id="{73617A53-306A-4A3B-B1F8-D48EAC3AB37B}"/>
              </a:ext>
            </a:extLst>
          </p:cNvPr>
          <p:cNvSpPr>
            <a:spLocks noChangeShapeType="1"/>
          </p:cNvSpPr>
          <p:nvPr/>
        </p:nvSpPr>
        <p:spPr bwMode="auto">
          <a:xfrm>
            <a:off x="3052763" y="5105400"/>
            <a:ext cx="1214437"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4" name="Line 80">
            <a:extLst>
              <a:ext uri="{FF2B5EF4-FFF2-40B4-BE49-F238E27FC236}">
                <a16:creationId xmlns:a16="http://schemas.microsoft.com/office/drawing/2014/main" xmlns="" id="{1F14EC2C-BC7E-4E05-8C58-6B3A349BB62B}"/>
              </a:ext>
            </a:extLst>
          </p:cNvPr>
          <p:cNvSpPr>
            <a:spLocks noChangeShapeType="1"/>
          </p:cNvSpPr>
          <p:nvPr/>
        </p:nvSpPr>
        <p:spPr bwMode="auto">
          <a:xfrm flipV="1">
            <a:off x="4267200" y="4648200"/>
            <a:ext cx="0" cy="457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5" name="Line 81">
            <a:extLst>
              <a:ext uri="{FF2B5EF4-FFF2-40B4-BE49-F238E27FC236}">
                <a16:creationId xmlns:a16="http://schemas.microsoft.com/office/drawing/2014/main" xmlns="" id="{C1ACE908-5480-4FDE-9EF3-31A26328632F}"/>
              </a:ext>
            </a:extLst>
          </p:cNvPr>
          <p:cNvSpPr>
            <a:spLocks noChangeShapeType="1"/>
          </p:cNvSpPr>
          <p:nvPr/>
        </p:nvSpPr>
        <p:spPr bwMode="auto">
          <a:xfrm>
            <a:off x="4105275" y="5105400"/>
            <a:ext cx="121443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6" name="Line 82">
            <a:extLst>
              <a:ext uri="{FF2B5EF4-FFF2-40B4-BE49-F238E27FC236}">
                <a16:creationId xmlns:a16="http://schemas.microsoft.com/office/drawing/2014/main" xmlns="" id="{F1FC49B7-E561-4528-9EC6-51954B39F885}"/>
              </a:ext>
            </a:extLst>
          </p:cNvPr>
          <p:cNvSpPr>
            <a:spLocks noChangeShapeType="1"/>
          </p:cNvSpPr>
          <p:nvPr/>
        </p:nvSpPr>
        <p:spPr bwMode="auto">
          <a:xfrm flipV="1">
            <a:off x="5334000" y="4643438"/>
            <a:ext cx="0" cy="457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7" name="Line 83">
            <a:extLst>
              <a:ext uri="{FF2B5EF4-FFF2-40B4-BE49-F238E27FC236}">
                <a16:creationId xmlns:a16="http://schemas.microsoft.com/office/drawing/2014/main" xmlns="" id="{FEB0929B-7158-4DA9-97A0-0138DD5979D1}"/>
              </a:ext>
            </a:extLst>
          </p:cNvPr>
          <p:cNvSpPr>
            <a:spLocks noChangeShapeType="1"/>
          </p:cNvSpPr>
          <p:nvPr/>
        </p:nvSpPr>
        <p:spPr bwMode="auto">
          <a:xfrm>
            <a:off x="5219700" y="5105400"/>
            <a:ext cx="122713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8" name="Line 84">
            <a:extLst>
              <a:ext uri="{FF2B5EF4-FFF2-40B4-BE49-F238E27FC236}">
                <a16:creationId xmlns:a16="http://schemas.microsoft.com/office/drawing/2014/main" xmlns="" id="{EC9DE18A-E8D7-4F68-BDA5-5F14E5432433}"/>
              </a:ext>
            </a:extLst>
          </p:cNvPr>
          <p:cNvSpPr>
            <a:spLocks noChangeShapeType="1"/>
          </p:cNvSpPr>
          <p:nvPr/>
        </p:nvSpPr>
        <p:spPr bwMode="auto">
          <a:xfrm flipV="1">
            <a:off x="6448425" y="4643438"/>
            <a:ext cx="0" cy="457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9" name="Line 85">
            <a:extLst>
              <a:ext uri="{FF2B5EF4-FFF2-40B4-BE49-F238E27FC236}">
                <a16:creationId xmlns:a16="http://schemas.microsoft.com/office/drawing/2014/main" xmlns="" id="{5376E775-6105-4784-8B80-71E449556CB1}"/>
              </a:ext>
            </a:extLst>
          </p:cNvPr>
          <p:cNvSpPr>
            <a:spLocks noChangeShapeType="1"/>
          </p:cNvSpPr>
          <p:nvPr/>
        </p:nvSpPr>
        <p:spPr bwMode="auto">
          <a:xfrm>
            <a:off x="4405313"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90" name="Line 86">
            <a:extLst>
              <a:ext uri="{FF2B5EF4-FFF2-40B4-BE49-F238E27FC236}">
                <a16:creationId xmlns:a16="http://schemas.microsoft.com/office/drawing/2014/main" xmlns="" id="{C21DFAC9-DCB8-4F4F-ABFD-6878565E222C}"/>
              </a:ext>
            </a:extLst>
          </p:cNvPr>
          <p:cNvSpPr>
            <a:spLocks noChangeShapeType="1"/>
          </p:cNvSpPr>
          <p:nvPr/>
        </p:nvSpPr>
        <p:spPr bwMode="auto">
          <a:xfrm>
            <a:off x="4910138"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91" name="Text Box 87">
            <a:extLst>
              <a:ext uri="{FF2B5EF4-FFF2-40B4-BE49-F238E27FC236}">
                <a16:creationId xmlns:a16="http://schemas.microsoft.com/office/drawing/2014/main" xmlns="" id="{325A4BC4-5677-42B6-BFF6-37AB53A0FFCB}"/>
              </a:ext>
            </a:extLst>
          </p:cNvPr>
          <p:cNvSpPr txBox="1">
            <a:spLocks noChangeArrowheads="1"/>
          </p:cNvSpPr>
          <p:nvPr/>
        </p:nvSpPr>
        <p:spPr bwMode="auto">
          <a:xfrm>
            <a:off x="4419600" y="1752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61592" name="Text Box 88">
            <a:extLst>
              <a:ext uri="{FF2B5EF4-FFF2-40B4-BE49-F238E27FC236}">
                <a16:creationId xmlns:a16="http://schemas.microsoft.com/office/drawing/2014/main" xmlns="" id="{9AA5B05F-FDC6-4FE7-B134-790F1C2CC017}"/>
              </a:ext>
            </a:extLst>
          </p:cNvPr>
          <p:cNvSpPr txBox="1">
            <a:spLocks noChangeArrowheads="1"/>
          </p:cNvSpPr>
          <p:nvPr/>
        </p:nvSpPr>
        <p:spPr bwMode="auto">
          <a:xfrm>
            <a:off x="4876800" y="1752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61593" name="Text Box 89">
            <a:extLst>
              <a:ext uri="{FF2B5EF4-FFF2-40B4-BE49-F238E27FC236}">
                <a16:creationId xmlns:a16="http://schemas.microsoft.com/office/drawing/2014/main" xmlns="" id="{3E4902AF-ED72-4740-95D1-42816AD1F817}"/>
              </a:ext>
            </a:extLst>
          </p:cNvPr>
          <p:cNvSpPr txBox="1">
            <a:spLocks noChangeArrowheads="1"/>
          </p:cNvSpPr>
          <p:nvPr/>
        </p:nvSpPr>
        <p:spPr bwMode="auto">
          <a:xfrm>
            <a:off x="448945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61594" name="Text Box 90">
            <a:extLst>
              <a:ext uri="{FF2B5EF4-FFF2-40B4-BE49-F238E27FC236}">
                <a16:creationId xmlns:a16="http://schemas.microsoft.com/office/drawing/2014/main" xmlns="" id="{4270F6B0-8169-4B19-A04B-B3F3D8E2D015}"/>
              </a:ext>
            </a:extLst>
          </p:cNvPr>
          <p:cNvSpPr txBox="1">
            <a:spLocks noChangeArrowheads="1"/>
          </p:cNvSpPr>
          <p:nvPr/>
        </p:nvSpPr>
        <p:spPr bwMode="auto">
          <a:xfrm>
            <a:off x="4951413" y="1371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61595" name="Line 91">
            <a:extLst>
              <a:ext uri="{FF2B5EF4-FFF2-40B4-BE49-F238E27FC236}">
                <a16:creationId xmlns:a16="http://schemas.microsoft.com/office/drawing/2014/main" xmlns="" id="{FB0519D1-3A93-4344-A442-433FB5DE370A}"/>
              </a:ext>
            </a:extLst>
          </p:cNvPr>
          <p:cNvSpPr>
            <a:spLocks noChangeShapeType="1"/>
          </p:cNvSpPr>
          <p:nvPr/>
        </p:nvSpPr>
        <p:spPr bwMode="auto">
          <a:xfrm>
            <a:off x="4391025"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96" name="Text Box 92">
            <a:extLst>
              <a:ext uri="{FF2B5EF4-FFF2-40B4-BE49-F238E27FC236}">
                <a16:creationId xmlns:a16="http://schemas.microsoft.com/office/drawing/2014/main" xmlns="" id="{86D4AFA1-1570-4738-9829-AA4800E74A6B}"/>
              </a:ext>
            </a:extLst>
          </p:cNvPr>
          <p:cNvSpPr txBox="1">
            <a:spLocks noChangeArrowheads="1"/>
          </p:cNvSpPr>
          <p:nvPr/>
        </p:nvSpPr>
        <p:spPr bwMode="auto">
          <a:xfrm>
            <a:off x="4441825"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61597" name="Text Box 93">
            <a:extLst>
              <a:ext uri="{FF2B5EF4-FFF2-40B4-BE49-F238E27FC236}">
                <a16:creationId xmlns:a16="http://schemas.microsoft.com/office/drawing/2014/main" xmlns="" id="{56605344-453F-4468-BB68-CC78CDCCF118}"/>
              </a:ext>
            </a:extLst>
          </p:cNvPr>
          <p:cNvSpPr txBox="1">
            <a:spLocks noChangeArrowheads="1"/>
          </p:cNvSpPr>
          <p:nvPr/>
        </p:nvSpPr>
        <p:spPr bwMode="auto">
          <a:xfrm>
            <a:off x="448945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96" name="Rectangle 95">
            <a:extLst>
              <a:ext uri="{FF2B5EF4-FFF2-40B4-BE49-F238E27FC236}">
                <a16:creationId xmlns:a16="http://schemas.microsoft.com/office/drawing/2014/main" xmlns="" id="{D76E5B7E-6EE2-4839-8650-D122392E8F9A}"/>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61542"/>
                                        </p:tgtEl>
                                        <p:attrNameLst>
                                          <p:attrName>style.visibility</p:attrName>
                                        </p:attrNameLst>
                                      </p:cBhvr>
                                      <p:to>
                                        <p:strVal val="visible"/>
                                      </p:to>
                                    </p:set>
                                    <p:animEffect transition="in" filter="dissolve">
                                      <p:cBhvr>
                                        <p:cTn id="7" dur="500"/>
                                        <p:tgtEl>
                                          <p:spTgt spid="6615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61543"/>
                                        </p:tgtEl>
                                        <p:attrNameLst>
                                          <p:attrName>style.visibility</p:attrName>
                                        </p:attrNameLst>
                                      </p:cBhvr>
                                      <p:to>
                                        <p:strVal val="visible"/>
                                      </p:to>
                                    </p:set>
                                    <p:animEffect transition="in" filter="dissolve">
                                      <p:cBhvr>
                                        <p:cTn id="12" dur="500"/>
                                        <p:tgtEl>
                                          <p:spTgt spid="661543"/>
                                        </p:tgtEl>
                                      </p:cBhvr>
                                    </p:animEffect>
                                  </p:childTnLst>
                                </p:cTn>
                              </p:par>
                              <p:par>
                                <p:cTn id="13" presetID="9" presetClass="entr" presetSubtype="0" fill="hold" nodeType="withEffect">
                                  <p:stCondLst>
                                    <p:cond delay="0"/>
                                  </p:stCondLst>
                                  <p:childTnLst>
                                    <p:set>
                                      <p:cBhvr>
                                        <p:cTn id="14" dur="1" fill="hold">
                                          <p:stCondLst>
                                            <p:cond delay="0"/>
                                          </p:stCondLst>
                                        </p:cTn>
                                        <p:tgtEl>
                                          <p:spTgt spid="661544"/>
                                        </p:tgtEl>
                                        <p:attrNameLst>
                                          <p:attrName>style.visibility</p:attrName>
                                        </p:attrNameLst>
                                      </p:cBhvr>
                                      <p:to>
                                        <p:strVal val="visible"/>
                                      </p:to>
                                    </p:set>
                                    <p:animEffect transition="in" filter="dissolve">
                                      <p:cBhvr>
                                        <p:cTn id="15" dur="500"/>
                                        <p:tgtEl>
                                          <p:spTgt spid="661544"/>
                                        </p:tgtEl>
                                      </p:cBhvr>
                                    </p:animEffect>
                                  </p:childTnLst>
                                </p:cTn>
                              </p:par>
                              <p:par>
                                <p:cTn id="16" presetID="9" presetClass="entr" presetSubtype="0" fill="hold" nodeType="withEffect">
                                  <p:stCondLst>
                                    <p:cond delay="0"/>
                                  </p:stCondLst>
                                  <p:childTnLst>
                                    <p:set>
                                      <p:cBhvr>
                                        <p:cTn id="17" dur="1" fill="hold">
                                          <p:stCondLst>
                                            <p:cond delay="0"/>
                                          </p:stCondLst>
                                        </p:cTn>
                                        <p:tgtEl>
                                          <p:spTgt spid="661545"/>
                                        </p:tgtEl>
                                        <p:attrNameLst>
                                          <p:attrName>style.visibility</p:attrName>
                                        </p:attrNameLst>
                                      </p:cBhvr>
                                      <p:to>
                                        <p:strVal val="visible"/>
                                      </p:to>
                                    </p:set>
                                    <p:animEffect transition="in" filter="dissolve">
                                      <p:cBhvr>
                                        <p:cTn id="18" dur="500"/>
                                        <p:tgtEl>
                                          <p:spTgt spid="661545"/>
                                        </p:tgtEl>
                                      </p:cBhvr>
                                    </p:animEffect>
                                  </p:childTnLst>
                                </p:cTn>
                              </p:par>
                              <p:par>
                                <p:cTn id="19" presetID="9" presetClass="entr" presetSubtype="0" fill="hold" nodeType="withEffect">
                                  <p:stCondLst>
                                    <p:cond delay="0"/>
                                  </p:stCondLst>
                                  <p:childTnLst>
                                    <p:set>
                                      <p:cBhvr>
                                        <p:cTn id="20" dur="1" fill="hold">
                                          <p:stCondLst>
                                            <p:cond delay="0"/>
                                          </p:stCondLst>
                                        </p:cTn>
                                        <p:tgtEl>
                                          <p:spTgt spid="661546"/>
                                        </p:tgtEl>
                                        <p:attrNameLst>
                                          <p:attrName>style.visibility</p:attrName>
                                        </p:attrNameLst>
                                      </p:cBhvr>
                                      <p:to>
                                        <p:strVal val="visible"/>
                                      </p:to>
                                    </p:set>
                                    <p:animEffect transition="in" filter="dissolve">
                                      <p:cBhvr>
                                        <p:cTn id="21" dur="500"/>
                                        <p:tgtEl>
                                          <p:spTgt spid="661546"/>
                                        </p:tgtEl>
                                      </p:cBhvr>
                                    </p:animEffect>
                                  </p:childTnLst>
                                </p:cTn>
                              </p:par>
                              <p:par>
                                <p:cTn id="22" presetID="9" presetClass="entr" presetSubtype="0" fill="hold" nodeType="withEffect">
                                  <p:stCondLst>
                                    <p:cond delay="0"/>
                                  </p:stCondLst>
                                  <p:childTnLst>
                                    <p:set>
                                      <p:cBhvr>
                                        <p:cTn id="23" dur="1" fill="hold">
                                          <p:stCondLst>
                                            <p:cond delay="0"/>
                                          </p:stCondLst>
                                        </p:cTn>
                                        <p:tgtEl>
                                          <p:spTgt spid="661547"/>
                                        </p:tgtEl>
                                        <p:attrNameLst>
                                          <p:attrName>style.visibility</p:attrName>
                                        </p:attrNameLst>
                                      </p:cBhvr>
                                      <p:to>
                                        <p:strVal val="visible"/>
                                      </p:to>
                                    </p:set>
                                    <p:animEffect transition="in" filter="dissolve">
                                      <p:cBhvr>
                                        <p:cTn id="24" dur="500"/>
                                        <p:tgtEl>
                                          <p:spTgt spid="661547"/>
                                        </p:tgtEl>
                                      </p:cBhvr>
                                    </p:animEffect>
                                  </p:childTnLst>
                                </p:cTn>
                              </p:par>
                              <p:par>
                                <p:cTn id="25" presetID="9" presetClass="entr" presetSubtype="0" fill="hold" nodeType="withEffect">
                                  <p:stCondLst>
                                    <p:cond delay="0"/>
                                  </p:stCondLst>
                                  <p:childTnLst>
                                    <p:set>
                                      <p:cBhvr>
                                        <p:cTn id="26" dur="1" fill="hold">
                                          <p:stCondLst>
                                            <p:cond delay="0"/>
                                          </p:stCondLst>
                                        </p:cTn>
                                        <p:tgtEl>
                                          <p:spTgt spid="661549"/>
                                        </p:tgtEl>
                                        <p:attrNameLst>
                                          <p:attrName>style.visibility</p:attrName>
                                        </p:attrNameLst>
                                      </p:cBhvr>
                                      <p:to>
                                        <p:strVal val="visible"/>
                                      </p:to>
                                    </p:set>
                                    <p:animEffect transition="in" filter="dissolve">
                                      <p:cBhvr>
                                        <p:cTn id="27" dur="500"/>
                                        <p:tgtEl>
                                          <p:spTgt spid="661549"/>
                                        </p:tgtEl>
                                      </p:cBhvr>
                                    </p:animEffect>
                                  </p:childTnLst>
                                </p:cTn>
                              </p:par>
                              <p:par>
                                <p:cTn id="28" presetID="9" presetClass="entr" presetSubtype="0" fill="hold" nodeType="withEffect">
                                  <p:stCondLst>
                                    <p:cond delay="0"/>
                                  </p:stCondLst>
                                  <p:childTnLst>
                                    <p:set>
                                      <p:cBhvr>
                                        <p:cTn id="29" dur="1" fill="hold">
                                          <p:stCondLst>
                                            <p:cond delay="0"/>
                                          </p:stCondLst>
                                        </p:cTn>
                                        <p:tgtEl>
                                          <p:spTgt spid="661548"/>
                                        </p:tgtEl>
                                        <p:attrNameLst>
                                          <p:attrName>style.visibility</p:attrName>
                                        </p:attrNameLst>
                                      </p:cBhvr>
                                      <p:to>
                                        <p:strVal val="visible"/>
                                      </p:to>
                                    </p:set>
                                    <p:animEffect transition="in" filter="dissolve">
                                      <p:cBhvr>
                                        <p:cTn id="30" dur="500"/>
                                        <p:tgtEl>
                                          <p:spTgt spid="661548"/>
                                        </p:tgtEl>
                                      </p:cBhvr>
                                    </p:animEffect>
                                  </p:childTnLst>
                                </p:cTn>
                              </p:par>
                              <p:par>
                                <p:cTn id="31" presetID="9" presetClass="entr" presetSubtype="0" fill="hold" nodeType="withEffect">
                                  <p:stCondLst>
                                    <p:cond delay="0"/>
                                  </p:stCondLst>
                                  <p:childTnLst>
                                    <p:set>
                                      <p:cBhvr>
                                        <p:cTn id="32" dur="1" fill="hold">
                                          <p:stCondLst>
                                            <p:cond delay="0"/>
                                          </p:stCondLst>
                                        </p:cTn>
                                        <p:tgtEl>
                                          <p:spTgt spid="661550"/>
                                        </p:tgtEl>
                                        <p:attrNameLst>
                                          <p:attrName>style.visibility</p:attrName>
                                        </p:attrNameLst>
                                      </p:cBhvr>
                                      <p:to>
                                        <p:strVal val="visible"/>
                                      </p:to>
                                    </p:set>
                                    <p:animEffect transition="in" filter="dissolve">
                                      <p:cBhvr>
                                        <p:cTn id="33" dur="500"/>
                                        <p:tgtEl>
                                          <p:spTgt spid="661550"/>
                                        </p:tgtEl>
                                      </p:cBhvr>
                                    </p:animEffect>
                                  </p:childTnLst>
                                </p:cTn>
                              </p:par>
                              <p:par>
                                <p:cTn id="34" presetID="9" presetClass="entr" presetSubtype="0" fill="hold" nodeType="withEffect">
                                  <p:stCondLst>
                                    <p:cond delay="0"/>
                                  </p:stCondLst>
                                  <p:childTnLst>
                                    <p:set>
                                      <p:cBhvr>
                                        <p:cTn id="35" dur="1" fill="hold">
                                          <p:stCondLst>
                                            <p:cond delay="0"/>
                                          </p:stCondLst>
                                        </p:cTn>
                                        <p:tgtEl>
                                          <p:spTgt spid="661551"/>
                                        </p:tgtEl>
                                        <p:attrNameLst>
                                          <p:attrName>style.visibility</p:attrName>
                                        </p:attrNameLst>
                                      </p:cBhvr>
                                      <p:to>
                                        <p:strVal val="visible"/>
                                      </p:to>
                                    </p:set>
                                    <p:animEffect transition="in" filter="dissolve">
                                      <p:cBhvr>
                                        <p:cTn id="36" dur="500"/>
                                        <p:tgtEl>
                                          <p:spTgt spid="661551"/>
                                        </p:tgtEl>
                                      </p:cBhvr>
                                    </p:animEffect>
                                  </p:childTnLst>
                                </p:cTn>
                              </p:par>
                              <p:par>
                                <p:cTn id="37" presetID="9" presetClass="entr" presetSubtype="0" fill="hold" nodeType="withEffect">
                                  <p:stCondLst>
                                    <p:cond delay="0"/>
                                  </p:stCondLst>
                                  <p:childTnLst>
                                    <p:set>
                                      <p:cBhvr>
                                        <p:cTn id="38" dur="1" fill="hold">
                                          <p:stCondLst>
                                            <p:cond delay="0"/>
                                          </p:stCondLst>
                                        </p:cTn>
                                        <p:tgtEl>
                                          <p:spTgt spid="661553"/>
                                        </p:tgtEl>
                                        <p:attrNameLst>
                                          <p:attrName>style.visibility</p:attrName>
                                        </p:attrNameLst>
                                      </p:cBhvr>
                                      <p:to>
                                        <p:strVal val="visible"/>
                                      </p:to>
                                    </p:set>
                                    <p:animEffect transition="in" filter="dissolve">
                                      <p:cBhvr>
                                        <p:cTn id="39" dur="500"/>
                                        <p:tgtEl>
                                          <p:spTgt spid="661553"/>
                                        </p:tgtEl>
                                      </p:cBhvr>
                                    </p:animEffect>
                                  </p:childTnLst>
                                </p:cTn>
                              </p:par>
                              <p:par>
                                <p:cTn id="40" presetID="9" presetClass="entr" presetSubtype="0" fill="hold" nodeType="withEffect">
                                  <p:stCondLst>
                                    <p:cond delay="0"/>
                                  </p:stCondLst>
                                  <p:childTnLst>
                                    <p:set>
                                      <p:cBhvr>
                                        <p:cTn id="41" dur="1" fill="hold">
                                          <p:stCondLst>
                                            <p:cond delay="0"/>
                                          </p:stCondLst>
                                        </p:cTn>
                                        <p:tgtEl>
                                          <p:spTgt spid="661552"/>
                                        </p:tgtEl>
                                        <p:attrNameLst>
                                          <p:attrName>style.visibility</p:attrName>
                                        </p:attrNameLst>
                                      </p:cBhvr>
                                      <p:to>
                                        <p:strVal val="visible"/>
                                      </p:to>
                                    </p:set>
                                    <p:animEffect transition="in" filter="dissolve">
                                      <p:cBhvr>
                                        <p:cTn id="42" dur="500"/>
                                        <p:tgtEl>
                                          <p:spTgt spid="661552"/>
                                        </p:tgtEl>
                                      </p:cBhvr>
                                    </p:animEffect>
                                  </p:childTnLst>
                                </p:cTn>
                              </p:par>
                              <p:par>
                                <p:cTn id="43" presetID="9" presetClass="exit" presetSubtype="0" fill="hold" grpId="1" nodeType="withEffect">
                                  <p:stCondLst>
                                    <p:cond delay="0"/>
                                  </p:stCondLst>
                                  <p:childTnLst>
                                    <p:animEffect transition="out" filter="dissolve">
                                      <p:cBhvr>
                                        <p:cTn id="44" dur="500"/>
                                        <p:tgtEl>
                                          <p:spTgt spid="661542"/>
                                        </p:tgtEl>
                                      </p:cBhvr>
                                    </p:animEffect>
                                    <p:set>
                                      <p:cBhvr>
                                        <p:cTn id="45" dur="1" fill="hold">
                                          <p:stCondLst>
                                            <p:cond delay="499"/>
                                          </p:stCondLst>
                                        </p:cTn>
                                        <p:tgtEl>
                                          <p:spTgt spid="661542"/>
                                        </p:tgtEl>
                                        <p:attrNameLst>
                                          <p:attrName>style.visibility</p:attrName>
                                        </p:attrNameLst>
                                      </p:cBhvr>
                                      <p:to>
                                        <p:strVal val="hidden"/>
                                      </p:to>
                                    </p:set>
                                  </p:childTnLst>
                                </p:cTn>
                              </p:par>
                              <p:par>
                                <p:cTn id="46" presetID="9" presetClass="entr" presetSubtype="0" fill="hold" nodeType="withEffect">
                                  <p:stCondLst>
                                    <p:cond delay="0"/>
                                  </p:stCondLst>
                                  <p:childTnLst>
                                    <p:set>
                                      <p:cBhvr>
                                        <p:cTn id="47" dur="1" fill="hold">
                                          <p:stCondLst>
                                            <p:cond delay="0"/>
                                          </p:stCondLst>
                                        </p:cTn>
                                        <p:tgtEl>
                                          <p:spTgt spid="661555"/>
                                        </p:tgtEl>
                                        <p:attrNameLst>
                                          <p:attrName>style.visibility</p:attrName>
                                        </p:attrNameLst>
                                      </p:cBhvr>
                                      <p:to>
                                        <p:strVal val="visible"/>
                                      </p:to>
                                    </p:set>
                                    <p:animEffect transition="in" filter="dissolve">
                                      <p:cBhvr>
                                        <p:cTn id="48" dur="500"/>
                                        <p:tgtEl>
                                          <p:spTgt spid="66155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61556"/>
                                        </p:tgtEl>
                                        <p:attrNameLst>
                                          <p:attrName>style.visibility</p:attrName>
                                        </p:attrNameLst>
                                      </p:cBhvr>
                                      <p:to>
                                        <p:strVal val="visible"/>
                                      </p:to>
                                    </p:set>
                                    <p:animEffect transition="in" filter="dissolve">
                                      <p:cBhvr>
                                        <p:cTn id="51" dur="500"/>
                                        <p:tgtEl>
                                          <p:spTgt spid="66155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61557"/>
                                        </p:tgtEl>
                                        <p:attrNameLst>
                                          <p:attrName>style.visibility</p:attrName>
                                        </p:attrNameLst>
                                      </p:cBhvr>
                                      <p:to>
                                        <p:strVal val="visible"/>
                                      </p:to>
                                    </p:set>
                                    <p:animEffect transition="in" filter="dissolve">
                                      <p:cBhvr>
                                        <p:cTn id="54" dur="500"/>
                                        <p:tgtEl>
                                          <p:spTgt spid="66155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661558"/>
                                        </p:tgtEl>
                                        <p:attrNameLst>
                                          <p:attrName>style.visibility</p:attrName>
                                        </p:attrNameLst>
                                      </p:cBhvr>
                                      <p:to>
                                        <p:strVal val="visible"/>
                                      </p:to>
                                    </p:set>
                                    <p:animEffect transition="in" filter="dissolve">
                                      <p:cBhvr>
                                        <p:cTn id="57" dur="500"/>
                                        <p:tgtEl>
                                          <p:spTgt spid="66155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61559"/>
                                        </p:tgtEl>
                                        <p:attrNameLst>
                                          <p:attrName>style.visibility</p:attrName>
                                        </p:attrNameLst>
                                      </p:cBhvr>
                                      <p:to>
                                        <p:strVal val="visible"/>
                                      </p:to>
                                    </p:set>
                                    <p:animEffect transition="in" filter="dissolve">
                                      <p:cBhvr>
                                        <p:cTn id="60" dur="500"/>
                                        <p:tgtEl>
                                          <p:spTgt spid="661559"/>
                                        </p:tgtEl>
                                      </p:cBhvr>
                                    </p:animEffect>
                                  </p:childTnLst>
                                </p:cTn>
                              </p:par>
                              <p:par>
                                <p:cTn id="61" presetID="9" presetClass="entr" presetSubtype="0" fill="hold" nodeType="withEffect">
                                  <p:stCondLst>
                                    <p:cond delay="0"/>
                                  </p:stCondLst>
                                  <p:childTnLst>
                                    <p:set>
                                      <p:cBhvr>
                                        <p:cTn id="62" dur="1" fill="hold">
                                          <p:stCondLst>
                                            <p:cond delay="0"/>
                                          </p:stCondLst>
                                        </p:cTn>
                                        <p:tgtEl>
                                          <p:spTgt spid="661560"/>
                                        </p:tgtEl>
                                        <p:attrNameLst>
                                          <p:attrName>style.visibility</p:attrName>
                                        </p:attrNameLst>
                                      </p:cBhvr>
                                      <p:to>
                                        <p:strVal val="visible"/>
                                      </p:to>
                                    </p:set>
                                    <p:animEffect transition="in" filter="dissolve">
                                      <p:cBhvr>
                                        <p:cTn id="63" dur="500"/>
                                        <p:tgtEl>
                                          <p:spTgt spid="661560"/>
                                        </p:tgtEl>
                                      </p:cBhvr>
                                    </p:animEffect>
                                  </p:childTnLst>
                                </p:cTn>
                              </p:par>
                              <p:par>
                                <p:cTn id="64" presetID="9" presetClass="entr" presetSubtype="0" fill="hold" nodeType="withEffect">
                                  <p:stCondLst>
                                    <p:cond delay="0"/>
                                  </p:stCondLst>
                                  <p:childTnLst>
                                    <p:set>
                                      <p:cBhvr>
                                        <p:cTn id="65" dur="1" fill="hold">
                                          <p:stCondLst>
                                            <p:cond delay="0"/>
                                          </p:stCondLst>
                                        </p:cTn>
                                        <p:tgtEl>
                                          <p:spTgt spid="661561"/>
                                        </p:tgtEl>
                                        <p:attrNameLst>
                                          <p:attrName>style.visibility</p:attrName>
                                        </p:attrNameLst>
                                      </p:cBhvr>
                                      <p:to>
                                        <p:strVal val="visible"/>
                                      </p:to>
                                    </p:set>
                                    <p:animEffect transition="in" filter="dissolve">
                                      <p:cBhvr>
                                        <p:cTn id="66" dur="500"/>
                                        <p:tgtEl>
                                          <p:spTgt spid="661561"/>
                                        </p:tgtEl>
                                      </p:cBhvr>
                                    </p:animEffect>
                                  </p:childTnLst>
                                </p:cTn>
                              </p:par>
                              <p:par>
                                <p:cTn id="67" presetID="9" presetClass="entr" presetSubtype="0" fill="hold" nodeType="withEffect">
                                  <p:stCondLst>
                                    <p:cond delay="0"/>
                                  </p:stCondLst>
                                  <p:childTnLst>
                                    <p:set>
                                      <p:cBhvr>
                                        <p:cTn id="68" dur="1" fill="hold">
                                          <p:stCondLst>
                                            <p:cond delay="0"/>
                                          </p:stCondLst>
                                        </p:cTn>
                                        <p:tgtEl>
                                          <p:spTgt spid="661562"/>
                                        </p:tgtEl>
                                        <p:attrNameLst>
                                          <p:attrName>style.visibility</p:attrName>
                                        </p:attrNameLst>
                                      </p:cBhvr>
                                      <p:to>
                                        <p:strVal val="visible"/>
                                      </p:to>
                                    </p:set>
                                    <p:animEffect transition="in" filter="dissolve">
                                      <p:cBhvr>
                                        <p:cTn id="69" dur="500"/>
                                        <p:tgtEl>
                                          <p:spTgt spid="66156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661563"/>
                                        </p:tgtEl>
                                        <p:attrNameLst>
                                          <p:attrName>style.visibility</p:attrName>
                                        </p:attrNameLst>
                                      </p:cBhvr>
                                      <p:to>
                                        <p:strVal val="visible"/>
                                      </p:to>
                                    </p:set>
                                    <p:animEffect transition="in" filter="dissolve">
                                      <p:cBhvr>
                                        <p:cTn id="72" dur="500"/>
                                        <p:tgtEl>
                                          <p:spTgt spid="66156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661564"/>
                                        </p:tgtEl>
                                        <p:attrNameLst>
                                          <p:attrName>style.visibility</p:attrName>
                                        </p:attrNameLst>
                                      </p:cBhvr>
                                      <p:to>
                                        <p:strVal val="visible"/>
                                      </p:to>
                                    </p:set>
                                    <p:animEffect transition="in" filter="dissolve">
                                      <p:cBhvr>
                                        <p:cTn id="75" dur="500"/>
                                        <p:tgtEl>
                                          <p:spTgt spid="66156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661565"/>
                                        </p:tgtEl>
                                        <p:attrNameLst>
                                          <p:attrName>style.visibility</p:attrName>
                                        </p:attrNameLst>
                                      </p:cBhvr>
                                      <p:to>
                                        <p:strVal val="visible"/>
                                      </p:to>
                                    </p:set>
                                    <p:animEffect transition="in" filter="dissolve">
                                      <p:cBhvr>
                                        <p:cTn id="78" dur="500"/>
                                        <p:tgtEl>
                                          <p:spTgt spid="66156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661593"/>
                                        </p:tgtEl>
                                        <p:attrNameLst>
                                          <p:attrName>style.visibility</p:attrName>
                                        </p:attrNameLst>
                                      </p:cBhvr>
                                      <p:to>
                                        <p:strVal val="visible"/>
                                      </p:to>
                                    </p:set>
                                    <p:animEffect transition="in" filter="dissolve">
                                      <p:cBhvr>
                                        <p:cTn id="81" dur="500"/>
                                        <p:tgtEl>
                                          <p:spTgt spid="66159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661594"/>
                                        </p:tgtEl>
                                        <p:attrNameLst>
                                          <p:attrName>style.visibility</p:attrName>
                                        </p:attrNameLst>
                                      </p:cBhvr>
                                      <p:to>
                                        <p:strVal val="visible"/>
                                      </p:to>
                                    </p:set>
                                    <p:animEffect transition="in" filter="dissolve">
                                      <p:cBhvr>
                                        <p:cTn id="84" dur="500"/>
                                        <p:tgtEl>
                                          <p:spTgt spid="661594"/>
                                        </p:tgtEl>
                                      </p:cBhvr>
                                    </p:animEffect>
                                  </p:childTnLst>
                                </p:cTn>
                              </p:par>
                              <p:par>
                                <p:cTn id="85" presetID="9" presetClass="entr" presetSubtype="0" fill="hold" nodeType="withEffect">
                                  <p:stCondLst>
                                    <p:cond delay="0"/>
                                  </p:stCondLst>
                                  <p:childTnLst>
                                    <p:set>
                                      <p:cBhvr>
                                        <p:cTn id="86" dur="1" fill="hold">
                                          <p:stCondLst>
                                            <p:cond delay="0"/>
                                          </p:stCondLst>
                                        </p:cTn>
                                        <p:tgtEl>
                                          <p:spTgt spid="661590"/>
                                        </p:tgtEl>
                                        <p:attrNameLst>
                                          <p:attrName>style.visibility</p:attrName>
                                        </p:attrNameLst>
                                      </p:cBhvr>
                                      <p:to>
                                        <p:strVal val="visible"/>
                                      </p:to>
                                    </p:set>
                                    <p:animEffect transition="in" filter="dissolve">
                                      <p:cBhvr>
                                        <p:cTn id="87" dur="500"/>
                                        <p:tgtEl>
                                          <p:spTgt spid="661590"/>
                                        </p:tgtEl>
                                      </p:cBhvr>
                                    </p:animEffect>
                                  </p:childTnLst>
                                </p:cTn>
                              </p:par>
                              <p:par>
                                <p:cTn id="88" presetID="9" presetClass="entr" presetSubtype="0" fill="hold" nodeType="withEffect">
                                  <p:stCondLst>
                                    <p:cond delay="0"/>
                                  </p:stCondLst>
                                  <p:childTnLst>
                                    <p:set>
                                      <p:cBhvr>
                                        <p:cTn id="89" dur="1" fill="hold">
                                          <p:stCondLst>
                                            <p:cond delay="0"/>
                                          </p:stCondLst>
                                        </p:cTn>
                                        <p:tgtEl>
                                          <p:spTgt spid="661589"/>
                                        </p:tgtEl>
                                        <p:attrNameLst>
                                          <p:attrName>style.visibility</p:attrName>
                                        </p:attrNameLst>
                                      </p:cBhvr>
                                      <p:to>
                                        <p:strVal val="visible"/>
                                      </p:to>
                                    </p:set>
                                    <p:animEffect transition="in" filter="dissolve">
                                      <p:cBhvr>
                                        <p:cTn id="90" dur="500"/>
                                        <p:tgtEl>
                                          <p:spTgt spid="661589"/>
                                        </p:tgtEl>
                                      </p:cBhvr>
                                    </p:animEffect>
                                  </p:childTnLst>
                                </p:cTn>
                              </p:par>
                              <p:par>
                                <p:cTn id="91" presetID="9" presetClass="entr" presetSubtype="0" fill="hold" grpId="1" nodeType="withEffect">
                                  <p:stCondLst>
                                    <p:cond delay="0"/>
                                  </p:stCondLst>
                                  <p:childTnLst>
                                    <p:set>
                                      <p:cBhvr>
                                        <p:cTn id="92" dur="1" fill="hold">
                                          <p:stCondLst>
                                            <p:cond delay="0"/>
                                          </p:stCondLst>
                                        </p:cTn>
                                        <p:tgtEl>
                                          <p:spTgt spid="661591"/>
                                        </p:tgtEl>
                                        <p:attrNameLst>
                                          <p:attrName>style.visibility</p:attrName>
                                        </p:attrNameLst>
                                      </p:cBhvr>
                                      <p:to>
                                        <p:strVal val="visible"/>
                                      </p:to>
                                    </p:set>
                                    <p:animEffect transition="in" filter="dissolve">
                                      <p:cBhvr>
                                        <p:cTn id="93" dur="500"/>
                                        <p:tgtEl>
                                          <p:spTgt spid="661591"/>
                                        </p:tgtEl>
                                      </p:cBhvr>
                                    </p:animEffect>
                                  </p:childTnLst>
                                </p:cTn>
                              </p:par>
                              <p:par>
                                <p:cTn id="94" presetID="9" presetClass="entr" presetSubtype="0" fill="hold" nodeType="withEffect">
                                  <p:stCondLst>
                                    <p:cond delay="0"/>
                                  </p:stCondLst>
                                  <p:childTnLst>
                                    <p:set>
                                      <p:cBhvr>
                                        <p:cTn id="95" dur="1" fill="hold">
                                          <p:stCondLst>
                                            <p:cond delay="0"/>
                                          </p:stCondLst>
                                        </p:cTn>
                                        <p:tgtEl>
                                          <p:spTgt spid="661589"/>
                                        </p:tgtEl>
                                        <p:attrNameLst>
                                          <p:attrName>style.visibility</p:attrName>
                                        </p:attrNameLst>
                                      </p:cBhvr>
                                      <p:to>
                                        <p:strVal val="visible"/>
                                      </p:to>
                                    </p:set>
                                    <p:animEffect transition="in" filter="dissolve">
                                      <p:cBhvr>
                                        <p:cTn id="96" dur="500"/>
                                        <p:tgtEl>
                                          <p:spTgt spid="661589"/>
                                        </p:tgtEl>
                                      </p:cBhvr>
                                    </p:animEffect>
                                  </p:childTnLst>
                                </p:cTn>
                              </p:par>
                              <p:par>
                                <p:cTn id="97" presetID="9" presetClass="entr" presetSubtype="0" fill="hold" nodeType="withEffect">
                                  <p:stCondLst>
                                    <p:cond delay="0"/>
                                  </p:stCondLst>
                                  <p:childTnLst>
                                    <p:set>
                                      <p:cBhvr>
                                        <p:cTn id="98" dur="1" fill="hold">
                                          <p:stCondLst>
                                            <p:cond delay="0"/>
                                          </p:stCondLst>
                                        </p:cTn>
                                        <p:tgtEl>
                                          <p:spTgt spid="661590"/>
                                        </p:tgtEl>
                                        <p:attrNameLst>
                                          <p:attrName>style.visibility</p:attrName>
                                        </p:attrNameLst>
                                      </p:cBhvr>
                                      <p:to>
                                        <p:strVal val="visible"/>
                                      </p:to>
                                    </p:set>
                                    <p:animEffect transition="in" filter="dissolve">
                                      <p:cBhvr>
                                        <p:cTn id="99" dur="500"/>
                                        <p:tgtEl>
                                          <p:spTgt spid="661590"/>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661591"/>
                                        </p:tgtEl>
                                        <p:attrNameLst>
                                          <p:attrName>style.visibility</p:attrName>
                                        </p:attrNameLst>
                                      </p:cBhvr>
                                      <p:to>
                                        <p:strVal val="visible"/>
                                      </p:to>
                                    </p:set>
                                    <p:animEffect transition="in" filter="dissolve">
                                      <p:cBhvr>
                                        <p:cTn id="102" dur="500"/>
                                        <p:tgtEl>
                                          <p:spTgt spid="661591"/>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661592"/>
                                        </p:tgtEl>
                                        <p:attrNameLst>
                                          <p:attrName>style.visibility</p:attrName>
                                        </p:attrNameLst>
                                      </p:cBhvr>
                                      <p:to>
                                        <p:strVal val="visible"/>
                                      </p:to>
                                    </p:set>
                                    <p:animEffect transition="in" filter="dissolve">
                                      <p:cBhvr>
                                        <p:cTn id="105" dur="500"/>
                                        <p:tgtEl>
                                          <p:spTgt spid="661592"/>
                                        </p:tgtEl>
                                      </p:cBhvr>
                                    </p:animEffect>
                                  </p:childTnLst>
                                </p:cTn>
                              </p:par>
                              <p:par>
                                <p:cTn id="106" presetID="9" presetClass="entr" presetSubtype="0" fill="hold" grpId="1" nodeType="withEffect">
                                  <p:stCondLst>
                                    <p:cond delay="0"/>
                                  </p:stCondLst>
                                  <p:childTnLst>
                                    <p:set>
                                      <p:cBhvr>
                                        <p:cTn id="107" dur="1" fill="hold">
                                          <p:stCondLst>
                                            <p:cond delay="0"/>
                                          </p:stCondLst>
                                        </p:cTn>
                                        <p:tgtEl>
                                          <p:spTgt spid="661592"/>
                                        </p:tgtEl>
                                        <p:attrNameLst>
                                          <p:attrName>style.visibility</p:attrName>
                                        </p:attrNameLst>
                                      </p:cBhvr>
                                      <p:to>
                                        <p:strVal val="visible"/>
                                      </p:to>
                                    </p:set>
                                    <p:animEffect transition="in" filter="dissolve">
                                      <p:cBhvr>
                                        <p:cTn id="108" dur="500"/>
                                        <p:tgtEl>
                                          <p:spTgt spid="661592"/>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661566"/>
                                        </p:tgtEl>
                                        <p:attrNameLst>
                                          <p:attrName>style.visibility</p:attrName>
                                        </p:attrNameLst>
                                      </p:cBhvr>
                                      <p:to>
                                        <p:strVal val="visible"/>
                                      </p:to>
                                    </p:set>
                                    <p:animEffect transition="in" filter="dissolve">
                                      <p:cBhvr>
                                        <p:cTn id="111" dur="500"/>
                                        <p:tgtEl>
                                          <p:spTgt spid="66156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661554"/>
                                        </p:tgtEl>
                                        <p:attrNameLst>
                                          <p:attrName>style.visibility</p:attrName>
                                        </p:attrNameLst>
                                      </p:cBhvr>
                                      <p:to>
                                        <p:strVal val="visible"/>
                                      </p:to>
                                    </p:set>
                                    <p:animEffect transition="in" filter="dissolve">
                                      <p:cBhvr>
                                        <p:cTn id="114" dur="500"/>
                                        <p:tgtEl>
                                          <p:spTgt spid="66155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9" presetClass="entr" presetSubtype="0" fill="hold" nodeType="clickEffect">
                                  <p:stCondLst>
                                    <p:cond delay="0"/>
                                  </p:stCondLst>
                                  <p:childTnLst>
                                    <p:set>
                                      <p:cBhvr>
                                        <p:cTn id="118" dur="1" fill="hold">
                                          <p:stCondLst>
                                            <p:cond delay="0"/>
                                          </p:stCondLst>
                                        </p:cTn>
                                        <p:tgtEl>
                                          <p:spTgt spid="661580"/>
                                        </p:tgtEl>
                                        <p:attrNameLst>
                                          <p:attrName>style.visibility</p:attrName>
                                        </p:attrNameLst>
                                      </p:cBhvr>
                                      <p:to>
                                        <p:strVal val="visible"/>
                                      </p:to>
                                    </p:set>
                                    <p:animEffect transition="in" filter="dissolve">
                                      <p:cBhvr>
                                        <p:cTn id="119" dur="500"/>
                                        <p:tgtEl>
                                          <p:spTgt spid="661580"/>
                                        </p:tgtEl>
                                      </p:cBhvr>
                                    </p:animEffect>
                                  </p:childTnLst>
                                </p:cTn>
                              </p:par>
                              <p:par>
                                <p:cTn id="120" presetID="9" presetClass="entr" presetSubtype="0" fill="hold" nodeType="withEffect">
                                  <p:stCondLst>
                                    <p:cond delay="0"/>
                                  </p:stCondLst>
                                  <p:childTnLst>
                                    <p:set>
                                      <p:cBhvr>
                                        <p:cTn id="121" dur="1" fill="hold">
                                          <p:stCondLst>
                                            <p:cond delay="0"/>
                                          </p:stCondLst>
                                        </p:cTn>
                                        <p:tgtEl>
                                          <p:spTgt spid="661581"/>
                                        </p:tgtEl>
                                        <p:attrNameLst>
                                          <p:attrName>style.visibility</p:attrName>
                                        </p:attrNameLst>
                                      </p:cBhvr>
                                      <p:to>
                                        <p:strVal val="visible"/>
                                      </p:to>
                                    </p:set>
                                    <p:animEffect transition="in" filter="dissolve">
                                      <p:cBhvr>
                                        <p:cTn id="122" dur="500"/>
                                        <p:tgtEl>
                                          <p:spTgt spid="661581"/>
                                        </p:tgtEl>
                                      </p:cBhvr>
                                    </p:animEffect>
                                  </p:childTnLst>
                                </p:cTn>
                              </p:par>
                              <p:par>
                                <p:cTn id="123" presetID="9" presetClass="entr" presetSubtype="0" fill="hold" nodeType="withEffect">
                                  <p:stCondLst>
                                    <p:cond delay="0"/>
                                  </p:stCondLst>
                                  <p:childTnLst>
                                    <p:set>
                                      <p:cBhvr>
                                        <p:cTn id="124" dur="1" fill="hold">
                                          <p:stCondLst>
                                            <p:cond delay="0"/>
                                          </p:stCondLst>
                                        </p:cTn>
                                        <p:tgtEl>
                                          <p:spTgt spid="661583"/>
                                        </p:tgtEl>
                                        <p:attrNameLst>
                                          <p:attrName>style.visibility</p:attrName>
                                        </p:attrNameLst>
                                      </p:cBhvr>
                                      <p:to>
                                        <p:strVal val="visible"/>
                                      </p:to>
                                    </p:set>
                                    <p:animEffect transition="in" filter="dissolve">
                                      <p:cBhvr>
                                        <p:cTn id="125" dur="500"/>
                                        <p:tgtEl>
                                          <p:spTgt spid="661583"/>
                                        </p:tgtEl>
                                      </p:cBhvr>
                                    </p:animEffect>
                                  </p:childTnLst>
                                </p:cTn>
                              </p:par>
                              <p:par>
                                <p:cTn id="126" presetID="9" presetClass="entr" presetSubtype="0" fill="hold" nodeType="withEffect">
                                  <p:stCondLst>
                                    <p:cond delay="0"/>
                                  </p:stCondLst>
                                  <p:childTnLst>
                                    <p:set>
                                      <p:cBhvr>
                                        <p:cTn id="127" dur="1" fill="hold">
                                          <p:stCondLst>
                                            <p:cond delay="0"/>
                                          </p:stCondLst>
                                        </p:cTn>
                                        <p:tgtEl>
                                          <p:spTgt spid="661585"/>
                                        </p:tgtEl>
                                        <p:attrNameLst>
                                          <p:attrName>style.visibility</p:attrName>
                                        </p:attrNameLst>
                                      </p:cBhvr>
                                      <p:to>
                                        <p:strVal val="visible"/>
                                      </p:to>
                                    </p:set>
                                    <p:animEffect transition="in" filter="dissolve">
                                      <p:cBhvr>
                                        <p:cTn id="128" dur="500"/>
                                        <p:tgtEl>
                                          <p:spTgt spid="661585"/>
                                        </p:tgtEl>
                                      </p:cBhvr>
                                    </p:animEffect>
                                  </p:childTnLst>
                                </p:cTn>
                              </p:par>
                              <p:par>
                                <p:cTn id="129" presetID="9" presetClass="entr" presetSubtype="0" fill="hold" nodeType="withEffect">
                                  <p:stCondLst>
                                    <p:cond delay="0"/>
                                  </p:stCondLst>
                                  <p:childTnLst>
                                    <p:set>
                                      <p:cBhvr>
                                        <p:cTn id="130" dur="1" fill="hold">
                                          <p:stCondLst>
                                            <p:cond delay="0"/>
                                          </p:stCondLst>
                                        </p:cTn>
                                        <p:tgtEl>
                                          <p:spTgt spid="661587"/>
                                        </p:tgtEl>
                                        <p:attrNameLst>
                                          <p:attrName>style.visibility</p:attrName>
                                        </p:attrNameLst>
                                      </p:cBhvr>
                                      <p:to>
                                        <p:strVal val="visible"/>
                                      </p:to>
                                    </p:set>
                                    <p:animEffect transition="in" filter="dissolve">
                                      <p:cBhvr>
                                        <p:cTn id="131" dur="500"/>
                                        <p:tgtEl>
                                          <p:spTgt spid="661587"/>
                                        </p:tgtEl>
                                      </p:cBhvr>
                                    </p:animEffect>
                                  </p:childTnLst>
                                </p:cTn>
                              </p:par>
                              <p:par>
                                <p:cTn id="132" presetID="9" presetClass="entr" presetSubtype="0" fill="hold" nodeType="withEffect">
                                  <p:stCondLst>
                                    <p:cond delay="0"/>
                                  </p:stCondLst>
                                  <p:childTnLst>
                                    <p:set>
                                      <p:cBhvr>
                                        <p:cTn id="133" dur="1" fill="hold">
                                          <p:stCondLst>
                                            <p:cond delay="0"/>
                                          </p:stCondLst>
                                        </p:cTn>
                                        <p:tgtEl>
                                          <p:spTgt spid="661588"/>
                                        </p:tgtEl>
                                        <p:attrNameLst>
                                          <p:attrName>style.visibility</p:attrName>
                                        </p:attrNameLst>
                                      </p:cBhvr>
                                      <p:to>
                                        <p:strVal val="visible"/>
                                      </p:to>
                                    </p:set>
                                    <p:animEffect transition="in" filter="dissolve">
                                      <p:cBhvr>
                                        <p:cTn id="134" dur="500"/>
                                        <p:tgtEl>
                                          <p:spTgt spid="661588"/>
                                        </p:tgtEl>
                                      </p:cBhvr>
                                    </p:animEffect>
                                  </p:childTnLst>
                                </p:cTn>
                              </p:par>
                              <p:par>
                                <p:cTn id="135" presetID="9" presetClass="entr" presetSubtype="0" fill="hold" nodeType="withEffect">
                                  <p:stCondLst>
                                    <p:cond delay="0"/>
                                  </p:stCondLst>
                                  <p:childTnLst>
                                    <p:set>
                                      <p:cBhvr>
                                        <p:cTn id="136" dur="1" fill="hold">
                                          <p:stCondLst>
                                            <p:cond delay="0"/>
                                          </p:stCondLst>
                                        </p:cTn>
                                        <p:tgtEl>
                                          <p:spTgt spid="661586"/>
                                        </p:tgtEl>
                                        <p:attrNameLst>
                                          <p:attrName>style.visibility</p:attrName>
                                        </p:attrNameLst>
                                      </p:cBhvr>
                                      <p:to>
                                        <p:strVal val="visible"/>
                                      </p:to>
                                    </p:set>
                                    <p:animEffect transition="in" filter="dissolve">
                                      <p:cBhvr>
                                        <p:cTn id="137" dur="500"/>
                                        <p:tgtEl>
                                          <p:spTgt spid="661586"/>
                                        </p:tgtEl>
                                      </p:cBhvr>
                                    </p:animEffect>
                                  </p:childTnLst>
                                </p:cTn>
                              </p:par>
                              <p:par>
                                <p:cTn id="138" presetID="9" presetClass="entr" presetSubtype="0" fill="hold" nodeType="withEffect">
                                  <p:stCondLst>
                                    <p:cond delay="0"/>
                                  </p:stCondLst>
                                  <p:childTnLst>
                                    <p:set>
                                      <p:cBhvr>
                                        <p:cTn id="139" dur="1" fill="hold">
                                          <p:stCondLst>
                                            <p:cond delay="0"/>
                                          </p:stCondLst>
                                        </p:cTn>
                                        <p:tgtEl>
                                          <p:spTgt spid="661584"/>
                                        </p:tgtEl>
                                        <p:attrNameLst>
                                          <p:attrName>style.visibility</p:attrName>
                                        </p:attrNameLst>
                                      </p:cBhvr>
                                      <p:to>
                                        <p:strVal val="visible"/>
                                      </p:to>
                                    </p:set>
                                    <p:animEffect transition="in" filter="dissolve">
                                      <p:cBhvr>
                                        <p:cTn id="140" dur="500"/>
                                        <p:tgtEl>
                                          <p:spTgt spid="661584"/>
                                        </p:tgtEl>
                                      </p:cBhvr>
                                    </p:animEffect>
                                  </p:childTnLst>
                                </p:cTn>
                              </p:par>
                              <p:par>
                                <p:cTn id="141" presetID="9" presetClass="entr" presetSubtype="0" fill="hold" nodeType="withEffect">
                                  <p:stCondLst>
                                    <p:cond delay="0"/>
                                  </p:stCondLst>
                                  <p:childTnLst>
                                    <p:set>
                                      <p:cBhvr>
                                        <p:cTn id="142" dur="1" fill="hold">
                                          <p:stCondLst>
                                            <p:cond delay="0"/>
                                          </p:stCondLst>
                                        </p:cTn>
                                        <p:tgtEl>
                                          <p:spTgt spid="661582"/>
                                        </p:tgtEl>
                                        <p:attrNameLst>
                                          <p:attrName>style.visibility</p:attrName>
                                        </p:attrNameLst>
                                      </p:cBhvr>
                                      <p:to>
                                        <p:strVal val="visible"/>
                                      </p:to>
                                    </p:set>
                                    <p:animEffect transition="in" filter="dissolve">
                                      <p:cBhvr>
                                        <p:cTn id="143" dur="500"/>
                                        <p:tgtEl>
                                          <p:spTgt spid="661582"/>
                                        </p:tgtEl>
                                      </p:cBhvr>
                                    </p:animEffect>
                                  </p:childTnLst>
                                </p:cTn>
                              </p:par>
                              <p:par>
                                <p:cTn id="144" presetID="9" presetClass="entr" presetSubtype="0" fill="hold" nodeType="withEffect">
                                  <p:stCondLst>
                                    <p:cond delay="0"/>
                                  </p:stCondLst>
                                  <p:childTnLst>
                                    <p:set>
                                      <p:cBhvr>
                                        <p:cTn id="145" dur="1" fill="hold">
                                          <p:stCondLst>
                                            <p:cond delay="0"/>
                                          </p:stCondLst>
                                        </p:cTn>
                                        <p:tgtEl>
                                          <p:spTgt spid="661567"/>
                                        </p:tgtEl>
                                        <p:attrNameLst>
                                          <p:attrName>style.visibility</p:attrName>
                                        </p:attrNameLst>
                                      </p:cBhvr>
                                      <p:to>
                                        <p:strVal val="visible"/>
                                      </p:to>
                                    </p:set>
                                    <p:animEffect transition="in" filter="dissolve">
                                      <p:cBhvr>
                                        <p:cTn id="146" dur="500"/>
                                        <p:tgtEl>
                                          <p:spTgt spid="661567"/>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661568"/>
                                        </p:tgtEl>
                                        <p:attrNameLst>
                                          <p:attrName>style.visibility</p:attrName>
                                        </p:attrNameLst>
                                      </p:cBhvr>
                                      <p:to>
                                        <p:strVal val="visible"/>
                                      </p:to>
                                    </p:set>
                                    <p:animEffect transition="in" filter="dissolve">
                                      <p:cBhvr>
                                        <p:cTn id="149" dur="500"/>
                                        <p:tgtEl>
                                          <p:spTgt spid="661568"/>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661569"/>
                                        </p:tgtEl>
                                        <p:attrNameLst>
                                          <p:attrName>style.visibility</p:attrName>
                                        </p:attrNameLst>
                                      </p:cBhvr>
                                      <p:to>
                                        <p:strVal val="visible"/>
                                      </p:to>
                                    </p:set>
                                    <p:animEffect transition="in" filter="dissolve">
                                      <p:cBhvr>
                                        <p:cTn id="152" dur="500"/>
                                        <p:tgtEl>
                                          <p:spTgt spid="661569"/>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661570"/>
                                        </p:tgtEl>
                                        <p:attrNameLst>
                                          <p:attrName>style.visibility</p:attrName>
                                        </p:attrNameLst>
                                      </p:cBhvr>
                                      <p:to>
                                        <p:strVal val="visible"/>
                                      </p:to>
                                    </p:set>
                                    <p:animEffect transition="in" filter="dissolve">
                                      <p:cBhvr>
                                        <p:cTn id="155" dur="500"/>
                                        <p:tgtEl>
                                          <p:spTgt spid="661570"/>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661571"/>
                                        </p:tgtEl>
                                        <p:attrNameLst>
                                          <p:attrName>style.visibility</p:attrName>
                                        </p:attrNameLst>
                                      </p:cBhvr>
                                      <p:to>
                                        <p:strVal val="visible"/>
                                      </p:to>
                                    </p:set>
                                    <p:animEffect transition="in" filter="dissolve">
                                      <p:cBhvr>
                                        <p:cTn id="158" dur="500"/>
                                        <p:tgtEl>
                                          <p:spTgt spid="661571"/>
                                        </p:tgtEl>
                                      </p:cBhvr>
                                    </p:animEffect>
                                  </p:childTnLst>
                                </p:cTn>
                              </p:par>
                              <p:par>
                                <p:cTn id="159" presetID="9" presetClass="entr" presetSubtype="0" fill="hold" nodeType="withEffect">
                                  <p:stCondLst>
                                    <p:cond delay="0"/>
                                  </p:stCondLst>
                                  <p:childTnLst>
                                    <p:set>
                                      <p:cBhvr>
                                        <p:cTn id="160" dur="1" fill="hold">
                                          <p:stCondLst>
                                            <p:cond delay="0"/>
                                          </p:stCondLst>
                                        </p:cTn>
                                        <p:tgtEl>
                                          <p:spTgt spid="661572"/>
                                        </p:tgtEl>
                                        <p:attrNameLst>
                                          <p:attrName>style.visibility</p:attrName>
                                        </p:attrNameLst>
                                      </p:cBhvr>
                                      <p:to>
                                        <p:strVal val="visible"/>
                                      </p:to>
                                    </p:set>
                                    <p:animEffect transition="in" filter="dissolve">
                                      <p:cBhvr>
                                        <p:cTn id="161" dur="500"/>
                                        <p:tgtEl>
                                          <p:spTgt spid="661572"/>
                                        </p:tgtEl>
                                      </p:cBhvr>
                                    </p:animEffect>
                                  </p:childTnLst>
                                </p:cTn>
                              </p:par>
                              <p:par>
                                <p:cTn id="162" presetID="9" presetClass="entr" presetSubtype="0" fill="hold" nodeType="withEffect">
                                  <p:stCondLst>
                                    <p:cond delay="0"/>
                                  </p:stCondLst>
                                  <p:childTnLst>
                                    <p:set>
                                      <p:cBhvr>
                                        <p:cTn id="163" dur="1" fill="hold">
                                          <p:stCondLst>
                                            <p:cond delay="0"/>
                                          </p:stCondLst>
                                        </p:cTn>
                                        <p:tgtEl>
                                          <p:spTgt spid="661573"/>
                                        </p:tgtEl>
                                        <p:attrNameLst>
                                          <p:attrName>style.visibility</p:attrName>
                                        </p:attrNameLst>
                                      </p:cBhvr>
                                      <p:to>
                                        <p:strVal val="visible"/>
                                      </p:to>
                                    </p:set>
                                    <p:animEffect transition="in" filter="dissolve">
                                      <p:cBhvr>
                                        <p:cTn id="164" dur="500"/>
                                        <p:tgtEl>
                                          <p:spTgt spid="661573"/>
                                        </p:tgtEl>
                                      </p:cBhvr>
                                    </p:animEffect>
                                  </p:childTnLst>
                                </p:cTn>
                              </p:par>
                              <p:par>
                                <p:cTn id="165" presetID="9" presetClass="entr" presetSubtype="0" fill="hold" nodeType="withEffect">
                                  <p:stCondLst>
                                    <p:cond delay="0"/>
                                  </p:stCondLst>
                                  <p:childTnLst>
                                    <p:set>
                                      <p:cBhvr>
                                        <p:cTn id="166" dur="1" fill="hold">
                                          <p:stCondLst>
                                            <p:cond delay="0"/>
                                          </p:stCondLst>
                                        </p:cTn>
                                        <p:tgtEl>
                                          <p:spTgt spid="661574"/>
                                        </p:tgtEl>
                                        <p:attrNameLst>
                                          <p:attrName>style.visibility</p:attrName>
                                        </p:attrNameLst>
                                      </p:cBhvr>
                                      <p:to>
                                        <p:strVal val="visible"/>
                                      </p:to>
                                    </p:set>
                                    <p:animEffect transition="in" filter="dissolve">
                                      <p:cBhvr>
                                        <p:cTn id="167" dur="500"/>
                                        <p:tgtEl>
                                          <p:spTgt spid="661574"/>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661575"/>
                                        </p:tgtEl>
                                        <p:attrNameLst>
                                          <p:attrName>style.visibility</p:attrName>
                                        </p:attrNameLst>
                                      </p:cBhvr>
                                      <p:to>
                                        <p:strVal val="visible"/>
                                      </p:to>
                                    </p:set>
                                    <p:animEffect transition="in" filter="dissolve">
                                      <p:cBhvr>
                                        <p:cTn id="170" dur="500"/>
                                        <p:tgtEl>
                                          <p:spTgt spid="661575"/>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661576"/>
                                        </p:tgtEl>
                                        <p:attrNameLst>
                                          <p:attrName>style.visibility</p:attrName>
                                        </p:attrNameLst>
                                      </p:cBhvr>
                                      <p:to>
                                        <p:strVal val="visible"/>
                                      </p:to>
                                    </p:set>
                                    <p:animEffect transition="in" filter="dissolve">
                                      <p:cBhvr>
                                        <p:cTn id="173" dur="500"/>
                                        <p:tgtEl>
                                          <p:spTgt spid="661576"/>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661577"/>
                                        </p:tgtEl>
                                        <p:attrNameLst>
                                          <p:attrName>style.visibility</p:attrName>
                                        </p:attrNameLst>
                                      </p:cBhvr>
                                      <p:to>
                                        <p:strVal val="visible"/>
                                      </p:to>
                                    </p:set>
                                    <p:animEffect transition="in" filter="dissolve">
                                      <p:cBhvr>
                                        <p:cTn id="176" dur="500"/>
                                        <p:tgtEl>
                                          <p:spTgt spid="661577"/>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661578"/>
                                        </p:tgtEl>
                                        <p:attrNameLst>
                                          <p:attrName>style.visibility</p:attrName>
                                        </p:attrNameLst>
                                      </p:cBhvr>
                                      <p:to>
                                        <p:strVal val="visible"/>
                                      </p:to>
                                    </p:set>
                                    <p:animEffect transition="in" filter="dissolve">
                                      <p:cBhvr>
                                        <p:cTn id="179" dur="500"/>
                                        <p:tgtEl>
                                          <p:spTgt spid="661578"/>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661579"/>
                                        </p:tgtEl>
                                        <p:attrNameLst>
                                          <p:attrName>style.visibility</p:attrName>
                                        </p:attrNameLst>
                                      </p:cBhvr>
                                      <p:to>
                                        <p:strVal val="visible"/>
                                      </p:to>
                                    </p:set>
                                    <p:animEffect transition="in" filter="dissolve">
                                      <p:cBhvr>
                                        <p:cTn id="182" dur="500"/>
                                        <p:tgtEl>
                                          <p:spTgt spid="661579"/>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661596"/>
                                        </p:tgtEl>
                                        <p:attrNameLst>
                                          <p:attrName>style.visibility</p:attrName>
                                        </p:attrNameLst>
                                      </p:cBhvr>
                                      <p:to>
                                        <p:strVal val="visible"/>
                                      </p:to>
                                    </p:set>
                                    <p:animEffect transition="in" filter="dissolve">
                                      <p:cBhvr>
                                        <p:cTn id="185" dur="500"/>
                                        <p:tgtEl>
                                          <p:spTgt spid="661596"/>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661597"/>
                                        </p:tgtEl>
                                        <p:attrNameLst>
                                          <p:attrName>style.visibility</p:attrName>
                                        </p:attrNameLst>
                                      </p:cBhvr>
                                      <p:to>
                                        <p:strVal val="visible"/>
                                      </p:to>
                                    </p:set>
                                    <p:animEffect transition="in" filter="dissolve">
                                      <p:cBhvr>
                                        <p:cTn id="188" dur="500"/>
                                        <p:tgtEl>
                                          <p:spTgt spid="661597"/>
                                        </p:tgtEl>
                                      </p:cBhvr>
                                    </p:animEffect>
                                  </p:childTnLst>
                                </p:cTn>
                              </p:par>
                              <p:par>
                                <p:cTn id="189" presetID="9" presetClass="entr" presetSubtype="0" fill="hold" nodeType="withEffect">
                                  <p:stCondLst>
                                    <p:cond delay="0"/>
                                  </p:stCondLst>
                                  <p:childTnLst>
                                    <p:set>
                                      <p:cBhvr>
                                        <p:cTn id="190" dur="1" fill="hold">
                                          <p:stCondLst>
                                            <p:cond delay="0"/>
                                          </p:stCondLst>
                                        </p:cTn>
                                        <p:tgtEl>
                                          <p:spTgt spid="661595"/>
                                        </p:tgtEl>
                                        <p:attrNameLst>
                                          <p:attrName>style.visibility</p:attrName>
                                        </p:attrNameLst>
                                      </p:cBhvr>
                                      <p:to>
                                        <p:strVal val="visible"/>
                                      </p:to>
                                    </p:set>
                                    <p:animEffect transition="in" filter="dissolve">
                                      <p:cBhvr>
                                        <p:cTn id="191" dur="500"/>
                                        <p:tgtEl>
                                          <p:spTgt spid="661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42" grpId="0"/>
      <p:bldP spid="661542" grpId="1"/>
      <p:bldP spid="661554" grpId="0"/>
      <p:bldP spid="661556" grpId="0"/>
      <p:bldP spid="661557" grpId="0"/>
      <p:bldP spid="661558" grpId="0"/>
      <p:bldP spid="661559" grpId="0"/>
      <p:bldP spid="661563" grpId="0"/>
      <p:bldP spid="661564" grpId="0"/>
      <p:bldP spid="661565" grpId="0"/>
      <p:bldP spid="661566" grpId="0"/>
      <p:bldP spid="661568" grpId="0"/>
      <p:bldP spid="661569" grpId="0"/>
      <p:bldP spid="661570" grpId="0"/>
      <p:bldP spid="661571" grpId="0"/>
      <p:bldP spid="661575" grpId="0"/>
      <p:bldP spid="661576" grpId="0"/>
      <p:bldP spid="661577" grpId="0"/>
      <p:bldP spid="661578" grpId="0"/>
      <p:bldP spid="661579" grpId="0"/>
      <p:bldP spid="661591" grpId="0"/>
      <p:bldP spid="661591" grpId="1"/>
      <p:bldP spid="661592" grpId="0"/>
      <p:bldP spid="661592" grpId="1"/>
      <p:bldP spid="661593" grpId="0"/>
      <p:bldP spid="661594" grpId="0"/>
      <p:bldP spid="661596" grpId="0"/>
      <p:bldP spid="661597"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a:extLst>
              <a:ext uri="{FF2B5EF4-FFF2-40B4-BE49-F238E27FC236}">
                <a16:creationId xmlns:a16="http://schemas.microsoft.com/office/drawing/2014/main" xmlns="" id="{A75F3060-8E0B-42A0-8435-B10603213FF4}"/>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3379" name="Text Box 3">
            <a:extLst>
              <a:ext uri="{FF2B5EF4-FFF2-40B4-BE49-F238E27FC236}">
                <a16:creationId xmlns:a16="http://schemas.microsoft.com/office/drawing/2014/main" xmlns="" id="{DE26A26C-F756-4794-BF88-59A21B58499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613427" name="Rectangle 51">
            <a:extLst>
              <a:ext uri="{FF2B5EF4-FFF2-40B4-BE49-F238E27FC236}">
                <a16:creationId xmlns:a16="http://schemas.microsoft.com/office/drawing/2014/main" xmlns="" id="{9027EF50-B9A9-4156-9D27-9AC1EEC0B668}"/>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p>
          <a:p>
            <a:pPr lvl="1">
              <a:spcBef>
                <a:spcPct val="20000"/>
              </a:spcBef>
              <a:buFontTx/>
              <a:buChar char="•"/>
            </a:pPr>
            <a:endParaRPr lang="en-IN" altLang="en-US">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3428" name="AutoShape 52">
            <a:extLst>
              <a:ext uri="{FF2B5EF4-FFF2-40B4-BE49-F238E27FC236}">
                <a16:creationId xmlns:a16="http://schemas.microsoft.com/office/drawing/2014/main" xmlns="" id="{C1229F57-4397-42BE-99DE-12820EC36DD1}"/>
              </a:ext>
            </a:extLst>
          </p:cNvPr>
          <p:cNvSpPr>
            <a:spLocks noChangeArrowheads="1"/>
          </p:cNvSpPr>
          <p:nvPr/>
        </p:nvSpPr>
        <p:spPr bwMode="auto">
          <a:xfrm>
            <a:off x="2286000" y="1676400"/>
            <a:ext cx="3200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3429" name="Text Box 53">
            <a:extLst>
              <a:ext uri="{FF2B5EF4-FFF2-40B4-BE49-F238E27FC236}">
                <a16:creationId xmlns:a16="http://schemas.microsoft.com/office/drawing/2014/main" xmlns="" id="{D3B7F50B-B264-4F83-B056-4B6B47C15BE2}"/>
              </a:ext>
            </a:extLst>
          </p:cNvPr>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a:t>
            </a:r>
          </a:p>
        </p:txBody>
      </p:sp>
      <p:sp>
        <p:nvSpPr>
          <p:cNvPr id="613430" name="Text Box 54">
            <a:extLst>
              <a:ext uri="{FF2B5EF4-FFF2-40B4-BE49-F238E27FC236}">
                <a16:creationId xmlns:a16="http://schemas.microsoft.com/office/drawing/2014/main" xmlns="" id="{B122C59D-33B1-40A9-8141-C05F0129C980}"/>
              </a:ext>
            </a:extLst>
          </p:cNvPr>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13431" name="Text Box 55">
            <a:extLst>
              <a:ext uri="{FF2B5EF4-FFF2-40B4-BE49-F238E27FC236}">
                <a16:creationId xmlns:a16="http://schemas.microsoft.com/office/drawing/2014/main" xmlns="" id="{2B7AFEA2-44E2-4308-92B6-41F0B2CDF41B}"/>
              </a:ext>
            </a:extLst>
          </p:cNvPr>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13432" name="Text Box 56">
            <a:extLst>
              <a:ext uri="{FF2B5EF4-FFF2-40B4-BE49-F238E27FC236}">
                <a16:creationId xmlns:a16="http://schemas.microsoft.com/office/drawing/2014/main" xmlns="" id="{7A64EF7D-5F84-4A9E-880A-740DBF4A2800}"/>
              </a:ext>
            </a:extLst>
          </p:cNvPr>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13433" name="Line 57">
            <a:extLst>
              <a:ext uri="{FF2B5EF4-FFF2-40B4-BE49-F238E27FC236}">
                <a16:creationId xmlns:a16="http://schemas.microsoft.com/office/drawing/2014/main" xmlns="" id="{480B22C2-1C03-4E24-A9F3-915B883CE1C7}"/>
              </a:ext>
            </a:extLst>
          </p:cNvPr>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34" name="Line 58">
            <a:extLst>
              <a:ext uri="{FF2B5EF4-FFF2-40B4-BE49-F238E27FC236}">
                <a16:creationId xmlns:a16="http://schemas.microsoft.com/office/drawing/2014/main" xmlns="" id="{07EFD6D0-ECFC-4CE4-B680-9F1AA40E1740}"/>
              </a:ext>
            </a:extLst>
          </p:cNvPr>
          <p:cNvSpPr>
            <a:spLocks noChangeShapeType="1"/>
          </p:cNvSpPr>
          <p:nvPr/>
        </p:nvSpPr>
        <p:spPr bwMode="auto">
          <a:xfrm>
            <a:off x="33528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35" name="Line 59">
            <a:extLst>
              <a:ext uri="{FF2B5EF4-FFF2-40B4-BE49-F238E27FC236}">
                <a16:creationId xmlns:a16="http://schemas.microsoft.com/office/drawing/2014/main" xmlns="" id="{770B255C-8A44-47BE-A35D-9563D685BEE1}"/>
              </a:ext>
            </a:extLst>
          </p:cNvPr>
          <p:cNvSpPr>
            <a:spLocks noChangeShapeType="1"/>
          </p:cNvSpPr>
          <p:nvPr/>
        </p:nvSpPr>
        <p:spPr bwMode="auto">
          <a:xfrm>
            <a:off x="38862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36" name="Text Box 60">
            <a:extLst>
              <a:ext uri="{FF2B5EF4-FFF2-40B4-BE49-F238E27FC236}">
                <a16:creationId xmlns:a16="http://schemas.microsoft.com/office/drawing/2014/main" xmlns="" id="{72CAA2F0-4674-40E7-B45A-A8B6D6CCDE7B}"/>
              </a:ext>
            </a:extLst>
          </p:cNvPr>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13437" name="Text Box 61">
            <a:extLst>
              <a:ext uri="{FF2B5EF4-FFF2-40B4-BE49-F238E27FC236}">
                <a16:creationId xmlns:a16="http://schemas.microsoft.com/office/drawing/2014/main" xmlns="" id="{6D2732C0-4A49-4E80-8CB6-E1BE64909820}"/>
              </a:ext>
            </a:extLst>
          </p:cNvPr>
          <p:cNvSpPr txBox="1">
            <a:spLocks noChangeArrowheads="1"/>
          </p:cNvSpPr>
          <p:nvPr/>
        </p:nvSpPr>
        <p:spPr bwMode="auto">
          <a:xfrm>
            <a:off x="38862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13438" name="Text Box 62">
            <a:extLst>
              <a:ext uri="{FF2B5EF4-FFF2-40B4-BE49-F238E27FC236}">
                <a16:creationId xmlns:a16="http://schemas.microsoft.com/office/drawing/2014/main" xmlns="" id="{430D5860-5B3C-4EB1-B2EC-052335656600}"/>
              </a:ext>
            </a:extLst>
          </p:cNvPr>
          <p:cNvSpPr txBox="1">
            <a:spLocks noChangeArrowheads="1"/>
          </p:cNvSpPr>
          <p:nvPr/>
        </p:nvSpPr>
        <p:spPr bwMode="auto">
          <a:xfrm>
            <a:off x="33528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13439" name="Text Box 63">
            <a:extLst>
              <a:ext uri="{FF2B5EF4-FFF2-40B4-BE49-F238E27FC236}">
                <a16:creationId xmlns:a16="http://schemas.microsoft.com/office/drawing/2014/main" xmlns="" id="{720975FD-AACA-4F55-99E8-ECDC0DCC41BD}"/>
              </a:ext>
            </a:extLst>
          </p:cNvPr>
          <p:cNvSpPr txBox="1">
            <a:spLocks noChangeArrowheads="1"/>
          </p:cNvSpPr>
          <p:nvPr/>
        </p:nvSpPr>
        <p:spPr bwMode="auto">
          <a:xfrm>
            <a:off x="287655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13440" name="AutoShape 64">
            <a:extLst>
              <a:ext uri="{FF2B5EF4-FFF2-40B4-BE49-F238E27FC236}">
                <a16:creationId xmlns:a16="http://schemas.microsoft.com/office/drawing/2014/main" xmlns="" id="{D6A18435-C618-4323-A0B1-F7BA3346AF49}"/>
              </a:ext>
            </a:extLst>
          </p:cNvPr>
          <p:cNvSpPr>
            <a:spLocks noChangeArrowheads="1"/>
          </p:cNvSpPr>
          <p:nvPr/>
        </p:nvSpPr>
        <p:spPr bwMode="auto">
          <a:xfrm>
            <a:off x="2286000" y="3048000"/>
            <a:ext cx="2667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3441" name="Text Box 65">
            <a:extLst>
              <a:ext uri="{FF2B5EF4-FFF2-40B4-BE49-F238E27FC236}">
                <a16:creationId xmlns:a16="http://schemas.microsoft.com/office/drawing/2014/main" xmlns="" id="{9DB49451-C414-4D11-B10C-659D7BDED3BD}"/>
              </a:ext>
            </a:extLst>
          </p:cNvPr>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613442" name="Text Box 66">
            <a:extLst>
              <a:ext uri="{FF2B5EF4-FFF2-40B4-BE49-F238E27FC236}">
                <a16:creationId xmlns:a16="http://schemas.microsoft.com/office/drawing/2014/main" xmlns="" id="{04A37EF4-02E1-4BDA-8375-2DE5B48374A5}"/>
              </a:ext>
            </a:extLst>
          </p:cNvPr>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13443" name="Text Box 67">
            <a:extLst>
              <a:ext uri="{FF2B5EF4-FFF2-40B4-BE49-F238E27FC236}">
                <a16:creationId xmlns:a16="http://schemas.microsoft.com/office/drawing/2014/main" xmlns="" id="{EE28E54F-2299-4346-95ED-65A8574FA394}"/>
              </a:ext>
            </a:extLst>
          </p:cNvPr>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13444" name="Text Box 68">
            <a:extLst>
              <a:ext uri="{FF2B5EF4-FFF2-40B4-BE49-F238E27FC236}">
                <a16:creationId xmlns:a16="http://schemas.microsoft.com/office/drawing/2014/main" xmlns="" id="{1AF3D165-DBFC-426B-BBA3-22D6A193A83F}"/>
              </a:ext>
            </a:extLst>
          </p:cNvPr>
          <p:cNvSpPr txBox="1">
            <a:spLocks noChangeArrowheads="1"/>
          </p:cNvSpPr>
          <p:nvPr/>
        </p:nvSpPr>
        <p:spPr bwMode="auto">
          <a:xfrm>
            <a:off x="39624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13445" name="Line 69">
            <a:extLst>
              <a:ext uri="{FF2B5EF4-FFF2-40B4-BE49-F238E27FC236}">
                <a16:creationId xmlns:a16="http://schemas.microsoft.com/office/drawing/2014/main" xmlns="" id="{7A68504D-F8D7-4FD1-B8CE-C7651EA4B783}"/>
              </a:ext>
            </a:extLst>
          </p:cNvPr>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46" name="Line 70">
            <a:extLst>
              <a:ext uri="{FF2B5EF4-FFF2-40B4-BE49-F238E27FC236}">
                <a16:creationId xmlns:a16="http://schemas.microsoft.com/office/drawing/2014/main" xmlns="" id="{52389B53-165C-40CC-A106-3B536F450575}"/>
              </a:ext>
            </a:extLst>
          </p:cNvPr>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47" name="Line 71">
            <a:extLst>
              <a:ext uri="{FF2B5EF4-FFF2-40B4-BE49-F238E27FC236}">
                <a16:creationId xmlns:a16="http://schemas.microsoft.com/office/drawing/2014/main" xmlns="" id="{5952220D-55D2-4D0E-8EF9-5C7799C18F87}"/>
              </a:ext>
            </a:extLst>
          </p:cNvPr>
          <p:cNvSpPr>
            <a:spLocks noChangeShapeType="1"/>
          </p:cNvSpPr>
          <p:nvPr/>
        </p:nvSpPr>
        <p:spPr bwMode="auto">
          <a:xfrm>
            <a:off x="38862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48" name="Text Box 72">
            <a:extLst>
              <a:ext uri="{FF2B5EF4-FFF2-40B4-BE49-F238E27FC236}">
                <a16:creationId xmlns:a16="http://schemas.microsoft.com/office/drawing/2014/main" xmlns="" id="{B0B29A65-886B-4AFF-A164-90F27DAADE3E}"/>
              </a:ext>
            </a:extLst>
          </p:cNvPr>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13449" name="Text Box 73">
            <a:extLst>
              <a:ext uri="{FF2B5EF4-FFF2-40B4-BE49-F238E27FC236}">
                <a16:creationId xmlns:a16="http://schemas.microsoft.com/office/drawing/2014/main" xmlns="" id="{E99C1095-810D-44BB-9B87-C5A9C68260B3}"/>
              </a:ext>
            </a:extLst>
          </p:cNvPr>
          <p:cNvSpPr txBox="1">
            <a:spLocks noChangeArrowheads="1"/>
          </p:cNvSpPr>
          <p:nvPr/>
        </p:nvSpPr>
        <p:spPr bwMode="auto">
          <a:xfrm>
            <a:off x="3886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13450" name="Text Box 74">
            <a:extLst>
              <a:ext uri="{FF2B5EF4-FFF2-40B4-BE49-F238E27FC236}">
                <a16:creationId xmlns:a16="http://schemas.microsoft.com/office/drawing/2014/main" xmlns="" id="{8448AA91-B242-4B64-8091-23CBBB7653E8}"/>
              </a:ext>
            </a:extLst>
          </p:cNvPr>
          <p:cNvSpPr txBox="1">
            <a:spLocks noChangeArrowheads="1"/>
          </p:cNvSpPr>
          <p:nvPr/>
        </p:nvSpPr>
        <p:spPr bwMode="auto">
          <a:xfrm>
            <a:off x="3324225" y="3124200"/>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13451" name="Text Box 75">
            <a:extLst>
              <a:ext uri="{FF2B5EF4-FFF2-40B4-BE49-F238E27FC236}">
                <a16:creationId xmlns:a16="http://schemas.microsoft.com/office/drawing/2014/main" xmlns="" id="{2C2B8F81-DF1E-44E3-8FCB-12AED5CF53A7}"/>
              </a:ext>
            </a:extLst>
          </p:cNvPr>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13452" name="Text Box 76">
            <a:extLst>
              <a:ext uri="{FF2B5EF4-FFF2-40B4-BE49-F238E27FC236}">
                <a16:creationId xmlns:a16="http://schemas.microsoft.com/office/drawing/2014/main" xmlns="" id="{B9919500-157D-4489-8EA5-7076CF2D9359}"/>
              </a:ext>
            </a:extLst>
          </p:cNvPr>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613462" name="Line 86">
            <a:extLst>
              <a:ext uri="{FF2B5EF4-FFF2-40B4-BE49-F238E27FC236}">
                <a16:creationId xmlns:a16="http://schemas.microsoft.com/office/drawing/2014/main" xmlns="" id="{384514B8-8BF6-48B9-8756-60D3BDA9483B}"/>
              </a:ext>
            </a:extLst>
          </p:cNvPr>
          <p:cNvSpPr>
            <a:spLocks noChangeShapeType="1"/>
          </p:cNvSpPr>
          <p:nvPr/>
        </p:nvSpPr>
        <p:spPr bwMode="auto">
          <a:xfrm>
            <a:off x="4405313"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63" name="Line 87">
            <a:extLst>
              <a:ext uri="{FF2B5EF4-FFF2-40B4-BE49-F238E27FC236}">
                <a16:creationId xmlns:a16="http://schemas.microsoft.com/office/drawing/2014/main" xmlns="" id="{1E40EE94-EF04-4C8B-AF10-F505CF1925B2}"/>
              </a:ext>
            </a:extLst>
          </p:cNvPr>
          <p:cNvSpPr>
            <a:spLocks noChangeShapeType="1"/>
          </p:cNvSpPr>
          <p:nvPr/>
        </p:nvSpPr>
        <p:spPr bwMode="auto">
          <a:xfrm>
            <a:off x="4910138"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64" name="Text Box 88">
            <a:extLst>
              <a:ext uri="{FF2B5EF4-FFF2-40B4-BE49-F238E27FC236}">
                <a16:creationId xmlns:a16="http://schemas.microsoft.com/office/drawing/2014/main" xmlns="" id="{D35B7119-8FBD-4C1E-99DB-D972D3844793}"/>
              </a:ext>
            </a:extLst>
          </p:cNvPr>
          <p:cNvSpPr txBox="1">
            <a:spLocks noChangeArrowheads="1"/>
          </p:cNvSpPr>
          <p:nvPr/>
        </p:nvSpPr>
        <p:spPr bwMode="auto">
          <a:xfrm>
            <a:off x="4419600" y="1752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13465" name="Text Box 89">
            <a:extLst>
              <a:ext uri="{FF2B5EF4-FFF2-40B4-BE49-F238E27FC236}">
                <a16:creationId xmlns:a16="http://schemas.microsoft.com/office/drawing/2014/main" xmlns="" id="{CB95CF78-70EB-4185-BC2B-0A82B9191973}"/>
              </a:ext>
            </a:extLst>
          </p:cNvPr>
          <p:cNvSpPr txBox="1">
            <a:spLocks noChangeArrowheads="1"/>
          </p:cNvSpPr>
          <p:nvPr/>
        </p:nvSpPr>
        <p:spPr bwMode="auto">
          <a:xfrm>
            <a:off x="4876800" y="1752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13466" name="Text Box 90">
            <a:extLst>
              <a:ext uri="{FF2B5EF4-FFF2-40B4-BE49-F238E27FC236}">
                <a16:creationId xmlns:a16="http://schemas.microsoft.com/office/drawing/2014/main" xmlns="" id="{8A2272BA-937B-4900-9CF8-590EF46100F4}"/>
              </a:ext>
            </a:extLst>
          </p:cNvPr>
          <p:cNvSpPr txBox="1">
            <a:spLocks noChangeArrowheads="1"/>
          </p:cNvSpPr>
          <p:nvPr/>
        </p:nvSpPr>
        <p:spPr bwMode="auto">
          <a:xfrm>
            <a:off x="448945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13467" name="Text Box 91">
            <a:extLst>
              <a:ext uri="{FF2B5EF4-FFF2-40B4-BE49-F238E27FC236}">
                <a16:creationId xmlns:a16="http://schemas.microsoft.com/office/drawing/2014/main" xmlns="" id="{F5AFC82C-9B64-4EC7-AB5C-BD128302379E}"/>
              </a:ext>
            </a:extLst>
          </p:cNvPr>
          <p:cNvSpPr txBox="1">
            <a:spLocks noChangeArrowheads="1"/>
          </p:cNvSpPr>
          <p:nvPr/>
        </p:nvSpPr>
        <p:spPr bwMode="auto">
          <a:xfrm>
            <a:off x="4951413" y="1371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13468" name="Line 92">
            <a:extLst>
              <a:ext uri="{FF2B5EF4-FFF2-40B4-BE49-F238E27FC236}">
                <a16:creationId xmlns:a16="http://schemas.microsoft.com/office/drawing/2014/main" xmlns="" id="{2B47549B-968D-453D-99FC-1A747D626579}"/>
              </a:ext>
            </a:extLst>
          </p:cNvPr>
          <p:cNvSpPr>
            <a:spLocks noChangeShapeType="1"/>
          </p:cNvSpPr>
          <p:nvPr/>
        </p:nvSpPr>
        <p:spPr bwMode="auto">
          <a:xfrm>
            <a:off x="4391025"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69" name="Text Box 93">
            <a:extLst>
              <a:ext uri="{FF2B5EF4-FFF2-40B4-BE49-F238E27FC236}">
                <a16:creationId xmlns:a16="http://schemas.microsoft.com/office/drawing/2014/main" xmlns="" id="{5F2DDCEA-5611-4295-86AC-A6822C837F6F}"/>
              </a:ext>
            </a:extLst>
          </p:cNvPr>
          <p:cNvSpPr txBox="1">
            <a:spLocks noChangeArrowheads="1"/>
          </p:cNvSpPr>
          <p:nvPr/>
        </p:nvSpPr>
        <p:spPr bwMode="auto">
          <a:xfrm>
            <a:off x="4441825"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13470" name="Text Box 94">
            <a:extLst>
              <a:ext uri="{FF2B5EF4-FFF2-40B4-BE49-F238E27FC236}">
                <a16:creationId xmlns:a16="http://schemas.microsoft.com/office/drawing/2014/main" xmlns="" id="{B86BD428-25EB-41C3-814C-96C01F21F2AA}"/>
              </a:ext>
            </a:extLst>
          </p:cNvPr>
          <p:cNvSpPr txBox="1">
            <a:spLocks noChangeArrowheads="1"/>
          </p:cNvSpPr>
          <p:nvPr/>
        </p:nvSpPr>
        <p:spPr bwMode="auto">
          <a:xfrm>
            <a:off x="448945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13471" name="Text Box 95">
            <a:extLst>
              <a:ext uri="{FF2B5EF4-FFF2-40B4-BE49-F238E27FC236}">
                <a16:creationId xmlns:a16="http://schemas.microsoft.com/office/drawing/2014/main" xmlns="" id="{DE5EB877-F26E-4041-A36E-351294EC0C03}"/>
              </a:ext>
            </a:extLst>
          </p:cNvPr>
          <p:cNvSpPr txBox="1">
            <a:spLocks noChangeArrowheads="1"/>
          </p:cNvSpPr>
          <p:nvPr/>
        </p:nvSpPr>
        <p:spPr bwMode="auto">
          <a:xfrm>
            <a:off x="2393950" y="4684713"/>
            <a:ext cx="3714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IN" altLang="en-US">
                <a:solidFill>
                  <a:schemeClr val="accent2"/>
                </a:solidFill>
              </a:rPr>
              <a:t>Apply insertion sort on each sublist</a:t>
            </a:r>
          </a:p>
        </p:txBody>
      </p:sp>
      <p:sp>
        <p:nvSpPr>
          <p:cNvPr id="42" name="Rectangle 41">
            <a:extLst>
              <a:ext uri="{FF2B5EF4-FFF2-40B4-BE49-F238E27FC236}">
                <a16:creationId xmlns:a16="http://schemas.microsoft.com/office/drawing/2014/main" xmlns="" id="{5A4CB2DB-BD4B-4304-9314-E392E4A0AE7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13471"/>
                                        </p:tgtEl>
                                        <p:attrNameLst>
                                          <p:attrName>style.visibility</p:attrName>
                                        </p:attrNameLst>
                                      </p:cBhvr>
                                      <p:to>
                                        <p:strVal val="visible"/>
                                      </p:to>
                                    </p:set>
                                    <p:animEffect transition="in" filter="dissolve">
                                      <p:cBhvr>
                                        <p:cTn id="7" dur="500"/>
                                        <p:tgtEl>
                                          <p:spTgt spid="613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471"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xmlns="" id="{E9E75306-D383-4A4F-9EE2-A5ED2644767D}"/>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5427" name="Text Box 3">
            <a:extLst>
              <a:ext uri="{FF2B5EF4-FFF2-40B4-BE49-F238E27FC236}">
                <a16:creationId xmlns:a16="http://schemas.microsoft.com/office/drawing/2014/main" xmlns="" id="{1690FC23-45B1-4C77-A372-A4C1ABF94A5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615429" name="Rectangle 5">
            <a:extLst>
              <a:ext uri="{FF2B5EF4-FFF2-40B4-BE49-F238E27FC236}">
                <a16:creationId xmlns:a16="http://schemas.microsoft.com/office/drawing/2014/main" xmlns="" id="{03FBCB8B-BC0C-4DC9-8588-275F9A9BF9E8}"/>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p>
          <a:p>
            <a:pPr lvl="1">
              <a:spcBef>
                <a:spcPct val="20000"/>
              </a:spcBef>
              <a:buFontTx/>
              <a:buChar char="•"/>
            </a:pPr>
            <a:endParaRPr lang="en-IN" altLang="en-US">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5430" name="AutoShape 6">
            <a:extLst>
              <a:ext uri="{FF2B5EF4-FFF2-40B4-BE49-F238E27FC236}">
                <a16:creationId xmlns:a16="http://schemas.microsoft.com/office/drawing/2014/main" xmlns="" id="{BB7CFC41-FE6F-44EA-9AE4-9B5D2A9D3953}"/>
              </a:ext>
            </a:extLst>
          </p:cNvPr>
          <p:cNvSpPr>
            <a:spLocks noChangeArrowheads="1"/>
          </p:cNvSpPr>
          <p:nvPr/>
        </p:nvSpPr>
        <p:spPr bwMode="auto">
          <a:xfrm>
            <a:off x="2286000" y="1676400"/>
            <a:ext cx="3200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5431" name="Text Box 7">
            <a:extLst>
              <a:ext uri="{FF2B5EF4-FFF2-40B4-BE49-F238E27FC236}">
                <a16:creationId xmlns:a16="http://schemas.microsoft.com/office/drawing/2014/main" xmlns="" id="{D73F5C4E-6095-4083-A5E5-E4956FD94A99}"/>
              </a:ext>
            </a:extLst>
          </p:cNvPr>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a:t>
            </a:r>
          </a:p>
        </p:txBody>
      </p:sp>
      <p:sp>
        <p:nvSpPr>
          <p:cNvPr id="615432" name="Text Box 8">
            <a:extLst>
              <a:ext uri="{FF2B5EF4-FFF2-40B4-BE49-F238E27FC236}">
                <a16:creationId xmlns:a16="http://schemas.microsoft.com/office/drawing/2014/main" xmlns="" id="{B9052020-A820-4747-A2FC-6456B4FA16C3}"/>
              </a:ext>
            </a:extLst>
          </p:cNvPr>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15433" name="Text Box 9">
            <a:extLst>
              <a:ext uri="{FF2B5EF4-FFF2-40B4-BE49-F238E27FC236}">
                <a16:creationId xmlns:a16="http://schemas.microsoft.com/office/drawing/2014/main" xmlns="" id="{DDAAB973-63C1-436B-974D-F1F6AC0CF4D2}"/>
              </a:ext>
            </a:extLst>
          </p:cNvPr>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15434" name="Text Box 10">
            <a:extLst>
              <a:ext uri="{FF2B5EF4-FFF2-40B4-BE49-F238E27FC236}">
                <a16:creationId xmlns:a16="http://schemas.microsoft.com/office/drawing/2014/main" xmlns="" id="{187BFFD7-A3B4-408A-A310-5789FC41BFB4}"/>
              </a:ext>
            </a:extLst>
          </p:cNvPr>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15435" name="Line 11">
            <a:extLst>
              <a:ext uri="{FF2B5EF4-FFF2-40B4-BE49-F238E27FC236}">
                <a16:creationId xmlns:a16="http://schemas.microsoft.com/office/drawing/2014/main" xmlns="" id="{EF7D4C83-79E8-468A-B406-F096F1E5FFA3}"/>
              </a:ext>
            </a:extLst>
          </p:cNvPr>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36" name="Line 12">
            <a:extLst>
              <a:ext uri="{FF2B5EF4-FFF2-40B4-BE49-F238E27FC236}">
                <a16:creationId xmlns:a16="http://schemas.microsoft.com/office/drawing/2014/main" xmlns="" id="{615832F9-A851-4EB0-94E7-B35A42D764AB}"/>
              </a:ext>
            </a:extLst>
          </p:cNvPr>
          <p:cNvSpPr>
            <a:spLocks noChangeShapeType="1"/>
          </p:cNvSpPr>
          <p:nvPr/>
        </p:nvSpPr>
        <p:spPr bwMode="auto">
          <a:xfrm>
            <a:off x="33528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37" name="Line 13">
            <a:extLst>
              <a:ext uri="{FF2B5EF4-FFF2-40B4-BE49-F238E27FC236}">
                <a16:creationId xmlns:a16="http://schemas.microsoft.com/office/drawing/2014/main" xmlns="" id="{D8DA52B9-F0C7-43D1-B8BF-67EA87E76193}"/>
              </a:ext>
            </a:extLst>
          </p:cNvPr>
          <p:cNvSpPr>
            <a:spLocks noChangeShapeType="1"/>
          </p:cNvSpPr>
          <p:nvPr/>
        </p:nvSpPr>
        <p:spPr bwMode="auto">
          <a:xfrm>
            <a:off x="38862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38" name="Text Box 14">
            <a:extLst>
              <a:ext uri="{FF2B5EF4-FFF2-40B4-BE49-F238E27FC236}">
                <a16:creationId xmlns:a16="http://schemas.microsoft.com/office/drawing/2014/main" xmlns="" id="{0E09730F-FDEE-4390-B80F-81A4098AF355}"/>
              </a:ext>
            </a:extLst>
          </p:cNvPr>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15439" name="Text Box 15">
            <a:extLst>
              <a:ext uri="{FF2B5EF4-FFF2-40B4-BE49-F238E27FC236}">
                <a16:creationId xmlns:a16="http://schemas.microsoft.com/office/drawing/2014/main" xmlns="" id="{3EFF7F60-99D9-40B9-817E-09BA59D501E9}"/>
              </a:ext>
            </a:extLst>
          </p:cNvPr>
          <p:cNvSpPr txBox="1">
            <a:spLocks noChangeArrowheads="1"/>
          </p:cNvSpPr>
          <p:nvPr/>
        </p:nvSpPr>
        <p:spPr bwMode="auto">
          <a:xfrm>
            <a:off x="38862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15440" name="Text Box 16">
            <a:extLst>
              <a:ext uri="{FF2B5EF4-FFF2-40B4-BE49-F238E27FC236}">
                <a16:creationId xmlns:a16="http://schemas.microsoft.com/office/drawing/2014/main" xmlns="" id="{C0C67C0A-F575-471A-9EAD-18B0339E440B}"/>
              </a:ext>
            </a:extLst>
          </p:cNvPr>
          <p:cNvSpPr txBox="1">
            <a:spLocks noChangeArrowheads="1"/>
          </p:cNvSpPr>
          <p:nvPr/>
        </p:nvSpPr>
        <p:spPr bwMode="auto">
          <a:xfrm>
            <a:off x="33528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15441" name="Text Box 17">
            <a:extLst>
              <a:ext uri="{FF2B5EF4-FFF2-40B4-BE49-F238E27FC236}">
                <a16:creationId xmlns:a16="http://schemas.microsoft.com/office/drawing/2014/main" xmlns="" id="{A423C1B3-604A-4B84-8298-E2132C35E25A}"/>
              </a:ext>
            </a:extLst>
          </p:cNvPr>
          <p:cNvSpPr txBox="1">
            <a:spLocks noChangeArrowheads="1"/>
          </p:cNvSpPr>
          <p:nvPr/>
        </p:nvSpPr>
        <p:spPr bwMode="auto">
          <a:xfrm>
            <a:off x="287655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15442" name="AutoShape 18">
            <a:extLst>
              <a:ext uri="{FF2B5EF4-FFF2-40B4-BE49-F238E27FC236}">
                <a16:creationId xmlns:a16="http://schemas.microsoft.com/office/drawing/2014/main" xmlns="" id="{01AFBB27-1ADB-47D3-9210-4D07A3C6B397}"/>
              </a:ext>
            </a:extLst>
          </p:cNvPr>
          <p:cNvSpPr>
            <a:spLocks noChangeArrowheads="1"/>
          </p:cNvSpPr>
          <p:nvPr/>
        </p:nvSpPr>
        <p:spPr bwMode="auto">
          <a:xfrm>
            <a:off x="2286000" y="3048000"/>
            <a:ext cx="2667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5443" name="Text Box 19">
            <a:extLst>
              <a:ext uri="{FF2B5EF4-FFF2-40B4-BE49-F238E27FC236}">
                <a16:creationId xmlns:a16="http://schemas.microsoft.com/office/drawing/2014/main" xmlns="" id="{0728F6BE-EBCF-499E-A4FC-D86003E08839}"/>
              </a:ext>
            </a:extLst>
          </p:cNvPr>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615444" name="Text Box 20">
            <a:extLst>
              <a:ext uri="{FF2B5EF4-FFF2-40B4-BE49-F238E27FC236}">
                <a16:creationId xmlns:a16="http://schemas.microsoft.com/office/drawing/2014/main" xmlns="" id="{7A894597-8AA0-4B68-89B8-12D12916362A}"/>
              </a:ext>
            </a:extLst>
          </p:cNvPr>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15445" name="Text Box 21">
            <a:extLst>
              <a:ext uri="{FF2B5EF4-FFF2-40B4-BE49-F238E27FC236}">
                <a16:creationId xmlns:a16="http://schemas.microsoft.com/office/drawing/2014/main" xmlns="" id="{D9E45835-8264-4572-BDE8-3CDFEC50163B}"/>
              </a:ext>
            </a:extLst>
          </p:cNvPr>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15446" name="Text Box 22">
            <a:extLst>
              <a:ext uri="{FF2B5EF4-FFF2-40B4-BE49-F238E27FC236}">
                <a16:creationId xmlns:a16="http://schemas.microsoft.com/office/drawing/2014/main" xmlns="" id="{DE0E02A1-751B-4514-A9EC-66F2BCF1048E}"/>
              </a:ext>
            </a:extLst>
          </p:cNvPr>
          <p:cNvSpPr txBox="1">
            <a:spLocks noChangeArrowheads="1"/>
          </p:cNvSpPr>
          <p:nvPr/>
        </p:nvSpPr>
        <p:spPr bwMode="auto">
          <a:xfrm>
            <a:off x="39624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15447" name="Line 23">
            <a:extLst>
              <a:ext uri="{FF2B5EF4-FFF2-40B4-BE49-F238E27FC236}">
                <a16:creationId xmlns:a16="http://schemas.microsoft.com/office/drawing/2014/main" xmlns="" id="{89FC3AAA-6ADF-43DB-91E0-54C9B64CB70E}"/>
              </a:ext>
            </a:extLst>
          </p:cNvPr>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48" name="Line 24">
            <a:extLst>
              <a:ext uri="{FF2B5EF4-FFF2-40B4-BE49-F238E27FC236}">
                <a16:creationId xmlns:a16="http://schemas.microsoft.com/office/drawing/2014/main" xmlns="" id="{E22A9AF1-211E-4817-AE74-EA5006A8DC05}"/>
              </a:ext>
            </a:extLst>
          </p:cNvPr>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49" name="Line 25">
            <a:extLst>
              <a:ext uri="{FF2B5EF4-FFF2-40B4-BE49-F238E27FC236}">
                <a16:creationId xmlns:a16="http://schemas.microsoft.com/office/drawing/2014/main" xmlns="" id="{A13C27EF-2497-4812-862C-C1D08B392FF7}"/>
              </a:ext>
            </a:extLst>
          </p:cNvPr>
          <p:cNvSpPr>
            <a:spLocks noChangeShapeType="1"/>
          </p:cNvSpPr>
          <p:nvPr/>
        </p:nvSpPr>
        <p:spPr bwMode="auto">
          <a:xfrm>
            <a:off x="38862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50" name="Text Box 26">
            <a:extLst>
              <a:ext uri="{FF2B5EF4-FFF2-40B4-BE49-F238E27FC236}">
                <a16:creationId xmlns:a16="http://schemas.microsoft.com/office/drawing/2014/main" xmlns="" id="{E28B3605-F4EF-4395-B38D-BC36C7C84E9F}"/>
              </a:ext>
            </a:extLst>
          </p:cNvPr>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15451" name="Text Box 27">
            <a:extLst>
              <a:ext uri="{FF2B5EF4-FFF2-40B4-BE49-F238E27FC236}">
                <a16:creationId xmlns:a16="http://schemas.microsoft.com/office/drawing/2014/main" xmlns="" id="{EBBEB0FB-DAC6-44B8-ABC9-19C4BE21E17E}"/>
              </a:ext>
            </a:extLst>
          </p:cNvPr>
          <p:cNvSpPr txBox="1">
            <a:spLocks noChangeArrowheads="1"/>
          </p:cNvSpPr>
          <p:nvPr/>
        </p:nvSpPr>
        <p:spPr bwMode="auto">
          <a:xfrm>
            <a:off x="3886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15452" name="Text Box 28">
            <a:extLst>
              <a:ext uri="{FF2B5EF4-FFF2-40B4-BE49-F238E27FC236}">
                <a16:creationId xmlns:a16="http://schemas.microsoft.com/office/drawing/2014/main" xmlns="" id="{FC459D2D-6E07-42BA-B1FF-CAFEE98ED522}"/>
              </a:ext>
            </a:extLst>
          </p:cNvPr>
          <p:cNvSpPr txBox="1">
            <a:spLocks noChangeArrowheads="1"/>
          </p:cNvSpPr>
          <p:nvPr/>
        </p:nvSpPr>
        <p:spPr bwMode="auto">
          <a:xfrm>
            <a:off x="3324225" y="3124200"/>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15453" name="Text Box 29">
            <a:extLst>
              <a:ext uri="{FF2B5EF4-FFF2-40B4-BE49-F238E27FC236}">
                <a16:creationId xmlns:a16="http://schemas.microsoft.com/office/drawing/2014/main" xmlns="" id="{94AEBE10-D913-46E9-A510-C54115474122}"/>
              </a:ext>
            </a:extLst>
          </p:cNvPr>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15454" name="Text Box 30">
            <a:extLst>
              <a:ext uri="{FF2B5EF4-FFF2-40B4-BE49-F238E27FC236}">
                <a16:creationId xmlns:a16="http://schemas.microsoft.com/office/drawing/2014/main" xmlns="" id="{189A37FF-DB1A-4342-85D0-9D44DC65DD6A}"/>
              </a:ext>
            </a:extLst>
          </p:cNvPr>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615455" name="Line 31">
            <a:extLst>
              <a:ext uri="{FF2B5EF4-FFF2-40B4-BE49-F238E27FC236}">
                <a16:creationId xmlns:a16="http://schemas.microsoft.com/office/drawing/2014/main" xmlns="" id="{0A12483C-300E-40BA-97D3-E6B638F99BC3}"/>
              </a:ext>
            </a:extLst>
          </p:cNvPr>
          <p:cNvSpPr>
            <a:spLocks noChangeShapeType="1"/>
          </p:cNvSpPr>
          <p:nvPr/>
        </p:nvSpPr>
        <p:spPr bwMode="auto">
          <a:xfrm>
            <a:off x="4405313"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56" name="Line 32">
            <a:extLst>
              <a:ext uri="{FF2B5EF4-FFF2-40B4-BE49-F238E27FC236}">
                <a16:creationId xmlns:a16="http://schemas.microsoft.com/office/drawing/2014/main" xmlns="" id="{4E57716B-0002-4F50-B857-E7FFF328C99B}"/>
              </a:ext>
            </a:extLst>
          </p:cNvPr>
          <p:cNvSpPr>
            <a:spLocks noChangeShapeType="1"/>
          </p:cNvSpPr>
          <p:nvPr/>
        </p:nvSpPr>
        <p:spPr bwMode="auto">
          <a:xfrm>
            <a:off x="4910138"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57" name="Text Box 33">
            <a:extLst>
              <a:ext uri="{FF2B5EF4-FFF2-40B4-BE49-F238E27FC236}">
                <a16:creationId xmlns:a16="http://schemas.microsoft.com/office/drawing/2014/main" xmlns="" id="{2CC2BA15-B3F6-4C5D-A581-57B56A9B3CC3}"/>
              </a:ext>
            </a:extLst>
          </p:cNvPr>
          <p:cNvSpPr txBox="1">
            <a:spLocks noChangeArrowheads="1"/>
          </p:cNvSpPr>
          <p:nvPr/>
        </p:nvSpPr>
        <p:spPr bwMode="auto">
          <a:xfrm>
            <a:off x="4419600" y="1752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15458" name="Text Box 34">
            <a:extLst>
              <a:ext uri="{FF2B5EF4-FFF2-40B4-BE49-F238E27FC236}">
                <a16:creationId xmlns:a16="http://schemas.microsoft.com/office/drawing/2014/main" xmlns="" id="{042D0D02-51B9-4EBD-96DB-1ADB3158B5DB}"/>
              </a:ext>
            </a:extLst>
          </p:cNvPr>
          <p:cNvSpPr txBox="1">
            <a:spLocks noChangeArrowheads="1"/>
          </p:cNvSpPr>
          <p:nvPr/>
        </p:nvSpPr>
        <p:spPr bwMode="auto">
          <a:xfrm>
            <a:off x="4876800" y="1752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15459" name="Text Box 35">
            <a:extLst>
              <a:ext uri="{FF2B5EF4-FFF2-40B4-BE49-F238E27FC236}">
                <a16:creationId xmlns:a16="http://schemas.microsoft.com/office/drawing/2014/main" xmlns="" id="{48BD61EA-3448-43E5-A53C-A92F40E9444F}"/>
              </a:ext>
            </a:extLst>
          </p:cNvPr>
          <p:cNvSpPr txBox="1">
            <a:spLocks noChangeArrowheads="1"/>
          </p:cNvSpPr>
          <p:nvPr/>
        </p:nvSpPr>
        <p:spPr bwMode="auto">
          <a:xfrm>
            <a:off x="448945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15460" name="Text Box 36">
            <a:extLst>
              <a:ext uri="{FF2B5EF4-FFF2-40B4-BE49-F238E27FC236}">
                <a16:creationId xmlns:a16="http://schemas.microsoft.com/office/drawing/2014/main" xmlns="" id="{2C167EA9-9969-44B3-96C1-2AD90F943F1E}"/>
              </a:ext>
            </a:extLst>
          </p:cNvPr>
          <p:cNvSpPr txBox="1">
            <a:spLocks noChangeArrowheads="1"/>
          </p:cNvSpPr>
          <p:nvPr/>
        </p:nvSpPr>
        <p:spPr bwMode="auto">
          <a:xfrm>
            <a:off x="4951413" y="1371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15461" name="Line 37">
            <a:extLst>
              <a:ext uri="{FF2B5EF4-FFF2-40B4-BE49-F238E27FC236}">
                <a16:creationId xmlns:a16="http://schemas.microsoft.com/office/drawing/2014/main" xmlns="" id="{62FB13A0-A52D-4DEF-B564-A358553114B7}"/>
              </a:ext>
            </a:extLst>
          </p:cNvPr>
          <p:cNvSpPr>
            <a:spLocks noChangeShapeType="1"/>
          </p:cNvSpPr>
          <p:nvPr/>
        </p:nvSpPr>
        <p:spPr bwMode="auto">
          <a:xfrm>
            <a:off x="4391025"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62" name="Text Box 38">
            <a:extLst>
              <a:ext uri="{FF2B5EF4-FFF2-40B4-BE49-F238E27FC236}">
                <a16:creationId xmlns:a16="http://schemas.microsoft.com/office/drawing/2014/main" xmlns="" id="{F9A61094-469E-42D9-885C-DC6B2AB9EDD4}"/>
              </a:ext>
            </a:extLst>
          </p:cNvPr>
          <p:cNvSpPr txBox="1">
            <a:spLocks noChangeArrowheads="1"/>
          </p:cNvSpPr>
          <p:nvPr/>
        </p:nvSpPr>
        <p:spPr bwMode="auto">
          <a:xfrm>
            <a:off x="4441825"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15463" name="Text Box 39">
            <a:extLst>
              <a:ext uri="{FF2B5EF4-FFF2-40B4-BE49-F238E27FC236}">
                <a16:creationId xmlns:a16="http://schemas.microsoft.com/office/drawing/2014/main" xmlns="" id="{CB3833F2-D52A-48CF-8F82-FE1648724047}"/>
              </a:ext>
            </a:extLst>
          </p:cNvPr>
          <p:cNvSpPr txBox="1">
            <a:spLocks noChangeArrowheads="1"/>
          </p:cNvSpPr>
          <p:nvPr/>
        </p:nvSpPr>
        <p:spPr bwMode="auto">
          <a:xfrm>
            <a:off x="448945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15464" name="Text Box 40">
            <a:extLst>
              <a:ext uri="{FF2B5EF4-FFF2-40B4-BE49-F238E27FC236}">
                <a16:creationId xmlns:a16="http://schemas.microsoft.com/office/drawing/2014/main" xmlns="" id="{5FD013F8-610D-4EBC-81F7-1D9C851714A6}"/>
              </a:ext>
            </a:extLst>
          </p:cNvPr>
          <p:cNvSpPr txBox="1">
            <a:spLocks noChangeArrowheads="1"/>
          </p:cNvSpPr>
          <p:nvPr/>
        </p:nvSpPr>
        <p:spPr bwMode="auto">
          <a:xfrm>
            <a:off x="2946400" y="4684713"/>
            <a:ext cx="2609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IN" altLang="en-US">
                <a:solidFill>
                  <a:schemeClr val="accent2"/>
                </a:solidFill>
              </a:rPr>
              <a:t>The lists are now sorted</a:t>
            </a:r>
          </a:p>
        </p:txBody>
      </p:sp>
      <p:sp>
        <p:nvSpPr>
          <p:cNvPr id="42" name="Rectangle 41">
            <a:extLst>
              <a:ext uri="{FF2B5EF4-FFF2-40B4-BE49-F238E27FC236}">
                <a16:creationId xmlns:a16="http://schemas.microsoft.com/office/drawing/2014/main" xmlns="" id="{10736A3A-4A80-4FEE-9E9D-61D03417040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15464"/>
                                        </p:tgtEl>
                                        <p:attrNameLst>
                                          <p:attrName>style.visibility</p:attrName>
                                        </p:attrNameLst>
                                      </p:cBhvr>
                                      <p:to>
                                        <p:strVal val="visible"/>
                                      </p:to>
                                    </p:set>
                                    <p:animEffect transition="in" filter="dissolve">
                                      <p:cBhvr>
                                        <p:cTn id="7" dur="500"/>
                                        <p:tgtEl>
                                          <p:spTgt spid="615464"/>
                                        </p:tgtEl>
                                      </p:cBhvr>
                                    </p:animEffect>
                                  </p:childTnLst>
                                </p:cTn>
                              </p:par>
                              <p:par>
                                <p:cTn id="8" presetID="9" presetClass="entr" presetSubtype="0" fill="hold" nodeType="withEffect">
                                  <p:stCondLst>
                                    <p:cond delay="0"/>
                                  </p:stCondLst>
                                  <p:childTnLst>
                                    <p:set>
                                      <p:cBhvr>
                                        <p:cTn id="9" dur="1" fill="hold">
                                          <p:stCondLst>
                                            <p:cond delay="0"/>
                                          </p:stCondLst>
                                        </p:cTn>
                                        <p:tgtEl>
                                          <p:spTgt spid="615430"/>
                                        </p:tgtEl>
                                        <p:attrNameLst>
                                          <p:attrName>style.visibility</p:attrName>
                                        </p:attrNameLst>
                                      </p:cBhvr>
                                      <p:to>
                                        <p:strVal val="visible"/>
                                      </p:to>
                                    </p:set>
                                    <p:animEffect transition="in" filter="dissolve">
                                      <p:cBhvr>
                                        <p:cTn id="10" dur="500"/>
                                        <p:tgtEl>
                                          <p:spTgt spid="61543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15431"/>
                                        </p:tgtEl>
                                        <p:attrNameLst>
                                          <p:attrName>style.visibility</p:attrName>
                                        </p:attrNameLst>
                                      </p:cBhvr>
                                      <p:to>
                                        <p:strVal val="visible"/>
                                      </p:to>
                                    </p:set>
                                    <p:animEffect transition="in" filter="dissolve">
                                      <p:cBhvr>
                                        <p:cTn id="13" dur="500"/>
                                        <p:tgtEl>
                                          <p:spTgt spid="61543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15432"/>
                                        </p:tgtEl>
                                        <p:attrNameLst>
                                          <p:attrName>style.visibility</p:attrName>
                                        </p:attrNameLst>
                                      </p:cBhvr>
                                      <p:to>
                                        <p:strVal val="visible"/>
                                      </p:to>
                                    </p:set>
                                    <p:animEffect transition="in" filter="dissolve">
                                      <p:cBhvr>
                                        <p:cTn id="16" dur="500"/>
                                        <p:tgtEl>
                                          <p:spTgt spid="61543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15433"/>
                                        </p:tgtEl>
                                        <p:attrNameLst>
                                          <p:attrName>style.visibility</p:attrName>
                                        </p:attrNameLst>
                                      </p:cBhvr>
                                      <p:to>
                                        <p:strVal val="visible"/>
                                      </p:to>
                                    </p:set>
                                    <p:animEffect transition="in" filter="dissolve">
                                      <p:cBhvr>
                                        <p:cTn id="19" dur="500"/>
                                        <p:tgtEl>
                                          <p:spTgt spid="61543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15434"/>
                                        </p:tgtEl>
                                        <p:attrNameLst>
                                          <p:attrName>style.visibility</p:attrName>
                                        </p:attrNameLst>
                                      </p:cBhvr>
                                      <p:to>
                                        <p:strVal val="visible"/>
                                      </p:to>
                                    </p:set>
                                    <p:animEffect transition="in" filter="dissolve">
                                      <p:cBhvr>
                                        <p:cTn id="22" dur="500"/>
                                        <p:tgtEl>
                                          <p:spTgt spid="615434"/>
                                        </p:tgtEl>
                                      </p:cBhvr>
                                    </p:animEffect>
                                  </p:childTnLst>
                                </p:cTn>
                              </p:par>
                              <p:par>
                                <p:cTn id="23" presetID="9" presetClass="entr" presetSubtype="0" fill="hold" nodeType="withEffect">
                                  <p:stCondLst>
                                    <p:cond delay="0"/>
                                  </p:stCondLst>
                                  <p:childTnLst>
                                    <p:set>
                                      <p:cBhvr>
                                        <p:cTn id="24" dur="1" fill="hold">
                                          <p:stCondLst>
                                            <p:cond delay="0"/>
                                          </p:stCondLst>
                                        </p:cTn>
                                        <p:tgtEl>
                                          <p:spTgt spid="615435"/>
                                        </p:tgtEl>
                                        <p:attrNameLst>
                                          <p:attrName>style.visibility</p:attrName>
                                        </p:attrNameLst>
                                      </p:cBhvr>
                                      <p:to>
                                        <p:strVal val="visible"/>
                                      </p:to>
                                    </p:set>
                                    <p:animEffect transition="in" filter="dissolve">
                                      <p:cBhvr>
                                        <p:cTn id="25" dur="500"/>
                                        <p:tgtEl>
                                          <p:spTgt spid="615435"/>
                                        </p:tgtEl>
                                      </p:cBhvr>
                                    </p:animEffect>
                                  </p:childTnLst>
                                </p:cTn>
                              </p:par>
                              <p:par>
                                <p:cTn id="26" presetID="9" presetClass="entr" presetSubtype="0" fill="hold" nodeType="withEffect">
                                  <p:stCondLst>
                                    <p:cond delay="0"/>
                                  </p:stCondLst>
                                  <p:childTnLst>
                                    <p:set>
                                      <p:cBhvr>
                                        <p:cTn id="27" dur="1" fill="hold">
                                          <p:stCondLst>
                                            <p:cond delay="0"/>
                                          </p:stCondLst>
                                        </p:cTn>
                                        <p:tgtEl>
                                          <p:spTgt spid="615436"/>
                                        </p:tgtEl>
                                        <p:attrNameLst>
                                          <p:attrName>style.visibility</p:attrName>
                                        </p:attrNameLst>
                                      </p:cBhvr>
                                      <p:to>
                                        <p:strVal val="visible"/>
                                      </p:to>
                                    </p:set>
                                    <p:animEffect transition="in" filter="dissolve">
                                      <p:cBhvr>
                                        <p:cTn id="28" dur="500"/>
                                        <p:tgtEl>
                                          <p:spTgt spid="615436"/>
                                        </p:tgtEl>
                                      </p:cBhvr>
                                    </p:animEffect>
                                  </p:childTnLst>
                                </p:cTn>
                              </p:par>
                              <p:par>
                                <p:cTn id="29" presetID="9" presetClass="entr" presetSubtype="0" fill="hold" nodeType="withEffect">
                                  <p:stCondLst>
                                    <p:cond delay="0"/>
                                  </p:stCondLst>
                                  <p:childTnLst>
                                    <p:set>
                                      <p:cBhvr>
                                        <p:cTn id="30" dur="1" fill="hold">
                                          <p:stCondLst>
                                            <p:cond delay="0"/>
                                          </p:stCondLst>
                                        </p:cTn>
                                        <p:tgtEl>
                                          <p:spTgt spid="615437"/>
                                        </p:tgtEl>
                                        <p:attrNameLst>
                                          <p:attrName>style.visibility</p:attrName>
                                        </p:attrNameLst>
                                      </p:cBhvr>
                                      <p:to>
                                        <p:strVal val="visible"/>
                                      </p:to>
                                    </p:set>
                                    <p:animEffect transition="in" filter="dissolve">
                                      <p:cBhvr>
                                        <p:cTn id="31" dur="500"/>
                                        <p:tgtEl>
                                          <p:spTgt spid="61543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15438"/>
                                        </p:tgtEl>
                                        <p:attrNameLst>
                                          <p:attrName>style.visibility</p:attrName>
                                        </p:attrNameLst>
                                      </p:cBhvr>
                                      <p:to>
                                        <p:strVal val="visible"/>
                                      </p:to>
                                    </p:set>
                                    <p:animEffect transition="in" filter="dissolve">
                                      <p:cBhvr>
                                        <p:cTn id="34" dur="500"/>
                                        <p:tgtEl>
                                          <p:spTgt spid="61543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15439"/>
                                        </p:tgtEl>
                                        <p:attrNameLst>
                                          <p:attrName>style.visibility</p:attrName>
                                        </p:attrNameLst>
                                      </p:cBhvr>
                                      <p:to>
                                        <p:strVal val="visible"/>
                                      </p:to>
                                    </p:set>
                                    <p:animEffect transition="in" filter="dissolve">
                                      <p:cBhvr>
                                        <p:cTn id="37" dur="500"/>
                                        <p:tgtEl>
                                          <p:spTgt spid="61543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15440"/>
                                        </p:tgtEl>
                                        <p:attrNameLst>
                                          <p:attrName>style.visibility</p:attrName>
                                        </p:attrNameLst>
                                      </p:cBhvr>
                                      <p:to>
                                        <p:strVal val="visible"/>
                                      </p:to>
                                    </p:set>
                                    <p:animEffect transition="in" filter="dissolve">
                                      <p:cBhvr>
                                        <p:cTn id="40" dur="500"/>
                                        <p:tgtEl>
                                          <p:spTgt spid="61544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15441"/>
                                        </p:tgtEl>
                                        <p:attrNameLst>
                                          <p:attrName>style.visibility</p:attrName>
                                        </p:attrNameLst>
                                      </p:cBhvr>
                                      <p:to>
                                        <p:strVal val="visible"/>
                                      </p:to>
                                    </p:set>
                                    <p:animEffect transition="in" filter="dissolve">
                                      <p:cBhvr>
                                        <p:cTn id="43" dur="500"/>
                                        <p:tgtEl>
                                          <p:spTgt spid="615441"/>
                                        </p:tgtEl>
                                      </p:cBhvr>
                                    </p:animEffect>
                                  </p:childTnLst>
                                </p:cTn>
                              </p:par>
                              <p:par>
                                <p:cTn id="44" presetID="9" presetClass="entr" presetSubtype="0" fill="hold" nodeType="withEffect">
                                  <p:stCondLst>
                                    <p:cond delay="0"/>
                                  </p:stCondLst>
                                  <p:childTnLst>
                                    <p:set>
                                      <p:cBhvr>
                                        <p:cTn id="45" dur="1" fill="hold">
                                          <p:stCondLst>
                                            <p:cond delay="0"/>
                                          </p:stCondLst>
                                        </p:cTn>
                                        <p:tgtEl>
                                          <p:spTgt spid="615442"/>
                                        </p:tgtEl>
                                        <p:attrNameLst>
                                          <p:attrName>style.visibility</p:attrName>
                                        </p:attrNameLst>
                                      </p:cBhvr>
                                      <p:to>
                                        <p:strVal val="visible"/>
                                      </p:to>
                                    </p:set>
                                    <p:animEffect transition="in" filter="dissolve">
                                      <p:cBhvr>
                                        <p:cTn id="46" dur="500"/>
                                        <p:tgtEl>
                                          <p:spTgt spid="615442"/>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15443"/>
                                        </p:tgtEl>
                                        <p:attrNameLst>
                                          <p:attrName>style.visibility</p:attrName>
                                        </p:attrNameLst>
                                      </p:cBhvr>
                                      <p:to>
                                        <p:strVal val="visible"/>
                                      </p:to>
                                    </p:set>
                                    <p:animEffect transition="in" filter="dissolve">
                                      <p:cBhvr>
                                        <p:cTn id="49" dur="500"/>
                                        <p:tgtEl>
                                          <p:spTgt spid="61544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15444"/>
                                        </p:tgtEl>
                                        <p:attrNameLst>
                                          <p:attrName>style.visibility</p:attrName>
                                        </p:attrNameLst>
                                      </p:cBhvr>
                                      <p:to>
                                        <p:strVal val="visible"/>
                                      </p:to>
                                    </p:set>
                                    <p:animEffect transition="in" filter="dissolve">
                                      <p:cBhvr>
                                        <p:cTn id="52" dur="500"/>
                                        <p:tgtEl>
                                          <p:spTgt spid="615444"/>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15445"/>
                                        </p:tgtEl>
                                        <p:attrNameLst>
                                          <p:attrName>style.visibility</p:attrName>
                                        </p:attrNameLst>
                                      </p:cBhvr>
                                      <p:to>
                                        <p:strVal val="visible"/>
                                      </p:to>
                                    </p:set>
                                    <p:animEffect transition="in" filter="dissolve">
                                      <p:cBhvr>
                                        <p:cTn id="55" dur="500"/>
                                        <p:tgtEl>
                                          <p:spTgt spid="61544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15446"/>
                                        </p:tgtEl>
                                        <p:attrNameLst>
                                          <p:attrName>style.visibility</p:attrName>
                                        </p:attrNameLst>
                                      </p:cBhvr>
                                      <p:to>
                                        <p:strVal val="visible"/>
                                      </p:to>
                                    </p:set>
                                    <p:animEffect transition="in" filter="dissolve">
                                      <p:cBhvr>
                                        <p:cTn id="58" dur="500"/>
                                        <p:tgtEl>
                                          <p:spTgt spid="615446"/>
                                        </p:tgtEl>
                                      </p:cBhvr>
                                    </p:animEffect>
                                  </p:childTnLst>
                                </p:cTn>
                              </p:par>
                              <p:par>
                                <p:cTn id="59" presetID="9" presetClass="entr" presetSubtype="0" fill="hold" nodeType="withEffect">
                                  <p:stCondLst>
                                    <p:cond delay="0"/>
                                  </p:stCondLst>
                                  <p:childTnLst>
                                    <p:set>
                                      <p:cBhvr>
                                        <p:cTn id="60" dur="1" fill="hold">
                                          <p:stCondLst>
                                            <p:cond delay="0"/>
                                          </p:stCondLst>
                                        </p:cTn>
                                        <p:tgtEl>
                                          <p:spTgt spid="615447"/>
                                        </p:tgtEl>
                                        <p:attrNameLst>
                                          <p:attrName>style.visibility</p:attrName>
                                        </p:attrNameLst>
                                      </p:cBhvr>
                                      <p:to>
                                        <p:strVal val="visible"/>
                                      </p:to>
                                    </p:set>
                                    <p:animEffect transition="in" filter="dissolve">
                                      <p:cBhvr>
                                        <p:cTn id="61" dur="500"/>
                                        <p:tgtEl>
                                          <p:spTgt spid="615447"/>
                                        </p:tgtEl>
                                      </p:cBhvr>
                                    </p:animEffect>
                                  </p:childTnLst>
                                </p:cTn>
                              </p:par>
                              <p:par>
                                <p:cTn id="62" presetID="9" presetClass="entr" presetSubtype="0" fill="hold" nodeType="withEffect">
                                  <p:stCondLst>
                                    <p:cond delay="0"/>
                                  </p:stCondLst>
                                  <p:childTnLst>
                                    <p:set>
                                      <p:cBhvr>
                                        <p:cTn id="63" dur="1" fill="hold">
                                          <p:stCondLst>
                                            <p:cond delay="0"/>
                                          </p:stCondLst>
                                        </p:cTn>
                                        <p:tgtEl>
                                          <p:spTgt spid="615448"/>
                                        </p:tgtEl>
                                        <p:attrNameLst>
                                          <p:attrName>style.visibility</p:attrName>
                                        </p:attrNameLst>
                                      </p:cBhvr>
                                      <p:to>
                                        <p:strVal val="visible"/>
                                      </p:to>
                                    </p:set>
                                    <p:animEffect transition="in" filter="dissolve">
                                      <p:cBhvr>
                                        <p:cTn id="64" dur="500"/>
                                        <p:tgtEl>
                                          <p:spTgt spid="615448"/>
                                        </p:tgtEl>
                                      </p:cBhvr>
                                    </p:animEffect>
                                  </p:childTnLst>
                                </p:cTn>
                              </p:par>
                              <p:par>
                                <p:cTn id="65" presetID="9" presetClass="entr" presetSubtype="0" fill="hold" nodeType="withEffect">
                                  <p:stCondLst>
                                    <p:cond delay="0"/>
                                  </p:stCondLst>
                                  <p:childTnLst>
                                    <p:set>
                                      <p:cBhvr>
                                        <p:cTn id="66" dur="1" fill="hold">
                                          <p:stCondLst>
                                            <p:cond delay="0"/>
                                          </p:stCondLst>
                                        </p:cTn>
                                        <p:tgtEl>
                                          <p:spTgt spid="615449"/>
                                        </p:tgtEl>
                                        <p:attrNameLst>
                                          <p:attrName>style.visibility</p:attrName>
                                        </p:attrNameLst>
                                      </p:cBhvr>
                                      <p:to>
                                        <p:strVal val="visible"/>
                                      </p:to>
                                    </p:set>
                                    <p:animEffect transition="in" filter="dissolve">
                                      <p:cBhvr>
                                        <p:cTn id="67" dur="500"/>
                                        <p:tgtEl>
                                          <p:spTgt spid="615449"/>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15450"/>
                                        </p:tgtEl>
                                        <p:attrNameLst>
                                          <p:attrName>style.visibility</p:attrName>
                                        </p:attrNameLst>
                                      </p:cBhvr>
                                      <p:to>
                                        <p:strVal val="visible"/>
                                      </p:to>
                                    </p:set>
                                    <p:animEffect transition="in" filter="dissolve">
                                      <p:cBhvr>
                                        <p:cTn id="70" dur="500"/>
                                        <p:tgtEl>
                                          <p:spTgt spid="615450"/>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15451"/>
                                        </p:tgtEl>
                                        <p:attrNameLst>
                                          <p:attrName>style.visibility</p:attrName>
                                        </p:attrNameLst>
                                      </p:cBhvr>
                                      <p:to>
                                        <p:strVal val="visible"/>
                                      </p:to>
                                    </p:set>
                                    <p:animEffect transition="in" filter="dissolve">
                                      <p:cBhvr>
                                        <p:cTn id="73" dur="500"/>
                                        <p:tgtEl>
                                          <p:spTgt spid="615451"/>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15452"/>
                                        </p:tgtEl>
                                        <p:attrNameLst>
                                          <p:attrName>style.visibility</p:attrName>
                                        </p:attrNameLst>
                                      </p:cBhvr>
                                      <p:to>
                                        <p:strVal val="visible"/>
                                      </p:to>
                                    </p:set>
                                    <p:animEffect transition="in" filter="dissolve">
                                      <p:cBhvr>
                                        <p:cTn id="76" dur="500"/>
                                        <p:tgtEl>
                                          <p:spTgt spid="615452"/>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15453"/>
                                        </p:tgtEl>
                                        <p:attrNameLst>
                                          <p:attrName>style.visibility</p:attrName>
                                        </p:attrNameLst>
                                      </p:cBhvr>
                                      <p:to>
                                        <p:strVal val="visible"/>
                                      </p:to>
                                    </p:set>
                                    <p:animEffect transition="in" filter="dissolve">
                                      <p:cBhvr>
                                        <p:cTn id="79" dur="500"/>
                                        <p:tgtEl>
                                          <p:spTgt spid="61545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15454"/>
                                        </p:tgtEl>
                                        <p:attrNameLst>
                                          <p:attrName>style.visibility</p:attrName>
                                        </p:attrNameLst>
                                      </p:cBhvr>
                                      <p:to>
                                        <p:strVal val="visible"/>
                                      </p:to>
                                    </p:set>
                                    <p:animEffect transition="in" filter="dissolve">
                                      <p:cBhvr>
                                        <p:cTn id="82" dur="500"/>
                                        <p:tgtEl>
                                          <p:spTgt spid="615454"/>
                                        </p:tgtEl>
                                      </p:cBhvr>
                                    </p:animEffect>
                                  </p:childTnLst>
                                </p:cTn>
                              </p:par>
                              <p:par>
                                <p:cTn id="83" presetID="9" presetClass="entr" presetSubtype="0" fill="hold" nodeType="withEffect">
                                  <p:stCondLst>
                                    <p:cond delay="0"/>
                                  </p:stCondLst>
                                  <p:childTnLst>
                                    <p:set>
                                      <p:cBhvr>
                                        <p:cTn id="84" dur="1" fill="hold">
                                          <p:stCondLst>
                                            <p:cond delay="0"/>
                                          </p:stCondLst>
                                        </p:cTn>
                                        <p:tgtEl>
                                          <p:spTgt spid="615455"/>
                                        </p:tgtEl>
                                        <p:attrNameLst>
                                          <p:attrName>style.visibility</p:attrName>
                                        </p:attrNameLst>
                                      </p:cBhvr>
                                      <p:to>
                                        <p:strVal val="visible"/>
                                      </p:to>
                                    </p:set>
                                    <p:animEffect transition="in" filter="dissolve">
                                      <p:cBhvr>
                                        <p:cTn id="85" dur="500"/>
                                        <p:tgtEl>
                                          <p:spTgt spid="615455"/>
                                        </p:tgtEl>
                                      </p:cBhvr>
                                    </p:animEffect>
                                  </p:childTnLst>
                                </p:cTn>
                              </p:par>
                              <p:par>
                                <p:cTn id="86" presetID="9" presetClass="entr" presetSubtype="0" fill="hold" nodeType="withEffect">
                                  <p:stCondLst>
                                    <p:cond delay="0"/>
                                  </p:stCondLst>
                                  <p:childTnLst>
                                    <p:set>
                                      <p:cBhvr>
                                        <p:cTn id="87" dur="1" fill="hold">
                                          <p:stCondLst>
                                            <p:cond delay="0"/>
                                          </p:stCondLst>
                                        </p:cTn>
                                        <p:tgtEl>
                                          <p:spTgt spid="615456"/>
                                        </p:tgtEl>
                                        <p:attrNameLst>
                                          <p:attrName>style.visibility</p:attrName>
                                        </p:attrNameLst>
                                      </p:cBhvr>
                                      <p:to>
                                        <p:strVal val="visible"/>
                                      </p:to>
                                    </p:set>
                                    <p:animEffect transition="in" filter="dissolve">
                                      <p:cBhvr>
                                        <p:cTn id="88" dur="500"/>
                                        <p:tgtEl>
                                          <p:spTgt spid="615456"/>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15457"/>
                                        </p:tgtEl>
                                        <p:attrNameLst>
                                          <p:attrName>style.visibility</p:attrName>
                                        </p:attrNameLst>
                                      </p:cBhvr>
                                      <p:to>
                                        <p:strVal val="visible"/>
                                      </p:to>
                                    </p:set>
                                    <p:animEffect transition="in" filter="dissolve">
                                      <p:cBhvr>
                                        <p:cTn id="91" dur="500"/>
                                        <p:tgtEl>
                                          <p:spTgt spid="615457"/>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615458"/>
                                        </p:tgtEl>
                                        <p:attrNameLst>
                                          <p:attrName>style.visibility</p:attrName>
                                        </p:attrNameLst>
                                      </p:cBhvr>
                                      <p:to>
                                        <p:strVal val="visible"/>
                                      </p:to>
                                    </p:set>
                                    <p:animEffect transition="in" filter="dissolve">
                                      <p:cBhvr>
                                        <p:cTn id="94" dur="500"/>
                                        <p:tgtEl>
                                          <p:spTgt spid="615458"/>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615459"/>
                                        </p:tgtEl>
                                        <p:attrNameLst>
                                          <p:attrName>style.visibility</p:attrName>
                                        </p:attrNameLst>
                                      </p:cBhvr>
                                      <p:to>
                                        <p:strVal val="visible"/>
                                      </p:to>
                                    </p:set>
                                    <p:animEffect transition="in" filter="dissolve">
                                      <p:cBhvr>
                                        <p:cTn id="97" dur="500"/>
                                        <p:tgtEl>
                                          <p:spTgt spid="61545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15460"/>
                                        </p:tgtEl>
                                        <p:attrNameLst>
                                          <p:attrName>style.visibility</p:attrName>
                                        </p:attrNameLst>
                                      </p:cBhvr>
                                      <p:to>
                                        <p:strVal val="visible"/>
                                      </p:to>
                                    </p:set>
                                    <p:animEffect transition="in" filter="dissolve">
                                      <p:cBhvr>
                                        <p:cTn id="100" dur="500"/>
                                        <p:tgtEl>
                                          <p:spTgt spid="615460"/>
                                        </p:tgtEl>
                                      </p:cBhvr>
                                    </p:animEffect>
                                  </p:childTnLst>
                                </p:cTn>
                              </p:par>
                              <p:par>
                                <p:cTn id="101" presetID="9" presetClass="entr" presetSubtype="0" fill="hold" nodeType="withEffect">
                                  <p:stCondLst>
                                    <p:cond delay="0"/>
                                  </p:stCondLst>
                                  <p:childTnLst>
                                    <p:set>
                                      <p:cBhvr>
                                        <p:cTn id="102" dur="1" fill="hold">
                                          <p:stCondLst>
                                            <p:cond delay="0"/>
                                          </p:stCondLst>
                                        </p:cTn>
                                        <p:tgtEl>
                                          <p:spTgt spid="615461"/>
                                        </p:tgtEl>
                                        <p:attrNameLst>
                                          <p:attrName>style.visibility</p:attrName>
                                        </p:attrNameLst>
                                      </p:cBhvr>
                                      <p:to>
                                        <p:strVal val="visible"/>
                                      </p:to>
                                    </p:set>
                                    <p:animEffect transition="in" filter="dissolve">
                                      <p:cBhvr>
                                        <p:cTn id="103" dur="500"/>
                                        <p:tgtEl>
                                          <p:spTgt spid="615461"/>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615462"/>
                                        </p:tgtEl>
                                        <p:attrNameLst>
                                          <p:attrName>style.visibility</p:attrName>
                                        </p:attrNameLst>
                                      </p:cBhvr>
                                      <p:to>
                                        <p:strVal val="visible"/>
                                      </p:to>
                                    </p:set>
                                    <p:animEffect transition="in" filter="dissolve">
                                      <p:cBhvr>
                                        <p:cTn id="106" dur="500"/>
                                        <p:tgtEl>
                                          <p:spTgt spid="615462"/>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615463"/>
                                        </p:tgtEl>
                                        <p:attrNameLst>
                                          <p:attrName>style.visibility</p:attrName>
                                        </p:attrNameLst>
                                      </p:cBhvr>
                                      <p:to>
                                        <p:strVal val="visible"/>
                                      </p:to>
                                    </p:set>
                                    <p:animEffect transition="in" filter="dissolve">
                                      <p:cBhvr>
                                        <p:cTn id="109" dur="500"/>
                                        <p:tgtEl>
                                          <p:spTgt spid="615463"/>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615429"/>
                                        </p:tgtEl>
                                        <p:attrNameLst>
                                          <p:attrName>style.visibility</p:attrName>
                                        </p:attrNameLst>
                                      </p:cBhvr>
                                      <p:to>
                                        <p:strVal val="visible"/>
                                      </p:to>
                                    </p:set>
                                    <p:animEffect transition="in" filter="dissolve">
                                      <p:cBhvr>
                                        <p:cTn id="112" dur="500"/>
                                        <p:tgtEl>
                                          <p:spTgt spid="615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9" grpId="0"/>
      <p:bldP spid="615431" grpId="0"/>
      <p:bldP spid="615432" grpId="0"/>
      <p:bldP spid="615433" grpId="0"/>
      <p:bldP spid="615434" grpId="0"/>
      <p:bldP spid="615438" grpId="0"/>
      <p:bldP spid="615439" grpId="0"/>
      <p:bldP spid="615440" grpId="0"/>
      <p:bldP spid="615441" grpId="0"/>
      <p:bldP spid="615443" grpId="0"/>
      <p:bldP spid="615444" grpId="0"/>
      <p:bldP spid="615445" grpId="0"/>
      <p:bldP spid="615446" grpId="0"/>
      <p:bldP spid="615450" grpId="0"/>
      <p:bldP spid="615451" grpId="0"/>
      <p:bldP spid="615452" grpId="0"/>
      <p:bldP spid="615453" grpId="0"/>
      <p:bldP spid="615454" grpId="0"/>
      <p:bldP spid="615457" grpId="0"/>
      <p:bldP spid="615458" grpId="0"/>
      <p:bldP spid="615459" grpId="0"/>
      <p:bldP spid="615460" grpId="0"/>
      <p:bldP spid="615462" grpId="0"/>
      <p:bldP spid="615463" grpId="0"/>
      <p:bldP spid="61546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xmlns="" id="{06AF634C-637E-44BD-AABF-13A668394741}"/>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7475" name="Text Box 3">
            <a:extLst>
              <a:ext uri="{FF2B5EF4-FFF2-40B4-BE49-F238E27FC236}">
                <a16:creationId xmlns:a16="http://schemas.microsoft.com/office/drawing/2014/main" xmlns="" id="{D0F509CB-0C5A-454C-A4D0-369BA2D17B2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617477" name="Rectangle 5">
            <a:extLst>
              <a:ext uri="{FF2B5EF4-FFF2-40B4-BE49-F238E27FC236}">
                <a16:creationId xmlns:a16="http://schemas.microsoft.com/office/drawing/2014/main" xmlns="" id="{2068DF60-FE25-4600-A1BC-30942DA6DE7B}"/>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p>
          <a:p>
            <a:pPr lvl="1">
              <a:spcBef>
                <a:spcPct val="20000"/>
              </a:spcBef>
              <a:buFontTx/>
              <a:buChar char="•"/>
            </a:pPr>
            <a:endParaRPr lang="en-IN" altLang="en-US">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7478" name="AutoShape 6">
            <a:extLst>
              <a:ext uri="{FF2B5EF4-FFF2-40B4-BE49-F238E27FC236}">
                <a16:creationId xmlns:a16="http://schemas.microsoft.com/office/drawing/2014/main" xmlns="" id="{6B6FEDB9-E881-4704-BF4E-4559E7F8627C}"/>
              </a:ext>
            </a:extLst>
          </p:cNvPr>
          <p:cNvSpPr>
            <a:spLocks noChangeArrowheads="1"/>
          </p:cNvSpPr>
          <p:nvPr/>
        </p:nvSpPr>
        <p:spPr bwMode="auto">
          <a:xfrm>
            <a:off x="2286000" y="1676400"/>
            <a:ext cx="3200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7479" name="Text Box 7">
            <a:extLst>
              <a:ext uri="{FF2B5EF4-FFF2-40B4-BE49-F238E27FC236}">
                <a16:creationId xmlns:a16="http://schemas.microsoft.com/office/drawing/2014/main" xmlns="" id="{720524EB-201D-4CC2-A700-44056B71CE82}"/>
              </a:ext>
            </a:extLst>
          </p:cNvPr>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a:t>
            </a:r>
          </a:p>
        </p:txBody>
      </p:sp>
      <p:sp>
        <p:nvSpPr>
          <p:cNvPr id="617480" name="Text Box 8">
            <a:extLst>
              <a:ext uri="{FF2B5EF4-FFF2-40B4-BE49-F238E27FC236}">
                <a16:creationId xmlns:a16="http://schemas.microsoft.com/office/drawing/2014/main" xmlns="" id="{AF72A016-DD5A-42DC-8EFC-45D101A53917}"/>
              </a:ext>
            </a:extLst>
          </p:cNvPr>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17481" name="Text Box 9">
            <a:extLst>
              <a:ext uri="{FF2B5EF4-FFF2-40B4-BE49-F238E27FC236}">
                <a16:creationId xmlns:a16="http://schemas.microsoft.com/office/drawing/2014/main" xmlns="" id="{AA4B8DC2-3E93-44EA-89E5-AAC94ECC9B77}"/>
              </a:ext>
            </a:extLst>
          </p:cNvPr>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17482" name="Text Box 10">
            <a:extLst>
              <a:ext uri="{FF2B5EF4-FFF2-40B4-BE49-F238E27FC236}">
                <a16:creationId xmlns:a16="http://schemas.microsoft.com/office/drawing/2014/main" xmlns="" id="{22BC8F96-DD4B-4D53-B19A-ED4A8497C468}"/>
              </a:ext>
            </a:extLst>
          </p:cNvPr>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17483" name="Line 11">
            <a:extLst>
              <a:ext uri="{FF2B5EF4-FFF2-40B4-BE49-F238E27FC236}">
                <a16:creationId xmlns:a16="http://schemas.microsoft.com/office/drawing/2014/main" xmlns="" id="{3CD25652-6F39-4E29-8ED6-A105083B73D5}"/>
              </a:ext>
            </a:extLst>
          </p:cNvPr>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84" name="Line 12">
            <a:extLst>
              <a:ext uri="{FF2B5EF4-FFF2-40B4-BE49-F238E27FC236}">
                <a16:creationId xmlns:a16="http://schemas.microsoft.com/office/drawing/2014/main" xmlns="" id="{C7A95BC7-B743-489B-97B6-C0C99943D3B3}"/>
              </a:ext>
            </a:extLst>
          </p:cNvPr>
          <p:cNvSpPr>
            <a:spLocks noChangeShapeType="1"/>
          </p:cNvSpPr>
          <p:nvPr/>
        </p:nvSpPr>
        <p:spPr bwMode="auto">
          <a:xfrm>
            <a:off x="33528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85" name="Line 13">
            <a:extLst>
              <a:ext uri="{FF2B5EF4-FFF2-40B4-BE49-F238E27FC236}">
                <a16:creationId xmlns:a16="http://schemas.microsoft.com/office/drawing/2014/main" xmlns="" id="{8B47E37D-351D-4ADA-B6BB-90D2178B7A73}"/>
              </a:ext>
            </a:extLst>
          </p:cNvPr>
          <p:cNvSpPr>
            <a:spLocks noChangeShapeType="1"/>
          </p:cNvSpPr>
          <p:nvPr/>
        </p:nvSpPr>
        <p:spPr bwMode="auto">
          <a:xfrm>
            <a:off x="38862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86" name="Text Box 14">
            <a:extLst>
              <a:ext uri="{FF2B5EF4-FFF2-40B4-BE49-F238E27FC236}">
                <a16:creationId xmlns:a16="http://schemas.microsoft.com/office/drawing/2014/main" xmlns="" id="{1FE0234E-58A2-4BB8-B768-54F255FA6E62}"/>
              </a:ext>
            </a:extLst>
          </p:cNvPr>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17487" name="Text Box 15">
            <a:extLst>
              <a:ext uri="{FF2B5EF4-FFF2-40B4-BE49-F238E27FC236}">
                <a16:creationId xmlns:a16="http://schemas.microsoft.com/office/drawing/2014/main" xmlns="" id="{0CDE6252-299F-4242-9AB7-2918FBA54F4F}"/>
              </a:ext>
            </a:extLst>
          </p:cNvPr>
          <p:cNvSpPr txBox="1">
            <a:spLocks noChangeArrowheads="1"/>
          </p:cNvSpPr>
          <p:nvPr/>
        </p:nvSpPr>
        <p:spPr bwMode="auto">
          <a:xfrm>
            <a:off x="38862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17488" name="Text Box 16">
            <a:extLst>
              <a:ext uri="{FF2B5EF4-FFF2-40B4-BE49-F238E27FC236}">
                <a16:creationId xmlns:a16="http://schemas.microsoft.com/office/drawing/2014/main" xmlns="" id="{783C550A-5A05-470F-B0B9-F7F031C1B0F1}"/>
              </a:ext>
            </a:extLst>
          </p:cNvPr>
          <p:cNvSpPr txBox="1">
            <a:spLocks noChangeArrowheads="1"/>
          </p:cNvSpPr>
          <p:nvPr/>
        </p:nvSpPr>
        <p:spPr bwMode="auto">
          <a:xfrm>
            <a:off x="33528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17489" name="Text Box 17">
            <a:extLst>
              <a:ext uri="{FF2B5EF4-FFF2-40B4-BE49-F238E27FC236}">
                <a16:creationId xmlns:a16="http://schemas.microsoft.com/office/drawing/2014/main" xmlns="" id="{2A94358E-90F8-44D7-BB58-F97B2D9708B5}"/>
              </a:ext>
            </a:extLst>
          </p:cNvPr>
          <p:cNvSpPr txBox="1">
            <a:spLocks noChangeArrowheads="1"/>
          </p:cNvSpPr>
          <p:nvPr/>
        </p:nvSpPr>
        <p:spPr bwMode="auto">
          <a:xfrm>
            <a:off x="287655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17490" name="AutoShape 18">
            <a:extLst>
              <a:ext uri="{FF2B5EF4-FFF2-40B4-BE49-F238E27FC236}">
                <a16:creationId xmlns:a16="http://schemas.microsoft.com/office/drawing/2014/main" xmlns="" id="{10F42A14-53B9-48E4-A165-813F157A3F6F}"/>
              </a:ext>
            </a:extLst>
          </p:cNvPr>
          <p:cNvSpPr>
            <a:spLocks noChangeArrowheads="1"/>
          </p:cNvSpPr>
          <p:nvPr/>
        </p:nvSpPr>
        <p:spPr bwMode="auto">
          <a:xfrm>
            <a:off x="2286000" y="3048000"/>
            <a:ext cx="2667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7491" name="Text Box 19">
            <a:extLst>
              <a:ext uri="{FF2B5EF4-FFF2-40B4-BE49-F238E27FC236}">
                <a16:creationId xmlns:a16="http://schemas.microsoft.com/office/drawing/2014/main" xmlns="" id="{DC038555-2725-443F-B645-93120ED54DB8}"/>
              </a:ext>
            </a:extLst>
          </p:cNvPr>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617492" name="Text Box 20">
            <a:extLst>
              <a:ext uri="{FF2B5EF4-FFF2-40B4-BE49-F238E27FC236}">
                <a16:creationId xmlns:a16="http://schemas.microsoft.com/office/drawing/2014/main" xmlns="" id="{46F15F15-E64F-47E3-9639-0E3216E4E260}"/>
              </a:ext>
            </a:extLst>
          </p:cNvPr>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17493" name="Text Box 21">
            <a:extLst>
              <a:ext uri="{FF2B5EF4-FFF2-40B4-BE49-F238E27FC236}">
                <a16:creationId xmlns:a16="http://schemas.microsoft.com/office/drawing/2014/main" xmlns="" id="{8109E43E-1794-46B5-A0AA-056A66D4BBEB}"/>
              </a:ext>
            </a:extLst>
          </p:cNvPr>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17494" name="Text Box 22">
            <a:extLst>
              <a:ext uri="{FF2B5EF4-FFF2-40B4-BE49-F238E27FC236}">
                <a16:creationId xmlns:a16="http://schemas.microsoft.com/office/drawing/2014/main" xmlns="" id="{0D980127-CCB7-47E7-A275-875731291EC3}"/>
              </a:ext>
            </a:extLst>
          </p:cNvPr>
          <p:cNvSpPr txBox="1">
            <a:spLocks noChangeArrowheads="1"/>
          </p:cNvSpPr>
          <p:nvPr/>
        </p:nvSpPr>
        <p:spPr bwMode="auto">
          <a:xfrm>
            <a:off x="39624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17495" name="Line 23">
            <a:extLst>
              <a:ext uri="{FF2B5EF4-FFF2-40B4-BE49-F238E27FC236}">
                <a16:creationId xmlns:a16="http://schemas.microsoft.com/office/drawing/2014/main" xmlns="" id="{CA0736AA-8BB9-4293-85A3-57AD0FB33F57}"/>
              </a:ext>
            </a:extLst>
          </p:cNvPr>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96" name="Line 24">
            <a:extLst>
              <a:ext uri="{FF2B5EF4-FFF2-40B4-BE49-F238E27FC236}">
                <a16:creationId xmlns:a16="http://schemas.microsoft.com/office/drawing/2014/main" xmlns="" id="{F5A1AF79-2583-4BA3-8B01-6C02E37BA79E}"/>
              </a:ext>
            </a:extLst>
          </p:cNvPr>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97" name="Line 25">
            <a:extLst>
              <a:ext uri="{FF2B5EF4-FFF2-40B4-BE49-F238E27FC236}">
                <a16:creationId xmlns:a16="http://schemas.microsoft.com/office/drawing/2014/main" xmlns="" id="{719312C4-6611-4A96-BBAA-C6AD668EB82C}"/>
              </a:ext>
            </a:extLst>
          </p:cNvPr>
          <p:cNvSpPr>
            <a:spLocks noChangeShapeType="1"/>
          </p:cNvSpPr>
          <p:nvPr/>
        </p:nvSpPr>
        <p:spPr bwMode="auto">
          <a:xfrm>
            <a:off x="38862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98" name="Text Box 26">
            <a:extLst>
              <a:ext uri="{FF2B5EF4-FFF2-40B4-BE49-F238E27FC236}">
                <a16:creationId xmlns:a16="http://schemas.microsoft.com/office/drawing/2014/main" xmlns="" id="{292B4E5F-4390-4503-B03D-650429434611}"/>
              </a:ext>
            </a:extLst>
          </p:cNvPr>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17499" name="Text Box 27">
            <a:extLst>
              <a:ext uri="{FF2B5EF4-FFF2-40B4-BE49-F238E27FC236}">
                <a16:creationId xmlns:a16="http://schemas.microsoft.com/office/drawing/2014/main" xmlns="" id="{3B7EBD3E-3700-4E32-8AB6-B9B961AD5312}"/>
              </a:ext>
            </a:extLst>
          </p:cNvPr>
          <p:cNvSpPr txBox="1">
            <a:spLocks noChangeArrowheads="1"/>
          </p:cNvSpPr>
          <p:nvPr/>
        </p:nvSpPr>
        <p:spPr bwMode="auto">
          <a:xfrm>
            <a:off x="3886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17500" name="Text Box 28">
            <a:extLst>
              <a:ext uri="{FF2B5EF4-FFF2-40B4-BE49-F238E27FC236}">
                <a16:creationId xmlns:a16="http://schemas.microsoft.com/office/drawing/2014/main" xmlns="" id="{624A30DE-B9BF-4325-B119-923E4B18B141}"/>
              </a:ext>
            </a:extLst>
          </p:cNvPr>
          <p:cNvSpPr txBox="1">
            <a:spLocks noChangeArrowheads="1"/>
          </p:cNvSpPr>
          <p:nvPr/>
        </p:nvSpPr>
        <p:spPr bwMode="auto">
          <a:xfrm>
            <a:off x="3324225" y="3124200"/>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17501" name="Text Box 29">
            <a:extLst>
              <a:ext uri="{FF2B5EF4-FFF2-40B4-BE49-F238E27FC236}">
                <a16:creationId xmlns:a16="http://schemas.microsoft.com/office/drawing/2014/main" xmlns="" id="{56EAC1AE-D0B0-403C-BE11-41A2F13A9FF0}"/>
              </a:ext>
            </a:extLst>
          </p:cNvPr>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17502" name="Text Box 30">
            <a:extLst>
              <a:ext uri="{FF2B5EF4-FFF2-40B4-BE49-F238E27FC236}">
                <a16:creationId xmlns:a16="http://schemas.microsoft.com/office/drawing/2014/main" xmlns="" id="{E0094FE5-D7A8-4A0F-AC33-2C28B378EDEC}"/>
              </a:ext>
            </a:extLst>
          </p:cNvPr>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617503" name="Line 31">
            <a:extLst>
              <a:ext uri="{FF2B5EF4-FFF2-40B4-BE49-F238E27FC236}">
                <a16:creationId xmlns:a16="http://schemas.microsoft.com/office/drawing/2014/main" xmlns="" id="{89BDB623-2C08-41CB-BC85-A99450365E24}"/>
              </a:ext>
            </a:extLst>
          </p:cNvPr>
          <p:cNvSpPr>
            <a:spLocks noChangeShapeType="1"/>
          </p:cNvSpPr>
          <p:nvPr/>
        </p:nvSpPr>
        <p:spPr bwMode="auto">
          <a:xfrm>
            <a:off x="4405313"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04" name="Line 32">
            <a:extLst>
              <a:ext uri="{FF2B5EF4-FFF2-40B4-BE49-F238E27FC236}">
                <a16:creationId xmlns:a16="http://schemas.microsoft.com/office/drawing/2014/main" xmlns="" id="{2AEE1289-5570-47C7-A330-03B79920EB39}"/>
              </a:ext>
            </a:extLst>
          </p:cNvPr>
          <p:cNvSpPr>
            <a:spLocks noChangeShapeType="1"/>
          </p:cNvSpPr>
          <p:nvPr/>
        </p:nvSpPr>
        <p:spPr bwMode="auto">
          <a:xfrm>
            <a:off x="4910138"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05" name="Text Box 33">
            <a:extLst>
              <a:ext uri="{FF2B5EF4-FFF2-40B4-BE49-F238E27FC236}">
                <a16:creationId xmlns:a16="http://schemas.microsoft.com/office/drawing/2014/main" xmlns="" id="{9CB03603-1AA3-4676-99C6-918EAE9A878E}"/>
              </a:ext>
            </a:extLst>
          </p:cNvPr>
          <p:cNvSpPr txBox="1">
            <a:spLocks noChangeArrowheads="1"/>
          </p:cNvSpPr>
          <p:nvPr/>
        </p:nvSpPr>
        <p:spPr bwMode="auto">
          <a:xfrm>
            <a:off x="4419600" y="1752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17506" name="Text Box 34">
            <a:extLst>
              <a:ext uri="{FF2B5EF4-FFF2-40B4-BE49-F238E27FC236}">
                <a16:creationId xmlns:a16="http://schemas.microsoft.com/office/drawing/2014/main" xmlns="" id="{B1D31B7C-4471-41D3-8008-BDD3F39EAC51}"/>
              </a:ext>
            </a:extLst>
          </p:cNvPr>
          <p:cNvSpPr txBox="1">
            <a:spLocks noChangeArrowheads="1"/>
          </p:cNvSpPr>
          <p:nvPr/>
        </p:nvSpPr>
        <p:spPr bwMode="auto">
          <a:xfrm>
            <a:off x="4876800" y="1752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17507" name="Text Box 35">
            <a:extLst>
              <a:ext uri="{FF2B5EF4-FFF2-40B4-BE49-F238E27FC236}">
                <a16:creationId xmlns:a16="http://schemas.microsoft.com/office/drawing/2014/main" xmlns="" id="{CD0E4D68-3899-4247-B743-F76B9B29217A}"/>
              </a:ext>
            </a:extLst>
          </p:cNvPr>
          <p:cNvSpPr txBox="1">
            <a:spLocks noChangeArrowheads="1"/>
          </p:cNvSpPr>
          <p:nvPr/>
        </p:nvSpPr>
        <p:spPr bwMode="auto">
          <a:xfrm>
            <a:off x="448945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17508" name="Text Box 36">
            <a:extLst>
              <a:ext uri="{FF2B5EF4-FFF2-40B4-BE49-F238E27FC236}">
                <a16:creationId xmlns:a16="http://schemas.microsoft.com/office/drawing/2014/main" xmlns="" id="{FC87A91F-CBCF-4FF6-8B3C-594F440755E9}"/>
              </a:ext>
            </a:extLst>
          </p:cNvPr>
          <p:cNvSpPr txBox="1">
            <a:spLocks noChangeArrowheads="1"/>
          </p:cNvSpPr>
          <p:nvPr/>
        </p:nvSpPr>
        <p:spPr bwMode="auto">
          <a:xfrm>
            <a:off x="4951413" y="1371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17509" name="Line 37">
            <a:extLst>
              <a:ext uri="{FF2B5EF4-FFF2-40B4-BE49-F238E27FC236}">
                <a16:creationId xmlns:a16="http://schemas.microsoft.com/office/drawing/2014/main" xmlns="" id="{96D85DB5-1514-4F7D-8DEA-2F20EC8B8379}"/>
              </a:ext>
            </a:extLst>
          </p:cNvPr>
          <p:cNvSpPr>
            <a:spLocks noChangeShapeType="1"/>
          </p:cNvSpPr>
          <p:nvPr/>
        </p:nvSpPr>
        <p:spPr bwMode="auto">
          <a:xfrm>
            <a:off x="4391025"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10" name="Text Box 38">
            <a:extLst>
              <a:ext uri="{FF2B5EF4-FFF2-40B4-BE49-F238E27FC236}">
                <a16:creationId xmlns:a16="http://schemas.microsoft.com/office/drawing/2014/main" xmlns="" id="{25B868E0-5969-47C9-97D5-5B7982ED0B28}"/>
              </a:ext>
            </a:extLst>
          </p:cNvPr>
          <p:cNvSpPr txBox="1">
            <a:spLocks noChangeArrowheads="1"/>
          </p:cNvSpPr>
          <p:nvPr/>
        </p:nvSpPr>
        <p:spPr bwMode="auto">
          <a:xfrm>
            <a:off x="4441825"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17511" name="Text Box 39">
            <a:extLst>
              <a:ext uri="{FF2B5EF4-FFF2-40B4-BE49-F238E27FC236}">
                <a16:creationId xmlns:a16="http://schemas.microsoft.com/office/drawing/2014/main" xmlns="" id="{2ECD11C1-7F9E-4B64-837E-3ED29BEA9655}"/>
              </a:ext>
            </a:extLst>
          </p:cNvPr>
          <p:cNvSpPr txBox="1">
            <a:spLocks noChangeArrowheads="1"/>
          </p:cNvSpPr>
          <p:nvPr/>
        </p:nvSpPr>
        <p:spPr bwMode="auto">
          <a:xfrm>
            <a:off x="448945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17513" name="AutoShape 41">
            <a:extLst>
              <a:ext uri="{FF2B5EF4-FFF2-40B4-BE49-F238E27FC236}">
                <a16:creationId xmlns:a16="http://schemas.microsoft.com/office/drawing/2014/main" xmlns="" id="{34910A60-6157-4F4E-8C37-5C7C281664D4}"/>
              </a:ext>
            </a:extLst>
          </p:cNvPr>
          <p:cNvSpPr>
            <a:spLocks noChangeArrowheads="1"/>
          </p:cNvSpPr>
          <p:nvPr/>
        </p:nvSpPr>
        <p:spPr bwMode="auto">
          <a:xfrm>
            <a:off x="1262063" y="4114800"/>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7514" name="Text Box 42">
            <a:extLst>
              <a:ext uri="{FF2B5EF4-FFF2-40B4-BE49-F238E27FC236}">
                <a16:creationId xmlns:a16="http://schemas.microsoft.com/office/drawing/2014/main" xmlns="" id="{0D3BC6E2-5C6E-4483-870E-5C29DA79B9BE}"/>
              </a:ext>
            </a:extLst>
          </p:cNvPr>
          <p:cNvSpPr txBox="1">
            <a:spLocks noChangeArrowheads="1"/>
          </p:cNvSpPr>
          <p:nvPr/>
        </p:nvSpPr>
        <p:spPr bwMode="auto">
          <a:xfrm>
            <a:off x="24050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17515" name="Text Box 43">
            <a:extLst>
              <a:ext uri="{FF2B5EF4-FFF2-40B4-BE49-F238E27FC236}">
                <a16:creationId xmlns:a16="http://schemas.microsoft.com/office/drawing/2014/main" xmlns="" id="{4194B001-1A19-430E-9D15-63DE66516392}"/>
              </a:ext>
            </a:extLst>
          </p:cNvPr>
          <p:cNvSpPr txBox="1">
            <a:spLocks noChangeArrowheads="1"/>
          </p:cNvSpPr>
          <p:nvPr/>
        </p:nvSpPr>
        <p:spPr bwMode="auto">
          <a:xfrm>
            <a:off x="18716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17516" name="Text Box 44">
            <a:extLst>
              <a:ext uri="{FF2B5EF4-FFF2-40B4-BE49-F238E27FC236}">
                <a16:creationId xmlns:a16="http://schemas.microsoft.com/office/drawing/2014/main" xmlns="" id="{E8453F84-75E5-4DD4-AF7B-F63728841DC9}"/>
              </a:ext>
            </a:extLst>
          </p:cNvPr>
          <p:cNvSpPr txBox="1">
            <a:spLocks noChangeArrowheads="1"/>
          </p:cNvSpPr>
          <p:nvPr/>
        </p:nvSpPr>
        <p:spPr bwMode="auto">
          <a:xfrm>
            <a:off x="13382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17517" name="Text Box 45">
            <a:extLst>
              <a:ext uri="{FF2B5EF4-FFF2-40B4-BE49-F238E27FC236}">
                <a16:creationId xmlns:a16="http://schemas.microsoft.com/office/drawing/2014/main" xmlns="" id="{0682419A-080E-4BF9-8A9F-3968B66844D5}"/>
              </a:ext>
            </a:extLst>
          </p:cNvPr>
          <p:cNvSpPr txBox="1">
            <a:spLocks noChangeArrowheads="1"/>
          </p:cNvSpPr>
          <p:nvPr/>
        </p:nvSpPr>
        <p:spPr bwMode="auto">
          <a:xfrm>
            <a:off x="34718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17518" name="Text Box 46">
            <a:extLst>
              <a:ext uri="{FF2B5EF4-FFF2-40B4-BE49-F238E27FC236}">
                <a16:creationId xmlns:a16="http://schemas.microsoft.com/office/drawing/2014/main" xmlns="" id="{2EB837DE-F290-433F-A989-40EEFC5A7398}"/>
              </a:ext>
            </a:extLst>
          </p:cNvPr>
          <p:cNvSpPr txBox="1">
            <a:spLocks noChangeArrowheads="1"/>
          </p:cNvSpPr>
          <p:nvPr/>
        </p:nvSpPr>
        <p:spPr bwMode="auto">
          <a:xfrm>
            <a:off x="29384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17519" name="Line 47">
            <a:extLst>
              <a:ext uri="{FF2B5EF4-FFF2-40B4-BE49-F238E27FC236}">
                <a16:creationId xmlns:a16="http://schemas.microsoft.com/office/drawing/2014/main" xmlns="" id="{582BAF58-40FA-461F-AB63-8C1565D38506}"/>
              </a:ext>
            </a:extLst>
          </p:cNvPr>
          <p:cNvSpPr>
            <a:spLocks noChangeShapeType="1"/>
          </p:cNvSpPr>
          <p:nvPr/>
        </p:nvSpPr>
        <p:spPr bwMode="auto">
          <a:xfrm>
            <a:off x="17954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20" name="Line 48">
            <a:extLst>
              <a:ext uri="{FF2B5EF4-FFF2-40B4-BE49-F238E27FC236}">
                <a16:creationId xmlns:a16="http://schemas.microsoft.com/office/drawing/2014/main" xmlns="" id="{C0B73ECC-8769-4230-9633-C643CED0AFB7}"/>
              </a:ext>
            </a:extLst>
          </p:cNvPr>
          <p:cNvSpPr>
            <a:spLocks noChangeShapeType="1"/>
          </p:cNvSpPr>
          <p:nvPr/>
        </p:nvSpPr>
        <p:spPr bwMode="auto">
          <a:xfrm>
            <a:off x="23288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21" name="Line 49">
            <a:extLst>
              <a:ext uri="{FF2B5EF4-FFF2-40B4-BE49-F238E27FC236}">
                <a16:creationId xmlns:a16="http://schemas.microsoft.com/office/drawing/2014/main" xmlns="" id="{69D2606C-7068-4513-82B5-D75AB12C1618}"/>
              </a:ext>
            </a:extLst>
          </p:cNvPr>
          <p:cNvSpPr>
            <a:spLocks noChangeShapeType="1"/>
          </p:cNvSpPr>
          <p:nvPr/>
        </p:nvSpPr>
        <p:spPr bwMode="auto">
          <a:xfrm>
            <a:off x="2862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22" name="Line 50">
            <a:extLst>
              <a:ext uri="{FF2B5EF4-FFF2-40B4-BE49-F238E27FC236}">
                <a16:creationId xmlns:a16="http://schemas.microsoft.com/office/drawing/2014/main" xmlns="" id="{6C16A30E-C55A-4306-9CD5-1E6826A56240}"/>
              </a:ext>
            </a:extLst>
          </p:cNvPr>
          <p:cNvSpPr>
            <a:spLocks noChangeShapeType="1"/>
          </p:cNvSpPr>
          <p:nvPr/>
        </p:nvSpPr>
        <p:spPr bwMode="auto">
          <a:xfrm>
            <a:off x="33956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23" name="Text Box 51">
            <a:extLst>
              <a:ext uri="{FF2B5EF4-FFF2-40B4-BE49-F238E27FC236}">
                <a16:creationId xmlns:a16="http://schemas.microsoft.com/office/drawing/2014/main" xmlns="" id="{4C908C72-90E7-40C3-B491-C1E77E066589}"/>
              </a:ext>
            </a:extLst>
          </p:cNvPr>
          <p:cNvSpPr txBox="1">
            <a:spLocks noChangeArrowheads="1"/>
          </p:cNvSpPr>
          <p:nvPr/>
        </p:nvSpPr>
        <p:spPr bwMode="auto">
          <a:xfrm>
            <a:off x="1338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17524" name="Text Box 52">
            <a:extLst>
              <a:ext uri="{FF2B5EF4-FFF2-40B4-BE49-F238E27FC236}">
                <a16:creationId xmlns:a16="http://schemas.microsoft.com/office/drawing/2014/main" xmlns="" id="{082B6DDA-B338-4E2C-863B-27FC846DAFC3}"/>
              </a:ext>
            </a:extLst>
          </p:cNvPr>
          <p:cNvSpPr txBox="1">
            <a:spLocks noChangeArrowheads="1"/>
          </p:cNvSpPr>
          <p:nvPr/>
        </p:nvSpPr>
        <p:spPr bwMode="auto">
          <a:xfrm>
            <a:off x="2862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17525" name="Text Box 53">
            <a:extLst>
              <a:ext uri="{FF2B5EF4-FFF2-40B4-BE49-F238E27FC236}">
                <a16:creationId xmlns:a16="http://schemas.microsoft.com/office/drawing/2014/main" xmlns="" id="{570EB7E9-F42A-45E2-A084-6D841C15E3E0}"/>
              </a:ext>
            </a:extLst>
          </p:cNvPr>
          <p:cNvSpPr txBox="1">
            <a:spLocks noChangeArrowheads="1"/>
          </p:cNvSpPr>
          <p:nvPr/>
        </p:nvSpPr>
        <p:spPr bwMode="auto">
          <a:xfrm>
            <a:off x="2328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17526" name="Text Box 54">
            <a:extLst>
              <a:ext uri="{FF2B5EF4-FFF2-40B4-BE49-F238E27FC236}">
                <a16:creationId xmlns:a16="http://schemas.microsoft.com/office/drawing/2014/main" xmlns="" id="{1F4BB472-0075-49AD-9EAD-1EA40FBC6EE4}"/>
              </a:ext>
            </a:extLst>
          </p:cNvPr>
          <p:cNvSpPr txBox="1">
            <a:spLocks noChangeArrowheads="1"/>
          </p:cNvSpPr>
          <p:nvPr/>
        </p:nvSpPr>
        <p:spPr bwMode="auto">
          <a:xfrm>
            <a:off x="185261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17527" name="Text Box 55">
            <a:extLst>
              <a:ext uri="{FF2B5EF4-FFF2-40B4-BE49-F238E27FC236}">
                <a16:creationId xmlns:a16="http://schemas.microsoft.com/office/drawing/2014/main" xmlns="" id="{7A9F1420-CEB7-4DEE-92E0-AC74E1C91D20}"/>
              </a:ext>
            </a:extLst>
          </p:cNvPr>
          <p:cNvSpPr txBox="1">
            <a:spLocks noChangeArrowheads="1"/>
          </p:cNvSpPr>
          <p:nvPr/>
        </p:nvSpPr>
        <p:spPr bwMode="auto">
          <a:xfrm>
            <a:off x="3471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17528" name="Text Box 56">
            <a:extLst>
              <a:ext uri="{FF2B5EF4-FFF2-40B4-BE49-F238E27FC236}">
                <a16:creationId xmlns:a16="http://schemas.microsoft.com/office/drawing/2014/main" xmlns="" id="{94F19ACE-0D72-481D-AC58-8978B9890F0B}"/>
              </a:ext>
            </a:extLst>
          </p:cNvPr>
          <p:cNvSpPr txBox="1">
            <a:spLocks noChangeArrowheads="1"/>
          </p:cNvSpPr>
          <p:nvPr/>
        </p:nvSpPr>
        <p:spPr bwMode="auto">
          <a:xfrm>
            <a:off x="644525" y="42148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17529" name="Line 57">
            <a:extLst>
              <a:ext uri="{FF2B5EF4-FFF2-40B4-BE49-F238E27FC236}">
                <a16:creationId xmlns:a16="http://schemas.microsoft.com/office/drawing/2014/main" xmlns="" id="{15E3C8C6-3CAD-4BA3-BCC1-E1A670C47BB8}"/>
              </a:ext>
            </a:extLst>
          </p:cNvPr>
          <p:cNvSpPr>
            <a:spLocks noChangeShapeType="1"/>
          </p:cNvSpPr>
          <p:nvPr/>
        </p:nvSpPr>
        <p:spPr bwMode="auto">
          <a:xfrm>
            <a:off x="3962400"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30" name="Text Box 58">
            <a:extLst>
              <a:ext uri="{FF2B5EF4-FFF2-40B4-BE49-F238E27FC236}">
                <a16:creationId xmlns:a16="http://schemas.microsoft.com/office/drawing/2014/main" xmlns="" id="{D86751CD-53F9-4311-A3A2-24800CB3F2F6}"/>
              </a:ext>
            </a:extLst>
          </p:cNvPr>
          <p:cNvSpPr txBox="1">
            <a:spLocks noChangeArrowheads="1"/>
          </p:cNvSpPr>
          <p:nvPr/>
        </p:nvSpPr>
        <p:spPr bwMode="auto">
          <a:xfrm>
            <a:off x="4046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17531" name="Text Box 59">
            <a:extLst>
              <a:ext uri="{FF2B5EF4-FFF2-40B4-BE49-F238E27FC236}">
                <a16:creationId xmlns:a16="http://schemas.microsoft.com/office/drawing/2014/main" xmlns="" id="{6C8FDC16-874E-4CBD-B75B-88DCDAB450AA}"/>
              </a:ext>
            </a:extLst>
          </p:cNvPr>
          <p:cNvSpPr txBox="1">
            <a:spLocks noChangeArrowheads="1"/>
          </p:cNvSpPr>
          <p:nvPr/>
        </p:nvSpPr>
        <p:spPr bwMode="auto">
          <a:xfrm>
            <a:off x="407511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617532" name="Line 60">
            <a:extLst>
              <a:ext uri="{FF2B5EF4-FFF2-40B4-BE49-F238E27FC236}">
                <a16:creationId xmlns:a16="http://schemas.microsoft.com/office/drawing/2014/main" xmlns="" id="{377F5914-E1B1-408E-A360-78BAF7761C34}"/>
              </a:ext>
            </a:extLst>
          </p:cNvPr>
          <p:cNvSpPr>
            <a:spLocks noChangeShapeType="1"/>
          </p:cNvSpPr>
          <p:nvPr/>
        </p:nvSpPr>
        <p:spPr bwMode="auto">
          <a:xfrm>
            <a:off x="454342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33" name="Line 61">
            <a:extLst>
              <a:ext uri="{FF2B5EF4-FFF2-40B4-BE49-F238E27FC236}">
                <a16:creationId xmlns:a16="http://schemas.microsoft.com/office/drawing/2014/main" xmlns="" id="{0B208295-4B46-4F43-A06D-0E45420F2331}"/>
              </a:ext>
            </a:extLst>
          </p:cNvPr>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34" name="Line 62">
            <a:extLst>
              <a:ext uri="{FF2B5EF4-FFF2-40B4-BE49-F238E27FC236}">
                <a16:creationId xmlns:a16="http://schemas.microsoft.com/office/drawing/2014/main" xmlns="" id="{06342D3B-5F34-4DFE-AA71-8128AA0A61A6}"/>
              </a:ext>
            </a:extLst>
          </p:cNvPr>
          <p:cNvSpPr>
            <a:spLocks noChangeShapeType="1"/>
          </p:cNvSpPr>
          <p:nvPr/>
        </p:nvSpPr>
        <p:spPr bwMode="auto">
          <a:xfrm>
            <a:off x="5638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35" name="Line 63">
            <a:extLst>
              <a:ext uri="{FF2B5EF4-FFF2-40B4-BE49-F238E27FC236}">
                <a16:creationId xmlns:a16="http://schemas.microsoft.com/office/drawing/2014/main" xmlns="" id="{08D1E9B1-66BF-4DC4-9659-DDE85F362FA3}"/>
              </a:ext>
            </a:extLst>
          </p:cNvPr>
          <p:cNvSpPr>
            <a:spLocks noChangeShapeType="1"/>
          </p:cNvSpPr>
          <p:nvPr/>
        </p:nvSpPr>
        <p:spPr bwMode="auto">
          <a:xfrm>
            <a:off x="6172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36" name="Line 64">
            <a:extLst>
              <a:ext uri="{FF2B5EF4-FFF2-40B4-BE49-F238E27FC236}">
                <a16:creationId xmlns:a16="http://schemas.microsoft.com/office/drawing/2014/main" xmlns="" id="{EE5B2076-079B-4467-93AC-8941B1FFF5E4}"/>
              </a:ext>
            </a:extLst>
          </p:cNvPr>
          <p:cNvSpPr>
            <a:spLocks noChangeShapeType="1"/>
          </p:cNvSpPr>
          <p:nvPr/>
        </p:nvSpPr>
        <p:spPr bwMode="auto">
          <a:xfrm>
            <a:off x="6705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37" name="Text Box 65">
            <a:extLst>
              <a:ext uri="{FF2B5EF4-FFF2-40B4-BE49-F238E27FC236}">
                <a16:creationId xmlns:a16="http://schemas.microsoft.com/office/drawing/2014/main" xmlns="" id="{814BF634-98D0-49B5-8AAA-623B53631557}"/>
              </a:ext>
            </a:extLst>
          </p:cNvPr>
          <p:cNvSpPr txBox="1">
            <a:spLocks noChangeArrowheads="1"/>
          </p:cNvSpPr>
          <p:nvPr/>
        </p:nvSpPr>
        <p:spPr bwMode="auto">
          <a:xfrm>
            <a:off x="4641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17538" name="Text Box 66">
            <a:extLst>
              <a:ext uri="{FF2B5EF4-FFF2-40B4-BE49-F238E27FC236}">
                <a16:creationId xmlns:a16="http://schemas.microsoft.com/office/drawing/2014/main" xmlns="" id="{F0947472-D754-4963-B8F7-EC53865F8953}"/>
              </a:ext>
            </a:extLst>
          </p:cNvPr>
          <p:cNvSpPr txBox="1">
            <a:spLocks noChangeArrowheads="1"/>
          </p:cNvSpPr>
          <p:nvPr/>
        </p:nvSpPr>
        <p:spPr bwMode="auto">
          <a:xfrm>
            <a:off x="51958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17539" name="Text Box 67">
            <a:extLst>
              <a:ext uri="{FF2B5EF4-FFF2-40B4-BE49-F238E27FC236}">
                <a16:creationId xmlns:a16="http://schemas.microsoft.com/office/drawing/2014/main" xmlns="" id="{F45C0B85-BAEE-4AB9-847F-37F196427AE7}"/>
              </a:ext>
            </a:extLst>
          </p:cNvPr>
          <p:cNvSpPr txBox="1">
            <a:spLocks noChangeArrowheads="1"/>
          </p:cNvSpPr>
          <p:nvPr/>
        </p:nvSpPr>
        <p:spPr bwMode="auto">
          <a:xfrm>
            <a:off x="5756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17540" name="Text Box 68">
            <a:extLst>
              <a:ext uri="{FF2B5EF4-FFF2-40B4-BE49-F238E27FC236}">
                <a16:creationId xmlns:a16="http://schemas.microsoft.com/office/drawing/2014/main" xmlns="" id="{75597EAD-8A4F-43F0-9B9D-BB0BDA06D94E}"/>
              </a:ext>
            </a:extLst>
          </p:cNvPr>
          <p:cNvSpPr txBox="1">
            <a:spLocks noChangeArrowheads="1"/>
          </p:cNvSpPr>
          <p:nvPr/>
        </p:nvSpPr>
        <p:spPr bwMode="auto">
          <a:xfrm>
            <a:off x="625633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17541" name="Text Box 69">
            <a:extLst>
              <a:ext uri="{FF2B5EF4-FFF2-40B4-BE49-F238E27FC236}">
                <a16:creationId xmlns:a16="http://schemas.microsoft.com/office/drawing/2014/main" xmlns="" id="{A594A9C0-A38E-48FE-8A78-9BB5C9DADF94}"/>
              </a:ext>
            </a:extLst>
          </p:cNvPr>
          <p:cNvSpPr txBox="1">
            <a:spLocks noChangeArrowheads="1"/>
          </p:cNvSpPr>
          <p:nvPr/>
        </p:nvSpPr>
        <p:spPr bwMode="auto">
          <a:xfrm>
            <a:off x="6732588"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17542" name="Text Box 70">
            <a:extLst>
              <a:ext uri="{FF2B5EF4-FFF2-40B4-BE49-F238E27FC236}">
                <a16:creationId xmlns:a16="http://schemas.microsoft.com/office/drawing/2014/main" xmlns="" id="{22D260C6-1D98-43D0-B595-62D6A3F8E36D}"/>
              </a:ext>
            </a:extLst>
          </p:cNvPr>
          <p:cNvSpPr txBox="1">
            <a:spLocks noChangeArrowheads="1"/>
          </p:cNvSpPr>
          <p:nvPr/>
        </p:nvSpPr>
        <p:spPr bwMode="auto">
          <a:xfrm>
            <a:off x="4565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17543" name="Text Box 71">
            <a:extLst>
              <a:ext uri="{FF2B5EF4-FFF2-40B4-BE49-F238E27FC236}">
                <a16:creationId xmlns:a16="http://schemas.microsoft.com/office/drawing/2014/main" xmlns="" id="{D006DBE1-A486-4E4F-B75C-9645F24379FB}"/>
              </a:ext>
            </a:extLst>
          </p:cNvPr>
          <p:cNvSpPr txBox="1">
            <a:spLocks noChangeArrowheads="1"/>
          </p:cNvSpPr>
          <p:nvPr/>
        </p:nvSpPr>
        <p:spPr bwMode="auto">
          <a:xfrm>
            <a:off x="513238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17544" name="Text Box 72">
            <a:extLst>
              <a:ext uri="{FF2B5EF4-FFF2-40B4-BE49-F238E27FC236}">
                <a16:creationId xmlns:a16="http://schemas.microsoft.com/office/drawing/2014/main" xmlns="" id="{E8C1631F-F2C4-4DA7-BC64-709EFB411C66}"/>
              </a:ext>
            </a:extLst>
          </p:cNvPr>
          <p:cNvSpPr txBox="1">
            <a:spLocks noChangeArrowheads="1"/>
          </p:cNvSpPr>
          <p:nvPr/>
        </p:nvSpPr>
        <p:spPr bwMode="auto">
          <a:xfrm>
            <a:off x="5708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17545" name="Text Box 73">
            <a:extLst>
              <a:ext uri="{FF2B5EF4-FFF2-40B4-BE49-F238E27FC236}">
                <a16:creationId xmlns:a16="http://schemas.microsoft.com/office/drawing/2014/main" xmlns="" id="{FD71E6E7-1284-4C65-A5BD-112FE4E00933}"/>
              </a:ext>
            </a:extLst>
          </p:cNvPr>
          <p:cNvSpPr txBox="1">
            <a:spLocks noChangeArrowheads="1"/>
          </p:cNvSpPr>
          <p:nvPr/>
        </p:nvSpPr>
        <p:spPr bwMode="auto">
          <a:xfrm>
            <a:off x="62420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17546" name="Text Box 74">
            <a:extLst>
              <a:ext uri="{FF2B5EF4-FFF2-40B4-BE49-F238E27FC236}">
                <a16:creationId xmlns:a16="http://schemas.microsoft.com/office/drawing/2014/main" xmlns="" id="{2696B879-2A5B-4B14-952D-A3E2CFACE5E5}"/>
              </a:ext>
            </a:extLst>
          </p:cNvPr>
          <p:cNvSpPr txBox="1">
            <a:spLocks noChangeArrowheads="1"/>
          </p:cNvSpPr>
          <p:nvPr/>
        </p:nvSpPr>
        <p:spPr bwMode="auto">
          <a:xfrm>
            <a:off x="667543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75" name="Rectangle 74">
            <a:extLst>
              <a:ext uri="{FF2B5EF4-FFF2-40B4-BE49-F238E27FC236}">
                <a16:creationId xmlns:a16="http://schemas.microsoft.com/office/drawing/2014/main" xmlns="" id="{F4668357-43BD-4273-8F67-D744722476C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17513"/>
                                        </p:tgtEl>
                                        <p:attrNameLst>
                                          <p:attrName>style.visibility</p:attrName>
                                        </p:attrNameLst>
                                      </p:cBhvr>
                                      <p:to>
                                        <p:strVal val="visible"/>
                                      </p:to>
                                    </p:set>
                                    <p:animEffect transition="in" filter="dissolve">
                                      <p:cBhvr>
                                        <p:cTn id="7" dur="500"/>
                                        <p:tgtEl>
                                          <p:spTgt spid="6175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7514"/>
                                        </p:tgtEl>
                                        <p:attrNameLst>
                                          <p:attrName>style.visibility</p:attrName>
                                        </p:attrNameLst>
                                      </p:cBhvr>
                                      <p:to>
                                        <p:strVal val="visible"/>
                                      </p:to>
                                    </p:set>
                                    <p:animEffect transition="in" filter="dissolve">
                                      <p:cBhvr>
                                        <p:cTn id="10" dur="500"/>
                                        <p:tgtEl>
                                          <p:spTgt spid="6175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17515"/>
                                        </p:tgtEl>
                                        <p:attrNameLst>
                                          <p:attrName>style.visibility</p:attrName>
                                        </p:attrNameLst>
                                      </p:cBhvr>
                                      <p:to>
                                        <p:strVal val="visible"/>
                                      </p:to>
                                    </p:set>
                                    <p:animEffect transition="in" filter="dissolve">
                                      <p:cBhvr>
                                        <p:cTn id="13" dur="500"/>
                                        <p:tgtEl>
                                          <p:spTgt spid="61751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17516"/>
                                        </p:tgtEl>
                                        <p:attrNameLst>
                                          <p:attrName>style.visibility</p:attrName>
                                        </p:attrNameLst>
                                      </p:cBhvr>
                                      <p:to>
                                        <p:strVal val="visible"/>
                                      </p:to>
                                    </p:set>
                                    <p:animEffect transition="in" filter="dissolve">
                                      <p:cBhvr>
                                        <p:cTn id="16" dur="500"/>
                                        <p:tgtEl>
                                          <p:spTgt spid="6175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17517"/>
                                        </p:tgtEl>
                                        <p:attrNameLst>
                                          <p:attrName>style.visibility</p:attrName>
                                        </p:attrNameLst>
                                      </p:cBhvr>
                                      <p:to>
                                        <p:strVal val="visible"/>
                                      </p:to>
                                    </p:set>
                                    <p:animEffect transition="in" filter="dissolve">
                                      <p:cBhvr>
                                        <p:cTn id="19" dur="500"/>
                                        <p:tgtEl>
                                          <p:spTgt spid="6175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17518"/>
                                        </p:tgtEl>
                                        <p:attrNameLst>
                                          <p:attrName>style.visibility</p:attrName>
                                        </p:attrNameLst>
                                      </p:cBhvr>
                                      <p:to>
                                        <p:strVal val="visible"/>
                                      </p:to>
                                    </p:set>
                                    <p:animEffect transition="in" filter="dissolve">
                                      <p:cBhvr>
                                        <p:cTn id="22" dur="500"/>
                                        <p:tgtEl>
                                          <p:spTgt spid="617518"/>
                                        </p:tgtEl>
                                      </p:cBhvr>
                                    </p:animEffect>
                                  </p:childTnLst>
                                </p:cTn>
                              </p:par>
                              <p:par>
                                <p:cTn id="23" presetID="9" presetClass="entr" presetSubtype="0" fill="hold" nodeType="withEffect">
                                  <p:stCondLst>
                                    <p:cond delay="0"/>
                                  </p:stCondLst>
                                  <p:childTnLst>
                                    <p:set>
                                      <p:cBhvr>
                                        <p:cTn id="24" dur="1" fill="hold">
                                          <p:stCondLst>
                                            <p:cond delay="0"/>
                                          </p:stCondLst>
                                        </p:cTn>
                                        <p:tgtEl>
                                          <p:spTgt spid="617519"/>
                                        </p:tgtEl>
                                        <p:attrNameLst>
                                          <p:attrName>style.visibility</p:attrName>
                                        </p:attrNameLst>
                                      </p:cBhvr>
                                      <p:to>
                                        <p:strVal val="visible"/>
                                      </p:to>
                                    </p:set>
                                    <p:animEffect transition="in" filter="dissolve">
                                      <p:cBhvr>
                                        <p:cTn id="25" dur="500"/>
                                        <p:tgtEl>
                                          <p:spTgt spid="617519"/>
                                        </p:tgtEl>
                                      </p:cBhvr>
                                    </p:animEffect>
                                  </p:childTnLst>
                                </p:cTn>
                              </p:par>
                              <p:par>
                                <p:cTn id="26" presetID="9" presetClass="entr" presetSubtype="0" fill="hold" nodeType="withEffect">
                                  <p:stCondLst>
                                    <p:cond delay="0"/>
                                  </p:stCondLst>
                                  <p:childTnLst>
                                    <p:set>
                                      <p:cBhvr>
                                        <p:cTn id="27" dur="1" fill="hold">
                                          <p:stCondLst>
                                            <p:cond delay="0"/>
                                          </p:stCondLst>
                                        </p:cTn>
                                        <p:tgtEl>
                                          <p:spTgt spid="617520"/>
                                        </p:tgtEl>
                                        <p:attrNameLst>
                                          <p:attrName>style.visibility</p:attrName>
                                        </p:attrNameLst>
                                      </p:cBhvr>
                                      <p:to>
                                        <p:strVal val="visible"/>
                                      </p:to>
                                    </p:set>
                                    <p:animEffect transition="in" filter="dissolve">
                                      <p:cBhvr>
                                        <p:cTn id="28" dur="500"/>
                                        <p:tgtEl>
                                          <p:spTgt spid="617520"/>
                                        </p:tgtEl>
                                      </p:cBhvr>
                                    </p:animEffect>
                                  </p:childTnLst>
                                </p:cTn>
                              </p:par>
                              <p:par>
                                <p:cTn id="29" presetID="9" presetClass="entr" presetSubtype="0" fill="hold" nodeType="withEffect">
                                  <p:stCondLst>
                                    <p:cond delay="0"/>
                                  </p:stCondLst>
                                  <p:childTnLst>
                                    <p:set>
                                      <p:cBhvr>
                                        <p:cTn id="30" dur="1" fill="hold">
                                          <p:stCondLst>
                                            <p:cond delay="0"/>
                                          </p:stCondLst>
                                        </p:cTn>
                                        <p:tgtEl>
                                          <p:spTgt spid="617521"/>
                                        </p:tgtEl>
                                        <p:attrNameLst>
                                          <p:attrName>style.visibility</p:attrName>
                                        </p:attrNameLst>
                                      </p:cBhvr>
                                      <p:to>
                                        <p:strVal val="visible"/>
                                      </p:to>
                                    </p:set>
                                    <p:animEffect transition="in" filter="dissolve">
                                      <p:cBhvr>
                                        <p:cTn id="31" dur="500"/>
                                        <p:tgtEl>
                                          <p:spTgt spid="617521"/>
                                        </p:tgtEl>
                                      </p:cBhvr>
                                    </p:animEffect>
                                  </p:childTnLst>
                                </p:cTn>
                              </p:par>
                              <p:par>
                                <p:cTn id="32" presetID="9" presetClass="entr" presetSubtype="0" fill="hold" nodeType="withEffect">
                                  <p:stCondLst>
                                    <p:cond delay="0"/>
                                  </p:stCondLst>
                                  <p:childTnLst>
                                    <p:set>
                                      <p:cBhvr>
                                        <p:cTn id="33" dur="1" fill="hold">
                                          <p:stCondLst>
                                            <p:cond delay="0"/>
                                          </p:stCondLst>
                                        </p:cTn>
                                        <p:tgtEl>
                                          <p:spTgt spid="617522"/>
                                        </p:tgtEl>
                                        <p:attrNameLst>
                                          <p:attrName>style.visibility</p:attrName>
                                        </p:attrNameLst>
                                      </p:cBhvr>
                                      <p:to>
                                        <p:strVal val="visible"/>
                                      </p:to>
                                    </p:set>
                                    <p:animEffect transition="in" filter="dissolve">
                                      <p:cBhvr>
                                        <p:cTn id="34" dur="500"/>
                                        <p:tgtEl>
                                          <p:spTgt spid="61752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17523"/>
                                        </p:tgtEl>
                                        <p:attrNameLst>
                                          <p:attrName>style.visibility</p:attrName>
                                        </p:attrNameLst>
                                      </p:cBhvr>
                                      <p:to>
                                        <p:strVal val="visible"/>
                                      </p:to>
                                    </p:set>
                                    <p:animEffect transition="in" filter="dissolve">
                                      <p:cBhvr>
                                        <p:cTn id="37" dur="500"/>
                                        <p:tgtEl>
                                          <p:spTgt spid="61752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17524"/>
                                        </p:tgtEl>
                                        <p:attrNameLst>
                                          <p:attrName>style.visibility</p:attrName>
                                        </p:attrNameLst>
                                      </p:cBhvr>
                                      <p:to>
                                        <p:strVal val="visible"/>
                                      </p:to>
                                    </p:set>
                                    <p:animEffect transition="in" filter="dissolve">
                                      <p:cBhvr>
                                        <p:cTn id="40" dur="500"/>
                                        <p:tgtEl>
                                          <p:spTgt spid="61752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17525"/>
                                        </p:tgtEl>
                                        <p:attrNameLst>
                                          <p:attrName>style.visibility</p:attrName>
                                        </p:attrNameLst>
                                      </p:cBhvr>
                                      <p:to>
                                        <p:strVal val="visible"/>
                                      </p:to>
                                    </p:set>
                                    <p:animEffect transition="in" filter="dissolve">
                                      <p:cBhvr>
                                        <p:cTn id="43" dur="500"/>
                                        <p:tgtEl>
                                          <p:spTgt spid="61752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17526"/>
                                        </p:tgtEl>
                                        <p:attrNameLst>
                                          <p:attrName>style.visibility</p:attrName>
                                        </p:attrNameLst>
                                      </p:cBhvr>
                                      <p:to>
                                        <p:strVal val="visible"/>
                                      </p:to>
                                    </p:set>
                                    <p:animEffect transition="in" filter="dissolve">
                                      <p:cBhvr>
                                        <p:cTn id="46" dur="500"/>
                                        <p:tgtEl>
                                          <p:spTgt spid="61752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17527"/>
                                        </p:tgtEl>
                                        <p:attrNameLst>
                                          <p:attrName>style.visibility</p:attrName>
                                        </p:attrNameLst>
                                      </p:cBhvr>
                                      <p:to>
                                        <p:strVal val="visible"/>
                                      </p:to>
                                    </p:set>
                                    <p:animEffect transition="in" filter="dissolve">
                                      <p:cBhvr>
                                        <p:cTn id="49" dur="500"/>
                                        <p:tgtEl>
                                          <p:spTgt spid="61752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17528"/>
                                        </p:tgtEl>
                                        <p:attrNameLst>
                                          <p:attrName>style.visibility</p:attrName>
                                        </p:attrNameLst>
                                      </p:cBhvr>
                                      <p:to>
                                        <p:strVal val="visible"/>
                                      </p:to>
                                    </p:set>
                                    <p:animEffect transition="in" filter="dissolve">
                                      <p:cBhvr>
                                        <p:cTn id="52" dur="500"/>
                                        <p:tgtEl>
                                          <p:spTgt spid="617528"/>
                                        </p:tgtEl>
                                      </p:cBhvr>
                                    </p:animEffect>
                                  </p:childTnLst>
                                </p:cTn>
                              </p:par>
                              <p:par>
                                <p:cTn id="53" presetID="9" presetClass="entr" presetSubtype="0" fill="hold" nodeType="withEffect">
                                  <p:stCondLst>
                                    <p:cond delay="0"/>
                                  </p:stCondLst>
                                  <p:childTnLst>
                                    <p:set>
                                      <p:cBhvr>
                                        <p:cTn id="54" dur="1" fill="hold">
                                          <p:stCondLst>
                                            <p:cond delay="0"/>
                                          </p:stCondLst>
                                        </p:cTn>
                                        <p:tgtEl>
                                          <p:spTgt spid="617529"/>
                                        </p:tgtEl>
                                        <p:attrNameLst>
                                          <p:attrName>style.visibility</p:attrName>
                                        </p:attrNameLst>
                                      </p:cBhvr>
                                      <p:to>
                                        <p:strVal val="visible"/>
                                      </p:to>
                                    </p:set>
                                    <p:animEffect transition="in" filter="dissolve">
                                      <p:cBhvr>
                                        <p:cTn id="55" dur="500"/>
                                        <p:tgtEl>
                                          <p:spTgt spid="617529"/>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17530"/>
                                        </p:tgtEl>
                                        <p:attrNameLst>
                                          <p:attrName>style.visibility</p:attrName>
                                        </p:attrNameLst>
                                      </p:cBhvr>
                                      <p:to>
                                        <p:strVal val="visible"/>
                                      </p:to>
                                    </p:set>
                                    <p:animEffect transition="in" filter="dissolve">
                                      <p:cBhvr>
                                        <p:cTn id="58" dur="500"/>
                                        <p:tgtEl>
                                          <p:spTgt spid="61753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17531"/>
                                        </p:tgtEl>
                                        <p:attrNameLst>
                                          <p:attrName>style.visibility</p:attrName>
                                        </p:attrNameLst>
                                      </p:cBhvr>
                                      <p:to>
                                        <p:strVal val="visible"/>
                                      </p:to>
                                    </p:set>
                                    <p:animEffect transition="in" filter="dissolve">
                                      <p:cBhvr>
                                        <p:cTn id="61" dur="500"/>
                                        <p:tgtEl>
                                          <p:spTgt spid="617531"/>
                                        </p:tgtEl>
                                      </p:cBhvr>
                                    </p:animEffect>
                                  </p:childTnLst>
                                </p:cTn>
                              </p:par>
                              <p:par>
                                <p:cTn id="62" presetID="9" presetClass="entr" presetSubtype="0" fill="hold" nodeType="withEffect">
                                  <p:stCondLst>
                                    <p:cond delay="0"/>
                                  </p:stCondLst>
                                  <p:childTnLst>
                                    <p:set>
                                      <p:cBhvr>
                                        <p:cTn id="63" dur="1" fill="hold">
                                          <p:stCondLst>
                                            <p:cond delay="0"/>
                                          </p:stCondLst>
                                        </p:cTn>
                                        <p:tgtEl>
                                          <p:spTgt spid="617532"/>
                                        </p:tgtEl>
                                        <p:attrNameLst>
                                          <p:attrName>style.visibility</p:attrName>
                                        </p:attrNameLst>
                                      </p:cBhvr>
                                      <p:to>
                                        <p:strVal val="visible"/>
                                      </p:to>
                                    </p:set>
                                    <p:animEffect transition="in" filter="dissolve">
                                      <p:cBhvr>
                                        <p:cTn id="64" dur="500"/>
                                        <p:tgtEl>
                                          <p:spTgt spid="617532"/>
                                        </p:tgtEl>
                                      </p:cBhvr>
                                    </p:animEffect>
                                  </p:childTnLst>
                                </p:cTn>
                              </p:par>
                              <p:par>
                                <p:cTn id="65" presetID="9" presetClass="entr" presetSubtype="0" fill="hold" nodeType="withEffect">
                                  <p:stCondLst>
                                    <p:cond delay="0"/>
                                  </p:stCondLst>
                                  <p:childTnLst>
                                    <p:set>
                                      <p:cBhvr>
                                        <p:cTn id="66" dur="1" fill="hold">
                                          <p:stCondLst>
                                            <p:cond delay="0"/>
                                          </p:stCondLst>
                                        </p:cTn>
                                        <p:tgtEl>
                                          <p:spTgt spid="617533"/>
                                        </p:tgtEl>
                                        <p:attrNameLst>
                                          <p:attrName>style.visibility</p:attrName>
                                        </p:attrNameLst>
                                      </p:cBhvr>
                                      <p:to>
                                        <p:strVal val="visible"/>
                                      </p:to>
                                    </p:set>
                                    <p:animEffect transition="in" filter="dissolve">
                                      <p:cBhvr>
                                        <p:cTn id="67" dur="500"/>
                                        <p:tgtEl>
                                          <p:spTgt spid="617533"/>
                                        </p:tgtEl>
                                      </p:cBhvr>
                                    </p:animEffect>
                                  </p:childTnLst>
                                </p:cTn>
                              </p:par>
                              <p:par>
                                <p:cTn id="68" presetID="9" presetClass="entr" presetSubtype="0" fill="hold" nodeType="withEffect">
                                  <p:stCondLst>
                                    <p:cond delay="0"/>
                                  </p:stCondLst>
                                  <p:childTnLst>
                                    <p:set>
                                      <p:cBhvr>
                                        <p:cTn id="69" dur="1" fill="hold">
                                          <p:stCondLst>
                                            <p:cond delay="0"/>
                                          </p:stCondLst>
                                        </p:cTn>
                                        <p:tgtEl>
                                          <p:spTgt spid="617534"/>
                                        </p:tgtEl>
                                        <p:attrNameLst>
                                          <p:attrName>style.visibility</p:attrName>
                                        </p:attrNameLst>
                                      </p:cBhvr>
                                      <p:to>
                                        <p:strVal val="visible"/>
                                      </p:to>
                                    </p:set>
                                    <p:animEffect transition="in" filter="dissolve">
                                      <p:cBhvr>
                                        <p:cTn id="70" dur="500"/>
                                        <p:tgtEl>
                                          <p:spTgt spid="617534"/>
                                        </p:tgtEl>
                                      </p:cBhvr>
                                    </p:animEffect>
                                  </p:childTnLst>
                                </p:cTn>
                              </p:par>
                              <p:par>
                                <p:cTn id="71" presetID="9" presetClass="entr" presetSubtype="0" fill="hold" nodeType="withEffect">
                                  <p:stCondLst>
                                    <p:cond delay="0"/>
                                  </p:stCondLst>
                                  <p:childTnLst>
                                    <p:set>
                                      <p:cBhvr>
                                        <p:cTn id="72" dur="1" fill="hold">
                                          <p:stCondLst>
                                            <p:cond delay="0"/>
                                          </p:stCondLst>
                                        </p:cTn>
                                        <p:tgtEl>
                                          <p:spTgt spid="617535"/>
                                        </p:tgtEl>
                                        <p:attrNameLst>
                                          <p:attrName>style.visibility</p:attrName>
                                        </p:attrNameLst>
                                      </p:cBhvr>
                                      <p:to>
                                        <p:strVal val="visible"/>
                                      </p:to>
                                    </p:set>
                                    <p:animEffect transition="in" filter="dissolve">
                                      <p:cBhvr>
                                        <p:cTn id="73" dur="500"/>
                                        <p:tgtEl>
                                          <p:spTgt spid="617535"/>
                                        </p:tgtEl>
                                      </p:cBhvr>
                                    </p:animEffect>
                                  </p:childTnLst>
                                </p:cTn>
                              </p:par>
                              <p:par>
                                <p:cTn id="74" presetID="9" presetClass="entr" presetSubtype="0" fill="hold" nodeType="withEffect">
                                  <p:stCondLst>
                                    <p:cond delay="0"/>
                                  </p:stCondLst>
                                  <p:childTnLst>
                                    <p:set>
                                      <p:cBhvr>
                                        <p:cTn id="75" dur="1" fill="hold">
                                          <p:stCondLst>
                                            <p:cond delay="0"/>
                                          </p:stCondLst>
                                        </p:cTn>
                                        <p:tgtEl>
                                          <p:spTgt spid="617536"/>
                                        </p:tgtEl>
                                        <p:attrNameLst>
                                          <p:attrName>style.visibility</p:attrName>
                                        </p:attrNameLst>
                                      </p:cBhvr>
                                      <p:to>
                                        <p:strVal val="visible"/>
                                      </p:to>
                                    </p:set>
                                    <p:animEffect transition="in" filter="dissolve">
                                      <p:cBhvr>
                                        <p:cTn id="76" dur="500"/>
                                        <p:tgtEl>
                                          <p:spTgt spid="617536"/>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17537"/>
                                        </p:tgtEl>
                                        <p:attrNameLst>
                                          <p:attrName>style.visibility</p:attrName>
                                        </p:attrNameLst>
                                      </p:cBhvr>
                                      <p:to>
                                        <p:strVal val="visible"/>
                                      </p:to>
                                    </p:set>
                                    <p:animEffect transition="in" filter="dissolve">
                                      <p:cBhvr>
                                        <p:cTn id="79" dur="500"/>
                                        <p:tgtEl>
                                          <p:spTgt spid="617537"/>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17538"/>
                                        </p:tgtEl>
                                        <p:attrNameLst>
                                          <p:attrName>style.visibility</p:attrName>
                                        </p:attrNameLst>
                                      </p:cBhvr>
                                      <p:to>
                                        <p:strVal val="visible"/>
                                      </p:to>
                                    </p:set>
                                    <p:animEffect transition="in" filter="dissolve">
                                      <p:cBhvr>
                                        <p:cTn id="82" dur="500"/>
                                        <p:tgtEl>
                                          <p:spTgt spid="617538"/>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17539"/>
                                        </p:tgtEl>
                                        <p:attrNameLst>
                                          <p:attrName>style.visibility</p:attrName>
                                        </p:attrNameLst>
                                      </p:cBhvr>
                                      <p:to>
                                        <p:strVal val="visible"/>
                                      </p:to>
                                    </p:set>
                                    <p:animEffect transition="in" filter="dissolve">
                                      <p:cBhvr>
                                        <p:cTn id="85" dur="500"/>
                                        <p:tgtEl>
                                          <p:spTgt spid="617539"/>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17540"/>
                                        </p:tgtEl>
                                        <p:attrNameLst>
                                          <p:attrName>style.visibility</p:attrName>
                                        </p:attrNameLst>
                                      </p:cBhvr>
                                      <p:to>
                                        <p:strVal val="visible"/>
                                      </p:to>
                                    </p:set>
                                    <p:animEffect transition="in" filter="dissolve">
                                      <p:cBhvr>
                                        <p:cTn id="88" dur="500"/>
                                        <p:tgtEl>
                                          <p:spTgt spid="617540"/>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17541"/>
                                        </p:tgtEl>
                                        <p:attrNameLst>
                                          <p:attrName>style.visibility</p:attrName>
                                        </p:attrNameLst>
                                      </p:cBhvr>
                                      <p:to>
                                        <p:strVal val="visible"/>
                                      </p:to>
                                    </p:set>
                                    <p:animEffect transition="in" filter="dissolve">
                                      <p:cBhvr>
                                        <p:cTn id="91" dur="500"/>
                                        <p:tgtEl>
                                          <p:spTgt spid="61754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617542"/>
                                        </p:tgtEl>
                                        <p:attrNameLst>
                                          <p:attrName>style.visibility</p:attrName>
                                        </p:attrNameLst>
                                      </p:cBhvr>
                                      <p:to>
                                        <p:strVal val="visible"/>
                                      </p:to>
                                    </p:set>
                                    <p:animEffect transition="in" filter="dissolve">
                                      <p:cBhvr>
                                        <p:cTn id="94" dur="500"/>
                                        <p:tgtEl>
                                          <p:spTgt spid="61754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617543"/>
                                        </p:tgtEl>
                                        <p:attrNameLst>
                                          <p:attrName>style.visibility</p:attrName>
                                        </p:attrNameLst>
                                      </p:cBhvr>
                                      <p:to>
                                        <p:strVal val="visible"/>
                                      </p:to>
                                    </p:set>
                                    <p:animEffect transition="in" filter="dissolve">
                                      <p:cBhvr>
                                        <p:cTn id="97" dur="500"/>
                                        <p:tgtEl>
                                          <p:spTgt spid="61754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17544"/>
                                        </p:tgtEl>
                                        <p:attrNameLst>
                                          <p:attrName>style.visibility</p:attrName>
                                        </p:attrNameLst>
                                      </p:cBhvr>
                                      <p:to>
                                        <p:strVal val="visible"/>
                                      </p:to>
                                    </p:set>
                                    <p:animEffect transition="in" filter="dissolve">
                                      <p:cBhvr>
                                        <p:cTn id="100" dur="500"/>
                                        <p:tgtEl>
                                          <p:spTgt spid="61754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617545"/>
                                        </p:tgtEl>
                                        <p:attrNameLst>
                                          <p:attrName>style.visibility</p:attrName>
                                        </p:attrNameLst>
                                      </p:cBhvr>
                                      <p:to>
                                        <p:strVal val="visible"/>
                                      </p:to>
                                    </p:set>
                                    <p:animEffect transition="in" filter="dissolve">
                                      <p:cBhvr>
                                        <p:cTn id="103" dur="500"/>
                                        <p:tgtEl>
                                          <p:spTgt spid="61754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617546"/>
                                        </p:tgtEl>
                                        <p:attrNameLst>
                                          <p:attrName>style.visibility</p:attrName>
                                        </p:attrNameLst>
                                      </p:cBhvr>
                                      <p:to>
                                        <p:strVal val="visible"/>
                                      </p:to>
                                    </p:set>
                                    <p:animEffect transition="in" filter="dissolve">
                                      <p:cBhvr>
                                        <p:cTn id="106" dur="500"/>
                                        <p:tgtEl>
                                          <p:spTgt spid="617546"/>
                                        </p:tgtEl>
                                      </p:cBhvr>
                                    </p:animEffect>
                                  </p:childTnLst>
                                </p:cTn>
                              </p:par>
                              <p:par>
                                <p:cTn id="107" presetID="9" presetClass="exit" presetSubtype="0" fill="hold" nodeType="withEffect">
                                  <p:stCondLst>
                                    <p:cond delay="0"/>
                                  </p:stCondLst>
                                  <p:childTnLst>
                                    <p:animEffect transition="out" filter="dissolve">
                                      <p:cBhvr>
                                        <p:cTn id="108" dur="500"/>
                                        <p:tgtEl>
                                          <p:spTgt spid="617478"/>
                                        </p:tgtEl>
                                      </p:cBhvr>
                                    </p:animEffect>
                                    <p:set>
                                      <p:cBhvr>
                                        <p:cTn id="109" dur="1" fill="hold">
                                          <p:stCondLst>
                                            <p:cond delay="499"/>
                                          </p:stCondLst>
                                        </p:cTn>
                                        <p:tgtEl>
                                          <p:spTgt spid="617478"/>
                                        </p:tgtEl>
                                        <p:attrNameLst>
                                          <p:attrName>style.visibility</p:attrName>
                                        </p:attrNameLst>
                                      </p:cBhvr>
                                      <p:to>
                                        <p:strVal val="hidden"/>
                                      </p:to>
                                    </p:set>
                                  </p:childTnLst>
                                </p:cTn>
                              </p:par>
                              <p:par>
                                <p:cTn id="110" presetID="9" presetClass="exit" presetSubtype="0" fill="hold" nodeType="withEffect">
                                  <p:stCondLst>
                                    <p:cond delay="0"/>
                                  </p:stCondLst>
                                  <p:childTnLst>
                                    <p:animEffect transition="out" filter="dissolve">
                                      <p:cBhvr>
                                        <p:cTn id="111" dur="500"/>
                                        <p:tgtEl>
                                          <p:spTgt spid="617483"/>
                                        </p:tgtEl>
                                      </p:cBhvr>
                                    </p:animEffect>
                                    <p:set>
                                      <p:cBhvr>
                                        <p:cTn id="112" dur="1" fill="hold">
                                          <p:stCondLst>
                                            <p:cond delay="499"/>
                                          </p:stCondLst>
                                        </p:cTn>
                                        <p:tgtEl>
                                          <p:spTgt spid="617483"/>
                                        </p:tgtEl>
                                        <p:attrNameLst>
                                          <p:attrName>style.visibility</p:attrName>
                                        </p:attrNameLst>
                                      </p:cBhvr>
                                      <p:to>
                                        <p:strVal val="hidden"/>
                                      </p:to>
                                    </p:set>
                                  </p:childTnLst>
                                </p:cTn>
                              </p:par>
                              <p:par>
                                <p:cTn id="113" presetID="9" presetClass="exit" presetSubtype="0" fill="hold" nodeType="withEffect">
                                  <p:stCondLst>
                                    <p:cond delay="0"/>
                                  </p:stCondLst>
                                  <p:childTnLst>
                                    <p:animEffect transition="out" filter="dissolve">
                                      <p:cBhvr>
                                        <p:cTn id="114" dur="500"/>
                                        <p:tgtEl>
                                          <p:spTgt spid="617484"/>
                                        </p:tgtEl>
                                      </p:cBhvr>
                                    </p:animEffect>
                                    <p:set>
                                      <p:cBhvr>
                                        <p:cTn id="115" dur="1" fill="hold">
                                          <p:stCondLst>
                                            <p:cond delay="499"/>
                                          </p:stCondLst>
                                        </p:cTn>
                                        <p:tgtEl>
                                          <p:spTgt spid="617484"/>
                                        </p:tgtEl>
                                        <p:attrNameLst>
                                          <p:attrName>style.visibility</p:attrName>
                                        </p:attrNameLst>
                                      </p:cBhvr>
                                      <p:to>
                                        <p:strVal val="hidden"/>
                                      </p:to>
                                    </p:set>
                                  </p:childTnLst>
                                </p:cTn>
                              </p:par>
                              <p:par>
                                <p:cTn id="116" presetID="9" presetClass="exit" presetSubtype="0" fill="hold" nodeType="withEffect">
                                  <p:stCondLst>
                                    <p:cond delay="0"/>
                                  </p:stCondLst>
                                  <p:childTnLst>
                                    <p:animEffect transition="out" filter="dissolve">
                                      <p:cBhvr>
                                        <p:cTn id="117" dur="500"/>
                                        <p:tgtEl>
                                          <p:spTgt spid="617485"/>
                                        </p:tgtEl>
                                      </p:cBhvr>
                                    </p:animEffect>
                                    <p:set>
                                      <p:cBhvr>
                                        <p:cTn id="118" dur="1" fill="hold">
                                          <p:stCondLst>
                                            <p:cond delay="499"/>
                                          </p:stCondLst>
                                        </p:cTn>
                                        <p:tgtEl>
                                          <p:spTgt spid="617485"/>
                                        </p:tgtEl>
                                        <p:attrNameLst>
                                          <p:attrName>style.visibility</p:attrName>
                                        </p:attrNameLst>
                                      </p:cBhvr>
                                      <p:to>
                                        <p:strVal val="hidden"/>
                                      </p:to>
                                    </p:set>
                                  </p:childTnLst>
                                </p:cTn>
                              </p:par>
                              <p:par>
                                <p:cTn id="119" presetID="9" presetClass="exit" presetSubtype="0" fill="hold" grpId="0" nodeType="withEffect">
                                  <p:stCondLst>
                                    <p:cond delay="0"/>
                                  </p:stCondLst>
                                  <p:childTnLst>
                                    <p:animEffect transition="out" filter="dissolve">
                                      <p:cBhvr>
                                        <p:cTn id="120" dur="500"/>
                                        <p:tgtEl>
                                          <p:spTgt spid="617486"/>
                                        </p:tgtEl>
                                      </p:cBhvr>
                                    </p:animEffect>
                                    <p:set>
                                      <p:cBhvr>
                                        <p:cTn id="121" dur="1" fill="hold">
                                          <p:stCondLst>
                                            <p:cond delay="499"/>
                                          </p:stCondLst>
                                        </p:cTn>
                                        <p:tgtEl>
                                          <p:spTgt spid="617486"/>
                                        </p:tgtEl>
                                        <p:attrNameLst>
                                          <p:attrName>style.visibility</p:attrName>
                                        </p:attrNameLst>
                                      </p:cBhvr>
                                      <p:to>
                                        <p:strVal val="hidden"/>
                                      </p:to>
                                    </p:set>
                                  </p:childTnLst>
                                </p:cTn>
                              </p:par>
                              <p:par>
                                <p:cTn id="122" presetID="9" presetClass="exit" presetSubtype="0" fill="hold" grpId="0" nodeType="withEffect">
                                  <p:stCondLst>
                                    <p:cond delay="0"/>
                                  </p:stCondLst>
                                  <p:childTnLst>
                                    <p:animEffect transition="out" filter="dissolve">
                                      <p:cBhvr>
                                        <p:cTn id="123" dur="500"/>
                                        <p:tgtEl>
                                          <p:spTgt spid="617487"/>
                                        </p:tgtEl>
                                      </p:cBhvr>
                                    </p:animEffect>
                                    <p:set>
                                      <p:cBhvr>
                                        <p:cTn id="124" dur="1" fill="hold">
                                          <p:stCondLst>
                                            <p:cond delay="499"/>
                                          </p:stCondLst>
                                        </p:cTn>
                                        <p:tgtEl>
                                          <p:spTgt spid="617487"/>
                                        </p:tgtEl>
                                        <p:attrNameLst>
                                          <p:attrName>style.visibility</p:attrName>
                                        </p:attrNameLst>
                                      </p:cBhvr>
                                      <p:to>
                                        <p:strVal val="hidden"/>
                                      </p:to>
                                    </p:set>
                                  </p:childTnLst>
                                </p:cTn>
                              </p:par>
                              <p:par>
                                <p:cTn id="125" presetID="9" presetClass="exit" presetSubtype="0" fill="hold" grpId="0" nodeType="withEffect">
                                  <p:stCondLst>
                                    <p:cond delay="0"/>
                                  </p:stCondLst>
                                  <p:childTnLst>
                                    <p:animEffect transition="out" filter="dissolve">
                                      <p:cBhvr>
                                        <p:cTn id="126" dur="500"/>
                                        <p:tgtEl>
                                          <p:spTgt spid="617488"/>
                                        </p:tgtEl>
                                      </p:cBhvr>
                                    </p:animEffect>
                                    <p:set>
                                      <p:cBhvr>
                                        <p:cTn id="127" dur="1" fill="hold">
                                          <p:stCondLst>
                                            <p:cond delay="499"/>
                                          </p:stCondLst>
                                        </p:cTn>
                                        <p:tgtEl>
                                          <p:spTgt spid="617488"/>
                                        </p:tgtEl>
                                        <p:attrNameLst>
                                          <p:attrName>style.visibility</p:attrName>
                                        </p:attrNameLst>
                                      </p:cBhvr>
                                      <p:to>
                                        <p:strVal val="hidden"/>
                                      </p:to>
                                    </p:set>
                                  </p:childTnLst>
                                </p:cTn>
                              </p:par>
                              <p:par>
                                <p:cTn id="128" presetID="9" presetClass="exit" presetSubtype="0" fill="hold" grpId="0" nodeType="withEffect">
                                  <p:stCondLst>
                                    <p:cond delay="0"/>
                                  </p:stCondLst>
                                  <p:childTnLst>
                                    <p:animEffect transition="out" filter="dissolve">
                                      <p:cBhvr>
                                        <p:cTn id="129" dur="500"/>
                                        <p:tgtEl>
                                          <p:spTgt spid="617489"/>
                                        </p:tgtEl>
                                      </p:cBhvr>
                                    </p:animEffect>
                                    <p:set>
                                      <p:cBhvr>
                                        <p:cTn id="130" dur="1" fill="hold">
                                          <p:stCondLst>
                                            <p:cond delay="499"/>
                                          </p:stCondLst>
                                        </p:cTn>
                                        <p:tgtEl>
                                          <p:spTgt spid="617489"/>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617490"/>
                                        </p:tgtEl>
                                      </p:cBhvr>
                                    </p:animEffect>
                                    <p:set>
                                      <p:cBhvr>
                                        <p:cTn id="133" dur="1" fill="hold">
                                          <p:stCondLst>
                                            <p:cond delay="499"/>
                                          </p:stCondLst>
                                        </p:cTn>
                                        <p:tgtEl>
                                          <p:spTgt spid="617490"/>
                                        </p:tgtEl>
                                        <p:attrNameLst>
                                          <p:attrName>style.visibility</p:attrName>
                                        </p:attrNameLst>
                                      </p:cBhvr>
                                      <p:to>
                                        <p:strVal val="hidden"/>
                                      </p:to>
                                    </p:set>
                                  </p:childTnLst>
                                </p:cTn>
                              </p:par>
                              <p:par>
                                <p:cTn id="134" presetID="9" presetClass="exit" presetSubtype="0" fill="hold" grpId="0" nodeType="withEffect">
                                  <p:stCondLst>
                                    <p:cond delay="0"/>
                                  </p:stCondLst>
                                  <p:childTnLst>
                                    <p:animEffect transition="out" filter="dissolve">
                                      <p:cBhvr>
                                        <p:cTn id="135" dur="500"/>
                                        <p:tgtEl>
                                          <p:spTgt spid="617491"/>
                                        </p:tgtEl>
                                      </p:cBhvr>
                                    </p:animEffect>
                                    <p:set>
                                      <p:cBhvr>
                                        <p:cTn id="136" dur="1" fill="hold">
                                          <p:stCondLst>
                                            <p:cond delay="499"/>
                                          </p:stCondLst>
                                        </p:cTn>
                                        <p:tgtEl>
                                          <p:spTgt spid="617491"/>
                                        </p:tgtEl>
                                        <p:attrNameLst>
                                          <p:attrName>style.visibility</p:attrName>
                                        </p:attrNameLst>
                                      </p:cBhvr>
                                      <p:to>
                                        <p:strVal val="hidden"/>
                                      </p:to>
                                    </p:set>
                                  </p:childTnLst>
                                </p:cTn>
                              </p:par>
                              <p:par>
                                <p:cTn id="137" presetID="9" presetClass="exit" presetSubtype="0" fill="hold" grpId="0" nodeType="withEffect">
                                  <p:stCondLst>
                                    <p:cond delay="0"/>
                                  </p:stCondLst>
                                  <p:childTnLst>
                                    <p:animEffect transition="out" filter="dissolve">
                                      <p:cBhvr>
                                        <p:cTn id="138" dur="500"/>
                                        <p:tgtEl>
                                          <p:spTgt spid="617492"/>
                                        </p:tgtEl>
                                      </p:cBhvr>
                                    </p:animEffect>
                                    <p:set>
                                      <p:cBhvr>
                                        <p:cTn id="139" dur="1" fill="hold">
                                          <p:stCondLst>
                                            <p:cond delay="499"/>
                                          </p:stCondLst>
                                        </p:cTn>
                                        <p:tgtEl>
                                          <p:spTgt spid="617492"/>
                                        </p:tgtEl>
                                        <p:attrNameLst>
                                          <p:attrName>style.visibility</p:attrName>
                                        </p:attrNameLst>
                                      </p:cBhvr>
                                      <p:to>
                                        <p:strVal val="hidden"/>
                                      </p:to>
                                    </p:set>
                                  </p:childTnLst>
                                </p:cTn>
                              </p:par>
                              <p:par>
                                <p:cTn id="140" presetID="9" presetClass="exit" presetSubtype="0" fill="hold" grpId="0" nodeType="withEffect">
                                  <p:stCondLst>
                                    <p:cond delay="0"/>
                                  </p:stCondLst>
                                  <p:childTnLst>
                                    <p:animEffect transition="out" filter="dissolve">
                                      <p:cBhvr>
                                        <p:cTn id="141" dur="500"/>
                                        <p:tgtEl>
                                          <p:spTgt spid="617493"/>
                                        </p:tgtEl>
                                      </p:cBhvr>
                                    </p:animEffect>
                                    <p:set>
                                      <p:cBhvr>
                                        <p:cTn id="142" dur="1" fill="hold">
                                          <p:stCondLst>
                                            <p:cond delay="499"/>
                                          </p:stCondLst>
                                        </p:cTn>
                                        <p:tgtEl>
                                          <p:spTgt spid="617493"/>
                                        </p:tgtEl>
                                        <p:attrNameLst>
                                          <p:attrName>style.visibility</p:attrName>
                                        </p:attrNameLst>
                                      </p:cBhvr>
                                      <p:to>
                                        <p:strVal val="hidden"/>
                                      </p:to>
                                    </p:set>
                                  </p:childTnLst>
                                </p:cTn>
                              </p:par>
                              <p:par>
                                <p:cTn id="143" presetID="9" presetClass="exit" presetSubtype="0" fill="hold" grpId="0" nodeType="withEffect">
                                  <p:stCondLst>
                                    <p:cond delay="0"/>
                                  </p:stCondLst>
                                  <p:childTnLst>
                                    <p:animEffect transition="out" filter="dissolve">
                                      <p:cBhvr>
                                        <p:cTn id="144" dur="500"/>
                                        <p:tgtEl>
                                          <p:spTgt spid="617494"/>
                                        </p:tgtEl>
                                      </p:cBhvr>
                                    </p:animEffect>
                                    <p:set>
                                      <p:cBhvr>
                                        <p:cTn id="145" dur="1" fill="hold">
                                          <p:stCondLst>
                                            <p:cond delay="499"/>
                                          </p:stCondLst>
                                        </p:cTn>
                                        <p:tgtEl>
                                          <p:spTgt spid="617494"/>
                                        </p:tgtEl>
                                        <p:attrNameLst>
                                          <p:attrName>style.visibility</p:attrName>
                                        </p:attrNameLst>
                                      </p:cBhvr>
                                      <p:to>
                                        <p:strVal val="hidden"/>
                                      </p:to>
                                    </p:set>
                                  </p:childTnLst>
                                </p:cTn>
                              </p:par>
                              <p:par>
                                <p:cTn id="146" presetID="9" presetClass="exit" presetSubtype="0" fill="hold" nodeType="withEffect">
                                  <p:stCondLst>
                                    <p:cond delay="0"/>
                                  </p:stCondLst>
                                  <p:childTnLst>
                                    <p:animEffect transition="out" filter="dissolve">
                                      <p:cBhvr>
                                        <p:cTn id="147" dur="500"/>
                                        <p:tgtEl>
                                          <p:spTgt spid="617495"/>
                                        </p:tgtEl>
                                      </p:cBhvr>
                                    </p:animEffect>
                                    <p:set>
                                      <p:cBhvr>
                                        <p:cTn id="148" dur="1" fill="hold">
                                          <p:stCondLst>
                                            <p:cond delay="499"/>
                                          </p:stCondLst>
                                        </p:cTn>
                                        <p:tgtEl>
                                          <p:spTgt spid="617495"/>
                                        </p:tgtEl>
                                        <p:attrNameLst>
                                          <p:attrName>style.visibility</p:attrName>
                                        </p:attrNameLst>
                                      </p:cBhvr>
                                      <p:to>
                                        <p:strVal val="hidden"/>
                                      </p:to>
                                    </p:set>
                                  </p:childTnLst>
                                </p:cTn>
                              </p:par>
                              <p:par>
                                <p:cTn id="149" presetID="9" presetClass="exit" presetSubtype="0" fill="hold" nodeType="withEffect">
                                  <p:stCondLst>
                                    <p:cond delay="0"/>
                                  </p:stCondLst>
                                  <p:childTnLst>
                                    <p:animEffect transition="out" filter="dissolve">
                                      <p:cBhvr>
                                        <p:cTn id="150" dur="500"/>
                                        <p:tgtEl>
                                          <p:spTgt spid="617496"/>
                                        </p:tgtEl>
                                      </p:cBhvr>
                                    </p:animEffect>
                                    <p:set>
                                      <p:cBhvr>
                                        <p:cTn id="151" dur="1" fill="hold">
                                          <p:stCondLst>
                                            <p:cond delay="499"/>
                                          </p:stCondLst>
                                        </p:cTn>
                                        <p:tgtEl>
                                          <p:spTgt spid="617496"/>
                                        </p:tgtEl>
                                        <p:attrNameLst>
                                          <p:attrName>style.visibility</p:attrName>
                                        </p:attrNameLst>
                                      </p:cBhvr>
                                      <p:to>
                                        <p:strVal val="hidden"/>
                                      </p:to>
                                    </p:set>
                                  </p:childTnLst>
                                </p:cTn>
                              </p:par>
                              <p:par>
                                <p:cTn id="152" presetID="9" presetClass="exit" presetSubtype="0" fill="hold" nodeType="withEffect">
                                  <p:stCondLst>
                                    <p:cond delay="0"/>
                                  </p:stCondLst>
                                  <p:childTnLst>
                                    <p:animEffect transition="out" filter="dissolve">
                                      <p:cBhvr>
                                        <p:cTn id="153" dur="500"/>
                                        <p:tgtEl>
                                          <p:spTgt spid="617497"/>
                                        </p:tgtEl>
                                      </p:cBhvr>
                                    </p:animEffect>
                                    <p:set>
                                      <p:cBhvr>
                                        <p:cTn id="154" dur="1" fill="hold">
                                          <p:stCondLst>
                                            <p:cond delay="499"/>
                                          </p:stCondLst>
                                        </p:cTn>
                                        <p:tgtEl>
                                          <p:spTgt spid="617497"/>
                                        </p:tgtEl>
                                        <p:attrNameLst>
                                          <p:attrName>style.visibility</p:attrName>
                                        </p:attrNameLst>
                                      </p:cBhvr>
                                      <p:to>
                                        <p:strVal val="hidden"/>
                                      </p:to>
                                    </p:set>
                                  </p:childTnLst>
                                </p:cTn>
                              </p:par>
                              <p:par>
                                <p:cTn id="155" presetID="9" presetClass="exit" presetSubtype="0" fill="hold" grpId="0" nodeType="withEffect">
                                  <p:stCondLst>
                                    <p:cond delay="0"/>
                                  </p:stCondLst>
                                  <p:childTnLst>
                                    <p:animEffect transition="out" filter="dissolve">
                                      <p:cBhvr>
                                        <p:cTn id="156" dur="500"/>
                                        <p:tgtEl>
                                          <p:spTgt spid="617498"/>
                                        </p:tgtEl>
                                      </p:cBhvr>
                                    </p:animEffect>
                                    <p:set>
                                      <p:cBhvr>
                                        <p:cTn id="157" dur="1" fill="hold">
                                          <p:stCondLst>
                                            <p:cond delay="499"/>
                                          </p:stCondLst>
                                        </p:cTn>
                                        <p:tgtEl>
                                          <p:spTgt spid="617498"/>
                                        </p:tgtEl>
                                        <p:attrNameLst>
                                          <p:attrName>style.visibility</p:attrName>
                                        </p:attrNameLst>
                                      </p:cBhvr>
                                      <p:to>
                                        <p:strVal val="hidden"/>
                                      </p:to>
                                    </p:set>
                                  </p:childTnLst>
                                </p:cTn>
                              </p:par>
                              <p:par>
                                <p:cTn id="158" presetID="9" presetClass="exit" presetSubtype="0" fill="hold" grpId="0" nodeType="withEffect">
                                  <p:stCondLst>
                                    <p:cond delay="0"/>
                                  </p:stCondLst>
                                  <p:childTnLst>
                                    <p:animEffect transition="out" filter="dissolve">
                                      <p:cBhvr>
                                        <p:cTn id="159" dur="500"/>
                                        <p:tgtEl>
                                          <p:spTgt spid="617499"/>
                                        </p:tgtEl>
                                      </p:cBhvr>
                                    </p:animEffect>
                                    <p:set>
                                      <p:cBhvr>
                                        <p:cTn id="160" dur="1" fill="hold">
                                          <p:stCondLst>
                                            <p:cond delay="499"/>
                                          </p:stCondLst>
                                        </p:cTn>
                                        <p:tgtEl>
                                          <p:spTgt spid="617499"/>
                                        </p:tgtEl>
                                        <p:attrNameLst>
                                          <p:attrName>style.visibility</p:attrName>
                                        </p:attrNameLst>
                                      </p:cBhvr>
                                      <p:to>
                                        <p:strVal val="hidden"/>
                                      </p:to>
                                    </p:set>
                                  </p:childTnLst>
                                </p:cTn>
                              </p:par>
                              <p:par>
                                <p:cTn id="161" presetID="9" presetClass="exit" presetSubtype="0" fill="hold" grpId="0" nodeType="withEffect">
                                  <p:stCondLst>
                                    <p:cond delay="0"/>
                                  </p:stCondLst>
                                  <p:childTnLst>
                                    <p:animEffect transition="out" filter="dissolve">
                                      <p:cBhvr>
                                        <p:cTn id="162" dur="500"/>
                                        <p:tgtEl>
                                          <p:spTgt spid="617500"/>
                                        </p:tgtEl>
                                      </p:cBhvr>
                                    </p:animEffect>
                                    <p:set>
                                      <p:cBhvr>
                                        <p:cTn id="163" dur="1" fill="hold">
                                          <p:stCondLst>
                                            <p:cond delay="499"/>
                                          </p:stCondLst>
                                        </p:cTn>
                                        <p:tgtEl>
                                          <p:spTgt spid="617500"/>
                                        </p:tgtEl>
                                        <p:attrNameLst>
                                          <p:attrName>style.visibility</p:attrName>
                                        </p:attrNameLst>
                                      </p:cBhvr>
                                      <p:to>
                                        <p:strVal val="hidden"/>
                                      </p:to>
                                    </p:set>
                                  </p:childTnLst>
                                </p:cTn>
                              </p:par>
                              <p:par>
                                <p:cTn id="164" presetID="9" presetClass="exit" presetSubtype="0" fill="hold" grpId="0" nodeType="withEffect">
                                  <p:stCondLst>
                                    <p:cond delay="0"/>
                                  </p:stCondLst>
                                  <p:childTnLst>
                                    <p:animEffect transition="out" filter="dissolve">
                                      <p:cBhvr>
                                        <p:cTn id="165" dur="500"/>
                                        <p:tgtEl>
                                          <p:spTgt spid="617501"/>
                                        </p:tgtEl>
                                      </p:cBhvr>
                                    </p:animEffect>
                                    <p:set>
                                      <p:cBhvr>
                                        <p:cTn id="166" dur="1" fill="hold">
                                          <p:stCondLst>
                                            <p:cond delay="499"/>
                                          </p:stCondLst>
                                        </p:cTn>
                                        <p:tgtEl>
                                          <p:spTgt spid="617501"/>
                                        </p:tgtEl>
                                        <p:attrNameLst>
                                          <p:attrName>style.visibility</p:attrName>
                                        </p:attrNameLst>
                                      </p:cBhvr>
                                      <p:to>
                                        <p:strVal val="hidden"/>
                                      </p:to>
                                    </p:set>
                                  </p:childTnLst>
                                </p:cTn>
                              </p:par>
                              <p:par>
                                <p:cTn id="167" presetID="9" presetClass="exit" presetSubtype="0" fill="hold" grpId="0" nodeType="withEffect">
                                  <p:stCondLst>
                                    <p:cond delay="0"/>
                                  </p:stCondLst>
                                  <p:childTnLst>
                                    <p:animEffect transition="out" filter="dissolve">
                                      <p:cBhvr>
                                        <p:cTn id="168" dur="500"/>
                                        <p:tgtEl>
                                          <p:spTgt spid="617502"/>
                                        </p:tgtEl>
                                      </p:cBhvr>
                                    </p:animEffect>
                                    <p:set>
                                      <p:cBhvr>
                                        <p:cTn id="169" dur="1" fill="hold">
                                          <p:stCondLst>
                                            <p:cond delay="499"/>
                                          </p:stCondLst>
                                        </p:cTn>
                                        <p:tgtEl>
                                          <p:spTgt spid="617502"/>
                                        </p:tgtEl>
                                        <p:attrNameLst>
                                          <p:attrName>style.visibility</p:attrName>
                                        </p:attrNameLst>
                                      </p:cBhvr>
                                      <p:to>
                                        <p:strVal val="hidden"/>
                                      </p:to>
                                    </p:set>
                                  </p:childTnLst>
                                </p:cTn>
                              </p:par>
                              <p:par>
                                <p:cTn id="170" presetID="9" presetClass="exit" presetSubtype="0" fill="hold" nodeType="withEffect">
                                  <p:stCondLst>
                                    <p:cond delay="0"/>
                                  </p:stCondLst>
                                  <p:childTnLst>
                                    <p:animEffect transition="out" filter="dissolve">
                                      <p:cBhvr>
                                        <p:cTn id="171" dur="500"/>
                                        <p:tgtEl>
                                          <p:spTgt spid="617503"/>
                                        </p:tgtEl>
                                      </p:cBhvr>
                                    </p:animEffect>
                                    <p:set>
                                      <p:cBhvr>
                                        <p:cTn id="172" dur="1" fill="hold">
                                          <p:stCondLst>
                                            <p:cond delay="499"/>
                                          </p:stCondLst>
                                        </p:cTn>
                                        <p:tgtEl>
                                          <p:spTgt spid="617503"/>
                                        </p:tgtEl>
                                        <p:attrNameLst>
                                          <p:attrName>style.visibility</p:attrName>
                                        </p:attrNameLst>
                                      </p:cBhvr>
                                      <p:to>
                                        <p:strVal val="hidden"/>
                                      </p:to>
                                    </p:set>
                                  </p:childTnLst>
                                </p:cTn>
                              </p:par>
                              <p:par>
                                <p:cTn id="173" presetID="9" presetClass="exit" presetSubtype="0" fill="hold" nodeType="withEffect">
                                  <p:stCondLst>
                                    <p:cond delay="0"/>
                                  </p:stCondLst>
                                  <p:childTnLst>
                                    <p:animEffect transition="out" filter="dissolve">
                                      <p:cBhvr>
                                        <p:cTn id="174" dur="500"/>
                                        <p:tgtEl>
                                          <p:spTgt spid="617504"/>
                                        </p:tgtEl>
                                      </p:cBhvr>
                                    </p:animEffect>
                                    <p:set>
                                      <p:cBhvr>
                                        <p:cTn id="175" dur="1" fill="hold">
                                          <p:stCondLst>
                                            <p:cond delay="499"/>
                                          </p:stCondLst>
                                        </p:cTn>
                                        <p:tgtEl>
                                          <p:spTgt spid="617504"/>
                                        </p:tgtEl>
                                        <p:attrNameLst>
                                          <p:attrName>style.visibility</p:attrName>
                                        </p:attrNameLst>
                                      </p:cBhvr>
                                      <p:to>
                                        <p:strVal val="hidden"/>
                                      </p:to>
                                    </p:set>
                                  </p:childTnLst>
                                </p:cTn>
                              </p:par>
                              <p:par>
                                <p:cTn id="176" presetID="9" presetClass="exit" presetSubtype="0" fill="hold" grpId="0" nodeType="withEffect">
                                  <p:stCondLst>
                                    <p:cond delay="0"/>
                                  </p:stCondLst>
                                  <p:childTnLst>
                                    <p:animEffect transition="out" filter="dissolve">
                                      <p:cBhvr>
                                        <p:cTn id="177" dur="500"/>
                                        <p:tgtEl>
                                          <p:spTgt spid="617505"/>
                                        </p:tgtEl>
                                      </p:cBhvr>
                                    </p:animEffect>
                                    <p:set>
                                      <p:cBhvr>
                                        <p:cTn id="178" dur="1" fill="hold">
                                          <p:stCondLst>
                                            <p:cond delay="499"/>
                                          </p:stCondLst>
                                        </p:cTn>
                                        <p:tgtEl>
                                          <p:spTgt spid="617505"/>
                                        </p:tgtEl>
                                        <p:attrNameLst>
                                          <p:attrName>style.visibility</p:attrName>
                                        </p:attrNameLst>
                                      </p:cBhvr>
                                      <p:to>
                                        <p:strVal val="hidden"/>
                                      </p:to>
                                    </p:set>
                                  </p:childTnLst>
                                </p:cTn>
                              </p:par>
                              <p:par>
                                <p:cTn id="179" presetID="9" presetClass="exit" presetSubtype="0" fill="hold" grpId="0" nodeType="withEffect">
                                  <p:stCondLst>
                                    <p:cond delay="0"/>
                                  </p:stCondLst>
                                  <p:childTnLst>
                                    <p:animEffect transition="out" filter="dissolve">
                                      <p:cBhvr>
                                        <p:cTn id="180" dur="500"/>
                                        <p:tgtEl>
                                          <p:spTgt spid="617506"/>
                                        </p:tgtEl>
                                      </p:cBhvr>
                                    </p:animEffect>
                                    <p:set>
                                      <p:cBhvr>
                                        <p:cTn id="181" dur="1" fill="hold">
                                          <p:stCondLst>
                                            <p:cond delay="499"/>
                                          </p:stCondLst>
                                        </p:cTn>
                                        <p:tgtEl>
                                          <p:spTgt spid="617506"/>
                                        </p:tgtEl>
                                        <p:attrNameLst>
                                          <p:attrName>style.visibility</p:attrName>
                                        </p:attrNameLst>
                                      </p:cBhvr>
                                      <p:to>
                                        <p:strVal val="hidden"/>
                                      </p:to>
                                    </p:set>
                                  </p:childTnLst>
                                </p:cTn>
                              </p:par>
                              <p:par>
                                <p:cTn id="182" presetID="9" presetClass="exit" presetSubtype="0" fill="hold" nodeType="withEffect">
                                  <p:stCondLst>
                                    <p:cond delay="0"/>
                                  </p:stCondLst>
                                  <p:childTnLst>
                                    <p:animEffect transition="out" filter="dissolve">
                                      <p:cBhvr>
                                        <p:cTn id="183" dur="500"/>
                                        <p:tgtEl>
                                          <p:spTgt spid="617509"/>
                                        </p:tgtEl>
                                      </p:cBhvr>
                                    </p:animEffect>
                                    <p:set>
                                      <p:cBhvr>
                                        <p:cTn id="184" dur="1" fill="hold">
                                          <p:stCondLst>
                                            <p:cond delay="499"/>
                                          </p:stCondLst>
                                        </p:cTn>
                                        <p:tgtEl>
                                          <p:spTgt spid="617509"/>
                                        </p:tgtEl>
                                        <p:attrNameLst>
                                          <p:attrName>style.visibility</p:attrName>
                                        </p:attrNameLst>
                                      </p:cBhvr>
                                      <p:to>
                                        <p:strVal val="hidden"/>
                                      </p:to>
                                    </p:set>
                                  </p:childTnLst>
                                </p:cTn>
                              </p:par>
                              <p:par>
                                <p:cTn id="185" presetID="9" presetClass="exit" presetSubtype="0" fill="hold" grpId="0" nodeType="withEffect">
                                  <p:stCondLst>
                                    <p:cond delay="0"/>
                                  </p:stCondLst>
                                  <p:childTnLst>
                                    <p:animEffect transition="out" filter="dissolve">
                                      <p:cBhvr>
                                        <p:cTn id="186" dur="500"/>
                                        <p:tgtEl>
                                          <p:spTgt spid="617510"/>
                                        </p:tgtEl>
                                      </p:cBhvr>
                                    </p:animEffect>
                                    <p:set>
                                      <p:cBhvr>
                                        <p:cTn id="187" dur="1" fill="hold">
                                          <p:stCondLst>
                                            <p:cond delay="499"/>
                                          </p:stCondLst>
                                        </p:cTn>
                                        <p:tgtEl>
                                          <p:spTgt spid="617510"/>
                                        </p:tgtEl>
                                        <p:attrNameLst>
                                          <p:attrName>style.visibility</p:attrName>
                                        </p:attrNameLst>
                                      </p:cBhvr>
                                      <p:to>
                                        <p:strVal val="hidden"/>
                                      </p:to>
                                    </p:set>
                                  </p:childTnLst>
                                </p:cTn>
                              </p:par>
                              <p:par>
                                <p:cTn id="188" presetID="9" presetClass="exit" presetSubtype="0" fill="hold" grpId="0" nodeType="withEffect">
                                  <p:stCondLst>
                                    <p:cond delay="0"/>
                                  </p:stCondLst>
                                  <p:childTnLst>
                                    <p:animEffect transition="out" filter="dissolve">
                                      <p:cBhvr>
                                        <p:cTn id="189" dur="500"/>
                                        <p:tgtEl>
                                          <p:spTgt spid="617511"/>
                                        </p:tgtEl>
                                      </p:cBhvr>
                                    </p:animEffect>
                                    <p:set>
                                      <p:cBhvr>
                                        <p:cTn id="190" dur="1" fill="hold">
                                          <p:stCondLst>
                                            <p:cond delay="499"/>
                                          </p:stCondLst>
                                        </p:cTn>
                                        <p:tgtEl>
                                          <p:spTgt spid="617511"/>
                                        </p:tgtEl>
                                        <p:attrNameLst>
                                          <p:attrName>style.visibility</p:attrName>
                                        </p:attrNameLst>
                                      </p:cBhvr>
                                      <p:to>
                                        <p:strVal val="hidden"/>
                                      </p:to>
                                    </p:set>
                                  </p:childTnLst>
                                </p:cTn>
                              </p:par>
                              <p:par>
                                <p:cTn id="191" presetID="9" presetClass="exit" presetSubtype="0" fill="hold" grpId="0" nodeType="withEffect">
                                  <p:stCondLst>
                                    <p:cond delay="0"/>
                                  </p:stCondLst>
                                  <p:childTnLst>
                                    <p:animEffect transition="out" filter="dissolve">
                                      <p:cBhvr>
                                        <p:cTn id="192" dur="500"/>
                                        <p:tgtEl>
                                          <p:spTgt spid="617508"/>
                                        </p:tgtEl>
                                      </p:cBhvr>
                                    </p:animEffect>
                                    <p:set>
                                      <p:cBhvr>
                                        <p:cTn id="193" dur="1" fill="hold">
                                          <p:stCondLst>
                                            <p:cond delay="499"/>
                                          </p:stCondLst>
                                        </p:cTn>
                                        <p:tgtEl>
                                          <p:spTgt spid="617508"/>
                                        </p:tgtEl>
                                        <p:attrNameLst>
                                          <p:attrName>style.visibility</p:attrName>
                                        </p:attrNameLst>
                                      </p:cBhvr>
                                      <p:to>
                                        <p:strVal val="hidden"/>
                                      </p:to>
                                    </p:set>
                                  </p:childTnLst>
                                </p:cTn>
                              </p:par>
                              <p:par>
                                <p:cTn id="194" presetID="9" presetClass="exit" presetSubtype="0" fill="hold" grpId="0" nodeType="withEffect">
                                  <p:stCondLst>
                                    <p:cond delay="0"/>
                                  </p:stCondLst>
                                  <p:childTnLst>
                                    <p:animEffect transition="out" filter="dissolve">
                                      <p:cBhvr>
                                        <p:cTn id="195" dur="500"/>
                                        <p:tgtEl>
                                          <p:spTgt spid="617507"/>
                                        </p:tgtEl>
                                      </p:cBhvr>
                                    </p:animEffect>
                                    <p:set>
                                      <p:cBhvr>
                                        <p:cTn id="196" dur="1" fill="hold">
                                          <p:stCondLst>
                                            <p:cond delay="499"/>
                                          </p:stCondLst>
                                        </p:cTn>
                                        <p:tgtEl>
                                          <p:spTgt spid="617507"/>
                                        </p:tgtEl>
                                        <p:attrNameLst>
                                          <p:attrName>style.visibility</p:attrName>
                                        </p:attrNameLst>
                                      </p:cBhvr>
                                      <p:to>
                                        <p:strVal val="hidden"/>
                                      </p:to>
                                    </p:set>
                                  </p:childTnLst>
                                </p:cTn>
                              </p:par>
                              <p:par>
                                <p:cTn id="197" presetID="9" presetClass="exit" presetSubtype="0" fill="hold" grpId="0" nodeType="withEffect">
                                  <p:stCondLst>
                                    <p:cond delay="0"/>
                                  </p:stCondLst>
                                  <p:childTnLst>
                                    <p:animEffect transition="out" filter="dissolve">
                                      <p:cBhvr>
                                        <p:cTn id="198" dur="500"/>
                                        <p:tgtEl>
                                          <p:spTgt spid="617482"/>
                                        </p:tgtEl>
                                      </p:cBhvr>
                                    </p:animEffect>
                                    <p:set>
                                      <p:cBhvr>
                                        <p:cTn id="199" dur="1" fill="hold">
                                          <p:stCondLst>
                                            <p:cond delay="499"/>
                                          </p:stCondLst>
                                        </p:cTn>
                                        <p:tgtEl>
                                          <p:spTgt spid="617482"/>
                                        </p:tgtEl>
                                        <p:attrNameLst>
                                          <p:attrName>style.visibility</p:attrName>
                                        </p:attrNameLst>
                                      </p:cBhvr>
                                      <p:to>
                                        <p:strVal val="hidden"/>
                                      </p:to>
                                    </p:set>
                                  </p:childTnLst>
                                </p:cTn>
                              </p:par>
                              <p:par>
                                <p:cTn id="200" presetID="9" presetClass="exit" presetSubtype="0" fill="hold" grpId="0" nodeType="withEffect">
                                  <p:stCondLst>
                                    <p:cond delay="0"/>
                                  </p:stCondLst>
                                  <p:childTnLst>
                                    <p:animEffect transition="out" filter="dissolve">
                                      <p:cBhvr>
                                        <p:cTn id="201" dur="500"/>
                                        <p:tgtEl>
                                          <p:spTgt spid="617479"/>
                                        </p:tgtEl>
                                      </p:cBhvr>
                                    </p:animEffect>
                                    <p:set>
                                      <p:cBhvr>
                                        <p:cTn id="202" dur="1" fill="hold">
                                          <p:stCondLst>
                                            <p:cond delay="499"/>
                                          </p:stCondLst>
                                        </p:cTn>
                                        <p:tgtEl>
                                          <p:spTgt spid="617479"/>
                                        </p:tgtEl>
                                        <p:attrNameLst>
                                          <p:attrName>style.visibility</p:attrName>
                                        </p:attrNameLst>
                                      </p:cBhvr>
                                      <p:to>
                                        <p:strVal val="hidden"/>
                                      </p:to>
                                    </p:set>
                                  </p:childTnLst>
                                </p:cTn>
                              </p:par>
                              <p:par>
                                <p:cTn id="203" presetID="9" presetClass="exit" presetSubtype="0" fill="hold" grpId="0" nodeType="withEffect">
                                  <p:stCondLst>
                                    <p:cond delay="0"/>
                                  </p:stCondLst>
                                  <p:childTnLst>
                                    <p:animEffect transition="out" filter="dissolve">
                                      <p:cBhvr>
                                        <p:cTn id="204" dur="500"/>
                                        <p:tgtEl>
                                          <p:spTgt spid="617480"/>
                                        </p:tgtEl>
                                      </p:cBhvr>
                                    </p:animEffect>
                                    <p:set>
                                      <p:cBhvr>
                                        <p:cTn id="205" dur="1" fill="hold">
                                          <p:stCondLst>
                                            <p:cond delay="499"/>
                                          </p:stCondLst>
                                        </p:cTn>
                                        <p:tgtEl>
                                          <p:spTgt spid="617480"/>
                                        </p:tgtEl>
                                        <p:attrNameLst>
                                          <p:attrName>style.visibility</p:attrName>
                                        </p:attrNameLst>
                                      </p:cBhvr>
                                      <p:to>
                                        <p:strVal val="hidden"/>
                                      </p:to>
                                    </p:set>
                                  </p:childTnLst>
                                </p:cTn>
                              </p:par>
                              <p:par>
                                <p:cTn id="206" presetID="9" presetClass="exit" presetSubtype="0" fill="hold" grpId="0" nodeType="withEffect">
                                  <p:stCondLst>
                                    <p:cond delay="0"/>
                                  </p:stCondLst>
                                  <p:childTnLst>
                                    <p:animEffect transition="out" filter="dissolve">
                                      <p:cBhvr>
                                        <p:cTn id="207" dur="500"/>
                                        <p:tgtEl>
                                          <p:spTgt spid="617481"/>
                                        </p:tgtEl>
                                      </p:cBhvr>
                                    </p:animEffect>
                                    <p:set>
                                      <p:cBhvr>
                                        <p:cTn id="208" dur="1" fill="hold">
                                          <p:stCondLst>
                                            <p:cond delay="499"/>
                                          </p:stCondLst>
                                        </p:cTn>
                                        <p:tgtEl>
                                          <p:spTgt spid="617481"/>
                                        </p:tgtEl>
                                        <p:attrNameLst>
                                          <p:attrName>style.visibility</p:attrName>
                                        </p:attrNameLst>
                                      </p:cBhvr>
                                      <p:to>
                                        <p:strVal val="hidden"/>
                                      </p:to>
                                    </p:set>
                                  </p:childTnLst>
                                </p:cTn>
                              </p:par>
                              <p:par>
                                <p:cTn id="209" presetID="9" presetClass="exit" presetSubtype="0" fill="hold" grpId="0" nodeType="withEffect">
                                  <p:stCondLst>
                                    <p:cond delay="0"/>
                                  </p:stCondLst>
                                  <p:childTnLst>
                                    <p:animEffect transition="out" filter="dissolve">
                                      <p:cBhvr>
                                        <p:cTn id="210" dur="500"/>
                                        <p:tgtEl>
                                          <p:spTgt spid="617477"/>
                                        </p:tgtEl>
                                      </p:cBhvr>
                                    </p:animEffect>
                                    <p:set>
                                      <p:cBhvr>
                                        <p:cTn id="211" dur="1" fill="hold">
                                          <p:stCondLst>
                                            <p:cond delay="499"/>
                                          </p:stCondLst>
                                        </p:cTn>
                                        <p:tgtEl>
                                          <p:spTgt spid="6174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7" grpId="0"/>
      <p:bldP spid="617479" grpId="0"/>
      <p:bldP spid="617480" grpId="0"/>
      <p:bldP spid="617481" grpId="0"/>
      <p:bldP spid="617482" grpId="0"/>
      <p:bldP spid="617486" grpId="0"/>
      <p:bldP spid="617487" grpId="0"/>
      <p:bldP spid="617488" grpId="0"/>
      <p:bldP spid="617489" grpId="0"/>
      <p:bldP spid="617491" grpId="0"/>
      <p:bldP spid="617492" grpId="0"/>
      <p:bldP spid="617493" grpId="0"/>
      <p:bldP spid="617494" grpId="0"/>
      <p:bldP spid="617498" grpId="0"/>
      <p:bldP spid="617499" grpId="0"/>
      <p:bldP spid="617500" grpId="0"/>
      <p:bldP spid="617501" grpId="0"/>
      <p:bldP spid="617502" grpId="0"/>
      <p:bldP spid="617505" grpId="0"/>
      <p:bldP spid="617506" grpId="0"/>
      <p:bldP spid="617507" grpId="0"/>
      <p:bldP spid="617508" grpId="0"/>
      <p:bldP spid="617510" grpId="0"/>
      <p:bldP spid="617511" grpId="0"/>
      <p:bldP spid="617514" grpId="0"/>
      <p:bldP spid="617515" grpId="0"/>
      <p:bldP spid="617516" grpId="0"/>
      <p:bldP spid="617517" grpId="0"/>
      <p:bldP spid="617518" grpId="0"/>
      <p:bldP spid="617523" grpId="0"/>
      <p:bldP spid="617524" grpId="0"/>
      <p:bldP spid="617525" grpId="0"/>
      <p:bldP spid="617526" grpId="0"/>
      <p:bldP spid="617527" grpId="0"/>
      <p:bldP spid="617528" grpId="0"/>
      <p:bldP spid="617530" grpId="0"/>
      <p:bldP spid="617531" grpId="0"/>
      <p:bldP spid="617537" grpId="0"/>
      <p:bldP spid="617538" grpId="0"/>
      <p:bldP spid="617539" grpId="0"/>
      <p:bldP spid="617540" grpId="0"/>
      <p:bldP spid="617541" grpId="0"/>
      <p:bldP spid="617542" grpId="0"/>
      <p:bldP spid="617543" grpId="0"/>
      <p:bldP spid="617544" grpId="0"/>
      <p:bldP spid="617545" grpId="0"/>
      <p:bldP spid="61754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a:extLst>
              <a:ext uri="{FF2B5EF4-FFF2-40B4-BE49-F238E27FC236}">
                <a16:creationId xmlns:a16="http://schemas.microsoft.com/office/drawing/2014/main" xmlns="" id="{C53A8835-EB2F-431E-948F-E6C4B8AEA6CD}"/>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523267" name="Text Box 3">
            <a:extLst>
              <a:ext uri="{FF2B5EF4-FFF2-40B4-BE49-F238E27FC236}">
                <a16:creationId xmlns:a16="http://schemas.microsoft.com/office/drawing/2014/main" xmlns="" id="{63A9ADA9-0DE1-4714-9213-FE6E43DA327E}"/>
              </a:ext>
            </a:extLst>
          </p:cNvPr>
          <p:cNvSpPr txBox="1">
            <a:spLocks noChangeArrowheads="1"/>
          </p:cNvSpPr>
          <p:nvPr/>
        </p:nvSpPr>
        <p:spPr bwMode="auto">
          <a:xfrm>
            <a:off x="153988" y="71278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523269" name="AutoShape 5">
            <a:extLst>
              <a:ext uri="{FF2B5EF4-FFF2-40B4-BE49-F238E27FC236}">
                <a16:creationId xmlns:a16="http://schemas.microsoft.com/office/drawing/2014/main" xmlns="" id="{2C175BF5-F0AB-438A-9FC4-5906612E2CCB}"/>
              </a:ext>
            </a:extLst>
          </p:cNvPr>
          <p:cNvSpPr>
            <a:spLocks noChangeArrowheads="1"/>
          </p:cNvSpPr>
          <p:nvPr/>
        </p:nvSpPr>
        <p:spPr bwMode="auto">
          <a:xfrm>
            <a:off x="1262063" y="4114800"/>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3270" name="Text Box 6">
            <a:extLst>
              <a:ext uri="{FF2B5EF4-FFF2-40B4-BE49-F238E27FC236}">
                <a16:creationId xmlns:a16="http://schemas.microsoft.com/office/drawing/2014/main" xmlns="" id="{76CA9C0E-E926-4855-B3C8-4A0CCE266AC1}"/>
              </a:ext>
            </a:extLst>
          </p:cNvPr>
          <p:cNvSpPr txBox="1">
            <a:spLocks noChangeArrowheads="1"/>
          </p:cNvSpPr>
          <p:nvPr/>
        </p:nvSpPr>
        <p:spPr bwMode="auto">
          <a:xfrm>
            <a:off x="24050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23271" name="Text Box 7">
            <a:extLst>
              <a:ext uri="{FF2B5EF4-FFF2-40B4-BE49-F238E27FC236}">
                <a16:creationId xmlns:a16="http://schemas.microsoft.com/office/drawing/2014/main" xmlns="" id="{9BCE5A83-B001-4F42-BF7C-4EBDB94611BC}"/>
              </a:ext>
            </a:extLst>
          </p:cNvPr>
          <p:cNvSpPr txBox="1">
            <a:spLocks noChangeArrowheads="1"/>
          </p:cNvSpPr>
          <p:nvPr/>
        </p:nvSpPr>
        <p:spPr bwMode="auto">
          <a:xfrm>
            <a:off x="18716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23272" name="Text Box 8">
            <a:extLst>
              <a:ext uri="{FF2B5EF4-FFF2-40B4-BE49-F238E27FC236}">
                <a16:creationId xmlns:a16="http://schemas.microsoft.com/office/drawing/2014/main" xmlns="" id="{0D5873FB-B716-4ED7-99B2-86360DB85D03}"/>
              </a:ext>
            </a:extLst>
          </p:cNvPr>
          <p:cNvSpPr txBox="1">
            <a:spLocks noChangeArrowheads="1"/>
          </p:cNvSpPr>
          <p:nvPr/>
        </p:nvSpPr>
        <p:spPr bwMode="auto">
          <a:xfrm>
            <a:off x="13382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23273" name="Text Box 9">
            <a:extLst>
              <a:ext uri="{FF2B5EF4-FFF2-40B4-BE49-F238E27FC236}">
                <a16:creationId xmlns:a16="http://schemas.microsoft.com/office/drawing/2014/main" xmlns="" id="{43A40939-2B4C-46B7-AE5D-4A1A7F8C7788}"/>
              </a:ext>
            </a:extLst>
          </p:cNvPr>
          <p:cNvSpPr txBox="1">
            <a:spLocks noChangeArrowheads="1"/>
          </p:cNvSpPr>
          <p:nvPr/>
        </p:nvSpPr>
        <p:spPr bwMode="auto">
          <a:xfrm>
            <a:off x="34718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23274" name="Text Box 10">
            <a:extLst>
              <a:ext uri="{FF2B5EF4-FFF2-40B4-BE49-F238E27FC236}">
                <a16:creationId xmlns:a16="http://schemas.microsoft.com/office/drawing/2014/main" xmlns="" id="{50FACC4B-2E51-4968-A3B2-988D467DF5E6}"/>
              </a:ext>
            </a:extLst>
          </p:cNvPr>
          <p:cNvSpPr txBox="1">
            <a:spLocks noChangeArrowheads="1"/>
          </p:cNvSpPr>
          <p:nvPr/>
        </p:nvSpPr>
        <p:spPr bwMode="auto">
          <a:xfrm>
            <a:off x="29384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23275" name="Line 11">
            <a:extLst>
              <a:ext uri="{FF2B5EF4-FFF2-40B4-BE49-F238E27FC236}">
                <a16:creationId xmlns:a16="http://schemas.microsoft.com/office/drawing/2014/main" xmlns="" id="{D36533C3-F109-472C-81BD-62AE67165364}"/>
              </a:ext>
            </a:extLst>
          </p:cNvPr>
          <p:cNvSpPr>
            <a:spLocks noChangeShapeType="1"/>
          </p:cNvSpPr>
          <p:nvPr/>
        </p:nvSpPr>
        <p:spPr bwMode="auto">
          <a:xfrm>
            <a:off x="17954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76" name="Line 12">
            <a:extLst>
              <a:ext uri="{FF2B5EF4-FFF2-40B4-BE49-F238E27FC236}">
                <a16:creationId xmlns:a16="http://schemas.microsoft.com/office/drawing/2014/main" xmlns="" id="{84AC4E53-2E84-4E21-9873-15654A7B95F4}"/>
              </a:ext>
            </a:extLst>
          </p:cNvPr>
          <p:cNvSpPr>
            <a:spLocks noChangeShapeType="1"/>
          </p:cNvSpPr>
          <p:nvPr/>
        </p:nvSpPr>
        <p:spPr bwMode="auto">
          <a:xfrm>
            <a:off x="23288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77" name="Line 13">
            <a:extLst>
              <a:ext uri="{FF2B5EF4-FFF2-40B4-BE49-F238E27FC236}">
                <a16:creationId xmlns:a16="http://schemas.microsoft.com/office/drawing/2014/main" xmlns="" id="{7C0BC341-278D-4B35-AB5F-96E982DE8885}"/>
              </a:ext>
            </a:extLst>
          </p:cNvPr>
          <p:cNvSpPr>
            <a:spLocks noChangeShapeType="1"/>
          </p:cNvSpPr>
          <p:nvPr/>
        </p:nvSpPr>
        <p:spPr bwMode="auto">
          <a:xfrm>
            <a:off x="2862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78" name="Line 14">
            <a:extLst>
              <a:ext uri="{FF2B5EF4-FFF2-40B4-BE49-F238E27FC236}">
                <a16:creationId xmlns:a16="http://schemas.microsoft.com/office/drawing/2014/main" xmlns="" id="{0C47869D-FC2A-4A06-B385-DCE672078795}"/>
              </a:ext>
            </a:extLst>
          </p:cNvPr>
          <p:cNvSpPr>
            <a:spLocks noChangeShapeType="1"/>
          </p:cNvSpPr>
          <p:nvPr/>
        </p:nvSpPr>
        <p:spPr bwMode="auto">
          <a:xfrm>
            <a:off x="33956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79" name="Text Box 15">
            <a:extLst>
              <a:ext uri="{FF2B5EF4-FFF2-40B4-BE49-F238E27FC236}">
                <a16:creationId xmlns:a16="http://schemas.microsoft.com/office/drawing/2014/main" xmlns="" id="{7B472F2D-FA23-4EC8-B47B-65295A2C0910}"/>
              </a:ext>
            </a:extLst>
          </p:cNvPr>
          <p:cNvSpPr txBox="1">
            <a:spLocks noChangeArrowheads="1"/>
          </p:cNvSpPr>
          <p:nvPr/>
        </p:nvSpPr>
        <p:spPr bwMode="auto">
          <a:xfrm>
            <a:off x="1338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23280" name="Text Box 16">
            <a:extLst>
              <a:ext uri="{FF2B5EF4-FFF2-40B4-BE49-F238E27FC236}">
                <a16:creationId xmlns:a16="http://schemas.microsoft.com/office/drawing/2014/main" xmlns="" id="{91600BBE-674B-41AE-8852-95232DD156A8}"/>
              </a:ext>
            </a:extLst>
          </p:cNvPr>
          <p:cNvSpPr txBox="1">
            <a:spLocks noChangeArrowheads="1"/>
          </p:cNvSpPr>
          <p:nvPr/>
        </p:nvSpPr>
        <p:spPr bwMode="auto">
          <a:xfrm>
            <a:off x="2862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23281" name="Text Box 17">
            <a:extLst>
              <a:ext uri="{FF2B5EF4-FFF2-40B4-BE49-F238E27FC236}">
                <a16:creationId xmlns:a16="http://schemas.microsoft.com/office/drawing/2014/main" xmlns="" id="{469A37F2-7BBC-4361-A1C6-CFB2813ACC0C}"/>
              </a:ext>
            </a:extLst>
          </p:cNvPr>
          <p:cNvSpPr txBox="1">
            <a:spLocks noChangeArrowheads="1"/>
          </p:cNvSpPr>
          <p:nvPr/>
        </p:nvSpPr>
        <p:spPr bwMode="auto">
          <a:xfrm>
            <a:off x="2328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23282" name="Text Box 18">
            <a:extLst>
              <a:ext uri="{FF2B5EF4-FFF2-40B4-BE49-F238E27FC236}">
                <a16:creationId xmlns:a16="http://schemas.microsoft.com/office/drawing/2014/main" xmlns="" id="{F9665FBA-187D-4F26-A56D-6590DB6290EB}"/>
              </a:ext>
            </a:extLst>
          </p:cNvPr>
          <p:cNvSpPr txBox="1">
            <a:spLocks noChangeArrowheads="1"/>
          </p:cNvSpPr>
          <p:nvPr/>
        </p:nvSpPr>
        <p:spPr bwMode="auto">
          <a:xfrm>
            <a:off x="185261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23283" name="Text Box 19">
            <a:extLst>
              <a:ext uri="{FF2B5EF4-FFF2-40B4-BE49-F238E27FC236}">
                <a16:creationId xmlns:a16="http://schemas.microsoft.com/office/drawing/2014/main" xmlns="" id="{4ADF0AF6-8FBD-4CB1-B4E0-5E939D5CE780}"/>
              </a:ext>
            </a:extLst>
          </p:cNvPr>
          <p:cNvSpPr txBox="1">
            <a:spLocks noChangeArrowheads="1"/>
          </p:cNvSpPr>
          <p:nvPr/>
        </p:nvSpPr>
        <p:spPr bwMode="auto">
          <a:xfrm>
            <a:off x="3471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523284" name="Text Box 20">
            <a:extLst>
              <a:ext uri="{FF2B5EF4-FFF2-40B4-BE49-F238E27FC236}">
                <a16:creationId xmlns:a16="http://schemas.microsoft.com/office/drawing/2014/main" xmlns="" id="{C9BB26D0-19CD-4D74-A56F-D80DD1A7A1DC}"/>
              </a:ext>
            </a:extLst>
          </p:cNvPr>
          <p:cNvSpPr txBox="1">
            <a:spLocks noChangeArrowheads="1"/>
          </p:cNvSpPr>
          <p:nvPr/>
        </p:nvSpPr>
        <p:spPr bwMode="auto">
          <a:xfrm>
            <a:off x="644525" y="42148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23285" name="Line 21">
            <a:extLst>
              <a:ext uri="{FF2B5EF4-FFF2-40B4-BE49-F238E27FC236}">
                <a16:creationId xmlns:a16="http://schemas.microsoft.com/office/drawing/2014/main" xmlns="" id="{178F8FDA-0D85-40A0-AF76-B4D6F5616207}"/>
              </a:ext>
            </a:extLst>
          </p:cNvPr>
          <p:cNvSpPr>
            <a:spLocks noChangeShapeType="1"/>
          </p:cNvSpPr>
          <p:nvPr/>
        </p:nvSpPr>
        <p:spPr bwMode="auto">
          <a:xfrm>
            <a:off x="3962400"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86" name="Text Box 22">
            <a:extLst>
              <a:ext uri="{FF2B5EF4-FFF2-40B4-BE49-F238E27FC236}">
                <a16:creationId xmlns:a16="http://schemas.microsoft.com/office/drawing/2014/main" xmlns="" id="{12B448F4-57C2-4B75-B0F0-6363BBD6BC6D}"/>
              </a:ext>
            </a:extLst>
          </p:cNvPr>
          <p:cNvSpPr txBox="1">
            <a:spLocks noChangeArrowheads="1"/>
          </p:cNvSpPr>
          <p:nvPr/>
        </p:nvSpPr>
        <p:spPr bwMode="auto">
          <a:xfrm>
            <a:off x="4046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23287" name="Text Box 23">
            <a:extLst>
              <a:ext uri="{FF2B5EF4-FFF2-40B4-BE49-F238E27FC236}">
                <a16:creationId xmlns:a16="http://schemas.microsoft.com/office/drawing/2014/main" xmlns="" id="{56499D31-822B-4C78-B935-D3FBCB6D449E}"/>
              </a:ext>
            </a:extLst>
          </p:cNvPr>
          <p:cNvSpPr txBox="1">
            <a:spLocks noChangeArrowheads="1"/>
          </p:cNvSpPr>
          <p:nvPr/>
        </p:nvSpPr>
        <p:spPr bwMode="auto">
          <a:xfrm>
            <a:off x="407511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523288" name="Line 24">
            <a:extLst>
              <a:ext uri="{FF2B5EF4-FFF2-40B4-BE49-F238E27FC236}">
                <a16:creationId xmlns:a16="http://schemas.microsoft.com/office/drawing/2014/main" xmlns="" id="{E9E5849F-7225-41E9-ADC9-9958D2A20620}"/>
              </a:ext>
            </a:extLst>
          </p:cNvPr>
          <p:cNvSpPr>
            <a:spLocks noChangeShapeType="1"/>
          </p:cNvSpPr>
          <p:nvPr/>
        </p:nvSpPr>
        <p:spPr bwMode="auto">
          <a:xfrm>
            <a:off x="454342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89" name="Line 25">
            <a:extLst>
              <a:ext uri="{FF2B5EF4-FFF2-40B4-BE49-F238E27FC236}">
                <a16:creationId xmlns:a16="http://schemas.microsoft.com/office/drawing/2014/main" xmlns="" id="{A7DD7CE5-C0BF-46F8-B108-04B891A58FCB}"/>
              </a:ext>
            </a:extLst>
          </p:cNvPr>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90" name="Line 26">
            <a:extLst>
              <a:ext uri="{FF2B5EF4-FFF2-40B4-BE49-F238E27FC236}">
                <a16:creationId xmlns:a16="http://schemas.microsoft.com/office/drawing/2014/main" xmlns="" id="{046BB020-6B38-488D-B684-1A4605180B18}"/>
              </a:ext>
            </a:extLst>
          </p:cNvPr>
          <p:cNvSpPr>
            <a:spLocks noChangeShapeType="1"/>
          </p:cNvSpPr>
          <p:nvPr/>
        </p:nvSpPr>
        <p:spPr bwMode="auto">
          <a:xfrm>
            <a:off x="5638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91" name="Line 27">
            <a:extLst>
              <a:ext uri="{FF2B5EF4-FFF2-40B4-BE49-F238E27FC236}">
                <a16:creationId xmlns:a16="http://schemas.microsoft.com/office/drawing/2014/main" xmlns="" id="{905015E6-A355-4708-AF19-A4DAEC81A465}"/>
              </a:ext>
            </a:extLst>
          </p:cNvPr>
          <p:cNvSpPr>
            <a:spLocks noChangeShapeType="1"/>
          </p:cNvSpPr>
          <p:nvPr/>
        </p:nvSpPr>
        <p:spPr bwMode="auto">
          <a:xfrm>
            <a:off x="6172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92" name="Line 28">
            <a:extLst>
              <a:ext uri="{FF2B5EF4-FFF2-40B4-BE49-F238E27FC236}">
                <a16:creationId xmlns:a16="http://schemas.microsoft.com/office/drawing/2014/main" xmlns="" id="{D2E954D5-7721-4B4A-BAE5-B3E05AA6319B}"/>
              </a:ext>
            </a:extLst>
          </p:cNvPr>
          <p:cNvSpPr>
            <a:spLocks noChangeShapeType="1"/>
          </p:cNvSpPr>
          <p:nvPr/>
        </p:nvSpPr>
        <p:spPr bwMode="auto">
          <a:xfrm>
            <a:off x="6705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93" name="Text Box 29">
            <a:extLst>
              <a:ext uri="{FF2B5EF4-FFF2-40B4-BE49-F238E27FC236}">
                <a16:creationId xmlns:a16="http://schemas.microsoft.com/office/drawing/2014/main" xmlns="" id="{4DD0A0D1-45B0-44A7-9196-5AC3CC1735F3}"/>
              </a:ext>
            </a:extLst>
          </p:cNvPr>
          <p:cNvSpPr txBox="1">
            <a:spLocks noChangeArrowheads="1"/>
          </p:cNvSpPr>
          <p:nvPr/>
        </p:nvSpPr>
        <p:spPr bwMode="auto">
          <a:xfrm>
            <a:off x="4641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523294" name="Text Box 30">
            <a:extLst>
              <a:ext uri="{FF2B5EF4-FFF2-40B4-BE49-F238E27FC236}">
                <a16:creationId xmlns:a16="http://schemas.microsoft.com/office/drawing/2014/main" xmlns="" id="{5E16F27B-CC96-4016-A7A0-A4D550D592C9}"/>
              </a:ext>
            </a:extLst>
          </p:cNvPr>
          <p:cNvSpPr txBox="1">
            <a:spLocks noChangeArrowheads="1"/>
          </p:cNvSpPr>
          <p:nvPr/>
        </p:nvSpPr>
        <p:spPr bwMode="auto">
          <a:xfrm>
            <a:off x="51958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523295" name="Text Box 31">
            <a:extLst>
              <a:ext uri="{FF2B5EF4-FFF2-40B4-BE49-F238E27FC236}">
                <a16:creationId xmlns:a16="http://schemas.microsoft.com/office/drawing/2014/main" xmlns="" id="{CA0D4A07-505C-46AA-BD0F-E5C9E3A98F75}"/>
              </a:ext>
            </a:extLst>
          </p:cNvPr>
          <p:cNvSpPr txBox="1">
            <a:spLocks noChangeArrowheads="1"/>
          </p:cNvSpPr>
          <p:nvPr/>
        </p:nvSpPr>
        <p:spPr bwMode="auto">
          <a:xfrm>
            <a:off x="5756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523296" name="Text Box 32">
            <a:extLst>
              <a:ext uri="{FF2B5EF4-FFF2-40B4-BE49-F238E27FC236}">
                <a16:creationId xmlns:a16="http://schemas.microsoft.com/office/drawing/2014/main" xmlns="" id="{A133CBBA-7147-4D8D-8E30-C9F399F0C2A9}"/>
              </a:ext>
            </a:extLst>
          </p:cNvPr>
          <p:cNvSpPr txBox="1">
            <a:spLocks noChangeArrowheads="1"/>
          </p:cNvSpPr>
          <p:nvPr/>
        </p:nvSpPr>
        <p:spPr bwMode="auto">
          <a:xfrm>
            <a:off x="625633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523297" name="Text Box 33">
            <a:extLst>
              <a:ext uri="{FF2B5EF4-FFF2-40B4-BE49-F238E27FC236}">
                <a16:creationId xmlns:a16="http://schemas.microsoft.com/office/drawing/2014/main" xmlns="" id="{44A883A2-1F96-476C-90DE-1BEB14AD7626}"/>
              </a:ext>
            </a:extLst>
          </p:cNvPr>
          <p:cNvSpPr txBox="1">
            <a:spLocks noChangeArrowheads="1"/>
          </p:cNvSpPr>
          <p:nvPr/>
        </p:nvSpPr>
        <p:spPr bwMode="auto">
          <a:xfrm>
            <a:off x="6732588"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523298" name="Text Box 34">
            <a:extLst>
              <a:ext uri="{FF2B5EF4-FFF2-40B4-BE49-F238E27FC236}">
                <a16:creationId xmlns:a16="http://schemas.microsoft.com/office/drawing/2014/main" xmlns="" id="{903FD957-79AB-4518-8317-7DFBE9F68303}"/>
              </a:ext>
            </a:extLst>
          </p:cNvPr>
          <p:cNvSpPr txBox="1">
            <a:spLocks noChangeArrowheads="1"/>
          </p:cNvSpPr>
          <p:nvPr/>
        </p:nvSpPr>
        <p:spPr bwMode="auto">
          <a:xfrm>
            <a:off x="4565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23299" name="Text Box 35">
            <a:extLst>
              <a:ext uri="{FF2B5EF4-FFF2-40B4-BE49-F238E27FC236}">
                <a16:creationId xmlns:a16="http://schemas.microsoft.com/office/drawing/2014/main" xmlns="" id="{F31E07F2-3A1C-4B8B-9121-66971EC5FE4B}"/>
              </a:ext>
            </a:extLst>
          </p:cNvPr>
          <p:cNvSpPr txBox="1">
            <a:spLocks noChangeArrowheads="1"/>
          </p:cNvSpPr>
          <p:nvPr/>
        </p:nvSpPr>
        <p:spPr bwMode="auto">
          <a:xfrm>
            <a:off x="513238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23300" name="Text Box 36">
            <a:extLst>
              <a:ext uri="{FF2B5EF4-FFF2-40B4-BE49-F238E27FC236}">
                <a16:creationId xmlns:a16="http://schemas.microsoft.com/office/drawing/2014/main" xmlns="" id="{47563740-532E-45CF-9972-718B42FE3384}"/>
              </a:ext>
            </a:extLst>
          </p:cNvPr>
          <p:cNvSpPr txBox="1">
            <a:spLocks noChangeArrowheads="1"/>
          </p:cNvSpPr>
          <p:nvPr/>
        </p:nvSpPr>
        <p:spPr bwMode="auto">
          <a:xfrm>
            <a:off x="5708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23301" name="Text Box 37">
            <a:extLst>
              <a:ext uri="{FF2B5EF4-FFF2-40B4-BE49-F238E27FC236}">
                <a16:creationId xmlns:a16="http://schemas.microsoft.com/office/drawing/2014/main" xmlns="" id="{9C7C7CCF-3973-48E7-8258-3F279EFEC2AC}"/>
              </a:ext>
            </a:extLst>
          </p:cNvPr>
          <p:cNvSpPr txBox="1">
            <a:spLocks noChangeArrowheads="1"/>
          </p:cNvSpPr>
          <p:nvPr/>
        </p:nvSpPr>
        <p:spPr bwMode="auto">
          <a:xfrm>
            <a:off x="62420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23302" name="Text Box 38">
            <a:extLst>
              <a:ext uri="{FF2B5EF4-FFF2-40B4-BE49-F238E27FC236}">
                <a16:creationId xmlns:a16="http://schemas.microsoft.com/office/drawing/2014/main" xmlns="" id="{587CCEE3-03A5-42D0-882F-E431002B2CE2}"/>
              </a:ext>
            </a:extLst>
          </p:cNvPr>
          <p:cNvSpPr txBox="1">
            <a:spLocks noChangeArrowheads="1"/>
          </p:cNvSpPr>
          <p:nvPr/>
        </p:nvSpPr>
        <p:spPr bwMode="auto">
          <a:xfrm>
            <a:off x="667543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23304" name="Line 40">
            <a:extLst>
              <a:ext uri="{FF2B5EF4-FFF2-40B4-BE49-F238E27FC236}">
                <a16:creationId xmlns:a16="http://schemas.microsoft.com/office/drawing/2014/main" xmlns="" id="{67F87606-73D7-4A2A-8182-FCB8080C8B51}"/>
              </a:ext>
            </a:extLst>
          </p:cNvPr>
          <p:cNvSpPr>
            <a:spLocks noChangeShapeType="1"/>
          </p:cNvSpPr>
          <p:nvPr/>
        </p:nvSpPr>
        <p:spPr bwMode="auto">
          <a:xfrm flipV="1">
            <a:off x="15668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05" name="Line 41">
            <a:extLst>
              <a:ext uri="{FF2B5EF4-FFF2-40B4-BE49-F238E27FC236}">
                <a16:creationId xmlns:a16="http://schemas.microsoft.com/office/drawing/2014/main" xmlns="" id="{ECF81B49-B339-47FA-A200-4FE9832D54E0}"/>
              </a:ext>
            </a:extLst>
          </p:cNvPr>
          <p:cNvSpPr>
            <a:spLocks noChangeShapeType="1"/>
          </p:cNvSpPr>
          <p:nvPr/>
        </p:nvSpPr>
        <p:spPr bwMode="auto">
          <a:xfrm>
            <a:off x="1566863" y="4953000"/>
            <a:ext cx="990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06" name="Line 42">
            <a:extLst>
              <a:ext uri="{FF2B5EF4-FFF2-40B4-BE49-F238E27FC236}">
                <a16:creationId xmlns:a16="http://schemas.microsoft.com/office/drawing/2014/main" xmlns="" id="{EBD65C7C-44A7-48F2-8E09-40D9755DB89C}"/>
              </a:ext>
            </a:extLst>
          </p:cNvPr>
          <p:cNvSpPr>
            <a:spLocks noChangeShapeType="1"/>
          </p:cNvSpPr>
          <p:nvPr/>
        </p:nvSpPr>
        <p:spPr bwMode="auto">
          <a:xfrm flipV="1">
            <a:off x="25908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07" name="Line 43">
            <a:extLst>
              <a:ext uri="{FF2B5EF4-FFF2-40B4-BE49-F238E27FC236}">
                <a16:creationId xmlns:a16="http://schemas.microsoft.com/office/drawing/2014/main" xmlns="" id="{4F36968D-8FDC-492F-9B36-0EEE8B88C6DA}"/>
              </a:ext>
            </a:extLst>
          </p:cNvPr>
          <p:cNvSpPr>
            <a:spLocks noChangeShapeType="1"/>
          </p:cNvSpPr>
          <p:nvPr/>
        </p:nvSpPr>
        <p:spPr bwMode="auto">
          <a:xfrm>
            <a:off x="25908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08" name="Line 44">
            <a:extLst>
              <a:ext uri="{FF2B5EF4-FFF2-40B4-BE49-F238E27FC236}">
                <a16:creationId xmlns:a16="http://schemas.microsoft.com/office/drawing/2014/main" xmlns="" id="{5BFFA282-305E-4BE2-8E53-803C1C76ABFE}"/>
              </a:ext>
            </a:extLst>
          </p:cNvPr>
          <p:cNvSpPr>
            <a:spLocks noChangeShapeType="1"/>
          </p:cNvSpPr>
          <p:nvPr/>
        </p:nvSpPr>
        <p:spPr bwMode="auto">
          <a:xfrm flipV="1">
            <a:off x="37338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09" name="Line 45">
            <a:extLst>
              <a:ext uri="{FF2B5EF4-FFF2-40B4-BE49-F238E27FC236}">
                <a16:creationId xmlns:a16="http://schemas.microsoft.com/office/drawing/2014/main" xmlns="" id="{EAA523EF-9FB2-4ACC-A160-260E1BB02FA7}"/>
              </a:ext>
            </a:extLst>
          </p:cNvPr>
          <p:cNvSpPr>
            <a:spLocks noChangeShapeType="1"/>
          </p:cNvSpPr>
          <p:nvPr/>
        </p:nvSpPr>
        <p:spPr bwMode="auto">
          <a:xfrm flipV="1">
            <a:off x="481488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10" name="Line 46">
            <a:extLst>
              <a:ext uri="{FF2B5EF4-FFF2-40B4-BE49-F238E27FC236}">
                <a16:creationId xmlns:a16="http://schemas.microsoft.com/office/drawing/2014/main" xmlns="" id="{3BE745DD-7CB5-44D8-9762-967CC87726FA}"/>
              </a:ext>
            </a:extLst>
          </p:cNvPr>
          <p:cNvSpPr>
            <a:spLocks noChangeShapeType="1"/>
          </p:cNvSpPr>
          <p:nvPr/>
        </p:nvSpPr>
        <p:spPr bwMode="auto">
          <a:xfrm>
            <a:off x="36576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11" name="Line 47">
            <a:extLst>
              <a:ext uri="{FF2B5EF4-FFF2-40B4-BE49-F238E27FC236}">
                <a16:creationId xmlns:a16="http://schemas.microsoft.com/office/drawing/2014/main" xmlns="" id="{4B52D946-2A71-4DD6-8BD6-417EC91BC85F}"/>
              </a:ext>
            </a:extLst>
          </p:cNvPr>
          <p:cNvSpPr>
            <a:spLocks noChangeShapeType="1"/>
          </p:cNvSpPr>
          <p:nvPr/>
        </p:nvSpPr>
        <p:spPr bwMode="auto">
          <a:xfrm flipV="1">
            <a:off x="5915025"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12" name="Line 48">
            <a:extLst>
              <a:ext uri="{FF2B5EF4-FFF2-40B4-BE49-F238E27FC236}">
                <a16:creationId xmlns:a16="http://schemas.microsoft.com/office/drawing/2014/main" xmlns="" id="{E6B58B15-2F6D-4AA8-931E-7D2781BBD563}"/>
              </a:ext>
            </a:extLst>
          </p:cNvPr>
          <p:cNvSpPr>
            <a:spLocks noChangeShapeType="1"/>
          </p:cNvSpPr>
          <p:nvPr/>
        </p:nvSpPr>
        <p:spPr bwMode="auto">
          <a:xfrm>
            <a:off x="4757738"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13" name="Line 49">
            <a:extLst>
              <a:ext uri="{FF2B5EF4-FFF2-40B4-BE49-F238E27FC236}">
                <a16:creationId xmlns:a16="http://schemas.microsoft.com/office/drawing/2014/main" xmlns="" id="{60DB0377-E7EF-40E7-8DC9-DE58552FCD6B}"/>
              </a:ext>
            </a:extLst>
          </p:cNvPr>
          <p:cNvSpPr>
            <a:spLocks noChangeShapeType="1"/>
          </p:cNvSpPr>
          <p:nvPr/>
        </p:nvSpPr>
        <p:spPr bwMode="auto">
          <a:xfrm flipV="1">
            <a:off x="6967538" y="46529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14" name="Line 50">
            <a:extLst>
              <a:ext uri="{FF2B5EF4-FFF2-40B4-BE49-F238E27FC236}">
                <a16:creationId xmlns:a16="http://schemas.microsoft.com/office/drawing/2014/main" xmlns="" id="{09862C05-5C91-44E6-8241-126B2D339966}"/>
              </a:ext>
            </a:extLst>
          </p:cNvPr>
          <p:cNvSpPr>
            <a:spLocks noChangeShapeType="1"/>
          </p:cNvSpPr>
          <p:nvPr/>
        </p:nvSpPr>
        <p:spPr bwMode="auto">
          <a:xfrm>
            <a:off x="5819775"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59" name="Line 95">
            <a:extLst>
              <a:ext uri="{FF2B5EF4-FFF2-40B4-BE49-F238E27FC236}">
                <a16:creationId xmlns:a16="http://schemas.microsoft.com/office/drawing/2014/main" xmlns="" id="{4BEB4603-A67A-43CC-9108-C36248CABE1E}"/>
              </a:ext>
            </a:extLst>
          </p:cNvPr>
          <p:cNvSpPr>
            <a:spLocks noChangeShapeType="1"/>
          </p:cNvSpPr>
          <p:nvPr/>
        </p:nvSpPr>
        <p:spPr bwMode="auto">
          <a:xfrm flipV="1">
            <a:off x="3152775" y="46386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60" name="Line 96">
            <a:extLst>
              <a:ext uri="{FF2B5EF4-FFF2-40B4-BE49-F238E27FC236}">
                <a16:creationId xmlns:a16="http://schemas.microsoft.com/office/drawing/2014/main" xmlns="" id="{4CA19485-BCD2-479A-8C80-91E9B39632D9}"/>
              </a:ext>
            </a:extLst>
          </p:cNvPr>
          <p:cNvSpPr>
            <a:spLocks noChangeShapeType="1"/>
          </p:cNvSpPr>
          <p:nvPr/>
        </p:nvSpPr>
        <p:spPr bwMode="auto">
          <a:xfrm flipV="1">
            <a:off x="20621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61" name="Line 97">
            <a:extLst>
              <a:ext uri="{FF2B5EF4-FFF2-40B4-BE49-F238E27FC236}">
                <a16:creationId xmlns:a16="http://schemas.microsoft.com/office/drawing/2014/main" xmlns="" id="{E780E8DE-99D0-4DAB-B12E-CAD33ECE7CF7}"/>
              </a:ext>
            </a:extLst>
          </p:cNvPr>
          <p:cNvSpPr>
            <a:spLocks noChangeShapeType="1"/>
          </p:cNvSpPr>
          <p:nvPr/>
        </p:nvSpPr>
        <p:spPr bwMode="auto">
          <a:xfrm flipV="1">
            <a:off x="42672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62" name="Line 98">
            <a:extLst>
              <a:ext uri="{FF2B5EF4-FFF2-40B4-BE49-F238E27FC236}">
                <a16:creationId xmlns:a16="http://schemas.microsoft.com/office/drawing/2014/main" xmlns="" id="{16CC4BAC-5F64-4BA3-AAEB-0A4D200AB511}"/>
              </a:ext>
            </a:extLst>
          </p:cNvPr>
          <p:cNvSpPr>
            <a:spLocks noChangeShapeType="1"/>
          </p:cNvSpPr>
          <p:nvPr/>
        </p:nvSpPr>
        <p:spPr bwMode="auto">
          <a:xfrm flipV="1">
            <a:off x="5381625"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63" name="Line 99">
            <a:extLst>
              <a:ext uri="{FF2B5EF4-FFF2-40B4-BE49-F238E27FC236}">
                <a16:creationId xmlns:a16="http://schemas.microsoft.com/office/drawing/2014/main" xmlns="" id="{268330DE-25F8-4D29-951D-4573A0C078F8}"/>
              </a:ext>
            </a:extLst>
          </p:cNvPr>
          <p:cNvSpPr>
            <a:spLocks noChangeShapeType="1"/>
          </p:cNvSpPr>
          <p:nvPr/>
        </p:nvSpPr>
        <p:spPr bwMode="auto">
          <a:xfrm flipV="1">
            <a:off x="646271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66" name="Rectangle 102">
            <a:extLst>
              <a:ext uri="{FF2B5EF4-FFF2-40B4-BE49-F238E27FC236}">
                <a16:creationId xmlns:a16="http://schemas.microsoft.com/office/drawing/2014/main" xmlns="" id="{AC924B24-8ACF-4384-A258-3CFA63D09F93}"/>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Increment = 1</a:t>
            </a:r>
          </a:p>
          <a:p>
            <a:pPr lvl="1">
              <a:spcBef>
                <a:spcPct val="20000"/>
              </a:spcBef>
            </a:pPr>
            <a:r>
              <a:rPr lang="en-IN" altLang="en-US" sz="2000">
                <a:solidFill>
                  <a:schemeClr val="accent2"/>
                </a:solidFill>
                <a:cs typeface="Times New Roman" panose="02020603050405020304" pitchFamily="18" charset="0"/>
              </a:rPr>
              <a:t>Pass = 3</a:t>
            </a:r>
            <a:endParaRPr lang="en-US" altLang="en-US" sz="2000" b="1">
              <a:solidFill>
                <a:schemeClr val="accent2"/>
              </a:solidFill>
              <a:cs typeface="Times New Roman" panose="02020603050405020304" pitchFamily="18" charset="0"/>
            </a:endParaRPr>
          </a:p>
        </p:txBody>
      </p:sp>
      <p:sp>
        <p:nvSpPr>
          <p:cNvPr id="523367" name="Text Box 103">
            <a:extLst>
              <a:ext uri="{FF2B5EF4-FFF2-40B4-BE49-F238E27FC236}">
                <a16:creationId xmlns:a16="http://schemas.microsoft.com/office/drawing/2014/main" xmlns="" id="{1D7F842C-6363-4E38-993F-88EA261937EA}"/>
              </a:ext>
            </a:extLst>
          </p:cNvPr>
          <p:cNvSpPr txBox="1">
            <a:spLocks noChangeArrowheads="1"/>
          </p:cNvSpPr>
          <p:nvPr/>
        </p:nvSpPr>
        <p:spPr bwMode="auto">
          <a:xfrm>
            <a:off x="2476500" y="5195888"/>
            <a:ext cx="3549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IN" altLang="en-US">
                <a:solidFill>
                  <a:schemeClr val="accent2"/>
                </a:solidFill>
              </a:rPr>
              <a:t>Apply insertion sort to sort the list</a:t>
            </a:r>
          </a:p>
        </p:txBody>
      </p:sp>
      <p:sp>
        <p:nvSpPr>
          <p:cNvPr id="58" name="Rectangle 57">
            <a:extLst>
              <a:ext uri="{FF2B5EF4-FFF2-40B4-BE49-F238E27FC236}">
                <a16:creationId xmlns:a16="http://schemas.microsoft.com/office/drawing/2014/main" xmlns="" id="{A77A979E-0C04-4B7F-AFB5-878E36902FF4}"/>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23366"/>
                                        </p:tgtEl>
                                        <p:attrNameLst>
                                          <p:attrName>style.visibility</p:attrName>
                                        </p:attrNameLst>
                                      </p:cBhvr>
                                      <p:to>
                                        <p:strVal val="visible"/>
                                      </p:to>
                                    </p:set>
                                    <p:animEffect transition="in" filter="dissolve">
                                      <p:cBhvr>
                                        <p:cTn id="7" dur="500"/>
                                        <p:tgtEl>
                                          <p:spTgt spid="5233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3304"/>
                                        </p:tgtEl>
                                        <p:attrNameLst>
                                          <p:attrName>style.visibility</p:attrName>
                                        </p:attrNameLst>
                                      </p:cBhvr>
                                      <p:to>
                                        <p:strVal val="visible"/>
                                      </p:to>
                                    </p:set>
                                    <p:animEffect transition="in" filter="dissolve">
                                      <p:cBhvr>
                                        <p:cTn id="12" dur="500"/>
                                        <p:tgtEl>
                                          <p:spTgt spid="523304"/>
                                        </p:tgtEl>
                                      </p:cBhvr>
                                    </p:animEffect>
                                  </p:childTnLst>
                                </p:cTn>
                              </p:par>
                              <p:par>
                                <p:cTn id="13" presetID="9" presetClass="entr" presetSubtype="0" fill="hold" nodeType="withEffect">
                                  <p:stCondLst>
                                    <p:cond delay="0"/>
                                  </p:stCondLst>
                                  <p:childTnLst>
                                    <p:set>
                                      <p:cBhvr>
                                        <p:cTn id="14" dur="1" fill="hold">
                                          <p:stCondLst>
                                            <p:cond delay="0"/>
                                          </p:stCondLst>
                                        </p:cTn>
                                        <p:tgtEl>
                                          <p:spTgt spid="523305"/>
                                        </p:tgtEl>
                                        <p:attrNameLst>
                                          <p:attrName>style.visibility</p:attrName>
                                        </p:attrNameLst>
                                      </p:cBhvr>
                                      <p:to>
                                        <p:strVal val="visible"/>
                                      </p:to>
                                    </p:set>
                                    <p:animEffect transition="in" filter="dissolve">
                                      <p:cBhvr>
                                        <p:cTn id="15" dur="500"/>
                                        <p:tgtEl>
                                          <p:spTgt spid="523305"/>
                                        </p:tgtEl>
                                      </p:cBhvr>
                                    </p:animEffect>
                                  </p:childTnLst>
                                </p:cTn>
                              </p:par>
                              <p:par>
                                <p:cTn id="16" presetID="9" presetClass="entr" presetSubtype="0" fill="hold" nodeType="withEffect">
                                  <p:stCondLst>
                                    <p:cond delay="0"/>
                                  </p:stCondLst>
                                  <p:childTnLst>
                                    <p:set>
                                      <p:cBhvr>
                                        <p:cTn id="17" dur="1" fill="hold">
                                          <p:stCondLst>
                                            <p:cond delay="0"/>
                                          </p:stCondLst>
                                        </p:cTn>
                                        <p:tgtEl>
                                          <p:spTgt spid="523306"/>
                                        </p:tgtEl>
                                        <p:attrNameLst>
                                          <p:attrName>style.visibility</p:attrName>
                                        </p:attrNameLst>
                                      </p:cBhvr>
                                      <p:to>
                                        <p:strVal val="visible"/>
                                      </p:to>
                                    </p:set>
                                    <p:animEffect transition="in" filter="dissolve">
                                      <p:cBhvr>
                                        <p:cTn id="18" dur="500"/>
                                        <p:tgtEl>
                                          <p:spTgt spid="523306"/>
                                        </p:tgtEl>
                                      </p:cBhvr>
                                    </p:animEffect>
                                  </p:childTnLst>
                                </p:cTn>
                              </p:par>
                              <p:par>
                                <p:cTn id="19" presetID="9" presetClass="entr" presetSubtype="0" fill="hold" nodeType="withEffect">
                                  <p:stCondLst>
                                    <p:cond delay="0"/>
                                  </p:stCondLst>
                                  <p:childTnLst>
                                    <p:set>
                                      <p:cBhvr>
                                        <p:cTn id="20" dur="1" fill="hold">
                                          <p:stCondLst>
                                            <p:cond delay="0"/>
                                          </p:stCondLst>
                                        </p:cTn>
                                        <p:tgtEl>
                                          <p:spTgt spid="523307"/>
                                        </p:tgtEl>
                                        <p:attrNameLst>
                                          <p:attrName>style.visibility</p:attrName>
                                        </p:attrNameLst>
                                      </p:cBhvr>
                                      <p:to>
                                        <p:strVal val="visible"/>
                                      </p:to>
                                    </p:set>
                                    <p:animEffect transition="in" filter="dissolve">
                                      <p:cBhvr>
                                        <p:cTn id="21" dur="500"/>
                                        <p:tgtEl>
                                          <p:spTgt spid="523307"/>
                                        </p:tgtEl>
                                      </p:cBhvr>
                                    </p:animEffect>
                                  </p:childTnLst>
                                </p:cTn>
                              </p:par>
                              <p:par>
                                <p:cTn id="22" presetID="9" presetClass="entr" presetSubtype="0" fill="hold" nodeType="withEffect">
                                  <p:stCondLst>
                                    <p:cond delay="0"/>
                                  </p:stCondLst>
                                  <p:childTnLst>
                                    <p:set>
                                      <p:cBhvr>
                                        <p:cTn id="23" dur="1" fill="hold">
                                          <p:stCondLst>
                                            <p:cond delay="0"/>
                                          </p:stCondLst>
                                        </p:cTn>
                                        <p:tgtEl>
                                          <p:spTgt spid="523308"/>
                                        </p:tgtEl>
                                        <p:attrNameLst>
                                          <p:attrName>style.visibility</p:attrName>
                                        </p:attrNameLst>
                                      </p:cBhvr>
                                      <p:to>
                                        <p:strVal val="visible"/>
                                      </p:to>
                                    </p:set>
                                    <p:animEffect transition="in" filter="dissolve">
                                      <p:cBhvr>
                                        <p:cTn id="24" dur="500"/>
                                        <p:tgtEl>
                                          <p:spTgt spid="523308"/>
                                        </p:tgtEl>
                                      </p:cBhvr>
                                    </p:animEffect>
                                  </p:childTnLst>
                                </p:cTn>
                              </p:par>
                              <p:par>
                                <p:cTn id="25" presetID="9" presetClass="entr" presetSubtype="0" fill="hold" nodeType="withEffect">
                                  <p:stCondLst>
                                    <p:cond delay="0"/>
                                  </p:stCondLst>
                                  <p:childTnLst>
                                    <p:set>
                                      <p:cBhvr>
                                        <p:cTn id="26" dur="1" fill="hold">
                                          <p:stCondLst>
                                            <p:cond delay="0"/>
                                          </p:stCondLst>
                                        </p:cTn>
                                        <p:tgtEl>
                                          <p:spTgt spid="523309"/>
                                        </p:tgtEl>
                                        <p:attrNameLst>
                                          <p:attrName>style.visibility</p:attrName>
                                        </p:attrNameLst>
                                      </p:cBhvr>
                                      <p:to>
                                        <p:strVal val="visible"/>
                                      </p:to>
                                    </p:set>
                                    <p:animEffect transition="in" filter="dissolve">
                                      <p:cBhvr>
                                        <p:cTn id="27" dur="500"/>
                                        <p:tgtEl>
                                          <p:spTgt spid="523309"/>
                                        </p:tgtEl>
                                      </p:cBhvr>
                                    </p:animEffect>
                                  </p:childTnLst>
                                </p:cTn>
                              </p:par>
                              <p:par>
                                <p:cTn id="28" presetID="9" presetClass="entr" presetSubtype="0" fill="hold" nodeType="withEffect">
                                  <p:stCondLst>
                                    <p:cond delay="0"/>
                                  </p:stCondLst>
                                  <p:childTnLst>
                                    <p:set>
                                      <p:cBhvr>
                                        <p:cTn id="29" dur="1" fill="hold">
                                          <p:stCondLst>
                                            <p:cond delay="0"/>
                                          </p:stCondLst>
                                        </p:cTn>
                                        <p:tgtEl>
                                          <p:spTgt spid="523310"/>
                                        </p:tgtEl>
                                        <p:attrNameLst>
                                          <p:attrName>style.visibility</p:attrName>
                                        </p:attrNameLst>
                                      </p:cBhvr>
                                      <p:to>
                                        <p:strVal val="visible"/>
                                      </p:to>
                                    </p:set>
                                    <p:animEffect transition="in" filter="dissolve">
                                      <p:cBhvr>
                                        <p:cTn id="30" dur="500"/>
                                        <p:tgtEl>
                                          <p:spTgt spid="523310"/>
                                        </p:tgtEl>
                                      </p:cBhvr>
                                    </p:animEffect>
                                  </p:childTnLst>
                                </p:cTn>
                              </p:par>
                              <p:par>
                                <p:cTn id="31" presetID="9" presetClass="entr" presetSubtype="0" fill="hold" nodeType="withEffect">
                                  <p:stCondLst>
                                    <p:cond delay="0"/>
                                  </p:stCondLst>
                                  <p:childTnLst>
                                    <p:set>
                                      <p:cBhvr>
                                        <p:cTn id="32" dur="1" fill="hold">
                                          <p:stCondLst>
                                            <p:cond delay="0"/>
                                          </p:stCondLst>
                                        </p:cTn>
                                        <p:tgtEl>
                                          <p:spTgt spid="523311"/>
                                        </p:tgtEl>
                                        <p:attrNameLst>
                                          <p:attrName>style.visibility</p:attrName>
                                        </p:attrNameLst>
                                      </p:cBhvr>
                                      <p:to>
                                        <p:strVal val="visible"/>
                                      </p:to>
                                    </p:set>
                                    <p:animEffect transition="in" filter="dissolve">
                                      <p:cBhvr>
                                        <p:cTn id="33" dur="500"/>
                                        <p:tgtEl>
                                          <p:spTgt spid="523311"/>
                                        </p:tgtEl>
                                      </p:cBhvr>
                                    </p:animEffect>
                                  </p:childTnLst>
                                </p:cTn>
                              </p:par>
                              <p:par>
                                <p:cTn id="34" presetID="9" presetClass="entr" presetSubtype="0" fill="hold" nodeType="withEffect">
                                  <p:stCondLst>
                                    <p:cond delay="0"/>
                                  </p:stCondLst>
                                  <p:childTnLst>
                                    <p:set>
                                      <p:cBhvr>
                                        <p:cTn id="35" dur="1" fill="hold">
                                          <p:stCondLst>
                                            <p:cond delay="0"/>
                                          </p:stCondLst>
                                        </p:cTn>
                                        <p:tgtEl>
                                          <p:spTgt spid="523312"/>
                                        </p:tgtEl>
                                        <p:attrNameLst>
                                          <p:attrName>style.visibility</p:attrName>
                                        </p:attrNameLst>
                                      </p:cBhvr>
                                      <p:to>
                                        <p:strVal val="visible"/>
                                      </p:to>
                                    </p:set>
                                    <p:animEffect transition="in" filter="dissolve">
                                      <p:cBhvr>
                                        <p:cTn id="36" dur="500"/>
                                        <p:tgtEl>
                                          <p:spTgt spid="523312"/>
                                        </p:tgtEl>
                                      </p:cBhvr>
                                    </p:animEffect>
                                  </p:childTnLst>
                                </p:cTn>
                              </p:par>
                              <p:par>
                                <p:cTn id="37" presetID="9" presetClass="entr" presetSubtype="0" fill="hold" nodeType="withEffect">
                                  <p:stCondLst>
                                    <p:cond delay="0"/>
                                  </p:stCondLst>
                                  <p:childTnLst>
                                    <p:set>
                                      <p:cBhvr>
                                        <p:cTn id="38" dur="1" fill="hold">
                                          <p:stCondLst>
                                            <p:cond delay="0"/>
                                          </p:stCondLst>
                                        </p:cTn>
                                        <p:tgtEl>
                                          <p:spTgt spid="523313"/>
                                        </p:tgtEl>
                                        <p:attrNameLst>
                                          <p:attrName>style.visibility</p:attrName>
                                        </p:attrNameLst>
                                      </p:cBhvr>
                                      <p:to>
                                        <p:strVal val="visible"/>
                                      </p:to>
                                    </p:set>
                                    <p:animEffect transition="in" filter="dissolve">
                                      <p:cBhvr>
                                        <p:cTn id="39" dur="500"/>
                                        <p:tgtEl>
                                          <p:spTgt spid="523313"/>
                                        </p:tgtEl>
                                      </p:cBhvr>
                                    </p:animEffect>
                                  </p:childTnLst>
                                </p:cTn>
                              </p:par>
                              <p:par>
                                <p:cTn id="40" presetID="9" presetClass="entr" presetSubtype="0" fill="hold" nodeType="withEffect">
                                  <p:stCondLst>
                                    <p:cond delay="0"/>
                                  </p:stCondLst>
                                  <p:childTnLst>
                                    <p:set>
                                      <p:cBhvr>
                                        <p:cTn id="41" dur="1" fill="hold">
                                          <p:stCondLst>
                                            <p:cond delay="0"/>
                                          </p:stCondLst>
                                        </p:cTn>
                                        <p:tgtEl>
                                          <p:spTgt spid="523314"/>
                                        </p:tgtEl>
                                        <p:attrNameLst>
                                          <p:attrName>style.visibility</p:attrName>
                                        </p:attrNameLst>
                                      </p:cBhvr>
                                      <p:to>
                                        <p:strVal val="visible"/>
                                      </p:to>
                                    </p:set>
                                    <p:animEffect transition="in" filter="dissolve">
                                      <p:cBhvr>
                                        <p:cTn id="42" dur="500"/>
                                        <p:tgtEl>
                                          <p:spTgt spid="523314"/>
                                        </p:tgtEl>
                                      </p:cBhvr>
                                    </p:animEffect>
                                  </p:childTnLst>
                                </p:cTn>
                              </p:par>
                              <p:par>
                                <p:cTn id="43" presetID="9" presetClass="entr" presetSubtype="0" fill="hold" nodeType="withEffect">
                                  <p:stCondLst>
                                    <p:cond delay="0"/>
                                  </p:stCondLst>
                                  <p:childTnLst>
                                    <p:set>
                                      <p:cBhvr>
                                        <p:cTn id="44" dur="1" fill="hold">
                                          <p:stCondLst>
                                            <p:cond delay="0"/>
                                          </p:stCondLst>
                                        </p:cTn>
                                        <p:tgtEl>
                                          <p:spTgt spid="523359"/>
                                        </p:tgtEl>
                                        <p:attrNameLst>
                                          <p:attrName>style.visibility</p:attrName>
                                        </p:attrNameLst>
                                      </p:cBhvr>
                                      <p:to>
                                        <p:strVal val="visible"/>
                                      </p:to>
                                    </p:set>
                                    <p:animEffect transition="in" filter="dissolve">
                                      <p:cBhvr>
                                        <p:cTn id="45" dur="500"/>
                                        <p:tgtEl>
                                          <p:spTgt spid="523359"/>
                                        </p:tgtEl>
                                      </p:cBhvr>
                                    </p:animEffect>
                                  </p:childTnLst>
                                </p:cTn>
                              </p:par>
                              <p:par>
                                <p:cTn id="46" presetID="9" presetClass="entr" presetSubtype="0" fill="hold" nodeType="withEffect">
                                  <p:stCondLst>
                                    <p:cond delay="0"/>
                                  </p:stCondLst>
                                  <p:childTnLst>
                                    <p:set>
                                      <p:cBhvr>
                                        <p:cTn id="47" dur="1" fill="hold">
                                          <p:stCondLst>
                                            <p:cond delay="0"/>
                                          </p:stCondLst>
                                        </p:cTn>
                                        <p:tgtEl>
                                          <p:spTgt spid="523360"/>
                                        </p:tgtEl>
                                        <p:attrNameLst>
                                          <p:attrName>style.visibility</p:attrName>
                                        </p:attrNameLst>
                                      </p:cBhvr>
                                      <p:to>
                                        <p:strVal val="visible"/>
                                      </p:to>
                                    </p:set>
                                    <p:animEffect transition="in" filter="dissolve">
                                      <p:cBhvr>
                                        <p:cTn id="48" dur="500"/>
                                        <p:tgtEl>
                                          <p:spTgt spid="523360"/>
                                        </p:tgtEl>
                                      </p:cBhvr>
                                    </p:animEffect>
                                  </p:childTnLst>
                                </p:cTn>
                              </p:par>
                              <p:par>
                                <p:cTn id="49" presetID="9" presetClass="entr" presetSubtype="0" fill="hold" nodeType="withEffect">
                                  <p:stCondLst>
                                    <p:cond delay="0"/>
                                  </p:stCondLst>
                                  <p:childTnLst>
                                    <p:set>
                                      <p:cBhvr>
                                        <p:cTn id="50" dur="1" fill="hold">
                                          <p:stCondLst>
                                            <p:cond delay="0"/>
                                          </p:stCondLst>
                                        </p:cTn>
                                        <p:tgtEl>
                                          <p:spTgt spid="523361"/>
                                        </p:tgtEl>
                                        <p:attrNameLst>
                                          <p:attrName>style.visibility</p:attrName>
                                        </p:attrNameLst>
                                      </p:cBhvr>
                                      <p:to>
                                        <p:strVal val="visible"/>
                                      </p:to>
                                    </p:set>
                                    <p:animEffect transition="in" filter="dissolve">
                                      <p:cBhvr>
                                        <p:cTn id="51" dur="500"/>
                                        <p:tgtEl>
                                          <p:spTgt spid="523361"/>
                                        </p:tgtEl>
                                      </p:cBhvr>
                                    </p:animEffect>
                                  </p:childTnLst>
                                </p:cTn>
                              </p:par>
                              <p:par>
                                <p:cTn id="52" presetID="9" presetClass="entr" presetSubtype="0" fill="hold" nodeType="withEffect">
                                  <p:stCondLst>
                                    <p:cond delay="0"/>
                                  </p:stCondLst>
                                  <p:childTnLst>
                                    <p:set>
                                      <p:cBhvr>
                                        <p:cTn id="53" dur="1" fill="hold">
                                          <p:stCondLst>
                                            <p:cond delay="0"/>
                                          </p:stCondLst>
                                        </p:cTn>
                                        <p:tgtEl>
                                          <p:spTgt spid="523362"/>
                                        </p:tgtEl>
                                        <p:attrNameLst>
                                          <p:attrName>style.visibility</p:attrName>
                                        </p:attrNameLst>
                                      </p:cBhvr>
                                      <p:to>
                                        <p:strVal val="visible"/>
                                      </p:to>
                                    </p:set>
                                    <p:animEffect transition="in" filter="dissolve">
                                      <p:cBhvr>
                                        <p:cTn id="54" dur="500"/>
                                        <p:tgtEl>
                                          <p:spTgt spid="523362"/>
                                        </p:tgtEl>
                                      </p:cBhvr>
                                    </p:animEffect>
                                  </p:childTnLst>
                                </p:cTn>
                              </p:par>
                              <p:par>
                                <p:cTn id="55" presetID="9" presetClass="entr" presetSubtype="0" fill="hold" nodeType="withEffect">
                                  <p:stCondLst>
                                    <p:cond delay="0"/>
                                  </p:stCondLst>
                                  <p:childTnLst>
                                    <p:set>
                                      <p:cBhvr>
                                        <p:cTn id="56" dur="1" fill="hold">
                                          <p:stCondLst>
                                            <p:cond delay="0"/>
                                          </p:stCondLst>
                                        </p:cTn>
                                        <p:tgtEl>
                                          <p:spTgt spid="523363"/>
                                        </p:tgtEl>
                                        <p:attrNameLst>
                                          <p:attrName>style.visibility</p:attrName>
                                        </p:attrNameLst>
                                      </p:cBhvr>
                                      <p:to>
                                        <p:strVal val="visible"/>
                                      </p:to>
                                    </p:set>
                                    <p:animEffect transition="in" filter="dissolve">
                                      <p:cBhvr>
                                        <p:cTn id="57" dur="500"/>
                                        <p:tgtEl>
                                          <p:spTgt spid="52336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23367"/>
                                        </p:tgtEl>
                                        <p:attrNameLst>
                                          <p:attrName>style.visibility</p:attrName>
                                        </p:attrNameLst>
                                      </p:cBhvr>
                                      <p:to>
                                        <p:strVal val="visible"/>
                                      </p:to>
                                    </p:set>
                                    <p:animEffect transition="in" filter="dissolve">
                                      <p:cBhvr>
                                        <p:cTn id="62" dur="500"/>
                                        <p:tgtEl>
                                          <p:spTgt spid="523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66" grpId="0"/>
      <p:bldP spid="52336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xmlns="" id="{7A379926-90F3-4F52-AB00-2BBEFFB08ED1}"/>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9523" name="Text Box 3">
            <a:extLst>
              <a:ext uri="{FF2B5EF4-FFF2-40B4-BE49-F238E27FC236}">
                <a16:creationId xmlns:a16="http://schemas.microsoft.com/office/drawing/2014/main" xmlns="" id="{66BB7250-294D-46D3-AE17-E25E3D5A110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619525" name="AutoShape 5">
            <a:extLst>
              <a:ext uri="{FF2B5EF4-FFF2-40B4-BE49-F238E27FC236}">
                <a16:creationId xmlns:a16="http://schemas.microsoft.com/office/drawing/2014/main" xmlns="" id="{9CFF0EED-9B62-412E-A300-66235360D92F}"/>
              </a:ext>
            </a:extLst>
          </p:cNvPr>
          <p:cNvSpPr>
            <a:spLocks noChangeArrowheads="1"/>
          </p:cNvSpPr>
          <p:nvPr/>
        </p:nvSpPr>
        <p:spPr bwMode="auto">
          <a:xfrm>
            <a:off x="1262063" y="4114800"/>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9526" name="Text Box 6">
            <a:extLst>
              <a:ext uri="{FF2B5EF4-FFF2-40B4-BE49-F238E27FC236}">
                <a16:creationId xmlns:a16="http://schemas.microsoft.com/office/drawing/2014/main" xmlns="" id="{E1FE1B72-F89C-4CFF-986A-24D1729CC59F}"/>
              </a:ext>
            </a:extLst>
          </p:cNvPr>
          <p:cNvSpPr txBox="1">
            <a:spLocks noChangeArrowheads="1"/>
          </p:cNvSpPr>
          <p:nvPr/>
        </p:nvSpPr>
        <p:spPr bwMode="auto">
          <a:xfrm>
            <a:off x="24050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19527" name="Text Box 7">
            <a:extLst>
              <a:ext uri="{FF2B5EF4-FFF2-40B4-BE49-F238E27FC236}">
                <a16:creationId xmlns:a16="http://schemas.microsoft.com/office/drawing/2014/main" xmlns="" id="{E8A951A6-5165-4B0C-9361-F3217B3544C3}"/>
              </a:ext>
            </a:extLst>
          </p:cNvPr>
          <p:cNvSpPr txBox="1">
            <a:spLocks noChangeArrowheads="1"/>
          </p:cNvSpPr>
          <p:nvPr/>
        </p:nvSpPr>
        <p:spPr bwMode="auto">
          <a:xfrm>
            <a:off x="18716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19528" name="Text Box 8">
            <a:extLst>
              <a:ext uri="{FF2B5EF4-FFF2-40B4-BE49-F238E27FC236}">
                <a16:creationId xmlns:a16="http://schemas.microsoft.com/office/drawing/2014/main" xmlns="" id="{5695AD55-BB22-46F7-BE3A-419B0A257B9B}"/>
              </a:ext>
            </a:extLst>
          </p:cNvPr>
          <p:cNvSpPr txBox="1">
            <a:spLocks noChangeArrowheads="1"/>
          </p:cNvSpPr>
          <p:nvPr/>
        </p:nvSpPr>
        <p:spPr bwMode="auto">
          <a:xfrm>
            <a:off x="13382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19529" name="Text Box 9">
            <a:extLst>
              <a:ext uri="{FF2B5EF4-FFF2-40B4-BE49-F238E27FC236}">
                <a16:creationId xmlns:a16="http://schemas.microsoft.com/office/drawing/2014/main" xmlns="" id="{06519890-E038-46E5-9C60-3182A669BD8B}"/>
              </a:ext>
            </a:extLst>
          </p:cNvPr>
          <p:cNvSpPr txBox="1">
            <a:spLocks noChangeArrowheads="1"/>
          </p:cNvSpPr>
          <p:nvPr/>
        </p:nvSpPr>
        <p:spPr bwMode="auto">
          <a:xfrm>
            <a:off x="34718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19530" name="Text Box 10">
            <a:extLst>
              <a:ext uri="{FF2B5EF4-FFF2-40B4-BE49-F238E27FC236}">
                <a16:creationId xmlns:a16="http://schemas.microsoft.com/office/drawing/2014/main" xmlns="" id="{90F09846-0021-4E92-A6C7-9ED7E90CCA09}"/>
              </a:ext>
            </a:extLst>
          </p:cNvPr>
          <p:cNvSpPr txBox="1">
            <a:spLocks noChangeArrowheads="1"/>
          </p:cNvSpPr>
          <p:nvPr/>
        </p:nvSpPr>
        <p:spPr bwMode="auto">
          <a:xfrm>
            <a:off x="29384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19531" name="Line 11">
            <a:extLst>
              <a:ext uri="{FF2B5EF4-FFF2-40B4-BE49-F238E27FC236}">
                <a16:creationId xmlns:a16="http://schemas.microsoft.com/office/drawing/2014/main" xmlns="" id="{F8A32679-0285-4C04-8D10-17F140541071}"/>
              </a:ext>
            </a:extLst>
          </p:cNvPr>
          <p:cNvSpPr>
            <a:spLocks noChangeShapeType="1"/>
          </p:cNvSpPr>
          <p:nvPr/>
        </p:nvSpPr>
        <p:spPr bwMode="auto">
          <a:xfrm>
            <a:off x="17954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32" name="Line 12">
            <a:extLst>
              <a:ext uri="{FF2B5EF4-FFF2-40B4-BE49-F238E27FC236}">
                <a16:creationId xmlns:a16="http://schemas.microsoft.com/office/drawing/2014/main" xmlns="" id="{66E1DC84-06B5-4E0B-844D-F7E2E1D1FAC2}"/>
              </a:ext>
            </a:extLst>
          </p:cNvPr>
          <p:cNvSpPr>
            <a:spLocks noChangeShapeType="1"/>
          </p:cNvSpPr>
          <p:nvPr/>
        </p:nvSpPr>
        <p:spPr bwMode="auto">
          <a:xfrm>
            <a:off x="23288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33" name="Line 13">
            <a:extLst>
              <a:ext uri="{FF2B5EF4-FFF2-40B4-BE49-F238E27FC236}">
                <a16:creationId xmlns:a16="http://schemas.microsoft.com/office/drawing/2014/main" xmlns="" id="{621B8A44-5AE7-4832-8454-9F3A521E5ABE}"/>
              </a:ext>
            </a:extLst>
          </p:cNvPr>
          <p:cNvSpPr>
            <a:spLocks noChangeShapeType="1"/>
          </p:cNvSpPr>
          <p:nvPr/>
        </p:nvSpPr>
        <p:spPr bwMode="auto">
          <a:xfrm>
            <a:off x="2862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34" name="Line 14">
            <a:extLst>
              <a:ext uri="{FF2B5EF4-FFF2-40B4-BE49-F238E27FC236}">
                <a16:creationId xmlns:a16="http://schemas.microsoft.com/office/drawing/2014/main" xmlns="" id="{32EC1911-4268-4DC5-BFC8-A11A3AD345FE}"/>
              </a:ext>
            </a:extLst>
          </p:cNvPr>
          <p:cNvSpPr>
            <a:spLocks noChangeShapeType="1"/>
          </p:cNvSpPr>
          <p:nvPr/>
        </p:nvSpPr>
        <p:spPr bwMode="auto">
          <a:xfrm>
            <a:off x="33956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35" name="Text Box 15">
            <a:extLst>
              <a:ext uri="{FF2B5EF4-FFF2-40B4-BE49-F238E27FC236}">
                <a16:creationId xmlns:a16="http://schemas.microsoft.com/office/drawing/2014/main" xmlns="" id="{4A36FA10-D7AA-4DDC-8120-2744E7D860D9}"/>
              </a:ext>
            </a:extLst>
          </p:cNvPr>
          <p:cNvSpPr txBox="1">
            <a:spLocks noChangeArrowheads="1"/>
          </p:cNvSpPr>
          <p:nvPr/>
        </p:nvSpPr>
        <p:spPr bwMode="auto">
          <a:xfrm>
            <a:off x="1338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19536" name="Text Box 16">
            <a:extLst>
              <a:ext uri="{FF2B5EF4-FFF2-40B4-BE49-F238E27FC236}">
                <a16:creationId xmlns:a16="http://schemas.microsoft.com/office/drawing/2014/main" xmlns="" id="{B0026EB3-9868-452B-B08B-7FE9FEF9BA99}"/>
              </a:ext>
            </a:extLst>
          </p:cNvPr>
          <p:cNvSpPr txBox="1">
            <a:spLocks noChangeArrowheads="1"/>
          </p:cNvSpPr>
          <p:nvPr/>
        </p:nvSpPr>
        <p:spPr bwMode="auto">
          <a:xfrm>
            <a:off x="2862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19537" name="Text Box 17">
            <a:extLst>
              <a:ext uri="{FF2B5EF4-FFF2-40B4-BE49-F238E27FC236}">
                <a16:creationId xmlns:a16="http://schemas.microsoft.com/office/drawing/2014/main" xmlns="" id="{C51F42D2-07C5-49B0-8B37-0E8C3F4E4D60}"/>
              </a:ext>
            </a:extLst>
          </p:cNvPr>
          <p:cNvSpPr txBox="1">
            <a:spLocks noChangeArrowheads="1"/>
          </p:cNvSpPr>
          <p:nvPr/>
        </p:nvSpPr>
        <p:spPr bwMode="auto">
          <a:xfrm>
            <a:off x="2328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19538" name="Text Box 18">
            <a:extLst>
              <a:ext uri="{FF2B5EF4-FFF2-40B4-BE49-F238E27FC236}">
                <a16:creationId xmlns:a16="http://schemas.microsoft.com/office/drawing/2014/main" xmlns="" id="{7223FBBB-A05B-4CE1-A50D-741B743D1C69}"/>
              </a:ext>
            </a:extLst>
          </p:cNvPr>
          <p:cNvSpPr txBox="1">
            <a:spLocks noChangeArrowheads="1"/>
          </p:cNvSpPr>
          <p:nvPr/>
        </p:nvSpPr>
        <p:spPr bwMode="auto">
          <a:xfrm>
            <a:off x="185261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19539" name="Text Box 19">
            <a:extLst>
              <a:ext uri="{FF2B5EF4-FFF2-40B4-BE49-F238E27FC236}">
                <a16:creationId xmlns:a16="http://schemas.microsoft.com/office/drawing/2014/main" xmlns="" id="{A09BF0FF-D38D-4C81-9FA3-F197DB9569CA}"/>
              </a:ext>
            </a:extLst>
          </p:cNvPr>
          <p:cNvSpPr txBox="1">
            <a:spLocks noChangeArrowheads="1"/>
          </p:cNvSpPr>
          <p:nvPr/>
        </p:nvSpPr>
        <p:spPr bwMode="auto">
          <a:xfrm>
            <a:off x="3471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19540" name="Text Box 20">
            <a:extLst>
              <a:ext uri="{FF2B5EF4-FFF2-40B4-BE49-F238E27FC236}">
                <a16:creationId xmlns:a16="http://schemas.microsoft.com/office/drawing/2014/main" xmlns="" id="{67DD9169-E47F-4F90-A083-8D1E43C4D73E}"/>
              </a:ext>
            </a:extLst>
          </p:cNvPr>
          <p:cNvSpPr txBox="1">
            <a:spLocks noChangeArrowheads="1"/>
          </p:cNvSpPr>
          <p:nvPr/>
        </p:nvSpPr>
        <p:spPr bwMode="auto">
          <a:xfrm>
            <a:off x="644525" y="42148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19541" name="Line 21">
            <a:extLst>
              <a:ext uri="{FF2B5EF4-FFF2-40B4-BE49-F238E27FC236}">
                <a16:creationId xmlns:a16="http://schemas.microsoft.com/office/drawing/2014/main" xmlns="" id="{95369CCF-21FB-4095-99CC-25E7502104E7}"/>
              </a:ext>
            </a:extLst>
          </p:cNvPr>
          <p:cNvSpPr>
            <a:spLocks noChangeShapeType="1"/>
          </p:cNvSpPr>
          <p:nvPr/>
        </p:nvSpPr>
        <p:spPr bwMode="auto">
          <a:xfrm>
            <a:off x="3962400"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42" name="Text Box 22">
            <a:extLst>
              <a:ext uri="{FF2B5EF4-FFF2-40B4-BE49-F238E27FC236}">
                <a16:creationId xmlns:a16="http://schemas.microsoft.com/office/drawing/2014/main" xmlns="" id="{8ADC8776-C638-4930-8C9B-A4ECE8E21D9C}"/>
              </a:ext>
            </a:extLst>
          </p:cNvPr>
          <p:cNvSpPr txBox="1">
            <a:spLocks noChangeArrowheads="1"/>
          </p:cNvSpPr>
          <p:nvPr/>
        </p:nvSpPr>
        <p:spPr bwMode="auto">
          <a:xfrm>
            <a:off x="4046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19543" name="Text Box 23">
            <a:extLst>
              <a:ext uri="{FF2B5EF4-FFF2-40B4-BE49-F238E27FC236}">
                <a16:creationId xmlns:a16="http://schemas.microsoft.com/office/drawing/2014/main" xmlns="" id="{BB2417BA-895A-4D2A-A89E-6385B2AEED25}"/>
              </a:ext>
            </a:extLst>
          </p:cNvPr>
          <p:cNvSpPr txBox="1">
            <a:spLocks noChangeArrowheads="1"/>
          </p:cNvSpPr>
          <p:nvPr/>
        </p:nvSpPr>
        <p:spPr bwMode="auto">
          <a:xfrm>
            <a:off x="407511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619544" name="Line 24">
            <a:extLst>
              <a:ext uri="{FF2B5EF4-FFF2-40B4-BE49-F238E27FC236}">
                <a16:creationId xmlns:a16="http://schemas.microsoft.com/office/drawing/2014/main" xmlns="" id="{F6BCAE3A-BE2D-4D11-912B-B96F842F2CF7}"/>
              </a:ext>
            </a:extLst>
          </p:cNvPr>
          <p:cNvSpPr>
            <a:spLocks noChangeShapeType="1"/>
          </p:cNvSpPr>
          <p:nvPr/>
        </p:nvSpPr>
        <p:spPr bwMode="auto">
          <a:xfrm>
            <a:off x="454342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45" name="Line 25">
            <a:extLst>
              <a:ext uri="{FF2B5EF4-FFF2-40B4-BE49-F238E27FC236}">
                <a16:creationId xmlns:a16="http://schemas.microsoft.com/office/drawing/2014/main" xmlns="" id="{FA237089-EEAA-4441-9FD3-CB27A2FC364F}"/>
              </a:ext>
            </a:extLst>
          </p:cNvPr>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46" name="Line 26">
            <a:extLst>
              <a:ext uri="{FF2B5EF4-FFF2-40B4-BE49-F238E27FC236}">
                <a16:creationId xmlns:a16="http://schemas.microsoft.com/office/drawing/2014/main" xmlns="" id="{5862D0FA-57FE-491C-91C3-C46A9EE8B79D}"/>
              </a:ext>
            </a:extLst>
          </p:cNvPr>
          <p:cNvSpPr>
            <a:spLocks noChangeShapeType="1"/>
          </p:cNvSpPr>
          <p:nvPr/>
        </p:nvSpPr>
        <p:spPr bwMode="auto">
          <a:xfrm>
            <a:off x="5638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47" name="Line 27">
            <a:extLst>
              <a:ext uri="{FF2B5EF4-FFF2-40B4-BE49-F238E27FC236}">
                <a16:creationId xmlns:a16="http://schemas.microsoft.com/office/drawing/2014/main" xmlns="" id="{0302C834-0B8F-447B-B7FF-B74D601D2E7E}"/>
              </a:ext>
            </a:extLst>
          </p:cNvPr>
          <p:cNvSpPr>
            <a:spLocks noChangeShapeType="1"/>
          </p:cNvSpPr>
          <p:nvPr/>
        </p:nvSpPr>
        <p:spPr bwMode="auto">
          <a:xfrm>
            <a:off x="6172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48" name="Line 28">
            <a:extLst>
              <a:ext uri="{FF2B5EF4-FFF2-40B4-BE49-F238E27FC236}">
                <a16:creationId xmlns:a16="http://schemas.microsoft.com/office/drawing/2014/main" xmlns="" id="{C1FBAC9A-8304-4B1E-8EDE-2EB804829D78}"/>
              </a:ext>
            </a:extLst>
          </p:cNvPr>
          <p:cNvSpPr>
            <a:spLocks noChangeShapeType="1"/>
          </p:cNvSpPr>
          <p:nvPr/>
        </p:nvSpPr>
        <p:spPr bwMode="auto">
          <a:xfrm>
            <a:off x="6705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49" name="Text Box 29">
            <a:extLst>
              <a:ext uri="{FF2B5EF4-FFF2-40B4-BE49-F238E27FC236}">
                <a16:creationId xmlns:a16="http://schemas.microsoft.com/office/drawing/2014/main" xmlns="" id="{831836B9-2242-40DE-8ED5-FBCC73EA1B0E}"/>
              </a:ext>
            </a:extLst>
          </p:cNvPr>
          <p:cNvSpPr txBox="1">
            <a:spLocks noChangeArrowheads="1"/>
          </p:cNvSpPr>
          <p:nvPr/>
        </p:nvSpPr>
        <p:spPr bwMode="auto">
          <a:xfrm>
            <a:off x="4641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19550" name="Text Box 30">
            <a:extLst>
              <a:ext uri="{FF2B5EF4-FFF2-40B4-BE49-F238E27FC236}">
                <a16:creationId xmlns:a16="http://schemas.microsoft.com/office/drawing/2014/main" xmlns="" id="{96E6B83D-5F03-42B6-BC20-787DBBDEC9CC}"/>
              </a:ext>
            </a:extLst>
          </p:cNvPr>
          <p:cNvSpPr txBox="1">
            <a:spLocks noChangeArrowheads="1"/>
          </p:cNvSpPr>
          <p:nvPr/>
        </p:nvSpPr>
        <p:spPr bwMode="auto">
          <a:xfrm>
            <a:off x="51958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19551" name="Text Box 31">
            <a:extLst>
              <a:ext uri="{FF2B5EF4-FFF2-40B4-BE49-F238E27FC236}">
                <a16:creationId xmlns:a16="http://schemas.microsoft.com/office/drawing/2014/main" xmlns="" id="{4D99A45F-6E50-4D3B-B957-250895BB2191}"/>
              </a:ext>
            </a:extLst>
          </p:cNvPr>
          <p:cNvSpPr txBox="1">
            <a:spLocks noChangeArrowheads="1"/>
          </p:cNvSpPr>
          <p:nvPr/>
        </p:nvSpPr>
        <p:spPr bwMode="auto">
          <a:xfrm>
            <a:off x="5756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19552" name="Text Box 32">
            <a:extLst>
              <a:ext uri="{FF2B5EF4-FFF2-40B4-BE49-F238E27FC236}">
                <a16:creationId xmlns:a16="http://schemas.microsoft.com/office/drawing/2014/main" xmlns="" id="{BEB66090-E0A0-4330-ADE1-CF51A38BAA10}"/>
              </a:ext>
            </a:extLst>
          </p:cNvPr>
          <p:cNvSpPr txBox="1">
            <a:spLocks noChangeArrowheads="1"/>
          </p:cNvSpPr>
          <p:nvPr/>
        </p:nvSpPr>
        <p:spPr bwMode="auto">
          <a:xfrm>
            <a:off x="625633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19553" name="Text Box 33">
            <a:extLst>
              <a:ext uri="{FF2B5EF4-FFF2-40B4-BE49-F238E27FC236}">
                <a16:creationId xmlns:a16="http://schemas.microsoft.com/office/drawing/2014/main" xmlns="" id="{38D4924F-E204-4527-9391-0466A0A776CA}"/>
              </a:ext>
            </a:extLst>
          </p:cNvPr>
          <p:cNvSpPr txBox="1">
            <a:spLocks noChangeArrowheads="1"/>
          </p:cNvSpPr>
          <p:nvPr/>
        </p:nvSpPr>
        <p:spPr bwMode="auto">
          <a:xfrm>
            <a:off x="6732588"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19554" name="Text Box 34">
            <a:extLst>
              <a:ext uri="{FF2B5EF4-FFF2-40B4-BE49-F238E27FC236}">
                <a16:creationId xmlns:a16="http://schemas.microsoft.com/office/drawing/2014/main" xmlns="" id="{AB779F4A-0828-4ABC-AA4F-A442D16E027F}"/>
              </a:ext>
            </a:extLst>
          </p:cNvPr>
          <p:cNvSpPr txBox="1">
            <a:spLocks noChangeArrowheads="1"/>
          </p:cNvSpPr>
          <p:nvPr/>
        </p:nvSpPr>
        <p:spPr bwMode="auto">
          <a:xfrm>
            <a:off x="4565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19555" name="Text Box 35">
            <a:extLst>
              <a:ext uri="{FF2B5EF4-FFF2-40B4-BE49-F238E27FC236}">
                <a16:creationId xmlns:a16="http://schemas.microsoft.com/office/drawing/2014/main" xmlns="" id="{B6232737-AB5C-42D0-941C-A3091025E594}"/>
              </a:ext>
            </a:extLst>
          </p:cNvPr>
          <p:cNvSpPr txBox="1">
            <a:spLocks noChangeArrowheads="1"/>
          </p:cNvSpPr>
          <p:nvPr/>
        </p:nvSpPr>
        <p:spPr bwMode="auto">
          <a:xfrm>
            <a:off x="513238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19556" name="Text Box 36">
            <a:extLst>
              <a:ext uri="{FF2B5EF4-FFF2-40B4-BE49-F238E27FC236}">
                <a16:creationId xmlns:a16="http://schemas.microsoft.com/office/drawing/2014/main" xmlns="" id="{35AE330E-AFE5-4658-8798-FB25D742608B}"/>
              </a:ext>
            </a:extLst>
          </p:cNvPr>
          <p:cNvSpPr txBox="1">
            <a:spLocks noChangeArrowheads="1"/>
          </p:cNvSpPr>
          <p:nvPr/>
        </p:nvSpPr>
        <p:spPr bwMode="auto">
          <a:xfrm>
            <a:off x="5708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19557" name="Text Box 37">
            <a:extLst>
              <a:ext uri="{FF2B5EF4-FFF2-40B4-BE49-F238E27FC236}">
                <a16:creationId xmlns:a16="http://schemas.microsoft.com/office/drawing/2014/main" xmlns="" id="{965788DF-BCD1-4D3E-AF56-66ACB0CC75DE}"/>
              </a:ext>
            </a:extLst>
          </p:cNvPr>
          <p:cNvSpPr txBox="1">
            <a:spLocks noChangeArrowheads="1"/>
          </p:cNvSpPr>
          <p:nvPr/>
        </p:nvSpPr>
        <p:spPr bwMode="auto">
          <a:xfrm>
            <a:off x="62420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19558" name="Text Box 38">
            <a:extLst>
              <a:ext uri="{FF2B5EF4-FFF2-40B4-BE49-F238E27FC236}">
                <a16:creationId xmlns:a16="http://schemas.microsoft.com/office/drawing/2014/main" xmlns="" id="{EE89A6E4-C19C-46C1-9DA5-8FC9BA8984DF}"/>
              </a:ext>
            </a:extLst>
          </p:cNvPr>
          <p:cNvSpPr txBox="1">
            <a:spLocks noChangeArrowheads="1"/>
          </p:cNvSpPr>
          <p:nvPr/>
        </p:nvSpPr>
        <p:spPr bwMode="auto">
          <a:xfrm>
            <a:off x="667543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19559" name="Line 39">
            <a:extLst>
              <a:ext uri="{FF2B5EF4-FFF2-40B4-BE49-F238E27FC236}">
                <a16:creationId xmlns:a16="http://schemas.microsoft.com/office/drawing/2014/main" xmlns="" id="{1A82A3B8-667F-48BF-A7C0-3D793F5ACA90}"/>
              </a:ext>
            </a:extLst>
          </p:cNvPr>
          <p:cNvSpPr>
            <a:spLocks noChangeShapeType="1"/>
          </p:cNvSpPr>
          <p:nvPr/>
        </p:nvSpPr>
        <p:spPr bwMode="auto">
          <a:xfrm flipV="1">
            <a:off x="15668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0" name="Line 40">
            <a:extLst>
              <a:ext uri="{FF2B5EF4-FFF2-40B4-BE49-F238E27FC236}">
                <a16:creationId xmlns:a16="http://schemas.microsoft.com/office/drawing/2014/main" xmlns="" id="{FB9FC22E-F218-4759-91DE-809506058922}"/>
              </a:ext>
            </a:extLst>
          </p:cNvPr>
          <p:cNvSpPr>
            <a:spLocks noChangeShapeType="1"/>
          </p:cNvSpPr>
          <p:nvPr/>
        </p:nvSpPr>
        <p:spPr bwMode="auto">
          <a:xfrm>
            <a:off x="1566863" y="4953000"/>
            <a:ext cx="990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1" name="Line 41">
            <a:extLst>
              <a:ext uri="{FF2B5EF4-FFF2-40B4-BE49-F238E27FC236}">
                <a16:creationId xmlns:a16="http://schemas.microsoft.com/office/drawing/2014/main" xmlns="" id="{F21EB735-2391-4F12-BA0D-B01749B68658}"/>
              </a:ext>
            </a:extLst>
          </p:cNvPr>
          <p:cNvSpPr>
            <a:spLocks noChangeShapeType="1"/>
          </p:cNvSpPr>
          <p:nvPr/>
        </p:nvSpPr>
        <p:spPr bwMode="auto">
          <a:xfrm flipV="1">
            <a:off x="25908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2" name="Line 42">
            <a:extLst>
              <a:ext uri="{FF2B5EF4-FFF2-40B4-BE49-F238E27FC236}">
                <a16:creationId xmlns:a16="http://schemas.microsoft.com/office/drawing/2014/main" xmlns="" id="{DD143492-1AA6-4FB0-B37A-D32F076DA44D}"/>
              </a:ext>
            </a:extLst>
          </p:cNvPr>
          <p:cNvSpPr>
            <a:spLocks noChangeShapeType="1"/>
          </p:cNvSpPr>
          <p:nvPr/>
        </p:nvSpPr>
        <p:spPr bwMode="auto">
          <a:xfrm>
            <a:off x="25908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3" name="Line 43">
            <a:extLst>
              <a:ext uri="{FF2B5EF4-FFF2-40B4-BE49-F238E27FC236}">
                <a16:creationId xmlns:a16="http://schemas.microsoft.com/office/drawing/2014/main" xmlns="" id="{F9A1B214-A84D-4B54-A3D5-BDD57710AA7A}"/>
              </a:ext>
            </a:extLst>
          </p:cNvPr>
          <p:cNvSpPr>
            <a:spLocks noChangeShapeType="1"/>
          </p:cNvSpPr>
          <p:nvPr/>
        </p:nvSpPr>
        <p:spPr bwMode="auto">
          <a:xfrm flipV="1">
            <a:off x="37338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4" name="Line 44">
            <a:extLst>
              <a:ext uri="{FF2B5EF4-FFF2-40B4-BE49-F238E27FC236}">
                <a16:creationId xmlns:a16="http://schemas.microsoft.com/office/drawing/2014/main" xmlns="" id="{305D1D3C-205A-45C0-AEC9-ED957E9B436B}"/>
              </a:ext>
            </a:extLst>
          </p:cNvPr>
          <p:cNvSpPr>
            <a:spLocks noChangeShapeType="1"/>
          </p:cNvSpPr>
          <p:nvPr/>
        </p:nvSpPr>
        <p:spPr bwMode="auto">
          <a:xfrm flipV="1">
            <a:off x="481488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5" name="Line 45">
            <a:extLst>
              <a:ext uri="{FF2B5EF4-FFF2-40B4-BE49-F238E27FC236}">
                <a16:creationId xmlns:a16="http://schemas.microsoft.com/office/drawing/2014/main" xmlns="" id="{6CF7941B-B82C-427E-AED5-3BCA7A59F8CB}"/>
              </a:ext>
            </a:extLst>
          </p:cNvPr>
          <p:cNvSpPr>
            <a:spLocks noChangeShapeType="1"/>
          </p:cNvSpPr>
          <p:nvPr/>
        </p:nvSpPr>
        <p:spPr bwMode="auto">
          <a:xfrm>
            <a:off x="36576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6" name="Line 46">
            <a:extLst>
              <a:ext uri="{FF2B5EF4-FFF2-40B4-BE49-F238E27FC236}">
                <a16:creationId xmlns:a16="http://schemas.microsoft.com/office/drawing/2014/main" xmlns="" id="{BA40D3AF-8BA6-4825-B207-106D9E6D4CDF}"/>
              </a:ext>
            </a:extLst>
          </p:cNvPr>
          <p:cNvSpPr>
            <a:spLocks noChangeShapeType="1"/>
          </p:cNvSpPr>
          <p:nvPr/>
        </p:nvSpPr>
        <p:spPr bwMode="auto">
          <a:xfrm flipV="1">
            <a:off x="5915025"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7" name="Line 47">
            <a:extLst>
              <a:ext uri="{FF2B5EF4-FFF2-40B4-BE49-F238E27FC236}">
                <a16:creationId xmlns:a16="http://schemas.microsoft.com/office/drawing/2014/main" xmlns="" id="{FCB05348-2C29-44CE-8324-B372AD5875F3}"/>
              </a:ext>
            </a:extLst>
          </p:cNvPr>
          <p:cNvSpPr>
            <a:spLocks noChangeShapeType="1"/>
          </p:cNvSpPr>
          <p:nvPr/>
        </p:nvSpPr>
        <p:spPr bwMode="auto">
          <a:xfrm>
            <a:off x="4757738"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8" name="Line 48">
            <a:extLst>
              <a:ext uri="{FF2B5EF4-FFF2-40B4-BE49-F238E27FC236}">
                <a16:creationId xmlns:a16="http://schemas.microsoft.com/office/drawing/2014/main" xmlns="" id="{94786C26-99BC-4B5B-9826-C787D3EDEAF3}"/>
              </a:ext>
            </a:extLst>
          </p:cNvPr>
          <p:cNvSpPr>
            <a:spLocks noChangeShapeType="1"/>
          </p:cNvSpPr>
          <p:nvPr/>
        </p:nvSpPr>
        <p:spPr bwMode="auto">
          <a:xfrm flipV="1">
            <a:off x="6967538" y="46529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9" name="Line 49">
            <a:extLst>
              <a:ext uri="{FF2B5EF4-FFF2-40B4-BE49-F238E27FC236}">
                <a16:creationId xmlns:a16="http://schemas.microsoft.com/office/drawing/2014/main" xmlns="" id="{BA4132E6-53BA-4AEB-A2A2-123D01F99810}"/>
              </a:ext>
            </a:extLst>
          </p:cNvPr>
          <p:cNvSpPr>
            <a:spLocks noChangeShapeType="1"/>
          </p:cNvSpPr>
          <p:nvPr/>
        </p:nvSpPr>
        <p:spPr bwMode="auto">
          <a:xfrm>
            <a:off x="5819775"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70" name="Line 50">
            <a:extLst>
              <a:ext uri="{FF2B5EF4-FFF2-40B4-BE49-F238E27FC236}">
                <a16:creationId xmlns:a16="http://schemas.microsoft.com/office/drawing/2014/main" xmlns="" id="{13D38FC0-D5A0-4369-AC21-57B5B7B0A446}"/>
              </a:ext>
            </a:extLst>
          </p:cNvPr>
          <p:cNvSpPr>
            <a:spLocks noChangeShapeType="1"/>
          </p:cNvSpPr>
          <p:nvPr/>
        </p:nvSpPr>
        <p:spPr bwMode="auto">
          <a:xfrm flipV="1">
            <a:off x="3152775" y="46386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71" name="Line 51">
            <a:extLst>
              <a:ext uri="{FF2B5EF4-FFF2-40B4-BE49-F238E27FC236}">
                <a16:creationId xmlns:a16="http://schemas.microsoft.com/office/drawing/2014/main" xmlns="" id="{227E8D9E-45AF-4235-AD73-E18687B23D0D}"/>
              </a:ext>
            </a:extLst>
          </p:cNvPr>
          <p:cNvSpPr>
            <a:spLocks noChangeShapeType="1"/>
          </p:cNvSpPr>
          <p:nvPr/>
        </p:nvSpPr>
        <p:spPr bwMode="auto">
          <a:xfrm flipV="1">
            <a:off x="20621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72" name="Line 52">
            <a:extLst>
              <a:ext uri="{FF2B5EF4-FFF2-40B4-BE49-F238E27FC236}">
                <a16:creationId xmlns:a16="http://schemas.microsoft.com/office/drawing/2014/main" xmlns="" id="{929DC481-CF44-4837-8BB7-4A9744BFDBBF}"/>
              </a:ext>
            </a:extLst>
          </p:cNvPr>
          <p:cNvSpPr>
            <a:spLocks noChangeShapeType="1"/>
          </p:cNvSpPr>
          <p:nvPr/>
        </p:nvSpPr>
        <p:spPr bwMode="auto">
          <a:xfrm flipV="1">
            <a:off x="42672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73" name="Line 53">
            <a:extLst>
              <a:ext uri="{FF2B5EF4-FFF2-40B4-BE49-F238E27FC236}">
                <a16:creationId xmlns:a16="http://schemas.microsoft.com/office/drawing/2014/main" xmlns="" id="{5EC0987F-E227-48C1-B57D-62259F00B8C0}"/>
              </a:ext>
            </a:extLst>
          </p:cNvPr>
          <p:cNvSpPr>
            <a:spLocks noChangeShapeType="1"/>
          </p:cNvSpPr>
          <p:nvPr/>
        </p:nvSpPr>
        <p:spPr bwMode="auto">
          <a:xfrm flipV="1">
            <a:off x="5381625"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74" name="Line 54">
            <a:extLst>
              <a:ext uri="{FF2B5EF4-FFF2-40B4-BE49-F238E27FC236}">
                <a16:creationId xmlns:a16="http://schemas.microsoft.com/office/drawing/2014/main" xmlns="" id="{FEAAE489-0D14-4B87-839C-8652312F9F96}"/>
              </a:ext>
            </a:extLst>
          </p:cNvPr>
          <p:cNvSpPr>
            <a:spLocks noChangeShapeType="1"/>
          </p:cNvSpPr>
          <p:nvPr/>
        </p:nvSpPr>
        <p:spPr bwMode="auto">
          <a:xfrm flipV="1">
            <a:off x="646271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75" name="Rectangle 55">
            <a:extLst>
              <a:ext uri="{FF2B5EF4-FFF2-40B4-BE49-F238E27FC236}">
                <a16:creationId xmlns:a16="http://schemas.microsoft.com/office/drawing/2014/main" xmlns="" id="{8F787170-A9D0-4833-9E28-1FBAEF6F7248}"/>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Increment = 1</a:t>
            </a:r>
          </a:p>
          <a:p>
            <a:pPr lvl="1">
              <a:spcBef>
                <a:spcPct val="20000"/>
              </a:spcBef>
            </a:pPr>
            <a:r>
              <a:rPr lang="en-IN" altLang="en-US" sz="2000">
                <a:solidFill>
                  <a:schemeClr val="accent2"/>
                </a:solidFill>
                <a:cs typeface="Times New Roman" panose="02020603050405020304" pitchFamily="18" charset="0"/>
              </a:rPr>
              <a:t>Pass = 3</a:t>
            </a:r>
            <a:endParaRPr lang="en-US" altLang="en-US" b="1">
              <a:solidFill>
                <a:schemeClr val="accent2"/>
              </a:solidFill>
              <a:cs typeface="Times New Roman" panose="02020603050405020304" pitchFamily="18" charset="0"/>
            </a:endParaRPr>
          </a:p>
        </p:txBody>
      </p:sp>
      <p:sp>
        <p:nvSpPr>
          <p:cNvPr id="619576" name="Text Box 56">
            <a:extLst>
              <a:ext uri="{FF2B5EF4-FFF2-40B4-BE49-F238E27FC236}">
                <a16:creationId xmlns:a16="http://schemas.microsoft.com/office/drawing/2014/main" xmlns="" id="{D529BEC1-D94C-43A2-ADF7-A44DC6D56701}"/>
              </a:ext>
            </a:extLst>
          </p:cNvPr>
          <p:cNvSpPr txBox="1">
            <a:spLocks noChangeArrowheads="1"/>
          </p:cNvSpPr>
          <p:nvPr/>
        </p:nvSpPr>
        <p:spPr bwMode="auto">
          <a:xfrm>
            <a:off x="3086100" y="5195888"/>
            <a:ext cx="233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IN" altLang="en-US">
                <a:solidFill>
                  <a:schemeClr val="accent2"/>
                </a:solidFill>
              </a:rPr>
              <a:t>The list is now sorted</a:t>
            </a:r>
          </a:p>
        </p:txBody>
      </p:sp>
      <p:sp>
        <p:nvSpPr>
          <p:cNvPr id="58" name="Rectangle 57">
            <a:extLst>
              <a:ext uri="{FF2B5EF4-FFF2-40B4-BE49-F238E27FC236}">
                <a16:creationId xmlns:a16="http://schemas.microsoft.com/office/drawing/2014/main" xmlns="" id="{78D3FC30-06CE-4D92-8E6C-27F7E93A53AA}"/>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grpId="0" nodeType="withEffect">
                                  <p:stCondLst>
                                    <p:cond delay="0"/>
                                  </p:stCondLst>
                                  <p:childTnLst>
                                    <p:animEffect transition="out" filter="dissolve">
                                      <p:cBhvr>
                                        <p:cTn id="6" dur="500"/>
                                        <p:tgtEl>
                                          <p:spTgt spid="619575"/>
                                        </p:tgtEl>
                                      </p:cBhvr>
                                    </p:animEffect>
                                    <p:set>
                                      <p:cBhvr>
                                        <p:cTn id="7" dur="1" fill="hold">
                                          <p:stCondLst>
                                            <p:cond delay="499"/>
                                          </p:stCondLst>
                                        </p:cTn>
                                        <p:tgtEl>
                                          <p:spTgt spid="619575"/>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619559"/>
                                        </p:tgtEl>
                                      </p:cBhvr>
                                    </p:animEffect>
                                    <p:set>
                                      <p:cBhvr>
                                        <p:cTn id="10" dur="1" fill="hold">
                                          <p:stCondLst>
                                            <p:cond delay="499"/>
                                          </p:stCondLst>
                                        </p:cTn>
                                        <p:tgtEl>
                                          <p:spTgt spid="619559"/>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619560"/>
                                        </p:tgtEl>
                                      </p:cBhvr>
                                    </p:animEffect>
                                    <p:set>
                                      <p:cBhvr>
                                        <p:cTn id="13" dur="1" fill="hold">
                                          <p:stCondLst>
                                            <p:cond delay="499"/>
                                          </p:stCondLst>
                                        </p:cTn>
                                        <p:tgtEl>
                                          <p:spTgt spid="619560"/>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619561"/>
                                        </p:tgtEl>
                                      </p:cBhvr>
                                    </p:animEffect>
                                    <p:set>
                                      <p:cBhvr>
                                        <p:cTn id="16" dur="1" fill="hold">
                                          <p:stCondLst>
                                            <p:cond delay="499"/>
                                          </p:stCondLst>
                                        </p:cTn>
                                        <p:tgtEl>
                                          <p:spTgt spid="619561"/>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619562"/>
                                        </p:tgtEl>
                                      </p:cBhvr>
                                    </p:animEffect>
                                    <p:set>
                                      <p:cBhvr>
                                        <p:cTn id="19" dur="1" fill="hold">
                                          <p:stCondLst>
                                            <p:cond delay="499"/>
                                          </p:stCondLst>
                                        </p:cTn>
                                        <p:tgtEl>
                                          <p:spTgt spid="619562"/>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619563"/>
                                        </p:tgtEl>
                                      </p:cBhvr>
                                    </p:animEffect>
                                    <p:set>
                                      <p:cBhvr>
                                        <p:cTn id="22" dur="1" fill="hold">
                                          <p:stCondLst>
                                            <p:cond delay="499"/>
                                          </p:stCondLst>
                                        </p:cTn>
                                        <p:tgtEl>
                                          <p:spTgt spid="619563"/>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619564"/>
                                        </p:tgtEl>
                                      </p:cBhvr>
                                    </p:animEffect>
                                    <p:set>
                                      <p:cBhvr>
                                        <p:cTn id="25" dur="1" fill="hold">
                                          <p:stCondLst>
                                            <p:cond delay="499"/>
                                          </p:stCondLst>
                                        </p:cTn>
                                        <p:tgtEl>
                                          <p:spTgt spid="619564"/>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619565"/>
                                        </p:tgtEl>
                                      </p:cBhvr>
                                    </p:animEffect>
                                    <p:set>
                                      <p:cBhvr>
                                        <p:cTn id="28" dur="1" fill="hold">
                                          <p:stCondLst>
                                            <p:cond delay="499"/>
                                          </p:stCondLst>
                                        </p:cTn>
                                        <p:tgtEl>
                                          <p:spTgt spid="619565"/>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619566"/>
                                        </p:tgtEl>
                                      </p:cBhvr>
                                    </p:animEffect>
                                    <p:set>
                                      <p:cBhvr>
                                        <p:cTn id="31" dur="1" fill="hold">
                                          <p:stCondLst>
                                            <p:cond delay="499"/>
                                          </p:stCondLst>
                                        </p:cTn>
                                        <p:tgtEl>
                                          <p:spTgt spid="619566"/>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619567"/>
                                        </p:tgtEl>
                                      </p:cBhvr>
                                    </p:animEffect>
                                    <p:set>
                                      <p:cBhvr>
                                        <p:cTn id="34" dur="1" fill="hold">
                                          <p:stCondLst>
                                            <p:cond delay="499"/>
                                          </p:stCondLst>
                                        </p:cTn>
                                        <p:tgtEl>
                                          <p:spTgt spid="619567"/>
                                        </p:tgtEl>
                                        <p:attrNameLst>
                                          <p:attrName>style.visibility</p:attrName>
                                        </p:attrNameLst>
                                      </p:cBhvr>
                                      <p:to>
                                        <p:strVal val="hidden"/>
                                      </p:to>
                                    </p:set>
                                  </p:childTnLst>
                                </p:cTn>
                              </p:par>
                              <p:par>
                                <p:cTn id="35" presetID="9" presetClass="exit" presetSubtype="0" fill="hold" nodeType="withEffect">
                                  <p:stCondLst>
                                    <p:cond delay="0"/>
                                  </p:stCondLst>
                                  <p:childTnLst>
                                    <p:animEffect transition="out" filter="dissolve">
                                      <p:cBhvr>
                                        <p:cTn id="36" dur="500"/>
                                        <p:tgtEl>
                                          <p:spTgt spid="619568"/>
                                        </p:tgtEl>
                                      </p:cBhvr>
                                    </p:animEffect>
                                    <p:set>
                                      <p:cBhvr>
                                        <p:cTn id="37" dur="1" fill="hold">
                                          <p:stCondLst>
                                            <p:cond delay="499"/>
                                          </p:stCondLst>
                                        </p:cTn>
                                        <p:tgtEl>
                                          <p:spTgt spid="619568"/>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619569"/>
                                        </p:tgtEl>
                                      </p:cBhvr>
                                    </p:animEffect>
                                    <p:set>
                                      <p:cBhvr>
                                        <p:cTn id="40" dur="1" fill="hold">
                                          <p:stCondLst>
                                            <p:cond delay="499"/>
                                          </p:stCondLst>
                                        </p:cTn>
                                        <p:tgtEl>
                                          <p:spTgt spid="619569"/>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619570"/>
                                        </p:tgtEl>
                                      </p:cBhvr>
                                    </p:animEffect>
                                    <p:set>
                                      <p:cBhvr>
                                        <p:cTn id="43" dur="1" fill="hold">
                                          <p:stCondLst>
                                            <p:cond delay="499"/>
                                          </p:stCondLst>
                                        </p:cTn>
                                        <p:tgtEl>
                                          <p:spTgt spid="619570"/>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619571"/>
                                        </p:tgtEl>
                                      </p:cBhvr>
                                    </p:animEffect>
                                    <p:set>
                                      <p:cBhvr>
                                        <p:cTn id="46" dur="1" fill="hold">
                                          <p:stCondLst>
                                            <p:cond delay="499"/>
                                          </p:stCondLst>
                                        </p:cTn>
                                        <p:tgtEl>
                                          <p:spTgt spid="619571"/>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619572"/>
                                        </p:tgtEl>
                                      </p:cBhvr>
                                    </p:animEffect>
                                    <p:set>
                                      <p:cBhvr>
                                        <p:cTn id="49" dur="1" fill="hold">
                                          <p:stCondLst>
                                            <p:cond delay="499"/>
                                          </p:stCondLst>
                                        </p:cTn>
                                        <p:tgtEl>
                                          <p:spTgt spid="619572"/>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619573"/>
                                        </p:tgtEl>
                                      </p:cBhvr>
                                    </p:animEffect>
                                    <p:set>
                                      <p:cBhvr>
                                        <p:cTn id="52" dur="1" fill="hold">
                                          <p:stCondLst>
                                            <p:cond delay="499"/>
                                          </p:stCondLst>
                                        </p:cTn>
                                        <p:tgtEl>
                                          <p:spTgt spid="619573"/>
                                        </p:tgtEl>
                                        <p:attrNameLst>
                                          <p:attrName>style.visibility</p:attrName>
                                        </p:attrNameLst>
                                      </p:cBhvr>
                                      <p:to>
                                        <p:strVal val="hidden"/>
                                      </p:to>
                                    </p:set>
                                  </p:childTnLst>
                                </p:cTn>
                              </p:par>
                              <p:par>
                                <p:cTn id="53" presetID="9" presetClass="exit" presetSubtype="0" fill="hold" nodeType="withEffect">
                                  <p:stCondLst>
                                    <p:cond delay="0"/>
                                  </p:stCondLst>
                                  <p:childTnLst>
                                    <p:animEffect transition="out" filter="dissolve">
                                      <p:cBhvr>
                                        <p:cTn id="54" dur="500"/>
                                        <p:tgtEl>
                                          <p:spTgt spid="619574"/>
                                        </p:tgtEl>
                                      </p:cBhvr>
                                    </p:animEffect>
                                    <p:set>
                                      <p:cBhvr>
                                        <p:cTn id="55" dur="1" fill="hold">
                                          <p:stCondLst>
                                            <p:cond delay="499"/>
                                          </p:stCondLst>
                                        </p:cTn>
                                        <p:tgtEl>
                                          <p:spTgt spid="619574"/>
                                        </p:tgtEl>
                                        <p:attrNameLst>
                                          <p:attrName>style.visibility</p:attrName>
                                        </p:attrNameLst>
                                      </p:cBhvr>
                                      <p:to>
                                        <p:strVal val="hidden"/>
                                      </p:to>
                                    </p:set>
                                  </p:childTnLst>
                                </p:cTn>
                              </p:par>
                              <p:par>
                                <p:cTn id="56" presetID="9" presetClass="entr" presetSubtype="0" fill="hold" grpId="0" nodeType="withEffect">
                                  <p:stCondLst>
                                    <p:cond delay="0"/>
                                  </p:stCondLst>
                                  <p:childTnLst>
                                    <p:set>
                                      <p:cBhvr>
                                        <p:cTn id="57" dur="1" fill="hold">
                                          <p:stCondLst>
                                            <p:cond delay="0"/>
                                          </p:stCondLst>
                                        </p:cTn>
                                        <p:tgtEl>
                                          <p:spTgt spid="619576"/>
                                        </p:tgtEl>
                                        <p:attrNameLst>
                                          <p:attrName>style.visibility</p:attrName>
                                        </p:attrNameLst>
                                      </p:cBhvr>
                                      <p:to>
                                        <p:strVal val="visible"/>
                                      </p:to>
                                    </p:set>
                                    <p:animEffect transition="in" filter="dissolve">
                                      <p:cBhvr>
                                        <p:cTn id="58" dur="500"/>
                                        <p:tgtEl>
                                          <p:spTgt spid="61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75" grpId="0"/>
      <p:bldP spid="61957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a:extLst>
              <a:ext uri="{FF2B5EF4-FFF2-40B4-BE49-F238E27FC236}">
                <a16:creationId xmlns:a16="http://schemas.microsoft.com/office/drawing/2014/main" xmlns="" id="{A5B8697F-1E6E-41B6-A7A1-06CB15319B83}"/>
              </a:ext>
            </a:extLst>
          </p:cNvPr>
          <p:cNvSpPr>
            <a:spLocks noChangeArrowheads="1"/>
          </p:cNvSpPr>
          <p:nvPr/>
        </p:nvSpPr>
        <p:spPr bwMode="auto">
          <a:xfrm>
            <a:off x="1525588" y="1598613"/>
            <a:ext cx="7315200"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Which of the following sorting algorithms compares the elements separated by a distance of several positions to sort the data? The options are:</a:t>
            </a:r>
          </a:p>
          <a:p>
            <a:pPr>
              <a:spcBef>
                <a:spcPct val="20000"/>
              </a:spcBef>
            </a:pPr>
            <a:r>
              <a:rPr lang="en-US" altLang="en-US" sz="2000">
                <a:solidFill>
                  <a:schemeClr val="accent2"/>
                </a:solidFill>
                <a:cs typeface="Times New Roman" panose="02020603050405020304" pitchFamily="18" charset="0"/>
              </a:rPr>
              <a:t>	</a:t>
            </a:r>
            <a:r>
              <a:rPr lang="en-US" altLang="en-US">
                <a:solidFill>
                  <a:schemeClr val="accent2"/>
                </a:solidFill>
                <a:cs typeface="Times New Roman" panose="02020603050405020304" pitchFamily="18" charset="0"/>
              </a:rPr>
              <a:t>1.</a:t>
            </a:r>
            <a:r>
              <a:rPr lang="en-US" altLang="en-US" sz="2000">
                <a:solidFill>
                  <a:schemeClr val="accent2"/>
                </a:solidFill>
                <a:cs typeface="Times New Roman" panose="02020603050405020304" pitchFamily="18" charset="0"/>
              </a:rPr>
              <a:t>  </a:t>
            </a:r>
            <a:r>
              <a:rPr lang="en-IN" altLang="en-US">
                <a:solidFill>
                  <a:schemeClr val="accent2"/>
                </a:solidFill>
                <a:cs typeface="Times New Roman" panose="02020603050405020304" pitchFamily="18" charset="0"/>
              </a:rPr>
              <a:t>Insertion sort</a:t>
            </a:r>
          </a:p>
          <a:p>
            <a:pPr>
              <a:spcBef>
                <a:spcPct val="20000"/>
              </a:spcBef>
            </a:pPr>
            <a:r>
              <a:rPr lang="en-IN" altLang="en-US">
                <a:solidFill>
                  <a:schemeClr val="accent2"/>
                </a:solidFill>
                <a:cs typeface="Times New Roman" panose="02020603050405020304" pitchFamily="18" charset="0"/>
              </a:rPr>
              <a:t>	2.  Selection sort</a:t>
            </a:r>
          </a:p>
          <a:p>
            <a:pPr>
              <a:spcBef>
                <a:spcPct val="20000"/>
              </a:spcBef>
            </a:pPr>
            <a:r>
              <a:rPr lang="en-IN" altLang="en-US">
                <a:solidFill>
                  <a:schemeClr val="accent2"/>
                </a:solidFill>
                <a:cs typeface="Times New Roman" panose="02020603050405020304" pitchFamily="18" charset="0"/>
              </a:rPr>
              <a:t>	3.  Bubble sort</a:t>
            </a:r>
          </a:p>
          <a:p>
            <a:pPr>
              <a:spcBef>
                <a:spcPct val="20000"/>
              </a:spcBef>
            </a:pPr>
            <a:r>
              <a:rPr lang="en-IN" altLang="en-US">
                <a:solidFill>
                  <a:schemeClr val="accent2"/>
                </a:solidFill>
                <a:cs typeface="Times New Roman" panose="02020603050405020304" pitchFamily="18" charset="0"/>
              </a:rPr>
              <a:t>	4.  Shell sort</a:t>
            </a:r>
          </a:p>
        </p:txBody>
      </p:sp>
      <p:sp>
        <p:nvSpPr>
          <p:cNvPr id="645123" name="Text Box 3">
            <a:extLst>
              <a:ext uri="{FF2B5EF4-FFF2-40B4-BE49-F238E27FC236}">
                <a16:creationId xmlns:a16="http://schemas.microsoft.com/office/drawing/2014/main" xmlns="" id="{ACAE4321-C122-4786-9B32-8461EDAFAFE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645124" name="Rectangle 4">
            <a:extLst>
              <a:ext uri="{FF2B5EF4-FFF2-40B4-BE49-F238E27FC236}">
                <a16:creationId xmlns:a16="http://schemas.microsoft.com/office/drawing/2014/main" xmlns="" id="{A34E470F-B9BB-4912-AF14-CFF97DEC8E9B}"/>
              </a:ext>
            </a:extLst>
          </p:cNvPr>
          <p:cNvSpPr>
            <a:spLocks noChangeArrowheads="1"/>
          </p:cNvSpPr>
          <p:nvPr/>
        </p:nvSpPr>
        <p:spPr bwMode="auto">
          <a:xfrm>
            <a:off x="1525588" y="4953000"/>
            <a:ext cx="7315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a:spcBef>
                <a:spcPct val="20000"/>
              </a:spcBef>
            </a:pPr>
            <a:r>
              <a:rPr lang="en-US" altLang="en-US">
                <a:solidFill>
                  <a:schemeClr val="accent2"/>
                </a:solidFill>
                <a:cs typeface="Times New Roman" panose="02020603050405020304" pitchFamily="18" charset="0"/>
              </a:rPr>
              <a:t>      4.  Shell sort</a:t>
            </a:r>
          </a:p>
        </p:txBody>
      </p:sp>
      <p:sp>
        <p:nvSpPr>
          <p:cNvPr id="7" name="Rectangle 6">
            <a:extLst>
              <a:ext uri="{FF2B5EF4-FFF2-40B4-BE49-F238E27FC236}">
                <a16:creationId xmlns:a16="http://schemas.microsoft.com/office/drawing/2014/main" xmlns="" id="{7A7428EA-AB70-4DAD-9210-0DF6F11786CC}"/>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a:extLst>
              <a:ext uri="{FF2B5EF4-FFF2-40B4-BE49-F238E27FC236}">
                <a16:creationId xmlns:a16="http://schemas.microsoft.com/office/drawing/2014/main" xmlns="" id="{352C1F2A-BD2D-4142-922C-15665AC04491}"/>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36600" indent="-274638">
              <a:defRPr>
                <a:solidFill>
                  <a:schemeClr val="tx1"/>
                </a:solidFill>
                <a:latin typeface="Arial" panose="020B0604020202020204" pitchFamily="34" charset="0"/>
              </a:defRPr>
            </a:lvl2pPr>
            <a:lvl3pPr marL="1198563" indent="-298450">
              <a:defRPr>
                <a:solidFill>
                  <a:schemeClr val="tx1"/>
                </a:solidFill>
                <a:latin typeface="Arial" panose="020B0604020202020204" pitchFamily="34" charset="0"/>
              </a:defRPr>
            </a:lvl3pPr>
            <a:lvl4pPr marL="1804988" indent="-371475">
              <a:defRPr>
                <a:solidFill>
                  <a:schemeClr val="tx1"/>
                </a:solidFill>
                <a:latin typeface="Arial" panose="020B0604020202020204" pitchFamily="34" charset="0"/>
              </a:defRPr>
            </a:lvl4pPr>
            <a:lvl5pPr marL="2290763" indent="-371475">
              <a:defRPr>
                <a:solidFill>
                  <a:schemeClr val="tx1"/>
                </a:solidFill>
                <a:latin typeface="Arial" panose="020B0604020202020204" pitchFamily="34" charset="0"/>
              </a:defRPr>
            </a:lvl5pPr>
            <a:lvl6pPr marL="2747963" indent="-371475" fontAlgn="base">
              <a:spcBef>
                <a:spcPct val="0"/>
              </a:spcBef>
              <a:spcAft>
                <a:spcPct val="0"/>
              </a:spcAft>
              <a:defRPr>
                <a:solidFill>
                  <a:schemeClr val="tx1"/>
                </a:solidFill>
                <a:latin typeface="Arial" panose="020B0604020202020204" pitchFamily="34" charset="0"/>
              </a:defRPr>
            </a:lvl6pPr>
            <a:lvl7pPr marL="3205163" indent="-371475" fontAlgn="base">
              <a:spcBef>
                <a:spcPct val="0"/>
              </a:spcBef>
              <a:spcAft>
                <a:spcPct val="0"/>
              </a:spcAft>
              <a:defRPr>
                <a:solidFill>
                  <a:schemeClr val="tx1"/>
                </a:solidFill>
                <a:latin typeface="Arial" panose="020B0604020202020204" pitchFamily="34" charset="0"/>
              </a:defRPr>
            </a:lvl7pPr>
            <a:lvl8pPr marL="3662363" indent="-371475" fontAlgn="base">
              <a:spcBef>
                <a:spcPct val="0"/>
              </a:spcBef>
              <a:spcAft>
                <a:spcPct val="0"/>
              </a:spcAft>
              <a:defRPr>
                <a:solidFill>
                  <a:schemeClr val="tx1"/>
                </a:solidFill>
                <a:latin typeface="Arial" panose="020B0604020202020204" pitchFamily="34" charset="0"/>
              </a:defRPr>
            </a:lvl8pPr>
            <a:lvl9pPr marL="4119563"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In this session, you learned that:</a:t>
            </a:r>
          </a:p>
          <a:p>
            <a:pPr lvl="1">
              <a:spcBef>
                <a:spcPct val="20000"/>
              </a:spcBef>
              <a:buFontTx/>
              <a:buBlip>
                <a:blip r:embed="rId4"/>
              </a:buBlip>
            </a:pPr>
            <a:r>
              <a:rPr lang="en-IN" altLang="en-US">
                <a:solidFill>
                  <a:schemeClr val="accent2"/>
                </a:solidFill>
                <a:cs typeface="Times New Roman" panose="02020603050405020304" pitchFamily="18" charset="0"/>
              </a:rPr>
              <a:t>Sorting is a process of arranging data in some pre-defined order of a key value. The order can be either ascending or descending.</a:t>
            </a:r>
          </a:p>
          <a:p>
            <a:pPr lvl="1">
              <a:spcBef>
                <a:spcPct val="20000"/>
              </a:spcBef>
              <a:buFontTx/>
              <a:buBlip>
                <a:blip r:embed="rId4"/>
              </a:buBlip>
            </a:pPr>
            <a:r>
              <a:rPr lang="en-IN" altLang="en-US">
                <a:solidFill>
                  <a:schemeClr val="accent2"/>
                </a:solidFill>
                <a:cs typeface="Times New Roman" panose="02020603050405020304" pitchFamily="18" charset="0"/>
              </a:rPr>
              <a:t>There are various sorting algorithms that are used to sort data. Some of them are:  </a:t>
            </a:r>
          </a:p>
          <a:p>
            <a:pPr lvl="2">
              <a:spcBef>
                <a:spcPct val="20000"/>
              </a:spcBef>
              <a:buFontTx/>
              <a:buBlip>
                <a:blip r:embed="rId4"/>
              </a:buBlip>
            </a:pPr>
            <a:r>
              <a:rPr lang="en-IN" altLang="en-US" sz="1600">
                <a:solidFill>
                  <a:schemeClr val="accent2"/>
                </a:solidFill>
                <a:cs typeface="Times New Roman" panose="02020603050405020304" pitchFamily="18" charset="0"/>
              </a:rPr>
              <a:t>Bubble sort</a:t>
            </a:r>
          </a:p>
          <a:p>
            <a:pPr lvl="2">
              <a:spcBef>
                <a:spcPct val="20000"/>
              </a:spcBef>
              <a:buFontTx/>
              <a:buBlip>
                <a:blip r:embed="rId4"/>
              </a:buBlip>
            </a:pPr>
            <a:r>
              <a:rPr lang="en-IN" altLang="en-US" sz="1600">
                <a:solidFill>
                  <a:schemeClr val="accent2"/>
                </a:solidFill>
                <a:cs typeface="Times New Roman" panose="02020603050405020304" pitchFamily="18" charset="0"/>
              </a:rPr>
              <a:t>Selection sort </a:t>
            </a:r>
          </a:p>
          <a:p>
            <a:pPr lvl="2">
              <a:spcBef>
                <a:spcPct val="20000"/>
              </a:spcBef>
              <a:buFontTx/>
              <a:buBlip>
                <a:blip r:embed="rId4"/>
              </a:buBlip>
            </a:pPr>
            <a:r>
              <a:rPr lang="en-IN" altLang="en-US" sz="1600">
                <a:solidFill>
                  <a:schemeClr val="accent2"/>
                </a:solidFill>
                <a:cs typeface="Times New Roman" panose="02020603050405020304" pitchFamily="18" charset="0"/>
              </a:rPr>
              <a:t>Insertion sort</a:t>
            </a:r>
          </a:p>
          <a:p>
            <a:pPr lvl="2">
              <a:spcBef>
                <a:spcPct val="20000"/>
              </a:spcBef>
              <a:buFontTx/>
              <a:buBlip>
                <a:blip r:embed="rId4"/>
              </a:buBlip>
            </a:pPr>
            <a:r>
              <a:rPr lang="en-IN" altLang="en-US" sz="1600">
                <a:solidFill>
                  <a:schemeClr val="accent2"/>
                </a:solidFill>
                <a:cs typeface="Times New Roman" panose="02020603050405020304" pitchFamily="18" charset="0"/>
              </a:rPr>
              <a:t>Shell sort</a:t>
            </a:r>
          </a:p>
          <a:p>
            <a:pPr lvl="2">
              <a:spcBef>
                <a:spcPct val="20000"/>
              </a:spcBef>
              <a:buFontTx/>
              <a:buBlip>
                <a:blip r:embed="rId4"/>
              </a:buBlip>
            </a:pPr>
            <a:r>
              <a:rPr lang="en-IN" altLang="en-US" sz="1600">
                <a:solidFill>
                  <a:schemeClr val="accent2"/>
                </a:solidFill>
                <a:cs typeface="Times New Roman" panose="02020603050405020304" pitchFamily="18" charset="0"/>
              </a:rPr>
              <a:t>Merge sort </a:t>
            </a:r>
          </a:p>
          <a:p>
            <a:pPr lvl="2">
              <a:spcBef>
                <a:spcPct val="20000"/>
              </a:spcBef>
              <a:buFontTx/>
              <a:buBlip>
                <a:blip r:embed="rId4"/>
              </a:buBlip>
            </a:pPr>
            <a:r>
              <a:rPr lang="en-IN" altLang="en-US" sz="1600">
                <a:solidFill>
                  <a:schemeClr val="accent2"/>
                </a:solidFill>
                <a:cs typeface="Times New Roman" panose="02020603050405020304" pitchFamily="18" charset="0"/>
              </a:rPr>
              <a:t>Quick sort </a:t>
            </a:r>
          </a:p>
          <a:p>
            <a:pPr lvl="2">
              <a:spcBef>
                <a:spcPct val="20000"/>
              </a:spcBef>
              <a:buFontTx/>
              <a:buBlip>
                <a:blip r:embed="rId4"/>
              </a:buBlip>
            </a:pPr>
            <a:r>
              <a:rPr lang="en-IN" altLang="en-US" sz="1600">
                <a:solidFill>
                  <a:schemeClr val="accent2"/>
                </a:solidFill>
                <a:cs typeface="Times New Roman" panose="02020603050405020304" pitchFamily="18" charset="0"/>
              </a:rPr>
              <a:t>Heap sort</a:t>
            </a:r>
          </a:p>
        </p:txBody>
      </p:sp>
      <p:sp>
        <p:nvSpPr>
          <p:cNvPr id="603139" name="Text Box 3">
            <a:extLst>
              <a:ext uri="{FF2B5EF4-FFF2-40B4-BE49-F238E27FC236}">
                <a16:creationId xmlns:a16="http://schemas.microsoft.com/office/drawing/2014/main" xmlns="" id="{6F311A0A-58F6-45E3-9196-C15D802D7536}"/>
              </a:ext>
            </a:extLst>
          </p:cNvPr>
          <p:cNvSpPr txBox="1">
            <a:spLocks noChangeArrowheads="1"/>
          </p:cNvSpPr>
          <p:nvPr/>
        </p:nvSpPr>
        <p:spPr bwMode="auto">
          <a:xfrm>
            <a:off x="153988" y="709613"/>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Summary</a:t>
            </a:r>
          </a:p>
        </p:txBody>
      </p:sp>
      <p:sp>
        <p:nvSpPr>
          <p:cNvPr id="6" name="Rectangle 5">
            <a:extLst>
              <a:ext uri="{FF2B5EF4-FFF2-40B4-BE49-F238E27FC236}">
                <a16:creationId xmlns:a16="http://schemas.microsoft.com/office/drawing/2014/main" xmlns="" id="{C52B3B14-21F5-4FEB-A438-377D51A4791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a:extLst>
              <a:ext uri="{FF2B5EF4-FFF2-40B4-BE49-F238E27FC236}">
                <a16:creationId xmlns:a16="http://schemas.microsoft.com/office/drawing/2014/main" xmlns="" id="{912175A3-4E96-45A3-8FD3-830840038F59}"/>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6075" indent="-346075">
              <a:defRPr>
                <a:solidFill>
                  <a:schemeClr val="tx1"/>
                </a:solidFill>
                <a:latin typeface="Arial" panose="020B0604020202020204" pitchFamily="34" charset="0"/>
              </a:defRPr>
            </a:lvl1pPr>
            <a:lvl2pPr marL="736600" indent="-276225">
              <a:defRPr>
                <a:solidFill>
                  <a:schemeClr val="tx1"/>
                </a:solidFill>
                <a:latin typeface="Arial" panose="020B0604020202020204" pitchFamily="34" charset="0"/>
              </a:defRPr>
            </a:lvl2pPr>
            <a:lvl3pPr marL="1198563" indent="-282575">
              <a:defRPr>
                <a:solidFill>
                  <a:schemeClr val="tx1"/>
                </a:solidFill>
                <a:latin typeface="Arial" panose="020B0604020202020204" pitchFamily="34" charset="0"/>
              </a:defRPr>
            </a:lvl3pPr>
            <a:lvl4pPr marL="1770063" indent="-371475">
              <a:defRPr>
                <a:solidFill>
                  <a:schemeClr val="tx1"/>
                </a:solidFill>
                <a:latin typeface="Arial" panose="020B0604020202020204" pitchFamily="34" charset="0"/>
              </a:defRPr>
            </a:lvl4pPr>
            <a:lvl5pPr marL="2255838" indent="-371475">
              <a:defRPr>
                <a:solidFill>
                  <a:schemeClr val="tx1"/>
                </a:solidFill>
                <a:latin typeface="Arial" panose="020B0604020202020204" pitchFamily="34" charset="0"/>
              </a:defRPr>
            </a:lvl5pPr>
            <a:lvl6pPr marL="2713038" indent="-371475" fontAlgn="base">
              <a:spcBef>
                <a:spcPct val="0"/>
              </a:spcBef>
              <a:spcAft>
                <a:spcPct val="0"/>
              </a:spcAft>
              <a:defRPr>
                <a:solidFill>
                  <a:schemeClr val="tx1"/>
                </a:solidFill>
                <a:latin typeface="Arial" panose="020B0604020202020204" pitchFamily="34" charset="0"/>
              </a:defRPr>
            </a:lvl6pPr>
            <a:lvl7pPr marL="3170238" indent="-371475" fontAlgn="base">
              <a:spcBef>
                <a:spcPct val="0"/>
              </a:spcBef>
              <a:spcAft>
                <a:spcPct val="0"/>
              </a:spcAft>
              <a:defRPr>
                <a:solidFill>
                  <a:schemeClr val="tx1"/>
                </a:solidFill>
                <a:latin typeface="Arial" panose="020B0604020202020204" pitchFamily="34" charset="0"/>
              </a:defRPr>
            </a:lvl7pPr>
            <a:lvl8pPr marL="3627438" indent="-371475" fontAlgn="base">
              <a:spcBef>
                <a:spcPct val="0"/>
              </a:spcBef>
              <a:spcAft>
                <a:spcPct val="0"/>
              </a:spcAft>
              <a:defRPr>
                <a:solidFill>
                  <a:schemeClr val="tx1"/>
                </a:solidFill>
                <a:latin typeface="Arial" panose="020B0604020202020204" pitchFamily="34" charset="0"/>
              </a:defRPr>
            </a:lvl8pPr>
            <a:lvl9pPr marL="4084638" indent="-371475" fontAlgn="base">
              <a:spcBef>
                <a:spcPct val="0"/>
              </a:spcBef>
              <a:spcAft>
                <a:spcPct val="0"/>
              </a:spcAft>
              <a:defRPr>
                <a:solidFill>
                  <a:schemeClr val="tx1"/>
                </a:solidFill>
                <a:latin typeface="Arial" panose="020B0604020202020204" pitchFamily="34" charset="0"/>
              </a:defRPr>
            </a:lvl9pPr>
          </a:lstStyle>
          <a:p>
            <a:pPr lvl="1">
              <a:spcBef>
                <a:spcPct val="20000"/>
              </a:spcBef>
              <a:buFontTx/>
              <a:buBlip>
                <a:blip r:embed="rId3"/>
              </a:buBlip>
            </a:pPr>
            <a:r>
              <a:rPr lang="en-IN" altLang="en-US">
                <a:solidFill>
                  <a:schemeClr val="accent2"/>
                </a:solidFill>
                <a:cs typeface="Times New Roman" panose="02020603050405020304" pitchFamily="18" charset="0"/>
              </a:rPr>
              <a:t>To select an appropriate algorithm, you need to consider the following:</a:t>
            </a:r>
          </a:p>
          <a:p>
            <a:pPr lvl="2">
              <a:spcBef>
                <a:spcPct val="20000"/>
              </a:spcBef>
              <a:buFontTx/>
              <a:buBlip>
                <a:blip r:embed="rId3"/>
              </a:buBlip>
            </a:pPr>
            <a:r>
              <a:rPr lang="en-IN" altLang="en-US" sz="1600">
                <a:solidFill>
                  <a:schemeClr val="accent2"/>
                </a:solidFill>
                <a:cs typeface="Times New Roman" panose="02020603050405020304" pitchFamily="18" charset="0"/>
              </a:rPr>
              <a:t>Execution time</a:t>
            </a:r>
          </a:p>
          <a:p>
            <a:pPr lvl="2">
              <a:spcBef>
                <a:spcPct val="20000"/>
              </a:spcBef>
              <a:buFontTx/>
              <a:buBlip>
                <a:blip r:embed="rId3"/>
              </a:buBlip>
            </a:pPr>
            <a:r>
              <a:rPr lang="en-IN" altLang="en-US" sz="1600">
                <a:solidFill>
                  <a:schemeClr val="accent2"/>
                </a:solidFill>
                <a:cs typeface="Times New Roman" panose="02020603050405020304" pitchFamily="18" charset="0"/>
              </a:rPr>
              <a:t>Storage space</a:t>
            </a:r>
          </a:p>
          <a:p>
            <a:pPr lvl="2">
              <a:spcBef>
                <a:spcPct val="20000"/>
              </a:spcBef>
              <a:buFontTx/>
              <a:buBlip>
                <a:blip r:embed="rId3"/>
              </a:buBlip>
            </a:pPr>
            <a:r>
              <a:rPr lang="en-IN" altLang="en-US" sz="1600">
                <a:solidFill>
                  <a:schemeClr val="accent2"/>
                </a:solidFill>
                <a:cs typeface="Times New Roman" panose="02020603050405020304" pitchFamily="18" charset="0"/>
              </a:rPr>
              <a:t>Programming effort</a:t>
            </a:r>
          </a:p>
          <a:p>
            <a:pPr lvl="1">
              <a:spcBef>
                <a:spcPct val="20000"/>
              </a:spcBef>
              <a:buFontTx/>
              <a:buBlip>
                <a:blip r:embed="rId3"/>
              </a:buBlip>
            </a:pPr>
            <a:r>
              <a:rPr lang="en-IN" altLang="en-US">
                <a:solidFill>
                  <a:schemeClr val="accent2"/>
                </a:solidFill>
                <a:cs typeface="Times New Roman" panose="02020603050405020304" pitchFamily="18" charset="0"/>
              </a:rPr>
              <a:t>Bubble sort and selection algorithms have a quadratic order of growth, and are therefore suitable for sorting small lists only.</a:t>
            </a:r>
          </a:p>
          <a:p>
            <a:pPr lvl="1">
              <a:spcBef>
                <a:spcPct val="20000"/>
              </a:spcBef>
              <a:buFontTx/>
              <a:buBlip>
                <a:blip r:embed="rId3"/>
              </a:buBlip>
            </a:pPr>
            <a:r>
              <a:rPr lang="en-IN" altLang="en-US">
                <a:solidFill>
                  <a:schemeClr val="accent2"/>
                </a:solidFill>
                <a:cs typeface="Times New Roman" panose="02020603050405020304" pitchFamily="18" charset="0"/>
              </a:rPr>
              <a:t>Insertion sort performs different number of comparisons depending on the initial ordering of elements. When the elements are already in the sorted order, insertion sort needs to make very few comparisons.</a:t>
            </a:r>
          </a:p>
          <a:p>
            <a:pPr lvl="1">
              <a:spcBef>
                <a:spcPct val="20000"/>
              </a:spcBef>
              <a:buFontTx/>
              <a:buBlip>
                <a:blip r:embed="rId3"/>
              </a:buBlip>
            </a:pPr>
            <a:r>
              <a:rPr lang="en-IN" altLang="en-US">
                <a:solidFill>
                  <a:schemeClr val="accent2"/>
                </a:solidFill>
                <a:cs typeface="Times New Roman" panose="02020603050405020304" pitchFamily="18" charset="0"/>
              </a:rPr>
              <a:t>Insertion sort is an efficient algorithm than bubble sort and selection sort if the list that needs to be sorted is nearly sorted.</a:t>
            </a:r>
          </a:p>
        </p:txBody>
      </p:sp>
      <p:sp>
        <p:nvSpPr>
          <p:cNvPr id="609283" name="Text Box 3">
            <a:extLst>
              <a:ext uri="{FF2B5EF4-FFF2-40B4-BE49-F238E27FC236}">
                <a16:creationId xmlns:a16="http://schemas.microsoft.com/office/drawing/2014/main" xmlns="" id="{B162EB72-7A93-49DA-BC8A-64349326A95A}"/>
              </a:ext>
            </a:extLst>
          </p:cNvPr>
          <p:cNvSpPr txBox="1">
            <a:spLocks noChangeArrowheads="1"/>
          </p:cNvSpPr>
          <p:nvPr/>
        </p:nvSpPr>
        <p:spPr bwMode="auto">
          <a:xfrm>
            <a:off x="153988" y="712788"/>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Summary (Contd.)</a:t>
            </a:r>
          </a:p>
        </p:txBody>
      </p:sp>
      <p:sp>
        <p:nvSpPr>
          <p:cNvPr id="6" name="Rectangle 5">
            <a:extLst>
              <a:ext uri="{FF2B5EF4-FFF2-40B4-BE49-F238E27FC236}">
                <a16:creationId xmlns:a16="http://schemas.microsoft.com/office/drawing/2014/main" xmlns="" id="{D8135A26-F004-4347-A90B-19275063B103}"/>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a:extLst>
              <a:ext uri="{FF2B5EF4-FFF2-40B4-BE49-F238E27FC236}">
                <a16:creationId xmlns:a16="http://schemas.microsoft.com/office/drawing/2014/main" xmlns="" id="{46185E9A-43D3-4848-A6D8-B24E16C3B245}"/>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2 with the element stored at index 3 and swap the values if the value at index 2 is greater than the value at index 3.</a:t>
            </a:r>
            <a:endParaRPr lang="en-US" altLang="en-US" sz="2000" b="1">
              <a:solidFill>
                <a:schemeClr val="accent2"/>
              </a:solidFill>
              <a:cs typeface="Times New Roman" panose="02020603050405020304" pitchFamily="18" charset="0"/>
            </a:endParaRPr>
          </a:p>
        </p:txBody>
      </p:sp>
      <p:sp>
        <p:nvSpPr>
          <p:cNvPr id="546862" name="Text Box 46">
            <a:extLst>
              <a:ext uri="{FF2B5EF4-FFF2-40B4-BE49-F238E27FC236}">
                <a16:creationId xmlns:a16="http://schemas.microsoft.com/office/drawing/2014/main" xmlns="" id="{5164970C-D4D5-4441-8080-473EF665DEC2}"/>
              </a:ext>
            </a:extLst>
          </p:cNvPr>
          <p:cNvSpPr txBox="1">
            <a:spLocks noChangeArrowheads="1"/>
          </p:cNvSpPr>
          <p:nvPr/>
        </p:nvSpPr>
        <p:spPr bwMode="auto">
          <a:xfrm>
            <a:off x="2971800"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
        <p:nvSpPr>
          <p:cNvPr id="546863" name="Text Box 47">
            <a:extLst>
              <a:ext uri="{FF2B5EF4-FFF2-40B4-BE49-F238E27FC236}">
                <a16:creationId xmlns:a16="http://schemas.microsoft.com/office/drawing/2014/main" xmlns="" id="{F6853973-DFAC-4614-AAE4-0F60E36C16E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46864" name="AutoShape 48">
            <a:extLst>
              <a:ext uri="{FF2B5EF4-FFF2-40B4-BE49-F238E27FC236}">
                <a16:creationId xmlns:a16="http://schemas.microsoft.com/office/drawing/2014/main" xmlns="" id="{31586492-0468-4E6A-9211-10CE6207618D}"/>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6865" name="Text Box 49">
            <a:extLst>
              <a:ext uri="{FF2B5EF4-FFF2-40B4-BE49-F238E27FC236}">
                <a16:creationId xmlns:a16="http://schemas.microsoft.com/office/drawing/2014/main" xmlns="" id="{BBFCC974-11B9-4E67-9970-50EEEA7BF0AB}"/>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46866" name="Text Box 50">
            <a:extLst>
              <a:ext uri="{FF2B5EF4-FFF2-40B4-BE49-F238E27FC236}">
                <a16:creationId xmlns:a16="http://schemas.microsoft.com/office/drawing/2014/main" xmlns="" id="{22A3D52B-791F-4B87-AC08-6B8C92A8E640}"/>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6867" name="Text Box 51">
            <a:extLst>
              <a:ext uri="{FF2B5EF4-FFF2-40B4-BE49-F238E27FC236}">
                <a16:creationId xmlns:a16="http://schemas.microsoft.com/office/drawing/2014/main" xmlns="" id="{B337C1E8-8048-401E-9D26-6EECFDF18D2E}"/>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46868" name="Text Box 52">
            <a:extLst>
              <a:ext uri="{FF2B5EF4-FFF2-40B4-BE49-F238E27FC236}">
                <a16:creationId xmlns:a16="http://schemas.microsoft.com/office/drawing/2014/main" xmlns="" id="{7443F859-EC6E-499D-A99F-5870CB86B0D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46869" name="Text Box 53">
            <a:extLst>
              <a:ext uri="{FF2B5EF4-FFF2-40B4-BE49-F238E27FC236}">
                <a16:creationId xmlns:a16="http://schemas.microsoft.com/office/drawing/2014/main" xmlns="" id="{FC398CF5-0C87-464B-A69F-904A55F016BF}"/>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46870" name="Text Box 54">
            <a:extLst>
              <a:ext uri="{FF2B5EF4-FFF2-40B4-BE49-F238E27FC236}">
                <a16:creationId xmlns:a16="http://schemas.microsoft.com/office/drawing/2014/main" xmlns="" id="{884017EE-9F5B-43DA-B960-EBE6EDADC9FC}"/>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46871" name="Line 55">
            <a:extLst>
              <a:ext uri="{FF2B5EF4-FFF2-40B4-BE49-F238E27FC236}">
                <a16:creationId xmlns:a16="http://schemas.microsoft.com/office/drawing/2014/main" xmlns="" id="{2384E606-D5B9-414F-B563-5009A6E85398}"/>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72" name="Line 56">
            <a:extLst>
              <a:ext uri="{FF2B5EF4-FFF2-40B4-BE49-F238E27FC236}">
                <a16:creationId xmlns:a16="http://schemas.microsoft.com/office/drawing/2014/main" xmlns="" id="{33CCEAC2-03E7-4DC3-9244-9FB0E185D7D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73" name="Line 57">
            <a:extLst>
              <a:ext uri="{FF2B5EF4-FFF2-40B4-BE49-F238E27FC236}">
                <a16:creationId xmlns:a16="http://schemas.microsoft.com/office/drawing/2014/main" xmlns="" id="{0A31936E-FA48-42E8-857C-49BC2C72B898}"/>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74" name="Line 58">
            <a:extLst>
              <a:ext uri="{FF2B5EF4-FFF2-40B4-BE49-F238E27FC236}">
                <a16:creationId xmlns:a16="http://schemas.microsoft.com/office/drawing/2014/main" xmlns="" id="{B0027211-360B-4433-8E5F-C2A1462E3186}"/>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75" name="Text Box 59">
            <a:extLst>
              <a:ext uri="{FF2B5EF4-FFF2-40B4-BE49-F238E27FC236}">
                <a16:creationId xmlns:a16="http://schemas.microsoft.com/office/drawing/2014/main" xmlns="" id="{1E321036-0B2E-4AB6-ABAF-DFB585153C8F}"/>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46876" name="Text Box 60">
            <a:extLst>
              <a:ext uri="{FF2B5EF4-FFF2-40B4-BE49-F238E27FC236}">
                <a16:creationId xmlns:a16="http://schemas.microsoft.com/office/drawing/2014/main" xmlns="" id="{C8B44B42-A346-4D37-B849-770BA5FA6BBE}"/>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46877" name="Text Box 61">
            <a:extLst>
              <a:ext uri="{FF2B5EF4-FFF2-40B4-BE49-F238E27FC236}">
                <a16:creationId xmlns:a16="http://schemas.microsoft.com/office/drawing/2014/main" xmlns="" id="{012B1B5E-C7D0-4431-BBD0-CC832B0E5F02}"/>
              </a:ext>
            </a:extLst>
          </p:cNvPr>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46878" name="Text Box 62">
            <a:extLst>
              <a:ext uri="{FF2B5EF4-FFF2-40B4-BE49-F238E27FC236}">
                <a16:creationId xmlns:a16="http://schemas.microsoft.com/office/drawing/2014/main" xmlns="" id="{C14B41DF-0F7E-40A1-98A9-21B144C34C10}"/>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6879" name="Text Box 63">
            <a:extLst>
              <a:ext uri="{FF2B5EF4-FFF2-40B4-BE49-F238E27FC236}">
                <a16:creationId xmlns:a16="http://schemas.microsoft.com/office/drawing/2014/main" xmlns="" id="{3927EBB2-E349-42EB-BCEA-7199747095DF}"/>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46880" name="Group 64">
            <a:extLst>
              <a:ext uri="{FF2B5EF4-FFF2-40B4-BE49-F238E27FC236}">
                <a16:creationId xmlns:a16="http://schemas.microsoft.com/office/drawing/2014/main" xmlns="" id="{3C03A072-660B-4831-9296-082AC83401D8}"/>
              </a:ext>
            </a:extLst>
          </p:cNvPr>
          <p:cNvGrpSpPr>
            <a:grpSpLocks/>
          </p:cNvGrpSpPr>
          <p:nvPr/>
        </p:nvGrpSpPr>
        <p:grpSpPr bwMode="auto">
          <a:xfrm>
            <a:off x="3200400" y="4038600"/>
            <a:ext cx="1066800" cy="533400"/>
            <a:chOff x="1350" y="2544"/>
            <a:chExt cx="672" cy="336"/>
          </a:xfrm>
        </p:grpSpPr>
        <p:sp>
          <p:nvSpPr>
            <p:cNvPr id="546881" name="Line 65">
              <a:extLst>
                <a:ext uri="{FF2B5EF4-FFF2-40B4-BE49-F238E27FC236}">
                  <a16:creationId xmlns:a16="http://schemas.microsoft.com/office/drawing/2014/main" xmlns="" id="{7929AE6D-083A-412C-A290-FE433FBF062A}"/>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82" name="Line 66">
              <a:extLst>
                <a:ext uri="{FF2B5EF4-FFF2-40B4-BE49-F238E27FC236}">
                  <a16:creationId xmlns:a16="http://schemas.microsoft.com/office/drawing/2014/main" xmlns="" id="{D15DCBE5-61B6-4678-A12A-537CE6336D70}"/>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83" name="Line 67">
              <a:extLst>
                <a:ext uri="{FF2B5EF4-FFF2-40B4-BE49-F238E27FC236}">
                  <a16:creationId xmlns:a16="http://schemas.microsoft.com/office/drawing/2014/main" xmlns="" id="{70B1A9C2-93B7-44BC-BF14-E3635D65AD22}"/>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84" name="Line 68">
              <a:extLst>
                <a:ext uri="{FF2B5EF4-FFF2-40B4-BE49-F238E27FC236}">
                  <a16:creationId xmlns:a16="http://schemas.microsoft.com/office/drawing/2014/main" xmlns="" id="{8CC08487-AFBC-415B-90F2-46C27A299F55}"/>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85" name="Line 69">
              <a:extLst>
                <a:ext uri="{FF2B5EF4-FFF2-40B4-BE49-F238E27FC236}">
                  <a16:creationId xmlns:a16="http://schemas.microsoft.com/office/drawing/2014/main" xmlns="" id="{82FFA389-8E65-4662-9FC6-B19B0DC90AE4}"/>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86" name="Line 70">
              <a:extLst>
                <a:ext uri="{FF2B5EF4-FFF2-40B4-BE49-F238E27FC236}">
                  <a16:creationId xmlns:a16="http://schemas.microsoft.com/office/drawing/2014/main" xmlns="" id="{1AF0CD10-8F84-43FE-8CCD-F6D0142F1598}"/>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87" name="Line 71">
              <a:extLst>
                <a:ext uri="{FF2B5EF4-FFF2-40B4-BE49-F238E27FC236}">
                  <a16:creationId xmlns:a16="http://schemas.microsoft.com/office/drawing/2014/main" xmlns="" id="{4B87629F-06D0-4DAB-A9AC-3E62434F8CBC}"/>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1" name="Rectangle 30">
            <a:extLst>
              <a:ext uri="{FF2B5EF4-FFF2-40B4-BE49-F238E27FC236}">
                <a16:creationId xmlns:a16="http://schemas.microsoft.com/office/drawing/2014/main" xmlns="" id="{0C27A62D-3840-46FC-B393-7C81EBD5A29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46818">
                                            <p:txEl>
                                              <p:pRg st="2" end="2"/>
                                            </p:txEl>
                                          </p:spTgt>
                                        </p:tgtEl>
                                        <p:attrNameLst>
                                          <p:attrName>style.visibility</p:attrName>
                                        </p:attrNameLst>
                                      </p:cBhvr>
                                      <p:to>
                                        <p:strVal val="visible"/>
                                      </p:to>
                                    </p:set>
                                    <p:animEffect transition="in" filter="dissolve">
                                      <p:cBhvr>
                                        <p:cTn id="7" dur="500"/>
                                        <p:tgtEl>
                                          <p:spTgt spid="546818">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46880"/>
                                        </p:tgtEl>
                                        <p:attrNameLst>
                                          <p:attrName>style.visibility</p:attrName>
                                        </p:attrNameLst>
                                      </p:cBhvr>
                                      <p:to>
                                        <p:strVal val="visible"/>
                                      </p:to>
                                    </p:set>
                                    <p:animEffect transition="in" filter="dissolve">
                                      <p:cBhvr>
                                        <p:cTn id="10" dur="500"/>
                                        <p:tgtEl>
                                          <p:spTgt spid="54688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46862"/>
                                        </p:tgtEl>
                                        <p:attrNameLst>
                                          <p:attrName>style.visibility</p:attrName>
                                        </p:attrNameLst>
                                      </p:cBhvr>
                                      <p:to>
                                        <p:strVal val="visible"/>
                                      </p:to>
                                    </p:set>
                                    <p:animEffect transition="in" filter="dissolve">
                                      <p:cBhvr>
                                        <p:cTn id="15" dur="500"/>
                                        <p:tgtEl>
                                          <p:spTgt spid="5468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grpId="1" nodeType="clickEffect">
                                  <p:stCondLst>
                                    <p:cond delay="0"/>
                                  </p:stCondLst>
                                  <p:childTnLst>
                                    <p:animEffect transition="out" filter="dissolve">
                                      <p:cBhvr>
                                        <p:cTn id="19" dur="500"/>
                                        <p:tgtEl>
                                          <p:spTgt spid="546862"/>
                                        </p:tgtEl>
                                      </p:cBhvr>
                                    </p:animEffect>
                                    <p:set>
                                      <p:cBhvr>
                                        <p:cTn id="20" dur="1" fill="hold">
                                          <p:stCondLst>
                                            <p:cond delay="499"/>
                                          </p:stCondLst>
                                        </p:cTn>
                                        <p:tgtEl>
                                          <p:spTgt spid="546862"/>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500"/>
                                        <p:tgtEl>
                                          <p:spTgt spid="546880"/>
                                        </p:tgtEl>
                                      </p:cBhvr>
                                    </p:animEffect>
                                    <p:set>
                                      <p:cBhvr>
                                        <p:cTn id="23" dur="1" fill="hold">
                                          <p:stCondLst>
                                            <p:cond delay="499"/>
                                          </p:stCondLst>
                                        </p:cTn>
                                        <p:tgtEl>
                                          <p:spTgt spid="5468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62" grpId="0"/>
      <p:bldP spid="546862" grpId="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a:extLst>
              <a:ext uri="{FF2B5EF4-FFF2-40B4-BE49-F238E27FC236}">
                <a16:creationId xmlns:a16="http://schemas.microsoft.com/office/drawing/2014/main" xmlns="" id="{3CE7DF67-4EF8-42CF-A095-2248B6B5A601}"/>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6075" indent="-346075">
              <a:defRPr>
                <a:solidFill>
                  <a:schemeClr val="tx1"/>
                </a:solidFill>
                <a:latin typeface="Arial" panose="020B0604020202020204" pitchFamily="34" charset="0"/>
              </a:defRPr>
            </a:lvl1pPr>
            <a:lvl2pPr marL="736600" indent="-276225">
              <a:defRPr>
                <a:solidFill>
                  <a:schemeClr val="tx1"/>
                </a:solidFill>
                <a:latin typeface="Arial" panose="020B0604020202020204" pitchFamily="34" charset="0"/>
              </a:defRPr>
            </a:lvl2pPr>
            <a:lvl3pPr marL="1287463" indent="-371475">
              <a:defRPr>
                <a:solidFill>
                  <a:schemeClr val="tx1"/>
                </a:solidFill>
                <a:latin typeface="Arial" panose="020B0604020202020204" pitchFamily="34" charset="0"/>
              </a:defRPr>
            </a:lvl3pPr>
            <a:lvl4pPr marL="1773238" indent="-371475">
              <a:defRPr>
                <a:solidFill>
                  <a:schemeClr val="tx1"/>
                </a:solidFill>
                <a:latin typeface="Arial" panose="020B0604020202020204" pitchFamily="34" charset="0"/>
              </a:defRPr>
            </a:lvl4pPr>
            <a:lvl5pPr marL="2259013" indent="-371475">
              <a:defRPr>
                <a:solidFill>
                  <a:schemeClr val="tx1"/>
                </a:solidFill>
                <a:latin typeface="Arial" panose="020B0604020202020204" pitchFamily="34" charset="0"/>
              </a:defRPr>
            </a:lvl5pPr>
            <a:lvl6pPr marL="2716213" indent="-371475" fontAlgn="base">
              <a:spcBef>
                <a:spcPct val="0"/>
              </a:spcBef>
              <a:spcAft>
                <a:spcPct val="0"/>
              </a:spcAft>
              <a:defRPr>
                <a:solidFill>
                  <a:schemeClr val="tx1"/>
                </a:solidFill>
                <a:latin typeface="Arial" panose="020B0604020202020204" pitchFamily="34" charset="0"/>
              </a:defRPr>
            </a:lvl6pPr>
            <a:lvl7pPr marL="3173413" indent="-371475" fontAlgn="base">
              <a:spcBef>
                <a:spcPct val="0"/>
              </a:spcBef>
              <a:spcAft>
                <a:spcPct val="0"/>
              </a:spcAft>
              <a:defRPr>
                <a:solidFill>
                  <a:schemeClr val="tx1"/>
                </a:solidFill>
                <a:latin typeface="Arial" panose="020B0604020202020204" pitchFamily="34" charset="0"/>
              </a:defRPr>
            </a:lvl7pPr>
            <a:lvl8pPr marL="3630613" indent="-371475" fontAlgn="base">
              <a:spcBef>
                <a:spcPct val="0"/>
              </a:spcBef>
              <a:spcAft>
                <a:spcPct val="0"/>
              </a:spcAft>
              <a:defRPr>
                <a:solidFill>
                  <a:schemeClr val="tx1"/>
                </a:solidFill>
                <a:latin typeface="Arial" panose="020B0604020202020204" pitchFamily="34" charset="0"/>
              </a:defRPr>
            </a:lvl8pPr>
            <a:lvl9pPr marL="4087813" indent="-371475" fontAlgn="base">
              <a:spcBef>
                <a:spcPct val="0"/>
              </a:spcBef>
              <a:spcAft>
                <a:spcPct val="0"/>
              </a:spcAft>
              <a:defRPr>
                <a:solidFill>
                  <a:schemeClr val="tx1"/>
                </a:solidFill>
                <a:latin typeface="Arial" panose="020B0604020202020204" pitchFamily="34" charset="0"/>
              </a:defRPr>
            </a:lvl9pPr>
          </a:lstStyle>
          <a:p>
            <a:pPr lvl="1">
              <a:spcBef>
                <a:spcPct val="20000"/>
              </a:spcBef>
              <a:buFontTx/>
              <a:buBlip>
                <a:blip r:embed="rId3"/>
              </a:buBlip>
            </a:pPr>
            <a:r>
              <a:rPr lang="en-IN" altLang="en-US">
                <a:solidFill>
                  <a:schemeClr val="accent2"/>
                </a:solidFill>
                <a:cs typeface="Times New Roman" panose="02020603050405020304" pitchFamily="18" charset="0"/>
              </a:rPr>
              <a:t>Shell sort improves insertion sort by comparing the elements separated by a distance of several positions. This helps an element to take a bigger step towards its correct position, thereby reducing the number of comparisons.</a:t>
            </a:r>
          </a:p>
        </p:txBody>
      </p:sp>
      <p:sp>
        <p:nvSpPr>
          <p:cNvPr id="611331" name="Text Box 3">
            <a:extLst>
              <a:ext uri="{FF2B5EF4-FFF2-40B4-BE49-F238E27FC236}">
                <a16:creationId xmlns:a16="http://schemas.microsoft.com/office/drawing/2014/main" xmlns="" id="{26135D3D-3887-4120-BD28-4CAC081FC8FA}"/>
              </a:ext>
            </a:extLst>
          </p:cNvPr>
          <p:cNvSpPr txBox="1">
            <a:spLocks noChangeArrowheads="1"/>
          </p:cNvSpPr>
          <p:nvPr/>
        </p:nvSpPr>
        <p:spPr bwMode="auto">
          <a:xfrm>
            <a:off x="153988" y="709613"/>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Summary (Contd.)</a:t>
            </a:r>
          </a:p>
        </p:txBody>
      </p:sp>
      <p:sp>
        <p:nvSpPr>
          <p:cNvPr id="6" name="Rectangle 5">
            <a:extLst>
              <a:ext uri="{FF2B5EF4-FFF2-40B4-BE49-F238E27FC236}">
                <a16:creationId xmlns:a16="http://schemas.microsoft.com/office/drawing/2014/main" xmlns="" id="{252E750E-BEE4-455C-8E8B-B858BFDEA73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xmlns="" id="{6E7522A9-DDF8-40BC-9334-77D7E767734C}"/>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Quick sort algorithm:</a:t>
            </a:r>
          </a:p>
          <a:p>
            <a:pPr lvl="1">
              <a:spcBef>
                <a:spcPct val="20000"/>
              </a:spcBef>
              <a:buFontTx/>
              <a:buBlip>
                <a:blip r:embed="rId4"/>
              </a:buBlip>
            </a:pPr>
            <a:r>
              <a:rPr lang="en-IN" altLang="en-US">
                <a:solidFill>
                  <a:schemeClr val="accent2"/>
                </a:solidFill>
              </a:rPr>
              <a:t>Is one of the most efficient sorting algorithms</a:t>
            </a:r>
          </a:p>
          <a:p>
            <a:pPr lvl="1">
              <a:spcBef>
                <a:spcPct val="20000"/>
              </a:spcBef>
              <a:buFontTx/>
              <a:buBlip>
                <a:blip r:embed="rId4"/>
              </a:buBlip>
            </a:pPr>
            <a:r>
              <a:rPr lang="en-IN" altLang="en-US">
                <a:solidFill>
                  <a:schemeClr val="accent2"/>
                </a:solidFill>
              </a:rPr>
              <a:t>Is based on the divide and conquer approach</a:t>
            </a:r>
          </a:p>
          <a:p>
            <a:pPr lvl="1">
              <a:spcBef>
                <a:spcPct val="20000"/>
              </a:spcBef>
              <a:buFontTx/>
              <a:buBlip>
                <a:blip r:embed="rId4"/>
              </a:buBlip>
            </a:pPr>
            <a:r>
              <a:rPr lang="en-IN" altLang="en-US">
                <a:solidFill>
                  <a:schemeClr val="accent2"/>
                </a:solidFill>
              </a:rPr>
              <a:t>Successively divides the problem into smaller parts until the problems become so small that they can be directly solved</a:t>
            </a:r>
            <a:endParaRPr lang="en-US" altLang="en-US" b="1">
              <a:solidFill>
                <a:schemeClr val="accent2"/>
              </a:solidFill>
            </a:endParaRPr>
          </a:p>
        </p:txBody>
      </p:sp>
      <p:sp>
        <p:nvSpPr>
          <p:cNvPr id="272387" name="Text Box 3">
            <a:extLst>
              <a:ext uri="{FF2B5EF4-FFF2-40B4-BE49-F238E27FC236}">
                <a16:creationId xmlns:a16="http://schemas.microsoft.com/office/drawing/2014/main" xmlns="" id="{7FA3F163-9260-420F-984C-812994B6B40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Sorting Data by Using Quick Sort</a:t>
            </a:r>
          </a:p>
        </p:txBody>
      </p:sp>
      <p:sp>
        <p:nvSpPr>
          <p:cNvPr id="6" name="Rectangle 5">
            <a:extLst>
              <a:ext uri="{FF2B5EF4-FFF2-40B4-BE49-F238E27FC236}">
                <a16:creationId xmlns:a16="http://schemas.microsoft.com/office/drawing/2014/main" xmlns="" id="{698751EB-A1B3-42E5-9280-06673F597E74}"/>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949750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2386">
                                            <p:txEl>
                                              <p:pRg st="0" end="0"/>
                                            </p:txEl>
                                          </p:spTgt>
                                        </p:tgtEl>
                                        <p:attrNameLst>
                                          <p:attrName>style.visibility</p:attrName>
                                        </p:attrNameLst>
                                      </p:cBhvr>
                                      <p:to>
                                        <p:strVal val="visible"/>
                                      </p:to>
                                    </p:set>
                                    <p:animEffect transition="in" filter="dissolve">
                                      <p:cBhvr>
                                        <p:cTn id="7" dur="500"/>
                                        <p:tgtEl>
                                          <p:spTgt spid="27238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72386">
                                            <p:txEl>
                                              <p:pRg st="1" end="1"/>
                                            </p:txEl>
                                          </p:spTgt>
                                        </p:tgtEl>
                                        <p:attrNameLst>
                                          <p:attrName>style.visibility</p:attrName>
                                        </p:attrNameLst>
                                      </p:cBhvr>
                                      <p:to>
                                        <p:strVal val="visible"/>
                                      </p:to>
                                    </p:set>
                                    <p:animEffect transition="in" filter="dissolve">
                                      <p:cBhvr>
                                        <p:cTn id="10" dur="500"/>
                                        <p:tgtEl>
                                          <p:spTgt spid="27238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72386">
                                            <p:txEl>
                                              <p:pRg st="2" end="2"/>
                                            </p:txEl>
                                          </p:spTgt>
                                        </p:tgtEl>
                                        <p:attrNameLst>
                                          <p:attrName>style.visibility</p:attrName>
                                        </p:attrNameLst>
                                      </p:cBhvr>
                                      <p:to>
                                        <p:strVal val="visible"/>
                                      </p:to>
                                    </p:set>
                                    <p:animEffect transition="in" filter="dissolve">
                                      <p:cBhvr>
                                        <p:cTn id="13" dur="500"/>
                                        <p:tgtEl>
                                          <p:spTgt spid="272386">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72386">
                                            <p:txEl>
                                              <p:pRg st="3" end="3"/>
                                            </p:txEl>
                                          </p:spTgt>
                                        </p:tgtEl>
                                        <p:attrNameLst>
                                          <p:attrName>style.visibility</p:attrName>
                                        </p:attrNameLst>
                                      </p:cBhvr>
                                      <p:to>
                                        <p:strVal val="visible"/>
                                      </p:to>
                                    </p:set>
                                    <p:animEffect transition="in" filter="dissolve">
                                      <p:cBhvr>
                                        <p:cTn id="16" dur="500"/>
                                        <p:tgtEl>
                                          <p:spTgt spid="2723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a:extLst>
              <a:ext uri="{FF2B5EF4-FFF2-40B4-BE49-F238E27FC236}">
                <a16:creationId xmlns:a16="http://schemas.microsoft.com/office/drawing/2014/main" xmlns="" id="{F5F94E99-CBC0-4B39-825F-E701A4C72ED0}"/>
              </a:ext>
            </a:extLst>
          </p:cNvPr>
          <p:cNvSpPr>
            <a:spLocks noChangeArrowheads="1"/>
          </p:cNvSpPr>
          <p:nvPr/>
        </p:nvSpPr>
        <p:spPr bwMode="auto">
          <a:xfrm>
            <a:off x="1525588" y="1598613"/>
            <a:ext cx="7315200"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98563" indent="-284163">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In quick sort algorithm, you:</a:t>
            </a:r>
          </a:p>
          <a:p>
            <a:pPr lvl="1">
              <a:spcBef>
                <a:spcPct val="20000"/>
              </a:spcBef>
              <a:buFontTx/>
              <a:buBlip>
                <a:blip r:embed="rId4"/>
              </a:buBlip>
            </a:pPr>
            <a:r>
              <a:rPr lang="en-IN" altLang="en-US">
                <a:solidFill>
                  <a:schemeClr val="accent2"/>
                </a:solidFill>
              </a:rPr>
              <a:t>Select an element from the list called as pivot.</a:t>
            </a:r>
          </a:p>
          <a:p>
            <a:pPr lvl="1">
              <a:spcBef>
                <a:spcPct val="20000"/>
              </a:spcBef>
              <a:buFontTx/>
              <a:buBlip>
                <a:blip r:embed="rId4"/>
              </a:buBlip>
            </a:pPr>
            <a:r>
              <a:rPr lang="en-IN" altLang="en-US">
                <a:solidFill>
                  <a:schemeClr val="accent2"/>
                </a:solidFill>
              </a:rPr>
              <a:t>Partition the list into two parts such that:</a:t>
            </a:r>
          </a:p>
          <a:p>
            <a:pPr lvl="2">
              <a:spcBef>
                <a:spcPct val="20000"/>
              </a:spcBef>
              <a:buFontTx/>
              <a:buBlip>
                <a:blip r:embed="rId4"/>
              </a:buBlip>
            </a:pPr>
            <a:r>
              <a:rPr lang="en-IN" altLang="en-US" sz="1600">
                <a:solidFill>
                  <a:schemeClr val="accent2"/>
                </a:solidFill>
              </a:rPr>
              <a:t>All the elements towards the left end of the list are smaller than the pivot.</a:t>
            </a:r>
          </a:p>
          <a:p>
            <a:pPr lvl="2">
              <a:spcBef>
                <a:spcPct val="20000"/>
              </a:spcBef>
              <a:buFontTx/>
              <a:buBlip>
                <a:blip r:embed="rId4"/>
              </a:buBlip>
            </a:pPr>
            <a:r>
              <a:rPr lang="en-IN" altLang="en-US" sz="1600">
                <a:solidFill>
                  <a:schemeClr val="accent2"/>
                </a:solidFill>
              </a:rPr>
              <a:t>All the elements towards the right end of the list are greater than the pivot.</a:t>
            </a:r>
          </a:p>
          <a:p>
            <a:pPr lvl="1">
              <a:spcBef>
                <a:spcPct val="20000"/>
              </a:spcBef>
              <a:buFontTx/>
              <a:buBlip>
                <a:blip r:embed="rId4"/>
              </a:buBlip>
            </a:pPr>
            <a:r>
              <a:rPr lang="en-IN" altLang="en-US">
                <a:solidFill>
                  <a:schemeClr val="accent2"/>
                </a:solidFill>
              </a:rPr>
              <a:t>Store the pivot at its correct position between the two parts of the list.</a:t>
            </a:r>
          </a:p>
          <a:p>
            <a:pPr>
              <a:spcBef>
                <a:spcPct val="20000"/>
              </a:spcBef>
              <a:buFontTx/>
              <a:buBlip>
                <a:blip r:embed="rId3"/>
              </a:buBlip>
            </a:pPr>
            <a:r>
              <a:rPr lang="en-IN" altLang="en-US" sz="2000">
                <a:solidFill>
                  <a:schemeClr val="accent2"/>
                </a:solidFill>
              </a:rPr>
              <a:t>You repeat this process for each of the two sublists created after partitioning.</a:t>
            </a:r>
          </a:p>
          <a:p>
            <a:pPr>
              <a:spcBef>
                <a:spcPct val="20000"/>
              </a:spcBef>
              <a:buFontTx/>
              <a:buBlip>
                <a:blip r:embed="rId3"/>
              </a:buBlip>
            </a:pPr>
            <a:r>
              <a:rPr lang="en-IN" altLang="en-US" sz="2000">
                <a:solidFill>
                  <a:schemeClr val="accent2"/>
                </a:solidFill>
              </a:rPr>
              <a:t>This process continues until one element is left in each sublist.</a:t>
            </a:r>
            <a:endParaRPr lang="en-US" altLang="en-US" sz="2000">
              <a:solidFill>
                <a:schemeClr val="accent2"/>
              </a:solidFill>
            </a:endParaRPr>
          </a:p>
        </p:txBody>
      </p:sp>
      <p:sp>
        <p:nvSpPr>
          <p:cNvPr id="603139" name="Text Box 3">
            <a:extLst>
              <a:ext uri="{FF2B5EF4-FFF2-40B4-BE49-F238E27FC236}">
                <a16:creationId xmlns:a16="http://schemas.microsoft.com/office/drawing/2014/main" xmlns="" id="{134709A5-A32F-47AA-9261-EF9A74EDEE2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a:t>
            </a:r>
          </a:p>
        </p:txBody>
      </p:sp>
      <p:sp>
        <p:nvSpPr>
          <p:cNvPr id="6" name="Rectangle 5">
            <a:extLst>
              <a:ext uri="{FF2B5EF4-FFF2-40B4-BE49-F238E27FC236}">
                <a16:creationId xmlns:a16="http://schemas.microsoft.com/office/drawing/2014/main" xmlns="" id="{9B89CC16-AD9E-4EDD-BAD9-D1867EC74FAA}"/>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049469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03138">
                                            <p:txEl>
                                              <p:pRg st="0" end="0"/>
                                            </p:txEl>
                                          </p:spTgt>
                                        </p:tgtEl>
                                        <p:attrNameLst>
                                          <p:attrName>style.visibility</p:attrName>
                                        </p:attrNameLst>
                                      </p:cBhvr>
                                      <p:to>
                                        <p:strVal val="visible"/>
                                      </p:to>
                                    </p:set>
                                    <p:animEffect transition="in" filter="dissolve">
                                      <p:cBhvr>
                                        <p:cTn id="7" dur="500"/>
                                        <p:tgtEl>
                                          <p:spTgt spid="60313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03138">
                                            <p:txEl>
                                              <p:pRg st="1" end="1"/>
                                            </p:txEl>
                                          </p:spTgt>
                                        </p:tgtEl>
                                        <p:attrNameLst>
                                          <p:attrName>style.visibility</p:attrName>
                                        </p:attrNameLst>
                                      </p:cBhvr>
                                      <p:to>
                                        <p:strVal val="visible"/>
                                      </p:to>
                                    </p:set>
                                    <p:animEffect transition="in" filter="dissolve">
                                      <p:cBhvr>
                                        <p:cTn id="10" dur="500"/>
                                        <p:tgtEl>
                                          <p:spTgt spid="60313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03138">
                                            <p:txEl>
                                              <p:pRg st="2" end="2"/>
                                            </p:txEl>
                                          </p:spTgt>
                                        </p:tgtEl>
                                        <p:attrNameLst>
                                          <p:attrName>style.visibility</p:attrName>
                                        </p:attrNameLst>
                                      </p:cBhvr>
                                      <p:to>
                                        <p:strVal val="visible"/>
                                      </p:to>
                                    </p:set>
                                    <p:animEffect transition="in" filter="dissolve">
                                      <p:cBhvr>
                                        <p:cTn id="13" dur="500"/>
                                        <p:tgtEl>
                                          <p:spTgt spid="603138">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03138">
                                            <p:txEl>
                                              <p:pRg st="3" end="3"/>
                                            </p:txEl>
                                          </p:spTgt>
                                        </p:tgtEl>
                                        <p:attrNameLst>
                                          <p:attrName>style.visibility</p:attrName>
                                        </p:attrNameLst>
                                      </p:cBhvr>
                                      <p:to>
                                        <p:strVal val="visible"/>
                                      </p:to>
                                    </p:set>
                                    <p:animEffect transition="in" filter="dissolve">
                                      <p:cBhvr>
                                        <p:cTn id="16" dur="500"/>
                                        <p:tgtEl>
                                          <p:spTgt spid="603138">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03138">
                                            <p:txEl>
                                              <p:pRg st="4" end="4"/>
                                            </p:txEl>
                                          </p:spTgt>
                                        </p:tgtEl>
                                        <p:attrNameLst>
                                          <p:attrName>style.visibility</p:attrName>
                                        </p:attrNameLst>
                                      </p:cBhvr>
                                      <p:to>
                                        <p:strVal val="visible"/>
                                      </p:to>
                                    </p:set>
                                    <p:animEffect transition="in" filter="dissolve">
                                      <p:cBhvr>
                                        <p:cTn id="19" dur="500"/>
                                        <p:tgtEl>
                                          <p:spTgt spid="603138">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603138">
                                            <p:txEl>
                                              <p:pRg st="5" end="5"/>
                                            </p:txEl>
                                          </p:spTgt>
                                        </p:tgtEl>
                                        <p:attrNameLst>
                                          <p:attrName>style.visibility</p:attrName>
                                        </p:attrNameLst>
                                      </p:cBhvr>
                                      <p:to>
                                        <p:strVal val="visible"/>
                                      </p:to>
                                    </p:set>
                                    <p:animEffect transition="in" filter="dissolve">
                                      <p:cBhvr>
                                        <p:cTn id="22" dur="500"/>
                                        <p:tgtEl>
                                          <p:spTgt spid="603138">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603138">
                                            <p:txEl>
                                              <p:pRg st="6" end="6"/>
                                            </p:txEl>
                                          </p:spTgt>
                                        </p:tgtEl>
                                        <p:attrNameLst>
                                          <p:attrName>style.visibility</p:attrName>
                                        </p:attrNameLst>
                                      </p:cBhvr>
                                      <p:to>
                                        <p:strVal val="visible"/>
                                      </p:to>
                                    </p:set>
                                    <p:animEffect transition="in" filter="dissolve">
                                      <p:cBhvr>
                                        <p:cTn id="25" dur="500"/>
                                        <p:tgtEl>
                                          <p:spTgt spid="603138">
                                            <p:txEl>
                                              <p:pRg st="6" end="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603138">
                                            <p:txEl>
                                              <p:pRg st="7" end="7"/>
                                            </p:txEl>
                                          </p:spTgt>
                                        </p:tgtEl>
                                        <p:attrNameLst>
                                          <p:attrName>style.visibility</p:attrName>
                                        </p:attrNameLst>
                                      </p:cBhvr>
                                      <p:to>
                                        <p:strVal val="visible"/>
                                      </p:to>
                                    </p:set>
                                    <p:animEffect transition="in" filter="dissolve">
                                      <p:cBhvr>
                                        <p:cTn id="28" dur="500"/>
                                        <p:tgtEl>
                                          <p:spTgt spid="6031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xmlns="" id="{58557F65-565B-4411-B874-EF0FD24A57C9}"/>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To understand the implementation of quick sort algorithm, consider an unsorted list of numbers stored in an array. </a:t>
            </a:r>
            <a:endParaRPr lang="en-US" altLang="en-US" sz="2000" b="1">
              <a:solidFill>
                <a:schemeClr val="accent2"/>
              </a:solidFill>
            </a:endParaRPr>
          </a:p>
        </p:txBody>
      </p:sp>
      <p:sp>
        <p:nvSpPr>
          <p:cNvPr id="276483" name="Text Box 3">
            <a:extLst>
              <a:ext uri="{FF2B5EF4-FFF2-40B4-BE49-F238E27FC236}">
                <a16:creationId xmlns:a16="http://schemas.microsoft.com/office/drawing/2014/main" xmlns="" id="{A147259A-B746-4F83-B5A4-338D63E578F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276501" name="AutoShape 21">
            <a:extLst>
              <a:ext uri="{FF2B5EF4-FFF2-40B4-BE49-F238E27FC236}">
                <a16:creationId xmlns:a16="http://schemas.microsoft.com/office/drawing/2014/main" xmlns="" id="{8D1A01AB-0D35-4CD4-8FBB-8784780F6D95}"/>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502" name="Text Box 22">
            <a:extLst>
              <a:ext uri="{FF2B5EF4-FFF2-40B4-BE49-F238E27FC236}">
                <a16:creationId xmlns:a16="http://schemas.microsoft.com/office/drawing/2014/main" xmlns="" id="{02DD9C3E-C401-46EA-AAA3-A9249864C72F}"/>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276503" name="Text Box 23">
            <a:extLst>
              <a:ext uri="{FF2B5EF4-FFF2-40B4-BE49-F238E27FC236}">
                <a16:creationId xmlns:a16="http://schemas.microsoft.com/office/drawing/2014/main" xmlns="" id="{03229C97-4008-4F80-9795-AD843D78235A}"/>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276504" name="Text Box 24">
            <a:extLst>
              <a:ext uri="{FF2B5EF4-FFF2-40B4-BE49-F238E27FC236}">
                <a16:creationId xmlns:a16="http://schemas.microsoft.com/office/drawing/2014/main" xmlns="" id="{580FF483-315F-440F-AA48-84908DDB8880}"/>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276505" name="Text Box 25">
            <a:extLst>
              <a:ext uri="{FF2B5EF4-FFF2-40B4-BE49-F238E27FC236}">
                <a16:creationId xmlns:a16="http://schemas.microsoft.com/office/drawing/2014/main" xmlns="" id="{2C08FF2B-FE22-42EF-9FB4-E0428A93A2D8}"/>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276506" name="Text Box 26">
            <a:extLst>
              <a:ext uri="{FF2B5EF4-FFF2-40B4-BE49-F238E27FC236}">
                <a16:creationId xmlns:a16="http://schemas.microsoft.com/office/drawing/2014/main" xmlns="" id="{50934978-7B26-47B5-A22A-6FDF196487E3}"/>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276507" name="Text Box 27">
            <a:extLst>
              <a:ext uri="{FF2B5EF4-FFF2-40B4-BE49-F238E27FC236}">
                <a16:creationId xmlns:a16="http://schemas.microsoft.com/office/drawing/2014/main" xmlns="" id="{A8B34FF3-8862-44F8-95E9-8741AE4EE5E4}"/>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276508" name="Line 28">
            <a:extLst>
              <a:ext uri="{FF2B5EF4-FFF2-40B4-BE49-F238E27FC236}">
                <a16:creationId xmlns:a16="http://schemas.microsoft.com/office/drawing/2014/main" xmlns="" id="{2BDB4827-855F-45D9-BE87-210D52847DBD}"/>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509" name="Line 29">
            <a:extLst>
              <a:ext uri="{FF2B5EF4-FFF2-40B4-BE49-F238E27FC236}">
                <a16:creationId xmlns:a16="http://schemas.microsoft.com/office/drawing/2014/main" xmlns="" id="{9CE6A9BE-210F-4990-88A2-53D35601730B}"/>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510" name="Line 30">
            <a:extLst>
              <a:ext uri="{FF2B5EF4-FFF2-40B4-BE49-F238E27FC236}">
                <a16:creationId xmlns:a16="http://schemas.microsoft.com/office/drawing/2014/main" xmlns="" id="{F371D91A-EF2F-44D5-8AF7-026984BB433B}"/>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511" name="Line 31">
            <a:extLst>
              <a:ext uri="{FF2B5EF4-FFF2-40B4-BE49-F238E27FC236}">
                <a16:creationId xmlns:a16="http://schemas.microsoft.com/office/drawing/2014/main" xmlns="" id="{CC1B1304-6D6D-4ACC-A8A8-A494401C0A69}"/>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512" name="Text Box 32">
            <a:extLst>
              <a:ext uri="{FF2B5EF4-FFF2-40B4-BE49-F238E27FC236}">
                <a16:creationId xmlns:a16="http://schemas.microsoft.com/office/drawing/2014/main" xmlns="" id="{2D79C181-4A37-4897-AF3F-9F3E02DBA07A}"/>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276513" name="Text Box 33">
            <a:extLst>
              <a:ext uri="{FF2B5EF4-FFF2-40B4-BE49-F238E27FC236}">
                <a16:creationId xmlns:a16="http://schemas.microsoft.com/office/drawing/2014/main" xmlns="" id="{B6EF21D3-7C04-4029-9DAD-7DD415463DAE}"/>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276514" name="Text Box 34">
            <a:extLst>
              <a:ext uri="{FF2B5EF4-FFF2-40B4-BE49-F238E27FC236}">
                <a16:creationId xmlns:a16="http://schemas.microsoft.com/office/drawing/2014/main" xmlns="" id="{2E1024BC-F34E-4266-BD6A-07A184A37664}"/>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276515" name="Text Box 35">
            <a:extLst>
              <a:ext uri="{FF2B5EF4-FFF2-40B4-BE49-F238E27FC236}">
                <a16:creationId xmlns:a16="http://schemas.microsoft.com/office/drawing/2014/main" xmlns="" id="{6189A810-084E-4FC9-8E88-C4F87F4A9661}"/>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276516" name="Text Box 36">
            <a:extLst>
              <a:ext uri="{FF2B5EF4-FFF2-40B4-BE49-F238E27FC236}">
                <a16:creationId xmlns:a16="http://schemas.microsoft.com/office/drawing/2014/main" xmlns="" id="{F553EB0B-EB6D-429B-A631-BB24FB56A8D6}"/>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276517" name="Line 37">
            <a:extLst>
              <a:ext uri="{FF2B5EF4-FFF2-40B4-BE49-F238E27FC236}">
                <a16:creationId xmlns:a16="http://schemas.microsoft.com/office/drawing/2014/main" xmlns="" id="{5E47C24D-1295-42D7-86FD-EDC5C5BA87C2}"/>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518" name="Line 38">
            <a:extLst>
              <a:ext uri="{FF2B5EF4-FFF2-40B4-BE49-F238E27FC236}">
                <a16:creationId xmlns:a16="http://schemas.microsoft.com/office/drawing/2014/main" xmlns="" id="{F28F1534-9022-495E-A0E8-F170090BE1DD}"/>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519" name="Text Box 39">
            <a:extLst>
              <a:ext uri="{FF2B5EF4-FFF2-40B4-BE49-F238E27FC236}">
                <a16:creationId xmlns:a16="http://schemas.microsoft.com/office/drawing/2014/main" xmlns="" id="{051602A8-8C22-4783-A896-C920131B6A60}"/>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276520" name="Text Box 40">
            <a:extLst>
              <a:ext uri="{FF2B5EF4-FFF2-40B4-BE49-F238E27FC236}">
                <a16:creationId xmlns:a16="http://schemas.microsoft.com/office/drawing/2014/main" xmlns="" id="{FCB5C9E2-0C47-44CB-8E8B-720B90662B53}"/>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276521" name="Line 41">
            <a:extLst>
              <a:ext uri="{FF2B5EF4-FFF2-40B4-BE49-F238E27FC236}">
                <a16:creationId xmlns:a16="http://schemas.microsoft.com/office/drawing/2014/main" xmlns="" id="{BDFC5395-135B-4C5B-A531-C338B852E786}"/>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522" name="Text Box 42">
            <a:extLst>
              <a:ext uri="{FF2B5EF4-FFF2-40B4-BE49-F238E27FC236}">
                <a16:creationId xmlns:a16="http://schemas.microsoft.com/office/drawing/2014/main" xmlns="" id="{05947949-AB6B-4F6D-882A-D1C984544BCF}"/>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276523" name="Text Box 43">
            <a:extLst>
              <a:ext uri="{FF2B5EF4-FFF2-40B4-BE49-F238E27FC236}">
                <a16:creationId xmlns:a16="http://schemas.microsoft.com/office/drawing/2014/main" xmlns="" id="{A4A6E28A-8FDB-460B-92F0-BC02D42F7050}"/>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276524" name="Text Box 44">
            <a:extLst>
              <a:ext uri="{FF2B5EF4-FFF2-40B4-BE49-F238E27FC236}">
                <a16:creationId xmlns:a16="http://schemas.microsoft.com/office/drawing/2014/main" xmlns="" id="{26930DEF-FF9F-422B-9E23-9E3050A6314D}"/>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276525" name="Text Box 45">
            <a:extLst>
              <a:ext uri="{FF2B5EF4-FFF2-40B4-BE49-F238E27FC236}">
                <a16:creationId xmlns:a16="http://schemas.microsoft.com/office/drawing/2014/main" xmlns="" id="{72D8157F-D301-42BC-9DD5-2DB5D4439B47}"/>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31" name="Rectangle 30">
            <a:extLst>
              <a:ext uri="{FF2B5EF4-FFF2-40B4-BE49-F238E27FC236}">
                <a16:creationId xmlns:a16="http://schemas.microsoft.com/office/drawing/2014/main" xmlns="" id="{5D587AAA-2C8A-476C-AB53-547DD1B097FE}"/>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3939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6482">
                                            <p:txEl>
                                              <p:pRg st="0" end="0"/>
                                            </p:txEl>
                                          </p:spTgt>
                                        </p:tgtEl>
                                        <p:attrNameLst>
                                          <p:attrName>style.visibility</p:attrName>
                                        </p:attrNameLst>
                                      </p:cBhvr>
                                      <p:to>
                                        <p:strVal val="visible"/>
                                      </p:to>
                                    </p:set>
                                    <p:animEffect transition="in" filter="dissolve">
                                      <p:cBhvr>
                                        <p:cTn id="7" dur="500"/>
                                        <p:tgtEl>
                                          <p:spTgt spid="276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6501"/>
                                        </p:tgtEl>
                                        <p:attrNameLst>
                                          <p:attrName>style.visibility</p:attrName>
                                        </p:attrNameLst>
                                      </p:cBhvr>
                                      <p:to>
                                        <p:strVal val="visible"/>
                                      </p:to>
                                    </p:set>
                                    <p:animEffect transition="in" filter="dissolve">
                                      <p:cBhvr>
                                        <p:cTn id="12" dur="500"/>
                                        <p:tgtEl>
                                          <p:spTgt spid="27650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6502"/>
                                        </p:tgtEl>
                                        <p:attrNameLst>
                                          <p:attrName>style.visibility</p:attrName>
                                        </p:attrNameLst>
                                      </p:cBhvr>
                                      <p:to>
                                        <p:strVal val="visible"/>
                                      </p:to>
                                    </p:set>
                                    <p:animEffect transition="in" filter="dissolve">
                                      <p:cBhvr>
                                        <p:cTn id="15" dur="500"/>
                                        <p:tgtEl>
                                          <p:spTgt spid="27650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76503"/>
                                        </p:tgtEl>
                                        <p:attrNameLst>
                                          <p:attrName>style.visibility</p:attrName>
                                        </p:attrNameLst>
                                      </p:cBhvr>
                                      <p:to>
                                        <p:strVal val="visible"/>
                                      </p:to>
                                    </p:set>
                                    <p:animEffect transition="in" filter="dissolve">
                                      <p:cBhvr>
                                        <p:cTn id="18" dur="500"/>
                                        <p:tgtEl>
                                          <p:spTgt spid="27650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6504"/>
                                        </p:tgtEl>
                                        <p:attrNameLst>
                                          <p:attrName>style.visibility</p:attrName>
                                        </p:attrNameLst>
                                      </p:cBhvr>
                                      <p:to>
                                        <p:strVal val="visible"/>
                                      </p:to>
                                    </p:set>
                                    <p:animEffect transition="in" filter="dissolve">
                                      <p:cBhvr>
                                        <p:cTn id="21" dur="500"/>
                                        <p:tgtEl>
                                          <p:spTgt spid="27650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6505"/>
                                        </p:tgtEl>
                                        <p:attrNameLst>
                                          <p:attrName>style.visibility</p:attrName>
                                        </p:attrNameLst>
                                      </p:cBhvr>
                                      <p:to>
                                        <p:strVal val="visible"/>
                                      </p:to>
                                    </p:set>
                                    <p:animEffect transition="in" filter="dissolve">
                                      <p:cBhvr>
                                        <p:cTn id="24" dur="500"/>
                                        <p:tgtEl>
                                          <p:spTgt spid="27650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6506"/>
                                        </p:tgtEl>
                                        <p:attrNameLst>
                                          <p:attrName>style.visibility</p:attrName>
                                        </p:attrNameLst>
                                      </p:cBhvr>
                                      <p:to>
                                        <p:strVal val="visible"/>
                                      </p:to>
                                    </p:set>
                                    <p:animEffect transition="in" filter="dissolve">
                                      <p:cBhvr>
                                        <p:cTn id="27" dur="500"/>
                                        <p:tgtEl>
                                          <p:spTgt spid="2765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76507"/>
                                        </p:tgtEl>
                                        <p:attrNameLst>
                                          <p:attrName>style.visibility</p:attrName>
                                        </p:attrNameLst>
                                      </p:cBhvr>
                                      <p:to>
                                        <p:strVal val="visible"/>
                                      </p:to>
                                    </p:set>
                                    <p:animEffect transition="in" filter="dissolve">
                                      <p:cBhvr>
                                        <p:cTn id="30" dur="500"/>
                                        <p:tgtEl>
                                          <p:spTgt spid="276507"/>
                                        </p:tgtEl>
                                      </p:cBhvr>
                                    </p:animEffect>
                                  </p:childTnLst>
                                </p:cTn>
                              </p:par>
                              <p:par>
                                <p:cTn id="31" presetID="9" presetClass="entr" presetSubtype="0" fill="hold" nodeType="withEffect">
                                  <p:stCondLst>
                                    <p:cond delay="0"/>
                                  </p:stCondLst>
                                  <p:childTnLst>
                                    <p:set>
                                      <p:cBhvr>
                                        <p:cTn id="32" dur="1" fill="hold">
                                          <p:stCondLst>
                                            <p:cond delay="0"/>
                                          </p:stCondLst>
                                        </p:cTn>
                                        <p:tgtEl>
                                          <p:spTgt spid="276508"/>
                                        </p:tgtEl>
                                        <p:attrNameLst>
                                          <p:attrName>style.visibility</p:attrName>
                                        </p:attrNameLst>
                                      </p:cBhvr>
                                      <p:to>
                                        <p:strVal val="visible"/>
                                      </p:to>
                                    </p:set>
                                    <p:animEffect transition="in" filter="dissolve">
                                      <p:cBhvr>
                                        <p:cTn id="33" dur="500"/>
                                        <p:tgtEl>
                                          <p:spTgt spid="276508"/>
                                        </p:tgtEl>
                                      </p:cBhvr>
                                    </p:animEffect>
                                  </p:childTnLst>
                                </p:cTn>
                              </p:par>
                              <p:par>
                                <p:cTn id="34" presetID="9" presetClass="entr" presetSubtype="0" fill="hold" nodeType="withEffect">
                                  <p:stCondLst>
                                    <p:cond delay="0"/>
                                  </p:stCondLst>
                                  <p:childTnLst>
                                    <p:set>
                                      <p:cBhvr>
                                        <p:cTn id="35" dur="1" fill="hold">
                                          <p:stCondLst>
                                            <p:cond delay="0"/>
                                          </p:stCondLst>
                                        </p:cTn>
                                        <p:tgtEl>
                                          <p:spTgt spid="276509"/>
                                        </p:tgtEl>
                                        <p:attrNameLst>
                                          <p:attrName>style.visibility</p:attrName>
                                        </p:attrNameLst>
                                      </p:cBhvr>
                                      <p:to>
                                        <p:strVal val="visible"/>
                                      </p:to>
                                    </p:set>
                                    <p:animEffect transition="in" filter="dissolve">
                                      <p:cBhvr>
                                        <p:cTn id="36" dur="500"/>
                                        <p:tgtEl>
                                          <p:spTgt spid="276509"/>
                                        </p:tgtEl>
                                      </p:cBhvr>
                                    </p:animEffect>
                                  </p:childTnLst>
                                </p:cTn>
                              </p:par>
                              <p:par>
                                <p:cTn id="37" presetID="9" presetClass="entr" presetSubtype="0" fill="hold" nodeType="withEffect">
                                  <p:stCondLst>
                                    <p:cond delay="0"/>
                                  </p:stCondLst>
                                  <p:childTnLst>
                                    <p:set>
                                      <p:cBhvr>
                                        <p:cTn id="38" dur="1" fill="hold">
                                          <p:stCondLst>
                                            <p:cond delay="0"/>
                                          </p:stCondLst>
                                        </p:cTn>
                                        <p:tgtEl>
                                          <p:spTgt spid="276510"/>
                                        </p:tgtEl>
                                        <p:attrNameLst>
                                          <p:attrName>style.visibility</p:attrName>
                                        </p:attrNameLst>
                                      </p:cBhvr>
                                      <p:to>
                                        <p:strVal val="visible"/>
                                      </p:to>
                                    </p:set>
                                    <p:animEffect transition="in" filter="dissolve">
                                      <p:cBhvr>
                                        <p:cTn id="39" dur="500"/>
                                        <p:tgtEl>
                                          <p:spTgt spid="276510"/>
                                        </p:tgtEl>
                                      </p:cBhvr>
                                    </p:animEffect>
                                  </p:childTnLst>
                                </p:cTn>
                              </p:par>
                              <p:par>
                                <p:cTn id="40" presetID="9" presetClass="entr" presetSubtype="0" fill="hold" nodeType="withEffect">
                                  <p:stCondLst>
                                    <p:cond delay="0"/>
                                  </p:stCondLst>
                                  <p:childTnLst>
                                    <p:set>
                                      <p:cBhvr>
                                        <p:cTn id="41" dur="1" fill="hold">
                                          <p:stCondLst>
                                            <p:cond delay="0"/>
                                          </p:stCondLst>
                                        </p:cTn>
                                        <p:tgtEl>
                                          <p:spTgt spid="276511"/>
                                        </p:tgtEl>
                                        <p:attrNameLst>
                                          <p:attrName>style.visibility</p:attrName>
                                        </p:attrNameLst>
                                      </p:cBhvr>
                                      <p:to>
                                        <p:strVal val="visible"/>
                                      </p:to>
                                    </p:set>
                                    <p:animEffect transition="in" filter="dissolve">
                                      <p:cBhvr>
                                        <p:cTn id="42" dur="500"/>
                                        <p:tgtEl>
                                          <p:spTgt spid="27651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6512"/>
                                        </p:tgtEl>
                                        <p:attrNameLst>
                                          <p:attrName>style.visibility</p:attrName>
                                        </p:attrNameLst>
                                      </p:cBhvr>
                                      <p:to>
                                        <p:strVal val="visible"/>
                                      </p:to>
                                    </p:set>
                                    <p:animEffect transition="in" filter="dissolve">
                                      <p:cBhvr>
                                        <p:cTn id="45" dur="500"/>
                                        <p:tgtEl>
                                          <p:spTgt spid="27651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76513"/>
                                        </p:tgtEl>
                                        <p:attrNameLst>
                                          <p:attrName>style.visibility</p:attrName>
                                        </p:attrNameLst>
                                      </p:cBhvr>
                                      <p:to>
                                        <p:strVal val="visible"/>
                                      </p:to>
                                    </p:set>
                                    <p:animEffect transition="in" filter="dissolve">
                                      <p:cBhvr>
                                        <p:cTn id="48" dur="500"/>
                                        <p:tgtEl>
                                          <p:spTgt spid="27651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6514"/>
                                        </p:tgtEl>
                                        <p:attrNameLst>
                                          <p:attrName>style.visibility</p:attrName>
                                        </p:attrNameLst>
                                      </p:cBhvr>
                                      <p:to>
                                        <p:strVal val="visible"/>
                                      </p:to>
                                    </p:set>
                                    <p:animEffect transition="in" filter="dissolve">
                                      <p:cBhvr>
                                        <p:cTn id="51" dur="500"/>
                                        <p:tgtEl>
                                          <p:spTgt spid="27651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76515"/>
                                        </p:tgtEl>
                                        <p:attrNameLst>
                                          <p:attrName>style.visibility</p:attrName>
                                        </p:attrNameLst>
                                      </p:cBhvr>
                                      <p:to>
                                        <p:strVal val="visible"/>
                                      </p:to>
                                    </p:set>
                                    <p:animEffect transition="in" filter="dissolve">
                                      <p:cBhvr>
                                        <p:cTn id="54" dur="500"/>
                                        <p:tgtEl>
                                          <p:spTgt spid="27651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76516"/>
                                        </p:tgtEl>
                                        <p:attrNameLst>
                                          <p:attrName>style.visibility</p:attrName>
                                        </p:attrNameLst>
                                      </p:cBhvr>
                                      <p:to>
                                        <p:strVal val="visible"/>
                                      </p:to>
                                    </p:set>
                                    <p:animEffect transition="in" filter="dissolve">
                                      <p:cBhvr>
                                        <p:cTn id="57" dur="500"/>
                                        <p:tgtEl>
                                          <p:spTgt spid="276516"/>
                                        </p:tgtEl>
                                      </p:cBhvr>
                                    </p:animEffect>
                                  </p:childTnLst>
                                </p:cTn>
                              </p:par>
                              <p:par>
                                <p:cTn id="58" presetID="9" presetClass="entr" presetSubtype="0" fill="hold" nodeType="withEffect">
                                  <p:stCondLst>
                                    <p:cond delay="0"/>
                                  </p:stCondLst>
                                  <p:childTnLst>
                                    <p:set>
                                      <p:cBhvr>
                                        <p:cTn id="59" dur="1" fill="hold">
                                          <p:stCondLst>
                                            <p:cond delay="0"/>
                                          </p:stCondLst>
                                        </p:cTn>
                                        <p:tgtEl>
                                          <p:spTgt spid="276517"/>
                                        </p:tgtEl>
                                        <p:attrNameLst>
                                          <p:attrName>style.visibility</p:attrName>
                                        </p:attrNameLst>
                                      </p:cBhvr>
                                      <p:to>
                                        <p:strVal val="visible"/>
                                      </p:to>
                                    </p:set>
                                    <p:animEffect transition="in" filter="dissolve">
                                      <p:cBhvr>
                                        <p:cTn id="60" dur="500"/>
                                        <p:tgtEl>
                                          <p:spTgt spid="276517"/>
                                        </p:tgtEl>
                                      </p:cBhvr>
                                    </p:animEffect>
                                  </p:childTnLst>
                                </p:cTn>
                              </p:par>
                              <p:par>
                                <p:cTn id="61" presetID="9" presetClass="entr" presetSubtype="0" fill="hold" nodeType="withEffect">
                                  <p:stCondLst>
                                    <p:cond delay="0"/>
                                  </p:stCondLst>
                                  <p:childTnLst>
                                    <p:set>
                                      <p:cBhvr>
                                        <p:cTn id="62" dur="1" fill="hold">
                                          <p:stCondLst>
                                            <p:cond delay="0"/>
                                          </p:stCondLst>
                                        </p:cTn>
                                        <p:tgtEl>
                                          <p:spTgt spid="276518"/>
                                        </p:tgtEl>
                                        <p:attrNameLst>
                                          <p:attrName>style.visibility</p:attrName>
                                        </p:attrNameLst>
                                      </p:cBhvr>
                                      <p:to>
                                        <p:strVal val="visible"/>
                                      </p:to>
                                    </p:set>
                                    <p:animEffect transition="in" filter="dissolve">
                                      <p:cBhvr>
                                        <p:cTn id="63" dur="500"/>
                                        <p:tgtEl>
                                          <p:spTgt spid="27651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76519"/>
                                        </p:tgtEl>
                                        <p:attrNameLst>
                                          <p:attrName>style.visibility</p:attrName>
                                        </p:attrNameLst>
                                      </p:cBhvr>
                                      <p:to>
                                        <p:strVal val="visible"/>
                                      </p:to>
                                    </p:set>
                                    <p:animEffect transition="in" filter="dissolve">
                                      <p:cBhvr>
                                        <p:cTn id="66" dur="500"/>
                                        <p:tgtEl>
                                          <p:spTgt spid="27651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76520"/>
                                        </p:tgtEl>
                                        <p:attrNameLst>
                                          <p:attrName>style.visibility</p:attrName>
                                        </p:attrNameLst>
                                      </p:cBhvr>
                                      <p:to>
                                        <p:strVal val="visible"/>
                                      </p:to>
                                    </p:set>
                                    <p:animEffect transition="in" filter="dissolve">
                                      <p:cBhvr>
                                        <p:cTn id="69" dur="500"/>
                                        <p:tgtEl>
                                          <p:spTgt spid="276520"/>
                                        </p:tgtEl>
                                      </p:cBhvr>
                                    </p:animEffect>
                                  </p:childTnLst>
                                </p:cTn>
                              </p:par>
                              <p:par>
                                <p:cTn id="70" presetID="9" presetClass="entr" presetSubtype="0" fill="hold" nodeType="withEffect">
                                  <p:stCondLst>
                                    <p:cond delay="0"/>
                                  </p:stCondLst>
                                  <p:childTnLst>
                                    <p:set>
                                      <p:cBhvr>
                                        <p:cTn id="71" dur="1" fill="hold">
                                          <p:stCondLst>
                                            <p:cond delay="0"/>
                                          </p:stCondLst>
                                        </p:cTn>
                                        <p:tgtEl>
                                          <p:spTgt spid="276521"/>
                                        </p:tgtEl>
                                        <p:attrNameLst>
                                          <p:attrName>style.visibility</p:attrName>
                                        </p:attrNameLst>
                                      </p:cBhvr>
                                      <p:to>
                                        <p:strVal val="visible"/>
                                      </p:to>
                                    </p:set>
                                    <p:animEffect transition="in" filter="dissolve">
                                      <p:cBhvr>
                                        <p:cTn id="72" dur="500"/>
                                        <p:tgtEl>
                                          <p:spTgt spid="27652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76522"/>
                                        </p:tgtEl>
                                        <p:attrNameLst>
                                          <p:attrName>style.visibility</p:attrName>
                                        </p:attrNameLst>
                                      </p:cBhvr>
                                      <p:to>
                                        <p:strVal val="visible"/>
                                      </p:to>
                                    </p:set>
                                    <p:animEffect transition="in" filter="dissolve">
                                      <p:cBhvr>
                                        <p:cTn id="75" dur="500"/>
                                        <p:tgtEl>
                                          <p:spTgt spid="276522"/>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76523"/>
                                        </p:tgtEl>
                                        <p:attrNameLst>
                                          <p:attrName>style.visibility</p:attrName>
                                        </p:attrNameLst>
                                      </p:cBhvr>
                                      <p:to>
                                        <p:strVal val="visible"/>
                                      </p:to>
                                    </p:set>
                                    <p:animEffect transition="in" filter="dissolve">
                                      <p:cBhvr>
                                        <p:cTn id="78" dur="500"/>
                                        <p:tgtEl>
                                          <p:spTgt spid="276523"/>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76524"/>
                                        </p:tgtEl>
                                        <p:attrNameLst>
                                          <p:attrName>style.visibility</p:attrName>
                                        </p:attrNameLst>
                                      </p:cBhvr>
                                      <p:to>
                                        <p:strVal val="visible"/>
                                      </p:to>
                                    </p:set>
                                    <p:animEffect transition="in" filter="dissolve">
                                      <p:cBhvr>
                                        <p:cTn id="81" dur="500"/>
                                        <p:tgtEl>
                                          <p:spTgt spid="276524"/>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6525"/>
                                        </p:tgtEl>
                                        <p:attrNameLst>
                                          <p:attrName>style.visibility</p:attrName>
                                        </p:attrNameLst>
                                      </p:cBhvr>
                                      <p:to>
                                        <p:strVal val="visible"/>
                                      </p:to>
                                    </p:set>
                                    <p:animEffect transition="in" filter="dissolve">
                                      <p:cBhvr>
                                        <p:cTn id="84" dur="500"/>
                                        <p:tgtEl>
                                          <p:spTgt spid="276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2" grpId="0"/>
      <p:bldP spid="276503" grpId="0"/>
      <p:bldP spid="276504" grpId="0"/>
      <p:bldP spid="276505" grpId="0"/>
      <p:bldP spid="276506" grpId="0"/>
      <p:bldP spid="276507" grpId="0"/>
      <p:bldP spid="276512" grpId="0"/>
      <p:bldP spid="276513" grpId="0"/>
      <p:bldP spid="276514" grpId="0"/>
      <p:bldP spid="276515" grpId="0"/>
      <p:bldP spid="276516" grpId="0"/>
      <p:bldP spid="276519" grpId="0"/>
      <p:bldP spid="276520" grpId="0"/>
      <p:bldP spid="276522" grpId="0"/>
      <p:bldP spid="276523" grpId="0"/>
      <p:bldP spid="276524" grpId="0"/>
      <p:bldP spid="27652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a:extLst>
              <a:ext uri="{FF2B5EF4-FFF2-40B4-BE49-F238E27FC236}">
                <a16:creationId xmlns:a16="http://schemas.microsoft.com/office/drawing/2014/main" xmlns="" id="{EB3571B6-03A6-4F5C-93E5-F2BB18C54C57}"/>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Let us sort this unsorted list.</a:t>
            </a:r>
            <a:endParaRPr lang="en-US" altLang="en-US" sz="2000" b="1">
              <a:solidFill>
                <a:schemeClr val="accent2"/>
              </a:solidFill>
            </a:endParaRPr>
          </a:p>
        </p:txBody>
      </p:sp>
      <p:sp>
        <p:nvSpPr>
          <p:cNvPr id="605189" name="AutoShape 5">
            <a:extLst>
              <a:ext uri="{FF2B5EF4-FFF2-40B4-BE49-F238E27FC236}">
                <a16:creationId xmlns:a16="http://schemas.microsoft.com/office/drawing/2014/main" xmlns="" id="{6E9E098E-6CA8-4F40-A75D-ECDB6D2B5149}"/>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5190" name="Text Box 6">
            <a:extLst>
              <a:ext uri="{FF2B5EF4-FFF2-40B4-BE49-F238E27FC236}">
                <a16:creationId xmlns:a16="http://schemas.microsoft.com/office/drawing/2014/main" xmlns="" id="{D437B227-1A0D-4E35-A0E9-181960EB08FD}"/>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05191" name="Text Box 7">
            <a:extLst>
              <a:ext uri="{FF2B5EF4-FFF2-40B4-BE49-F238E27FC236}">
                <a16:creationId xmlns:a16="http://schemas.microsoft.com/office/drawing/2014/main" xmlns="" id="{2C0138CF-E642-4FBD-8CEA-E3244BB5F9FF}"/>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05192" name="Text Box 8">
            <a:extLst>
              <a:ext uri="{FF2B5EF4-FFF2-40B4-BE49-F238E27FC236}">
                <a16:creationId xmlns:a16="http://schemas.microsoft.com/office/drawing/2014/main" xmlns="" id="{8B299FBD-58E8-457A-96C7-5B8113D88B49}"/>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05193" name="Text Box 9">
            <a:extLst>
              <a:ext uri="{FF2B5EF4-FFF2-40B4-BE49-F238E27FC236}">
                <a16:creationId xmlns:a16="http://schemas.microsoft.com/office/drawing/2014/main" xmlns="" id="{9909B7C2-50A7-4F15-A14A-C671ABBFFEE0}"/>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05194" name="Text Box 10">
            <a:extLst>
              <a:ext uri="{FF2B5EF4-FFF2-40B4-BE49-F238E27FC236}">
                <a16:creationId xmlns:a16="http://schemas.microsoft.com/office/drawing/2014/main" xmlns="" id="{B63E8DA8-E6C9-476B-86B6-A6399418EBCA}"/>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05195" name="Text Box 11">
            <a:extLst>
              <a:ext uri="{FF2B5EF4-FFF2-40B4-BE49-F238E27FC236}">
                <a16:creationId xmlns:a16="http://schemas.microsoft.com/office/drawing/2014/main" xmlns="" id="{8B10D797-B9FB-4FD5-A2AF-C6124967AE75}"/>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05196" name="Line 12">
            <a:extLst>
              <a:ext uri="{FF2B5EF4-FFF2-40B4-BE49-F238E27FC236}">
                <a16:creationId xmlns:a16="http://schemas.microsoft.com/office/drawing/2014/main" xmlns="" id="{E0BFFE05-3E2A-4997-8E52-FE48CFC7C470}"/>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5197" name="Line 13">
            <a:extLst>
              <a:ext uri="{FF2B5EF4-FFF2-40B4-BE49-F238E27FC236}">
                <a16:creationId xmlns:a16="http://schemas.microsoft.com/office/drawing/2014/main" xmlns="" id="{C87F248D-91E7-41B8-B246-029D07302D2F}"/>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5198" name="Line 14">
            <a:extLst>
              <a:ext uri="{FF2B5EF4-FFF2-40B4-BE49-F238E27FC236}">
                <a16:creationId xmlns:a16="http://schemas.microsoft.com/office/drawing/2014/main" xmlns="" id="{236F39F6-E7CA-4FD2-925C-0A2954982201}"/>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5199" name="Line 15">
            <a:extLst>
              <a:ext uri="{FF2B5EF4-FFF2-40B4-BE49-F238E27FC236}">
                <a16:creationId xmlns:a16="http://schemas.microsoft.com/office/drawing/2014/main" xmlns="" id="{CF98E43A-0493-4179-95BA-0AFBB3724E2D}"/>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5200" name="Text Box 16">
            <a:extLst>
              <a:ext uri="{FF2B5EF4-FFF2-40B4-BE49-F238E27FC236}">
                <a16:creationId xmlns:a16="http://schemas.microsoft.com/office/drawing/2014/main" xmlns="" id="{53615B5D-4591-4383-B11E-A29230807F34}"/>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05201" name="Text Box 17">
            <a:extLst>
              <a:ext uri="{FF2B5EF4-FFF2-40B4-BE49-F238E27FC236}">
                <a16:creationId xmlns:a16="http://schemas.microsoft.com/office/drawing/2014/main" xmlns="" id="{8CFA895F-D19A-4508-9BF2-D445CA8A6616}"/>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05202" name="Text Box 18">
            <a:extLst>
              <a:ext uri="{FF2B5EF4-FFF2-40B4-BE49-F238E27FC236}">
                <a16:creationId xmlns:a16="http://schemas.microsoft.com/office/drawing/2014/main" xmlns="" id="{55DFB85E-6E4A-4A5C-B59D-FB86D83F1909}"/>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05203" name="Text Box 19">
            <a:extLst>
              <a:ext uri="{FF2B5EF4-FFF2-40B4-BE49-F238E27FC236}">
                <a16:creationId xmlns:a16="http://schemas.microsoft.com/office/drawing/2014/main" xmlns="" id="{DB3835A4-4666-40F2-A650-2809824611EF}"/>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05204" name="Text Box 20">
            <a:extLst>
              <a:ext uri="{FF2B5EF4-FFF2-40B4-BE49-F238E27FC236}">
                <a16:creationId xmlns:a16="http://schemas.microsoft.com/office/drawing/2014/main" xmlns="" id="{39FD3F0C-3B79-4D20-8F7F-FBDD1F5E15E9}"/>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05205" name="Line 21">
            <a:extLst>
              <a:ext uri="{FF2B5EF4-FFF2-40B4-BE49-F238E27FC236}">
                <a16:creationId xmlns:a16="http://schemas.microsoft.com/office/drawing/2014/main" xmlns="" id="{81E6A25A-A33E-4A61-AB3F-F402E5994804}"/>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5206" name="Line 22">
            <a:extLst>
              <a:ext uri="{FF2B5EF4-FFF2-40B4-BE49-F238E27FC236}">
                <a16:creationId xmlns:a16="http://schemas.microsoft.com/office/drawing/2014/main" xmlns="" id="{8F20A0D6-C87C-43FE-8E63-000894F9D8A9}"/>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5207" name="Text Box 23">
            <a:extLst>
              <a:ext uri="{FF2B5EF4-FFF2-40B4-BE49-F238E27FC236}">
                <a16:creationId xmlns:a16="http://schemas.microsoft.com/office/drawing/2014/main" xmlns="" id="{DEFA6866-4070-4D41-92D2-F5697F224208}"/>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05208" name="Text Box 24">
            <a:extLst>
              <a:ext uri="{FF2B5EF4-FFF2-40B4-BE49-F238E27FC236}">
                <a16:creationId xmlns:a16="http://schemas.microsoft.com/office/drawing/2014/main" xmlns="" id="{6E0B17D5-01FA-4381-9962-44CFEF16D386}"/>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05209" name="Line 25">
            <a:extLst>
              <a:ext uri="{FF2B5EF4-FFF2-40B4-BE49-F238E27FC236}">
                <a16:creationId xmlns:a16="http://schemas.microsoft.com/office/drawing/2014/main" xmlns="" id="{D6DADE2A-44D0-4F32-94DC-258254035479}"/>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5210" name="Text Box 26">
            <a:extLst>
              <a:ext uri="{FF2B5EF4-FFF2-40B4-BE49-F238E27FC236}">
                <a16:creationId xmlns:a16="http://schemas.microsoft.com/office/drawing/2014/main" xmlns="" id="{CE89B302-6C01-450F-9C1E-8EEC23364CB6}"/>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05211" name="Text Box 27">
            <a:extLst>
              <a:ext uri="{FF2B5EF4-FFF2-40B4-BE49-F238E27FC236}">
                <a16:creationId xmlns:a16="http://schemas.microsoft.com/office/drawing/2014/main" xmlns="" id="{C7BEB528-65D5-400E-AA85-40DDB8A77A6D}"/>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05212" name="Text Box 28">
            <a:extLst>
              <a:ext uri="{FF2B5EF4-FFF2-40B4-BE49-F238E27FC236}">
                <a16:creationId xmlns:a16="http://schemas.microsoft.com/office/drawing/2014/main" xmlns="" id="{EE1137DF-D224-4418-83A4-05F9FA992F81}"/>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05213" name="Text Box 29">
            <a:extLst>
              <a:ext uri="{FF2B5EF4-FFF2-40B4-BE49-F238E27FC236}">
                <a16:creationId xmlns:a16="http://schemas.microsoft.com/office/drawing/2014/main" xmlns="" id="{67F51C4A-F5B8-4AFD-9C09-ECE8D39E84BA}"/>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05214" name="Text Box 30">
            <a:extLst>
              <a:ext uri="{FF2B5EF4-FFF2-40B4-BE49-F238E27FC236}">
                <a16:creationId xmlns:a16="http://schemas.microsoft.com/office/drawing/2014/main" xmlns="" id="{E59F8389-E3E9-48BA-AB6C-BB2AD5081D2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31" name="Rectangle 30">
            <a:extLst>
              <a:ext uri="{FF2B5EF4-FFF2-40B4-BE49-F238E27FC236}">
                <a16:creationId xmlns:a16="http://schemas.microsoft.com/office/drawing/2014/main" xmlns="" id="{38112D2E-41FE-48C4-87B4-CEE8C1E96E5E}"/>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14824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05186">
                                            <p:txEl>
                                              <p:pRg st="0" end="0"/>
                                            </p:txEl>
                                          </p:spTgt>
                                        </p:tgtEl>
                                        <p:attrNameLst>
                                          <p:attrName>style.visibility</p:attrName>
                                        </p:attrNameLst>
                                      </p:cBhvr>
                                      <p:to>
                                        <p:strVal val="visible"/>
                                      </p:to>
                                    </p:set>
                                    <p:animEffect transition="in" filter="dissolve">
                                      <p:cBhvr>
                                        <p:cTn id="7" dur="500"/>
                                        <p:tgtEl>
                                          <p:spTgt spid="6051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a:extLst>
              <a:ext uri="{FF2B5EF4-FFF2-40B4-BE49-F238E27FC236}">
                <a16:creationId xmlns:a16="http://schemas.microsoft.com/office/drawing/2014/main" xmlns="" id="{E60F059B-C3DA-4F44-8FCE-03E9ABC1F06C}"/>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Select a Pivot.</a:t>
            </a:r>
            <a:endParaRPr lang="en-US" altLang="en-US" sz="2000">
              <a:solidFill>
                <a:schemeClr val="accent2"/>
              </a:solidFill>
            </a:endParaRPr>
          </a:p>
        </p:txBody>
      </p:sp>
      <p:sp>
        <p:nvSpPr>
          <p:cNvPr id="607237" name="AutoShape 5">
            <a:extLst>
              <a:ext uri="{FF2B5EF4-FFF2-40B4-BE49-F238E27FC236}">
                <a16:creationId xmlns:a16="http://schemas.microsoft.com/office/drawing/2014/main" xmlns="" id="{D08443CE-FD1C-4BA6-B9FB-36315306F73E}"/>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7238" name="Text Box 6">
            <a:extLst>
              <a:ext uri="{FF2B5EF4-FFF2-40B4-BE49-F238E27FC236}">
                <a16:creationId xmlns:a16="http://schemas.microsoft.com/office/drawing/2014/main" xmlns="" id="{1DCD4FF3-C988-401E-A37D-55353421EC62}"/>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07239" name="Text Box 7">
            <a:extLst>
              <a:ext uri="{FF2B5EF4-FFF2-40B4-BE49-F238E27FC236}">
                <a16:creationId xmlns:a16="http://schemas.microsoft.com/office/drawing/2014/main" xmlns="" id="{31687DD4-E295-4F69-B9F9-E25C30A37DE4}"/>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07240" name="Text Box 8">
            <a:extLst>
              <a:ext uri="{FF2B5EF4-FFF2-40B4-BE49-F238E27FC236}">
                <a16:creationId xmlns:a16="http://schemas.microsoft.com/office/drawing/2014/main" xmlns="" id="{FEB8A74F-8A36-44EF-BDF9-E3AA9C98DDEA}"/>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07241" name="Text Box 9">
            <a:extLst>
              <a:ext uri="{FF2B5EF4-FFF2-40B4-BE49-F238E27FC236}">
                <a16:creationId xmlns:a16="http://schemas.microsoft.com/office/drawing/2014/main" xmlns="" id="{885C0828-B9C5-4D18-9C99-293AE6FEA46C}"/>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07242" name="Text Box 10">
            <a:extLst>
              <a:ext uri="{FF2B5EF4-FFF2-40B4-BE49-F238E27FC236}">
                <a16:creationId xmlns:a16="http://schemas.microsoft.com/office/drawing/2014/main" xmlns="" id="{AE40F7D5-E030-4317-8DB0-24DE191701E1}"/>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07243" name="Text Box 11">
            <a:extLst>
              <a:ext uri="{FF2B5EF4-FFF2-40B4-BE49-F238E27FC236}">
                <a16:creationId xmlns:a16="http://schemas.microsoft.com/office/drawing/2014/main" xmlns="" id="{995802C9-417C-4346-A4AB-043F49F24B67}"/>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07244" name="Line 12">
            <a:extLst>
              <a:ext uri="{FF2B5EF4-FFF2-40B4-BE49-F238E27FC236}">
                <a16:creationId xmlns:a16="http://schemas.microsoft.com/office/drawing/2014/main" xmlns="" id="{E8B1ACA5-027D-4329-BABC-CEB6A02C2261}"/>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7245" name="Line 13">
            <a:extLst>
              <a:ext uri="{FF2B5EF4-FFF2-40B4-BE49-F238E27FC236}">
                <a16:creationId xmlns:a16="http://schemas.microsoft.com/office/drawing/2014/main" xmlns="" id="{988F6300-36C6-4BE5-A040-D441EC819A94}"/>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7246" name="Line 14">
            <a:extLst>
              <a:ext uri="{FF2B5EF4-FFF2-40B4-BE49-F238E27FC236}">
                <a16:creationId xmlns:a16="http://schemas.microsoft.com/office/drawing/2014/main" xmlns="" id="{A503C800-FD1B-4AB2-ADC1-E77A3BB63126}"/>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7247" name="Line 15">
            <a:extLst>
              <a:ext uri="{FF2B5EF4-FFF2-40B4-BE49-F238E27FC236}">
                <a16:creationId xmlns:a16="http://schemas.microsoft.com/office/drawing/2014/main" xmlns="" id="{05759C99-C018-4508-90AC-503545FB407F}"/>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7248" name="Text Box 16">
            <a:extLst>
              <a:ext uri="{FF2B5EF4-FFF2-40B4-BE49-F238E27FC236}">
                <a16:creationId xmlns:a16="http://schemas.microsoft.com/office/drawing/2014/main" xmlns="" id="{6D191FC2-05F0-42D8-B935-DA02C1072945}"/>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07249" name="Text Box 17">
            <a:extLst>
              <a:ext uri="{FF2B5EF4-FFF2-40B4-BE49-F238E27FC236}">
                <a16:creationId xmlns:a16="http://schemas.microsoft.com/office/drawing/2014/main" xmlns="" id="{806F4047-30CD-4D51-81EB-360360B4FECB}"/>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07250" name="Text Box 18">
            <a:extLst>
              <a:ext uri="{FF2B5EF4-FFF2-40B4-BE49-F238E27FC236}">
                <a16:creationId xmlns:a16="http://schemas.microsoft.com/office/drawing/2014/main" xmlns="" id="{AC66F43D-B7EE-4E1C-82C7-CDC690CD3E02}"/>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07251" name="Text Box 19">
            <a:extLst>
              <a:ext uri="{FF2B5EF4-FFF2-40B4-BE49-F238E27FC236}">
                <a16:creationId xmlns:a16="http://schemas.microsoft.com/office/drawing/2014/main" xmlns="" id="{DFA2A4F1-6038-4C83-9758-AE7B0A40DF64}"/>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07252" name="Text Box 20">
            <a:extLst>
              <a:ext uri="{FF2B5EF4-FFF2-40B4-BE49-F238E27FC236}">
                <a16:creationId xmlns:a16="http://schemas.microsoft.com/office/drawing/2014/main" xmlns="" id="{2C7844A9-2DBD-4403-A599-8A058510C00C}"/>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07253" name="Line 21">
            <a:extLst>
              <a:ext uri="{FF2B5EF4-FFF2-40B4-BE49-F238E27FC236}">
                <a16:creationId xmlns:a16="http://schemas.microsoft.com/office/drawing/2014/main" xmlns="" id="{DBEB0055-F9CE-4410-8074-6E79BE79A692}"/>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7254" name="Line 22">
            <a:extLst>
              <a:ext uri="{FF2B5EF4-FFF2-40B4-BE49-F238E27FC236}">
                <a16:creationId xmlns:a16="http://schemas.microsoft.com/office/drawing/2014/main" xmlns="" id="{63A4C253-4E9D-4508-A175-131C44645076}"/>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7255" name="Text Box 23">
            <a:extLst>
              <a:ext uri="{FF2B5EF4-FFF2-40B4-BE49-F238E27FC236}">
                <a16:creationId xmlns:a16="http://schemas.microsoft.com/office/drawing/2014/main" xmlns="" id="{D2B12E91-19A4-4AC4-8A42-D24B0201C5F1}"/>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07256" name="Text Box 24">
            <a:extLst>
              <a:ext uri="{FF2B5EF4-FFF2-40B4-BE49-F238E27FC236}">
                <a16:creationId xmlns:a16="http://schemas.microsoft.com/office/drawing/2014/main" xmlns="" id="{8A642A94-14DB-481E-9CD1-BB073DA7FE8E}"/>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07257" name="Line 25">
            <a:extLst>
              <a:ext uri="{FF2B5EF4-FFF2-40B4-BE49-F238E27FC236}">
                <a16:creationId xmlns:a16="http://schemas.microsoft.com/office/drawing/2014/main" xmlns="" id="{378B24CA-1F97-4237-A73A-1D08DECFE387}"/>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7258" name="Text Box 26">
            <a:extLst>
              <a:ext uri="{FF2B5EF4-FFF2-40B4-BE49-F238E27FC236}">
                <a16:creationId xmlns:a16="http://schemas.microsoft.com/office/drawing/2014/main" xmlns="" id="{B755309F-55BA-4DBA-A388-AEE3FF26F7CF}"/>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07259" name="Text Box 27">
            <a:extLst>
              <a:ext uri="{FF2B5EF4-FFF2-40B4-BE49-F238E27FC236}">
                <a16:creationId xmlns:a16="http://schemas.microsoft.com/office/drawing/2014/main" xmlns="" id="{586DDB4C-DAAD-48D2-9105-8BDFC885F2DF}"/>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07260" name="Text Box 28">
            <a:extLst>
              <a:ext uri="{FF2B5EF4-FFF2-40B4-BE49-F238E27FC236}">
                <a16:creationId xmlns:a16="http://schemas.microsoft.com/office/drawing/2014/main" xmlns="" id="{66427531-83E8-4CAF-8E79-A448DB064F10}"/>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07261" name="Text Box 29">
            <a:extLst>
              <a:ext uri="{FF2B5EF4-FFF2-40B4-BE49-F238E27FC236}">
                <a16:creationId xmlns:a16="http://schemas.microsoft.com/office/drawing/2014/main" xmlns="" id="{8F3579DA-4B29-4F5F-985D-426037E89451}"/>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07262" name="Line 30">
            <a:extLst>
              <a:ext uri="{FF2B5EF4-FFF2-40B4-BE49-F238E27FC236}">
                <a16:creationId xmlns:a16="http://schemas.microsoft.com/office/drawing/2014/main" xmlns="" id="{7FF6CA19-8899-4AC3-B374-524E116C7592}"/>
              </a:ext>
            </a:extLst>
          </p:cNvPr>
          <p:cNvSpPr>
            <a:spLocks noChangeShapeType="1"/>
          </p:cNvSpPr>
          <p:nvPr/>
        </p:nvSpPr>
        <p:spPr bwMode="auto">
          <a:xfrm flipV="1">
            <a:off x="2438400" y="4576763"/>
            <a:ext cx="0" cy="300037"/>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7263" name="Text Box 31">
            <a:extLst>
              <a:ext uri="{FF2B5EF4-FFF2-40B4-BE49-F238E27FC236}">
                <a16:creationId xmlns:a16="http://schemas.microsoft.com/office/drawing/2014/main" xmlns="" id="{4AB11BEF-D923-4301-8D47-23256546AB93}"/>
              </a:ext>
            </a:extLst>
          </p:cNvPr>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07264" name="Text Box 32">
            <a:extLst>
              <a:ext uri="{FF2B5EF4-FFF2-40B4-BE49-F238E27FC236}">
                <a16:creationId xmlns:a16="http://schemas.microsoft.com/office/drawing/2014/main" xmlns="" id="{8E99C1F3-0661-4EFE-9A96-09B7D534354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33" name="Rectangle 32">
            <a:extLst>
              <a:ext uri="{FF2B5EF4-FFF2-40B4-BE49-F238E27FC236}">
                <a16:creationId xmlns:a16="http://schemas.microsoft.com/office/drawing/2014/main" xmlns="" id="{7D42742E-5D6D-4EB0-A22D-F7724B8B0755}"/>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27678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07234">
                                            <p:txEl>
                                              <p:pRg st="0" end="0"/>
                                            </p:txEl>
                                          </p:spTgt>
                                        </p:tgtEl>
                                        <p:attrNameLst>
                                          <p:attrName>style.visibility</p:attrName>
                                        </p:attrNameLst>
                                      </p:cBhvr>
                                      <p:to>
                                        <p:strVal val="visible"/>
                                      </p:to>
                                    </p:set>
                                    <p:animEffect transition="in" filter="dissolve">
                                      <p:cBhvr>
                                        <p:cTn id="7" dur="500"/>
                                        <p:tgtEl>
                                          <p:spTgt spid="6072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07262"/>
                                        </p:tgtEl>
                                        <p:attrNameLst>
                                          <p:attrName>style.visibility</p:attrName>
                                        </p:attrNameLst>
                                      </p:cBhvr>
                                      <p:to>
                                        <p:strVal val="visible"/>
                                      </p:to>
                                    </p:set>
                                    <p:animEffect transition="in" filter="dissolve">
                                      <p:cBhvr>
                                        <p:cTn id="12" dur="500"/>
                                        <p:tgtEl>
                                          <p:spTgt spid="60726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07263"/>
                                        </p:tgtEl>
                                        <p:attrNameLst>
                                          <p:attrName>style.visibility</p:attrName>
                                        </p:attrNameLst>
                                      </p:cBhvr>
                                      <p:to>
                                        <p:strVal val="visible"/>
                                      </p:to>
                                    </p:set>
                                    <p:animEffect transition="in" filter="dissolve">
                                      <p:cBhvr>
                                        <p:cTn id="15" dur="500"/>
                                        <p:tgtEl>
                                          <p:spTgt spid="607263"/>
                                        </p:tgtEl>
                                      </p:cBhvr>
                                    </p:animEffect>
                                  </p:childTnLst>
                                </p:cTn>
                              </p:par>
                              <p:par>
                                <p:cTn id="16" presetID="9" presetClass="exit" presetSubtype="0" fill="hold" nodeType="withEffect">
                                  <p:stCondLst>
                                    <p:cond delay="0"/>
                                  </p:stCondLst>
                                  <p:childTnLst>
                                    <p:animEffect transition="out" filter="dissolve">
                                      <p:cBhvr>
                                        <p:cTn id="17" dur="500"/>
                                        <p:tgtEl>
                                          <p:spTgt spid="607234">
                                            <p:txEl>
                                              <p:pRg st="0" end="0"/>
                                            </p:txEl>
                                          </p:spTgt>
                                        </p:tgtEl>
                                      </p:cBhvr>
                                    </p:animEffect>
                                    <p:set>
                                      <p:cBhvr>
                                        <p:cTn id="18" dur="1" fill="hold">
                                          <p:stCondLst>
                                            <p:cond delay="499"/>
                                          </p:stCondLst>
                                        </p:cTn>
                                        <p:tgtEl>
                                          <p:spTgt spid="60723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63" grpId="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1330" name="Rectangle 2">
            <a:extLst>
              <a:ext uri="{FF2B5EF4-FFF2-40B4-BE49-F238E27FC236}">
                <a16:creationId xmlns:a16="http://schemas.microsoft.com/office/drawing/2014/main" xmlns="" id="{1F2503F3-C516-4DFD-AF8A-01E30D92B4EC}"/>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Start from the left end of the list (at index 1).</a:t>
            </a:r>
          </a:p>
          <a:p>
            <a:pPr>
              <a:spcBef>
                <a:spcPct val="20000"/>
              </a:spcBef>
              <a:buFontTx/>
              <a:buBlip>
                <a:blip r:embed="rId3"/>
              </a:buBlip>
            </a:pPr>
            <a:r>
              <a:rPr lang="en-IN" altLang="en-US" sz="2000">
                <a:solidFill>
                  <a:schemeClr val="accent2"/>
                </a:solidFill>
              </a:rPr>
              <a:t>Move in the left to right direction.</a:t>
            </a:r>
          </a:p>
          <a:p>
            <a:pPr>
              <a:spcBef>
                <a:spcPct val="20000"/>
              </a:spcBef>
              <a:buFontTx/>
              <a:buBlip>
                <a:blip r:embed="rId3"/>
              </a:buBlip>
            </a:pPr>
            <a:r>
              <a:rPr lang="en-IN" altLang="en-US" sz="2000">
                <a:solidFill>
                  <a:schemeClr val="accent2"/>
                </a:solidFill>
              </a:rPr>
              <a:t>Search for the first element that is greater than the pivot value. </a:t>
            </a:r>
            <a:endParaRPr lang="en-US" altLang="en-US" sz="2000">
              <a:solidFill>
                <a:schemeClr val="accent2"/>
              </a:solidFill>
            </a:endParaRPr>
          </a:p>
        </p:txBody>
      </p:sp>
      <p:sp>
        <p:nvSpPr>
          <p:cNvPr id="611333" name="AutoShape 5">
            <a:extLst>
              <a:ext uri="{FF2B5EF4-FFF2-40B4-BE49-F238E27FC236}">
                <a16:creationId xmlns:a16="http://schemas.microsoft.com/office/drawing/2014/main" xmlns="" id="{8DEDFFA0-C88B-41ED-9B5E-DE97C0479E85}"/>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1334" name="Text Box 6">
            <a:extLst>
              <a:ext uri="{FF2B5EF4-FFF2-40B4-BE49-F238E27FC236}">
                <a16:creationId xmlns:a16="http://schemas.microsoft.com/office/drawing/2014/main" xmlns="" id="{BA47879A-5814-4E66-B222-56DD077631AF}"/>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11335" name="Text Box 7">
            <a:extLst>
              <a:ext uri="{FF2B5EF4-FFF2-40B4-BE49-F238E27FC236}">
                <a16:creationId xmlns:a16="http://schemas.microsoft.com/office/drawing/2014/main" xmlns="" id="{42C4089B-0B8B-4857-8580-D0FEF3008878}"/>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11336" name="Text Box 8">
            <a:extLst>
              <a:ext uri="{FF2B5EF4-FFF2-40B4-BE49-F238E27FC236}">
                <a16:creationId xmlns:a16="http://schemas.microsoft.com/office/drawing/2014/main" xmlns="" id="{1A3D6706-0695-4969-B608-B1B1EE4DCAF3}"/>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11337" name="Text Box 9">
            <a:extLst>
              <a:ext uri="{FF2B5EF4-FFF2-40B4-BE49-F238E27FC236}">
                <a16:creationId xmlns:a16="http://schemas.microsoft.com/office/drawing/2014/main" xmlns="" id="{9BE63924-3F93-4826-8416-35F3FD9E1C7F}"/>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11338" name="Text Box 10">
            <a:extLst>
              <a:ext uri="{FF2B5EF4-FFF2-40B4-BE49-F238E27FC236}">
                <a16:creationId xmlns:a16="http://schemas.microsoft.com/office/drawing/2014/main" xmlns="" id="{5D334B98-373A-4601-8CB8-2E98BB42A06F}"/>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11339" name="Text Box 11">
            <a:extLst>
              <a:ext uri="{FF2B5EF4-FFF2-40B4-BE49-F238E27FC236}">
                <a16:creationId xmlns:a16="http://schemas.microsoft.com/office/drawing/2014/main" xmlns="" id="{E7CA3C3D-631F-4EC0-A4B6-A273ACA606EA}"/>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11340" name="Line 12">
            <a:extLst>
              <a:ext uri="{FF2B5EF4-FFF2-40B4-BE49-F238E27FC236}">
                <a16:creationId xmlns:a16="http://schemas.microsoft.com/office/drawing/2014/main" xmlns="" id="{22B2F17A-E2EF-4DEE-A4E2-1E828658B0FD}"/>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1341" name="Line 13">
            <a:extLst>
              <a:ext uri="{FF2B5EF4-FFF2-40B4-BE49-F238E27FC236}">
                <a16:creationId xmlns:a16="http://schemas.microsoft.com/office/drawing/2014/main" xmlns="" id="{252A5F67-8380-4129-A245-7742A338D345}"/>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1342" name="Line 14">
            <a:extLst>
              <a:ext uri="{FF2B5EF4-FFF2-40B4-BE49-F238E27FC236}">
                <a16:creationId xmlns:a16="http://schemas.microsoft.com/office/drawing/2014/main" xmlns="" id="{9E0D66D3-7EDB-468D-B482-F9B8ED526812}"/>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1343" name="Line 15">
            <a:extLst>
              <a:ext uri="{FF2B5EF4-FFF2-40B4-BE49-F238E27FC236}">
                <a16:creationId xmlns:a16="http://schemas.microsoft.com/office/drawing/2014/main" xmlns="" id="{C959850E-F0C4-4605-B988-47F071EC0277}"/>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1344" name="Text Box 16">
            <a:extLst>
              <a:ext uri="{FF2B5EF4-FFF2-40B4-BE49-F238E27FC236}">
                <a16:creationId xmlns:a16="http://schemas.microsoft.com/office/drawing/2014/main" xmlns="" id="{6F21EF23-A67B-4620-87FA-403A45A1A3A7}"/>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11345" name="Text Box 17">
            <a:extLst>
              <a:ext uri="{FF2B5EF4-FFF2-40B4-BE49-F238E27FC236}">
                <a16:creationId xmlns:a16="http://schemas.microsoft.com/office/drawing/2014/main" xmlns="" id="{D166FA79-6213-4D38-94C6-35879E7C3760}"/>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11346" name="Text Box 18">
            <a:extLst>
              <a:ext uri="{FF2B5EF4-FFF2-40B4-BE49-F238E27FC236}">
                <a16:creationId xmlns:a16="http://schemas.microsoft.com/office/drawing/2014/main" xmlns="" id="{B6B90EF0-A79F-4FC5-AB79-F6321276D50F}"/>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11347" name="Text Box 19">
            <a:extLst>
              <a:ext uri="{FF2B5EF4-FFF2-40B4-BE49-F238E27FC236}">
                <a16:creationId xmlns:a16="http://schemas.microsoft.com/office/drawing/2014/main" xmlns="" id="{0312B31F-3638-474B-9F10-9F644FD24EFD}"/>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11348" name="Text Box 20">
            <a:extLst>
              <a:ext uri="{FF2B5EF4-FFF2-40B4-BE49-F238E27FC236}">
                <a16:creationId xmlns:a16="http://schemas.microsoft.com/office/drawing/2014/main" xmlns="" id="{4EA0FC4D-E08B-43B8-AE27-F06DC770DD27}"/>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11349" name="Line 21">
            <a:extLst>
              <a:ext uri="{FF2B5EF4-FFF2-40B4-BE49-F238E27FC236}">
                <a16:creationId xmlns:a16="http://schemas.microsoft.com/office/drawing/2014/main" xmlns="" id="{F51B83F9-43F3-46E0-A257-D284255943E1}"/>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1350" name="Line 22">
            <a:extLst>
              <a:ext uri="{FF2B5EF4-FFF2-40B4-BE49-F238E27FC236}">
                <a16:creationId xmlns:a16="http://schemas.microsoft.com/office/drawing/2014/main" xmlns="" id="{8A7C59A1-FE7C-4DDE-AD4E-B49D17FC97D8}"/>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1351" name="Text Box 23">
            <a:extLst>
              <a:ext uri="{FF2B5EF4-FFF2-40B4-BE49-F238E27FC236}">
                <a16:creationId xmlns:a16="http://schemas.microsoft.com/office/drawing/2014/main" xmlns="" id="{C77DE6BE-3266-4C96-AD05-36F39CC66537}"/>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11352" name="Text Box 24">
            <a:extLst>
              <a:ext uri="{FF2B5EF4-FFF2-40B4-BE49-F238E27FC236}">
                <a16:creationId xmlns:a16="http://schemas.microsoft.com/office/drawing/2014/main" xmlns="" id="{C5F68DDC-F558-4E15-A3CB-FBEC7C33FB46}"/>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11353" name="Line 25">
            <a:extLst>
              <a:ext uri="{FF2B5EF4-FFF2-40B4-BE49-F238E27FC236}">
                <a16:creationId xmlns:a16="http://schemas.microsoft.com/office/drawing/2014/main" xmlns="" id="{8635DE07-D5ED-47E4-B1C5-E8607F0325FB}"/>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1354" name="Text Box 26">
            <a:extLst>
              <a:ext uri="{FF2B5EF4-FFF2-40B4-BE49-F238E27FC236}">
                <a16:creationId xmlns:a16="http://schemas.microsoft.com/office/drawing/2014/main" xmlns="" id="{5DCEBFF3-AB37-4D82-A336-7D249302F319}"/>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11355" name="Text Box 27">
            <a:extLst>
              <a:ext uri="{FF2B5EF4-FFF2-40B4-BE49-F238E27FC236}">
                <a16:creationId xmlns:a16="http://schemas.microsoft.com/office/drawing/2014/main" xmlns="" id="{98B07258-B788-4A26-8AC0-F98632FF81E3}"/>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11356" name="Text Box 28">
            <a:extLst>
              <a:ext uri="{FF2B5EF4-FFF2-40B4-BE49-F238E27FC236}">
                <a16:creationId xmlns:a16="http://schemas.microsoft.com/office/drawing/2014/main" xmlns="" id="{548DD1AE-9362-4106-9AC7-B268CD5184B9}"/>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11357" name="Text Box 29">
            <a:extLst>
              <a:ext uri="{FF2B5EF4-FFF2-40B4-BE49-F238E27FC236}">
                <a16:creationId xmlns:a16="http://schemas.microsoft.com/office/drawing/2014/main" xmlns="" id="{44BA2598-3D94-4193-B3A7-0BAD04B93F40}"/>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11358" name="Line 30">
            <a:extLst>
              <a:ext uri="{FF2B5EF4-FFF2-40B4-BE49-F238E27FC236}">
                <a16:creationId xmlns:a16="http://schemas.microsoft.com/office/drawing/2014/main" xmlns="" id="{208F5976-C553-4481-844A-D8284E331689}"/>
              </a:ext>
            </a:extLst>
          </p:cNvPr>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1359" name="Text Box 31">
            <a:extLst>
              <a:ext uri="{FF2B5EF4-FFF2-40B4-BE49-F238E27FC236}">
                <a16:creationId xmlns:a16="http://schemas.microsoft.com/office/drawing/2014/main" xmlns="" id="{213FD021-A0CA-41A0-9110-8C3FEA037783}"/>
              </a:ext>
            </a:extLst>
          </p:cNvPr>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11360" name="Line 32">
            <a:extLst>
              <a:ext uri="{FF2B5EF4-FFF2-40B4-BE49-F238E27FC236}">
                <a16:creationId xmlns:a16="http://schemas.microsoft.com/office/drawing/2014/main" xmlns="" id="{4FA54343-E43B-4090-A169-07D8C5DB16CD}"/>
              </a:ext>
            </a:extLst>
          </p:cNvPr>
          <p:cNvSpPr>
            <a:spLocks noChangeShapeType="1"/>
          </p:cNvSpPr>
          <p:nvPr/>
        </p:nvSpPr>
        <p:spPr bwMode="auto">
          <a:xfrm>
            <a:off x="2895600" y="3443288"/>
            <a:ext cx="21336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1361" name="Text Box 33">
            <a:extLst>
              <a:ext uri="{FF2B5EF4-FFF2-40B4-BE49-F238E27FC236}">
                <a16:creationId xmlns:a16="http://schemas.microsoft.com/office/drawing/2014/main" xmlns="" id="{D9D40296-C51C-46AD-A35B-B82EF6D2E0C6}"/>
              </a:ext>
            </a:extLst>
          </p:cNvPr>
          <p:cNvSpPr txBox="1">
            <a:spLocks noChangeArrowheads="1"/>
          </p:cNvSpPr>
          <p:nvPr/>
        </p:nvSpPr>
        <p:spPr bwMode="auto">
          <a:xfrm>
            <a:off x="3130550" y="3019425"/>
            <a:ext cx="183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a:t>Greater element</a:t>
            </a:r>
          </a:p>
        </p:txBody>
      </p:sp>
      <p:sp>
        <p:nvSpPr>
          <p:cNvPr id="611362" name="Line 34">
            <a:extLst>
              <a:ext uri="{FF2B5EF4-FFF2-40B4-BE49-F238E27FC236}">
                <a16:creationId xmlns:a16="http://schemas.microsoft.com/office/drawing/2014/main" xmlns="" id="{D88A4B42-9EC4-4AC6-AAB7-F2A28511641E}"/>
              </a:ext>
            </a:extLst>
          </p:cNvPr>
          <p:cNvSpPr>
            <a:spLocks noChangeShapeType="1"/>
          </p:cNvSpPr>
          <p:nvPr/>
        </p:nvSpPr>
        <p:spPr bwMode="auto">
          <a:xfrm flipV="1">
            <a:off x="2895600" y="4572000"/>
            <a:ext cx="4763"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1363" name="Text Box 35">
            <a:extLst>
              <a:ext uri="{FF2B5EF4-FFF2-40B4-BE49-F238E27FC236}">
                <a16:creationId xmlns:a16="http://schemas.microsoft.com/office/drawing/2014/main" xmlns="" id="{542706F2-C520-478F-B844-CB0D2D365A5E}"/>
              </a:ext>
            </a:extLst>
          </p:cNvPr>
          <p:cNvSpPr txBox="1">
            <a:spLocks noChangeArrowheads="1"/>
          </p:cNvSpPr>
          <p:nvPr/>
        </p:nvSpPr>
        <p:spPr bwMode="auto">
          <a:xfrm>
            <a:off x="2362200" y="5302250"/>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11365" name="Text Box 37">
            <a:extLst>
              <a:ext uri="{FF2B5EF4-FFF2-40B4-BE49-F238E27FC236}">
                <a16:creationId xmlns:a16="http://schemas.microsoft.com/office/drawing/2014/main" xmlns="" id="{3AE92F21-BA14-493E-89BC-36A8FA3D91E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37" name="Rectangle 36">
            <a:extLst>
              <a:ext uri="{FF2B5EF4-FFF2-40B4-BE49-F238E27FC236}">
                <a16:creationId xmlns:a16="http://schemas.microsoft.com/office/drawing/2014/main" xmlns="" id="{EB9C129D-3385-4F44-91E5-3E12CAA3709C}"/>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744808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11330">
                                            <p:txEl>
                                              <p:pRg st="0" end="0"/>
                                            </p:txEl>
                                          </p:spTgt>
                                        </p:tgtEl>
                                        <p:attrNameLst>
                                          <p:attrName>style.visibility</p:attrName>
                                        </p:attrNameLst>
                                      </p:cBhvr>
                                      <p:to>
                                        <p:strVal val="visible"/>
                                      </p:to>
                                    </p:set>
                                    <p:animEffect transition="in" filter="dissolve">
                                      <p:cBhvr>
                                        <p:cTn id="7" dur="500"/>
                                        <p:tgtEl>
                                          <p:spTgt spid="61133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11330">
                                            <p:txEl>
                                              <p:pRg st="1" end="1"/>
                                            </p:txEl>
                                          </p:spTgt>
                                        </p:tgtEl>
                                        <p:attrNameLst>
                                          <p:attrName>style.visibility</p:attrName>
                                        </p:attrNameLst>
                                      </p:cBhvr>
                                      <p:to>
                                        <p:strVal val="visible"/>
                                      </p:to>
                                    </p:set>
                                    <p:animEffect transition="in" filter="dissolve">
                                      <p:cBhvr>
                                        <p:cTn id="10" dur="500"/>
                                        <p:tgtEl>
                                          <p:spTgt spid="611330">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11330">
                                            <p:txEl>
                                              <p:pRg st="2" end="2"/>
                                            </p:txEl>
                                          </p:spTgt>
                                        </p:tgtEl>
                                        <p:attrNameLst>
                                          <p:attrName>style.visibility</p:attrName>
                                        </p:attrNameLst>
                                      </p:cBhvr>
                                      <p:to>
                                        <p:strVal val="visible"/>
                                      </p:to>
                                    </p:set>
                                    <p:animEffect transition="in" filter="dissolve">
                                      <p:cBhvr>
                                        <p:cTn id="13" dur="500"/>
                                        <p:tgtEl>
                                          <p:spTgt spid="611330">
                                            <p:txEl>
                                              <p:pRg st="2" end="2"/>
                                            </p:txEl>
                                          </p:spTgt>
                                        </p:tgtEl>
                                      </p:cBhvr>
                                    </p:animEffect>
                                  </p:childTnLst>
                                </p:cTn>
                              </p:par>
                              <p:par>
                                <p:cTn id="14" presetID="34" presetClass="entr" presetSubtype="0" fill="hold" nodeType="withEffect">
                                  <p:stCondLst>
                                    <p:cond delay="0"/>
                                  </p:stCondLst>
                                  <p:childTnLst>
                                    <p:set>
                                      <p:cBhvr>
                                        <p:cTn id="15" dur="1" fill="hold">
                                          <p:stCondLst>
                                            <p:cond delay="0"/>
                                          </p:stCondLst>
                                        </p:cTn>
                                        <p:tgtEl>
                                          <p:spTgt spid="611360"/>
                                        </p:tgtEl>
                                        <p:attrNameLst>
                                          <p:attrName>style.visibility</p:attrName>
                                        </p:attrNameLst>
                                      </p:cBhvr>
                                      <p:to>
                                        <p:strVal val="visible"/>
                                      </p:to>
                                    </p:set>
                                    <p:anim from="(-#ppt_w/2)" to="(#ppt_x)" calcmode="lin" valueType="num">
                                      <p:cBhvr>
                                        <p:cTn id="16" dur="600" fill="hold">
                                          <p:stCondLst>
                                            <p:cond delay="0"/>
                                          </p:stCondLst>
                                        </p:cTn>
                                        <p:tgtEl>
                                          <p:spTgt spid="611360"/>
                                        </p:tgtEl>
                                        <p:attrNameLst>
                                          <p:attrName>ppt_x</p:attrName>
                                        </p:attrNameLst>
                                      </p:cBhvr>
                                    </p:anim>
                                    <p:anim from="0" to="-1.0" calcmode="lin" valueType="num">
                                      <p:cBhvr>
                                        <p:cTn id="17" dur="200" decel="50000" autoRev="1" fill="hold">
                                          <p:stCondLst>
                                            <p:cond delay="600"/>
                                          </p:stCondLst>
                                        </p:cTn>
                                        <p:tgtEl>
                                          <p:spTgt spid="611360"/>
                                        </p:tgtEl>
                                        <p:attrNameLst>
                                          <p:attrName>xshear</p:attrName>
                                        </p:attrNameLst>
                                      </p:cBhvr>
                                    </p:anim>
                                    <p:animScale>
                                      <p:cBhvr>
                                        <p:cTn id="18" dur="200" decel="100000" autoRev="1" fill="hold">
                                          <p:stCondLst>
                                            <p:cond delay="600"/>
                                          </p:stCondLst>
                                        </p:cTn>
                                        <p:tgtEl>
                                          <p:spTgt spid="611360"/>
                                        </p:tgtEl>
                                      </p:cBhvr>
                                      <p:from x="100000" y="100000"/>
                                      <p:to x="80000" y="100000"/>
                                    </p:animScale>
                                    <p:anim by="(#ppt_h/3+#ppt_w*0.1)" calcmode="lin" valueType="num">
                                      <p:cBhvr additive="sum">
                                        <p:cTn id="19" dur="200" decel="100000" autoRev="1" fill="hold">
                                          <p:stCondLst>
                                            <p:cond delay="600"/>
                                          </p:stCondLst>
                                        </p:cTn>
                                        <p:tgtEl>
                                          <p:spTgt spid="611360"/>
                                        </p:tgtEl>
                                        <p:attrNameLst>
                                          <p:attrName>ppt_x</p:attrName>
                                        </p:attrNameLst>
                                      </p:cBhvr>
                                    </p:anim>
                                  </p:childTnLst>
                                </p:cTn>
                              </p:par>
                              <p:par>
                                <p:cTn id="20" presetID="34" presetClass="entr" presetSubtype="0" fill="hold" grpId="0" nodeType="withEffect">
                                  <p:stCondLst>
                                    <p:cond delay="0"/>
                                  </p:stCondLst>
                                  <p:childTnLst>
                                    <p:set>
                                      <p:cBhvr>
                                        <p:cTn id="21" dur="1" fill="hold">
                                          <p:stCondLst>
                                            <p:cond delay="0"/>
                                          </p:stCondLst>
                                        </p:cTn>
                                        <p:tgtEl>
                                          <p:spTgt spid="611361"/>
                                        </p:tgtEl>
                                        <p:attrNameLst>
                                          <p:attrName>style.visibility</p:attrName>
                                        </p:attrNameLst>
                                      </p:cBhvr>
                                      <p:to>
                                        <p:strVal val="visible"/>
                                      </p:to>
                                    </p:set>
                                    <p:anim from="(-#ppt_w/2)" to="(#ppt_x)" calcmode="lin" valueType="num">
                                      <p:cBhvr>
                                        <p:cTn id="22" dur="600" fill="hold">
                                          <p:stCondLst>
                                            <p:cond delay="0"/>
                                          </p:stCondLst>
                                        </p:cTn>
                                        <p:tgtEl>
                                          <p:spTgt spid="611361"/>
                                        </p:tgtEl>
                                        <p:attrNameLst>
                                          <p:attrName>ppt_x</p:attrName>
                                        </p:attrNameLst>
                                      </p:cBhvr>
                                    </p:anim>
                                    <p:anim from="0" to="-1.0" calcmode="lin" valueType="num">
                                      <p:cBhvr>
                                        <p:cTn id="23" dur="200" decel="50000" autoRev="1" fill="hold">
                                          <p:stCondLst>
                                            <p:cond delay="600"/>
                                          </p:stCondLst>
                                        </p:cTn>
                                        <p:tgtEl>
                                          <p:spTgt spid="611361"/>
                                        </p:tgtEl>
                                        <p:attrNameLst>
                                          <p:attrName>xshear</p:attrName>
                                        </p:attrNameLst>
                                      </p:cBhvr>
                                    </p:anim>
                                    <p:animScale>
                                      <p:cBhvr>
                                        <p:cTn id="24" dur="200" decel="100000" autoRev="1" fill="hold">
                                          <p:stCondLst>
                                            <p:cond delay="600"/>
                                          </p:stCondLst>
                                        </p:cTn>
                                        <p:tgtEl>
                                          <p:spTgt spid="611361"/>
                                        </p:tgtEl>
                                      </p:cBhvr>
                                      <p:from x="100000" y="100000"/>
                                      <p:to x="80000" y="100000"/>
                                    </p:animScale>
                                    <p:anim by="(#ppt_h/3+#ppt_w*0.1)" calcmode="lin" valueType="num">
                                      <p:cBhvr additive="sum">
                                        <p:cTn id="25" dur="200" decel="100000" autoRev="1" fill="hold">
                                          <p:stCondLst>
                                            <p:cond delay="600"/>
                                          </p:stCondLst>
                                        </p:cTn>
                                        <p:tgtEl>
                                          <p:spTgt spid="611361"/>
                                        </p:tgtEl>
                                        <p:attrNameLst>
                                          <p:attrName>ppt_x</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11363"/>
                                        </p:tgtEl>
                                        <p:attrNameLst>
                                          <p:attrName>style.visibility</p:attrName>
                                        </p:attrNameLst>
                                      </p:cBhvr>
                                      <p:to>
                                        <p:strVal val="visible"/>
                                      </p:to>
                                    </p:set>
                                    <p:animEffect transition="in" filter="dissolve">
                                      <p:cBhvr>
                                        <p:cTn id="30" dur="500"/>
                                        <p:tgtEl>
                                          <p:spTgt spid="611363"/>
                                        </p:tgtEl>
                                      </p:cBhvr>
                                    </p:animEffect>
                                  </p:childTnLst>
                                </p:cTn>
                              </p:par>
                              <p:par>
                                <p:cTn id="31" presetID="9" presetClass="entr" presetSubtype="0" fill="hold" nodeType="withEffect">
                                  <p:stCondLst>
                                    <p:cond delay="0"/>
                                  </p:stCondLst>
                                  <p:childTnLst>
                                    <p:set>
                                      <p:cBhvr>
                                        <p:cTn id="32" dur="1" fill="hold">
                                          <p:stCondLst>
                                            <p:cond delay="0"/>
                                          </p:stCondLst>
                                        </p:cTn>
                                        <p:tgtEl>
                                          <p:spTgt spid="611362"/>
                                        </p:tgtEl>
                                        <p:attrNameLst>
                                          <p:attrName>style.visibility</p:attrName>
                                        </p:attrNameLst>
                                      </p:cBhvr>
                                      <p:to>
                                        <p:strVal val="visible"/>
                                      </p:to>
                                    </p:set>
                                    <p:animEffect transition="in" filter="dissolve">
                                      <p:cBhvr>
                                        <p:cTn id="33" dur="500"/>
                                        <p:tgtEl>
                                          <p:spTgt spid="611362"/>
                                        </p:tgtEl>
                                      </p:cBhvr>
                                    </p:animEffect>
                                  </p:childTnLst>
                                </p:cTn>
                              </p:par>
                              <p:par>
                                <p:cTn id="34" presetID="9" presetClass="exit" presetSubtype="0" fill="hold" nodeType="withEffect">
                                  <p:stCondLst>
                                    <p:cond delay="0"/>
                                  </p:stCondLst>
                                  <p:childTnLst>
                                    <p:animEffect transition="out" filter="dissolve">
                                      <p:cBhvr>
                                        <p:cTn id="35" dur="500"/>
                                        <p:tgtEl>
                                          <p:spTgt spid="611330">
                                            <p:txEl>
                                              <p:pRg st="0" end="0"/>
                                            </p:txEl>
                                          </p:spTgt>
                                        </p:tgtEl>
                                      </p:cBhvr>
                                    </p:animEffect>
                                    <p:set>
                                      <p:cBhvr>
                                        <p:cTn id="36" dur="1" fill="hold">
                                          <p:stCondLst>
                                            <p:cond delay="499"/>
                                          </p:stCondLst>
                                        </p:cTn>
                                        <p:tgtEl>
                                          <p:spTgt spid="611330">
                                            <p:txEl>
                                              <p:pRg st="0" end="0"/>
                                            </p:txEl>
                                          </p:spTgt>
                                        </p:tgtEl>
                                        <p:attrNameLst>
                                          <p:attrName>style.visibility</p:attrName>
                                        </p:attrNameLst>
                                      </p:cBhvr>
                                      <p:to>
                                        <p:strVal val="hidden"/>
                                      </p:to>
                                    </p:set>
                                  </p:childTnLst>
                                </p:cTn>
                              </p:par>
                              <p:par>
                                <p:cTn id="37" presetID="9" presetClass="exit" presetSubtype="0" fill="hold" nodeType="withEffect">
                                  <p:stCondLst>
                                    <p:cond delay="0"/>
                                  </p:stCondLst>
                                  <p:childTnLst>
                                    <p:animEffect transition="out" filter="dissolve">
                                      <p:cBhvr>
                                        <p:cTn id="38" dur="500"/>
                                        <p:tgtEl>
                                          <p:spTgt spid="611330">
                                            <p:txEl>
                                              <p:pRg st="1" end="1"/>
                                            </p:txEl>
                                          </p:spTgt>
                                        </p:tgtEl>
                                      </p:cBhvr>
                                    </p:animEffect>
                                    <p:set>
                                      <p:cBhvr>
                                        <p:cTn id="39" dur="1" fill="hold">
                                          <p:stCondLst>
                                            <p:cond delay="499"/>
                                          </p:stCondLst>
                                        </p:cTn>
                                        <p:tgtEl>
                                          <p:spTgt spid="611330">
                                            <p:txEl>
                                              <p:pRg st="1" end="1"/>
                                            </p:txEl>
                                          </p:spTgt>
                                        </p:tgtEl>
                                        <p:attrNameLst>
                                          <p:attrName>style.visibility</p:attrName>
                                        </p:attrNameLst>
                                      </p:cBhvr>
                                      <p:to>
                                        <p:strVal val="hidden"/>
                                      </p:to>
                                    </p:set>
                                  </p:childTnLst>
                                </p:cTn>
                              </p:par>
                              <p:par>
                                <p:cTn id="40" presetID="9" presetClass="exit" presetSubtype="0" fill="hold" nodeType="withEffect">
                                  <p:stCondLst>
                                    <p:cond delay="0"/>
                                  </p:stCondLst>
                                  <p:childTnLst>
                                    <p:animEffect transition="out" filter="dissolve">
                                      <p:cBhvr>
                                        <p:cTn id="41" dur="500"/>
                                        <p:tgtEl>
                                          <p:spTgt spid="611330">
                                            <p:txEl>
                                              <p:pRg st="2" end="2"/>
                                            </p:txEl>
                                          </p:spTgt>
                                        </p:tgtEl>
                                      </p:cBhvr>
                                    </p:animEffect>
                                    <p:set>
                                      <p:cBhvr>
                                        <p:cTn id="42" dur="1" fill="hold">
                                          <p:stCondLst>
                                            <p:cond delay="499"/>
                                          </p:stCondLst>
                                        </p:cTn>
                                        <p:tgtEl>
                                          <p:spTgt spid="611330">
                                            <p:txEl>
                                              <p:pRg st="2" end="2"/>
                                            </p:txEl>
                                          </p:spTgt>
                                        </p:tgtEl>
                                        <p:attrNameLst>
                                          <p:attrName>style.visibility</p:attrName>
                                        </p:attrNameLst>
                                      </p:cBhvr>
                                      <p:to>
                                        <p:strVal val="hidden"/>
                                      </p:to>
                                    </p:set>
                                  </p:childTnLst>
                                </p:cTn>
                              </p:par>
                              <p:par>
                                <p:cTn id="43" presetID="9" presetClass="exit" presetSubtype="0" fill="hold" grpId="1" nodeType="withEffect">
                                  <p:stCondLst>
                                    <p:cond delay="0"/>
                                  </p:stCondLst>
                                  <p:childTnLst>
                                    <p:animEffect transition="out" filter="dissolve">
                                      <p:cBhvr>
                                        <p:cTn id="44" dur="500"/>
                                        <p:tgtEl>
                                          <p:spTgt spid="611361"/>
                                        </p:tgtEl>
                                      </p:cBhvr>
                                    </p:animEffect>
                                    <p:set>
                                      <p:cBhvr>
                                        <p:cTn id="45" dur="1" fill="hold">
                                          <p:stCondLst>
                                            <p:cond delay="499"/>
                                          </p:stCondLst>
                                        </p:cTn>
                                        <p:tgtEl>
                                          <p:spTgt spid="611361"/>
                                        </p:tgtEl>
                                        <p:attrNameLst>
                                          <p:attrName>style.visibility</p:attrName>
                                        </p:attrNameLst>
                                      </p:cBhvr>
                                      <p:to>
                                        <p:strVal val="hidden"/>
                                      </p:to>
                                    </p:set>
                                  </p:childTnLst>
                                </p:cTn>
                              </p:par>
                              <p:par>
                                <p:cTn id="46" presetID="9" presetClass="exit" presetSubtype="0" fill="hold" nodeType="withEffect">
                                  <p:stCondLst>
                                    <p:cond delay="0"/>
                                  </p:stCondLst>
                                  <p:childTnLst>
                                    <p:animEffect transition="out" filter="dissolve">
                                      <p:cBhvr>
                                        <p:cTn id="47" dur="500"/>
                                        <p:tgtEl>
                                          <p:spTgt spid="611360"/>
                                        </p:tgtEl>
                                      </p:cBhvr>
                                    </p:animEffect>
                                    <p:set>
                                      <p:cBhvr>
                                        <p:cTn id="48" dur="1" fill="hold">
                                          <p:stCondLst>
                                            <p:cond delay="499"/>
                                          </p:stCondLst>
                                        </p:cTn>
                                        <p:tgtEl>
                                          <p:spTgt spid="6113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61" grpId="0"/>
      <p:bldP spid="611361" grpId="1"/>
      <p:bldP spid="611363" grpId="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3378" name="Rectangle 2">
            <a:extLst>
              <a:ext uri="{FF2B5EF4-FFF2-40B4-BE49-F238E27FC236}">
                <a16:creationId xmlns:a16="http://schemas.microsoft.com/office/drawing/2014/main" xmlns="" id="{03E4783B-DE89-4DEA-A3AD-607F59840D8C}"/>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Start from the right end of the list.</a:t>
            </a:r>
          </a:p>
          <a:p>
            <a:pPr>
              <a:spcBef>
                <a:spcPct val="20000"/>
              </a:spcBef>
              <a:buFontTx/>
              <a:buBlip>
                <a:blip r:embed="rId3"/>
              </a:buBlip>
            </a:pPr>
            <a:r>
              <a:rPr lang="en-IN" altLang="en-US" sz="2000">
                <a:solidFill>
                  <a:schemeClr val="accent2"/>
                </a:solidFill>
              </a:rPr>
              <a:t>Move in the right to left direction.</a:t>
            </a:r>
          </a:p>
          <a:p>
            <a:pPr>
              <a:spcBef>
                <a:spcPct val="20000"/>
              </a:spcBef>
              <a:buFontTx/>
              <a:buBlip>
                <a:blip r:embed="rId3"/>
              </a:buBlip>
            </a:pPr>
            <a:r>
              <a:rPr lang="en-IN" altLang="en-US" sz="2000">
                <a:solidFill>
                  <a:schemeClr val="accent2"/>
                </a:solidFill>
              </a:rPr>
              <a:t>Search for the first element that is smaller than or equal to the pivot value. </a:t>
            </a:r>
            <a:endParaRPr lang="en-US" altLang="en-US" sz="2000">
              <a:solidFill>
                <a:schemeClr val="accent2"/>
              </a:solidFill>
            </a:endParaRPr>
          </a:p>
        </p:txBody>
      </p:sp>
      <p:sp>
        <p:nvSpPr>
          <p:cNvPr id="613381" name="AutoShape 5">
            <a:extLst>
              <a:ext uri="{FF2B5EF4-FFF2-40B4-BE49-F238E27FC236}">
                <a16:creationId xmlns:a16="http://schemas.microsoft.com/office/drawing/2014/main" xmlns="" id="{02BDD52C-C347-4AF7-A971-CB396A4E2337}"/>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3383" name="Text Box 7">
            <a:extLst>
              <a:ext uri="{FF2B5EF4-FFF2-40B4-BE49-F238E27FC236}">
                <a16:creationId xmlns:a16="http://schemas.microsoft.com/office/drawing/2014/main" xmlns="" id="{B00C233C-9663-4D58-B12F-2D65C9567720}"/>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13384" name="Text Box 8">
            <a:extLst>
              <a:ext uri="{FF2B5EF4-FFF2-40B4-BE49-F238E27FC236}">
                <a16:creationId xmlns:a16="http://schemas.microsoft.com/office/drawing/2014/main" xmlns="" id="{5860B44C-B51C-4373-8120-98D3C62E0D09}"/>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13385" name="Text Box 9">
            <a:extLst>
              <a:ext uri="{FF2B5EF4-FFF2-40B4-BE49-F238E27FC236}">
                <a16:creationId xmlns:a16="http://schemas.microsoft.com/office/drawing/2014/main" xmlns="" id="{60F652D2-306D-4D15-AFEF-6F1141D9881E}"/>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13386" name="Text Box 10">
            <a:extLst>
              <a:ext uri="{FF2B5EF4-FFF2-40B4-BE49-F238E27FC236}">
                <a16:creationId xmlns:a16="http://schemas.microsoft.com/office/drawing/2014/main" xmlns="" id="{D6307BD6-D9B2-418B-B10D-EC67DCB82EAB}"/>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13387" name="Text Box 11">
            <a:extLst>
              <a:ext uri="{FF2B5EF4-FFF2-40B4-BE49-F238E27FC236}">
                <a16:creationId xmlns:a16="http://schemas.microsoft.com/office/drawing/2014/main" xmlns="" id="{04F94488-5508-43CC-AAE8-72C235380F7C}"/>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13388" name="Line 12">
            <a:extLst>
              <a:ext uri="{FF2B5EF4-FFF2-40B4-BE49-F238E27FC236}">
                <a16:creationId xmlns:a16="http://schemas.microsoft.com/office/drawing/2014/main" xmlns="" id="{FB16142A-52A1-4218-B867-6BEE4E52E15D}"/>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389" name="Line 13">
            <a:extLst>
              <a:ext uri="{FF2B5EF4-FFF2-40B4-BE49-F238E27FC236}">
                <a16:creationId xmlns:a16="http://schemas.microsoft.com/office/drawing/2014/main" xmlns="" id="{88178977-00A1-4F4F-9397-2308B0784F51}"/>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390" name="Line 14">
            <a:extLst>
              <a:ext uri="{FF2B5EF4-FFF2-40B4-BE49-F238E27FC236}">
                <a16:creationId xmlns:a16="http://schemas.microsoft.com/office/drawing/2014/main" xmlns="" id="{9E27E9CD-00F9-43AC-96DB-95EC20243702}"/>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391" name="Line 15">
            <a:extLst>
              <a:ext uri="{FF2B5EF4-FFF2-40B4-BE49-F238E27FC236}">
                <a16:creationId xmlns:a16="http://schemas.microsoft.com/office/drawing/2014/main" xmlns="" id="{8E1B7348-EDD9-40FB-B87A-784CBA35BD55}"/>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392" name="Text Box 16">
            <a:extLst>
              <a:ext uri="{FF2B5EF4-FFF2-40B4-BE49-F238E27FC236}">
                <a16:creationId xmlns:a16="http://schemas.microsoft.com/office/drawing/2014/main" xmlns="" id="{BD2D3EBC-8445-4A1C-9DBC-715CD8E66CEF}"/>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13393" name="Text Box 17">
            <a:extLst>
              <a:ext uri="{FF2B5EF4-FFF2-40B4-BE49-F238E27FC236}">
                <a16:creationId xmlns:a16="http://schemas.microsoft.com/office/drawing/2014/main" xmlns="" id="{2F50F5AD-CFB1-47C8-BE22-1F4189A0D53F}"/>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13394" name="Text Box 18">
            <a:extLst>
              <a:ext uri="{FF2B5EF4-FFF2-40B4-BE49-F238E27FC236}">
                <a16:creationId xmlns:a16="http://schemas.microsoft.com/office/drawing/2014/main" xmlns="" id="{84CC8C61-960C-4A73-A2D0-EE8F808E9ACA}"/>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13395" name="Text Box 19">
            <a:extLst>
              <a:ext uri="{FF2B5EF4-FFF2-40B4-BE49-F238E27FC236}">
                <a16:creationId xmlns:a16="http://schemas.microsoft.com/office/drawing/2014/main" xmlns="" id="{5FC03B95-054B-4A22-81C9-9B99CFC013E8}"/>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13396" name="Text Box 20">
            <a:extLst>
              <a:ext uri="{FF2B5EF4-FFF2-40B4-BE49-F238E27FC236}">
                <a16:creationId xmlns:a16="http://schemas.microsoft.com/office/drawing/2014/main" xmlns="" id="{F38A57D4-87F5-4EFF-8133-F275412096F5}"/>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13397" name="Line 21">
            <a:extLst>
              <a:ext uri="{FF2B5EF4-FFF2-40B4-BE49-F238E27FC236}">
                <a16:creationId xmlns:a16="http://schemas.microsoft.com/office/drawing/2014/main" xmlns="" id="{D8EF3F47-1A14-4AED-A1AA-1081302869D2}"/>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398" name="Line 22">
            <a:extLst>
              <a:ext uri="{FF2B5EF4-FFF2-40B4-BE49-F238E27FC236}">
                <a16:creationId xmlns:a16="http://schemas.microsoft.com/office/drawing/2014/main" xmlns="" id="{C8F89513-C92D-4DD9-BAE1-22A8E7B9E5F6}"/>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399" name="Text Box 23">
            <a:extLst>
              <a:ext uri="{FF2B5EF4-FFF2-40B4-BE49-F238E27FC236}">
                <a16:creationId xmlns:a16="http://schemas.microsoft.com/office/drawing/2014/main" xmlns="" id="{073D814A-F730-44EB-A47E-ADFB310F1768}"/>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13400" name="Text Box 24">
            <a:extLst>
              <a:ext uri="{FF2B5EF4-FFF2-40B4-BE49-F238E27FC236}">
                <a16:creationId xmlns:a16="http://schemas.microsoft.com/office/drawing/2014/main" xmlns="" id="{A03158D2-927F-4594-B973-049E34D54845}"/>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13401" name="Line 25">
            <a:extLst>
              <a:ext uri="{FF2B5EF4-FFF2-40B4-BE49-F238E27FC236}">
                <a16:creationId xmlns:a16="http://schemas.microsoft.com/office/drawing/2014/main" xmlns="" id="{00A2CBDE-A010-4895-85CA-B6DF94B206AE}"/>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02" name="Text Box 26">
            <a:extLst>
              <a:ext uri="{FF2B5EF4-FFF2-40B4-BE49-F238E27FC236}">
                <a16:creationId xmlns:a16="http://schemas.microsoft.com/office/drawing/2014/main" xmlns="" id="{AE532AB3-8F2D-4A57-B71A-3CD5CD5953A5}"/>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13403" name="Text Box 27">
            <a:extLst>
              <a:ext uri="{FF2B5EF4-FFF2-40B4-BE49-F238E27FC236}">
                <a16:creationId xmlns:a16="http://schemas.microsoft.com/office/drawing/2014/main" xmlns="" id="{72509228-FC14-4938-AE74-22A68736F70A}"/>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13404" name="Text Box 28">
            <a:extLst>
              <a:ext uri="{FF2B5EF4-FFF2-40B4-BE49-F238E27FC236}">
                <a16:creationId xmlns:a16="http://schemas.microsoft.com/office/drawing/2014/main" xmlns="" id="{6328B55A-23A9-411C-9C36-6070670A4696}"/>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13405" name="Text Box 29">
            <a:extLst>
              <a:ext uri="{FF2B5EF4-FFF2-40B4-BE49-F238E27FC236}">
                <a16:creationId xmlns:a16="http://schemas.microsoft.com/office/drawing/2014/main" xmlns="" id="{3CA2186D-13F3-46AF-A0C2-2293EC3D56B6}"/>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13412" name="Line 36">
            <a:extLst>
              <a:ext uri="{FF2B5EF4-FFF2-40B4-BE49-F238E27FC236}">
                <a16:creationId xmlns:a16="http://schemas.microsoft.com/office/drawing/2014/main" xmlns="" id="{C71B0B80-1AAD-4673-9FEF-3B839902C475}"/>
              </a:ext>
            </a:extLst>
          </p:cNvPr>
          <p:cNvSpPr>
            <a:spLocks noChangeShapeType="1"/>
          </p:cNvSpPr>
          <p:nvPr/>
        </p:nvSpPr>
        <p:spPr bwMode="auto">
          <a:xfrm flipH="1">
            <a:off x="6477000" y="3352800"/>
            <a:ext cx="26670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13" name="Text Box 37">
            <a:extLst>
              <a:ext uri="{FF2B5EF4-FFF2-40B4-BE49-F238E27FC236}">
                <a16:creationId xmlns:a16="http://schemas.microsoft.com/office/drawing/2014/main" xmlns="" id="{C99DE57D-038A-4CF4-9736-29F92CBCA65B}"/>
              </a:ext>
            </a:extLst>
          </p:cNvPr>
          <p:cNvSpPr txBox="1">
            <a:spLocks noChangeArrowheads="1"/>
          </p:cNvSpPr>
          <p:nvPr/>
        </p:nvSpPr>
        <p:spPr bwMode="auto">
          <a:xfrm>
            <a:off x="6927850" y="29860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a:t>Smaller element</a:t>
            </a:r>
          </a:p>
        </p:txBody>
      </p:sp>
      <p:sp>
        <p:nvSpPr>
          <p:cNvPr id="613414" name="Freeform 38">
            <a:extLst>
              <a:ext uri="{FF2B5EF4-FFF2-40B4-BE49-F238E27FC236}">
                <a16:creationId xmlns:a16="http://schemas.microsoft.com/office/drawing/2014/main" xmlns="" id="{B557B49E-A807-4ADD-A2FF-BFA70258A41A}"/>
              </a:ext>
            </a:extLst>
          </p:cNvPr>
          <p:cNvSpPr>
            <a:spLocks/>
          </p:cNvSpPr>
          <p:nvPr/>
        </p:nvSpPr>
        <p:spPr bwMode="auto">
          <a:xfrm>
            <a:off x="4584700" y="4572000"/>
            <a:ext cx="1588" cy="711200"/>
          </a:xfrm>
          <a:custGeom>
            <a:avLst/>
            <a:gdLst>
              <a:gd name="T0" fmla="*/ 1 w 1"/>
              <a:gd name="T1" fmla="*/ 448 h 448"/>
              <a:gd name="T2" fmla="*/ 0 w 1"/>
              <a:gd name="T3" fmla="*/ 0 h 448"/>
            </a:gdLst>
            <a:ahLst/>
            <a:cxnLst>
              <a:cxn ang="0">
                <a:pos x="T0" y="T1"/>
              </a:cxn>
              <a:cxn ang="0">
                <a:pos x="T2" y="T3"/>
              </a:cxn>
            </a:cxnLst>
            <a:rect l="0" t="0" r="r" b="b"/>
            <a:pathLst>
              <a:path w="1" h="448">
                <a:moveTo>
                  <a:pt x="1" y="448"/>
                </a:moveTo>
                <a:lnTo>
                  <a:pt x="0" y="0"/>
                </a:lnTo>
              </a:path>
            </a:pathLst>
          </a:custGeom>
          <a:noFill/>
          <a:ln w="9525">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15" name="Text Box 39">
            <a:extLst>
              <a:ext uri="{FF2B5EF4-FFF2-40B4-BE49-F238E27FC236}">
                <a16:creationId xmlns:a16="http://schemas.microsoft.com/office/drawing/2014/main" xmlns="" id="{AE0B8C3F-2A95-451E-A968-078406C740E8}"/>
              </a:ext>
            </a:extLst>
          </p:cNvPr>
          <p:cNvSpPr txBox="1">
            <a:spLocks noChangeArrowheads="1"/>
          </p:cNvSpPr>
          <p:nvPr/>
        </p:nvSpPr>
        <p:spPr bwMode="auto">
          <a:xfrm>
            <a:off x="4044950" y="5302250"/>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Smaller Value</a:t>
            </a:r>
          </a:p>
        </p:txBody>
      </p:sp>
      <p:sp>
        <p:nvSpPr>
          <p:cNvPr id="613416" name="Text Box 40">
            <a:extLst>
              <a:ext uri="{FF2B5EF4-FFF2-40B4-BE49-F238E27FC236}">
                <a16:creationId xmlns:a16="http://schemas.microsoft.com/office/drawing/2014/main" xmlns="" id="{EE0EAD5D-5CFF-43FB-9116-00706F1F5C32}"/>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13417" name="Text Box 41">
            <a:extLst>
              <a:ext uri="{FF2B5EF4-FFF2-40B4-BE49-F238E27FC236}">
                <a16:creationId xmlns:a16="http://schemas.microsoft.com/office/drawing/2014/main" xmlns="" id="{FC930535-FA95-4998-8B55-3AF9A93098BE}"/>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13418" name="Line 42">
            <a:extLst>
              <a:ext uri="{FF2B5EF4-FFF2-40B4-BE49-F238E27FC236}">
                <a16:creationId xmlns:a16="http://schemas.microsoft.com/office/drawing/2014/main" xmlns="" id="{EC175728-3CA0-4876-AB21-92B4063D37AD}"/>
              </a:ext>
            </a:extLst>
          </p:cNvPr>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19" name="Text Box 43">
            <a:extLst>
              <a:ext uri="{FF2B5EF4-FFF2-40B4-BE49-F238E27FC236}">
                <a16:creationId xmlns:a16="http://schemas.microsoft.com/office/drawing/2014/main" xmlns="" id="{032377E0-6FB0-43E9-8856-DB5ADB025862}"/>
              </a:ext>
            </a:extLst>
          </p:cNvPr>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13420" name="Line 44">
            <a:extLst>
              <a:ext uri="{FF2B5EF4-FFF2-40B4-BE49-F238E27FC236}">
                <a16:creationId xmlns:a16="http://schemas.microsoft.com/office/drawing/2014/main" xmlns="" id="{CE739AB1-E5BA-4226-9EDC-C2199E5E9B9F}"/>
              </a:ext>
            </a:extLst>
          </p:cNvPr>
          <p:cNvSpPr>
            <a:spLocks noChangeShapeType="1"/>
          </p:cNvSpPr>
          <p:nvPr/>
        </p:nvSpPr>
        <p:spPr bwMode="auto">
          <a:xfrm flipV="1">
            <a:off x="2895600" y="4572000"/>
            <a:ext cx="4763"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21" name="Text Box 45">
            <a:extLst>
              <a:ext uri="{FF2B5EF4-FFF2-40B4-BE49-F238E27FC236}">
                <a16:creationId xmlns:a16="http://schemas.microsoft.com/office/drawing/2014/main" xmlns="" id="{4AECD40D-BCED-4069-AD1E-985F9B9BA033}"/>
              </a:ext>
            </a:extLst>
          </p:cNvPr>
          <p:cNvSpPr txBox="1">
            <a:spLocks noChangeArrowheads="1"/>
          </p:cNvSpPr>
          <p:nvPr/>
        </p:nvSpPr>
        <p:spPr bwMode="auto">
          <a:xfrm>
            <a:off x="2362200" y="5302250"/>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39" name="Rectangle 38">
            <a:extLst>
              <a:ext uri="{FF2B5EF4-FFF2-40B4-BE49-F238E27FC236}">
                <a16:creationId xmlns:a16="http://schemas.microsoft.com/office/drawing/2014/main" xmlns="" id="{B77C3B03-53D7-4186-98ED-438AFF1D627C}"/>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466778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13378">
                                            <p:txEl>
                                              <p:pRg st="0" end="0"/>
                                            </p:txEl>
                                          </p:spTgt>
                                        </p:tgtEl>
                                        <p:attrNameLst>
                                          <p:attrName>style.visibility</p:attrName>
                                        </p:attrNameLst>
                                      </p:cBhvr>
                                      <p:to>
                                        <p:strVal val="visible"/>
                                      </p:to>
                                    </p:set>
                                    <p:animEffect transition="in" filter="dissolve">
                                      <p:cBhvr>
                                        <p:cTn id="7" dur="500"/>
                                        <p:tgtEl>
                                          <p:spTgt spid="6133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13378">
                                            <p:txEl>
                                              <p:charRg st="38" end="74"/>
                                            </p:txEl>
                                          </p:spTgt>
                                        </p:tgtEl>
                                        <p:attrNameLst>
                                          <p:attrName>style.visibility</p:attrName>
                                        </p:attrNameLst>
                                      </p:cBhvr>
                                      <p:to>
                                        <p:strVal val="visible"/>
                                      </p:to>
                                    </p:set>
                                    <p:animEffect transition="in" filter="dissolve">
                                      <p:cBhvr>
                                        <p:cTn id="12" dur="500"/>
                                        <p:tgtEl>
                                          <p:spTgt spid="613378">
                                            <p:txEl>
                                              <p:charRg st="38" end="7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13412"/>
                                        </p:tgtEl>
                                        <p:attrNameLst>
                                          <p:attrName>style.visibility</p:attrName>
                                        </p:attrNameLst>
                                      </p:cBhvr>
                                      <p:to>
                                        <p:strVal val="visible"/>
                                      </p:to>
                                    </p:set>
                                    <p:animEffect transition="in" filter="dissolve">
                                      <p:cBhvr>
                                        <p:cTn id="15" dur="500"/>
                                        <p:tgtEl>
                                          <p:spTgt spid="613412"/>
                                        </p:tgtEl>
                                      </p:cBhvr>
                                    </p:animEffect>
                                  </p:childTnLst>
                                </p:cTn>
                              </p:par>
                              <p:par>
                                <p:cTn id="16" presetID="35" presetClass="path" presetSubtype="0" accel="50000" decel="50000" fill="hold" nodeType="withEffect">
                                  <p:stCondLst>
                                    <p:cond delay="0"/>
                                  </p:stCondLst>
                                  <p:childTnLst>
                                    <p:animMotion origin="layout" path="M 0 0  L -0.25 0  E" pathEditMode="relative" ptsTypes="">
                                      <p:cBhvr>
                                        <p:cTn id="17" dur="500" fill="hold"/>
                                        <p:tgtEl>
                                          <p:spTgt spid="613412"/>
                                        </p:tgtEl>
                                        <p:attrNameLst>
                                          <p:attrName>ppt_x</p:attrName>
                                          <p:attrName>ppt_y</p:attrName>
                                        </p:attrNameLst>
                                      </p:cBhvr>
                                    </p:animMotion>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13378">
                                            <p:txEl>
                                              <p:charRg st="74" end="154"/>
                                            </p:txEl>
                                          </p:spTgt>
                                        </p:tgtEl>
                                        <p:attrNameLst>
                                          <p:attrName>style.visibility</p:attrName>
                                        </p:attrNameLst>
                                      </p:cBhvr>
                                      <p:to>
                                        <p:strVal val="visible"/>
                                      </p:to>
                                    </p:set>
                                    <p:animEffect transition="in" filter="dissolve">
                                      <p:cBhvr>
                                        <p:cTn id="22" dur="500"/>
                                        <p:tgtEl>
                                          <p:spTgt spid="613378">
                                            <p:txEl>
                                              <p:charRg st="74" end="15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13413"/>
                                        </p:tgtEl>
                                        <p:attrNameLst>
                                          <p:attrName>style.visibility</p:attrName>
                                        </p:attrNameLst>
                                      </p:cBhvr>
                                      <p:to>
                                        <p:strVal val="visible"/>
                                      </p:to>
                                    </p:set>
                                    <p:animEffect transition="in" filter="dissolve">
                                      <p:cBhvr>
                                        <p:cTn id="25" dur="500"/>
                                        <p:tgtEl>
                                          <p:spTgt spid="613413"/>
                                        </p:tgtEl>
                                      </p:cBhvr>
                                    </p:animEffect>
                                  </p:childTnLst>
                                </p:cTn>
                              </p:par>
                              <p:par>
                                <p:cTn id="26" presetID="35" presetClass="path" presetSubtype="0" accel="50000" decel="50000" fill="hold" grpId="1" nodeType="withEffect">
                                  <p:stCondLst>
                                    <p:cond delay="0"/>
                                  </p:stCondLst>
                                  <p:childTnLst>
                                    <p:animMotion origin="layout" path="M 0 0  L -0.25 0  E" pathEditMode="relative" ptsTypes="">
                                      <p:cBhvr>
                                        <p:cTn id="27" dur="500" fill="hold"/>
                                        <p:tgtEl>
                                          <p:spTgt spid="613413"/>
                                        </p:tgtEl>
                                        <p:attrNameLst>
                                          <p:attrName>ppt_x</p:attrName>
                                          <p:attrName>ppt_y</p:attrName>
                                        </p:attrNameLst>
                                      </p:cBhvr>
                                    </p:animMotion>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xit" presetSubtype="0" fill="hold" grpId="2" nodeType="clickEffect">
                                  <p:stCondLst>
                                    <p:cond delay="0"/>
                                  </p:stCondLst>
                                  <p:childTnLst>
                                    <p:animEffect transition="out" filter="dissolve">
                                      <p:cBhvr>
                                        <p:cTn id="31" dur="500"/>
                                        <p:tgtEl>
                                          <p:spTgt spid="613413"/>
                                        </p:tgtEl>
                                      </p:cBhvr>
                                    </p:animEffect>
                                    <p:set>
                                      <p:cBhvr>
                                        <p:cTn id="32" dur="1" fill="hold">
                                          <p:stCondLst>
                                            <p:cond delay="499"/>
                                          </p:stCondLst>
                                        </p:cTn>
                                        <p:tgtEl>
                                          <p:spTgt spid="613413"/>
                                        </p:tgtEl>
                                        <p:attrNameLst>
                                          <p:attrName>style.visibility</p:attrName>
                                        </p:attrNameLst>
                                      </p:cBhvr>
                                      <p:to>
                                        <p:strVal val="hidden"/>
                                      </p:to>
                                    </p:set>
                                  </p:childTnLst>
                                </p:cTn>
                              </p:par>
                              <p:par>
                                <p:cTn id="33" presetID="9" presetClass="exit" presetSubtype="0" fill="hold" nodeType="withEffect">
                                  <p:stCondLst>
                                    <p:cond delay="0"/>
                                  </p:stCondLst>
                                  <p:childTnLst>
                                    <p:animEffect transition="out" filter="dissolve">
                                      <p:cBhvr>
                                        <p:cTn id="34" dur="500"/>
                                        <p:tgtEl>
                                          <p:spTgt spid="613412"/>
                                        </p:tgtEl>
                                      </p:cBhvr>
                                    </p:animEffect>
                                    <p:set>
                                      <p:cBhvr>
                                        <p:cTn id="35" dur="1" fill="hold">
                                          <p:stCondLst>
                                            <p:cond delay="499"/>
                                          </p:stCondLst>
                                        </p:cTn>
                                        <p:tgtEl>
                                          <p:spTgt spid="613412"/>
                                        </p:tgtEl>
                                        <p:attrNameLst>
                                          <p:attrName>style.visibility</p:attrName>
                                        </p:attrNameLst>
                                      </p:cBhvr>
                                      <p:to>
                                        <p:strVal val="hidden"/>
                                      </p:to>
                                    </p:set>
                                  </p:childTnLst>
                                </p:cTn>
                              </p:par>
                              <p:par>
                                <p:cTn id="36" presetID="9" presetClass="exit" presetSubtype="0" fill="hold" nodeType="withEffect">
                                  <p:stCondLst>
                                    <p:cond delay="0"/>
                                  </p:stCondLst>
                                  <p:childTnLst>
                                    <p:animEffect transition="out" filter="dissolve">
                                      <p:cBhvr>
                                        <p:cTn id="37" dur="500"/>
                                        <p:tgtEl>
                                          <p:spTgt spid="613378">
                                            <p:txEl>
                                              <p:pRg st="0" end="0"/>
                                            </p:txEl>
                                          </p:spTgt>
                                        </p:tgtEl>
                                      </p:cBhvr>
                                    </p:animEffect>
                                    <p:set>
                                      <p:cBhvr>
                                        <p:cTn id="38" dur="1" fill="hold">
                                          <p:stCondLst>
                                            <p:cond delay="499"/>
                                          </p:stCondLst>
                                        </p:cTn>
                                        <p:tgtEl>
                                          <p:spTgt spid="613378">
                                            <p:txEl>
                                              <p:pRg st="0" end="0"/>
                                            </p:txEl>
                                          </p:spTgt>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613378">
                                            <p:txEl>
                                              <p:charRg st="38" end="74"/>
                                            </p:txEl>
                                          </p:spTgt>
                                        </p:tgtEl>
                                      </p:cBhvr>
                                    </p:animEffect>
                                    <p:set>
                                      <p:cBhvr>
                                        <p:cTn id="41" dur="1" fill="hold">
                                          <p:stCondLst>
                                            <p:cond delay="499"/>
                                          </p:stCondLst>
                                        </p:cTn>
                                        <p:tgtEl>
                                          <p:spTgt spid="613378">
                                            <p:txEl>
                                              <p:charRg st="38" end="74"/>
                                            </p:txEl>
                                          </p:spTgt>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613378">
                                            <p:txEl>
                                              <p:charRg st="74" end="154"/>
                                            </p:txEl>
                                          </p:spTgt>
                                        </p:tgtEl>
                                      </p:cBhvr>
                                    </p:animEffect>
                                    <p:set>
                                      <p:cBhvr>
                                        <p:cTn id="44" dur="1" fill="hold">
                                          <p:stCondLst>
                                            <p:cond delay="499"/>
                                          </p:stCondLst>
                                        </p:cTn>
                                        <p:tgtEl>
                                          <p:spTgt spid="613378">
                                            <p:txEl>
                                              <p:charRg st="74" end="154"/>
                                            </p:txEl>
                                          </p:spTgt>
                                        </p:tgtEl>
                                        <p:attrNameLst>
                                          <p:attrName>style.visibility</p:attrName>
                                        </p:attrNameLst>
                                      </p:cBhvr>
                                      <p:to>
                                        <p:strVal val="hidden"/>
                                      </p:to>
                                    </p:set>
                                  </p:childTnLst>
                                </p:cTn>
                              </p:par>
                              <p:par>
                                <p:cTn id="45" presetID="9" presetClass="entr" presetSubtype="0" fill="hold" grpId="0" nodeType="withEffect">
                                  <p:stCondLst>
                                    <p:cond delay="0"/>
                                  </p:stCondLst>
                                  <p:childTnLst>
                                    <p:set>
                                      <p:cBhvr>
                                        <p:cTn id="46" dur="1" fill="hold">
                                          <p:stCondLst>
                                            <p:cond delay="0"/>
                                          </p:stCondLst>
                                        </p:cTn>
                                        <p:tgtEl>
                                          <p:spTgt spid="613415"/>
                                        </p:tgtEl>
                                        <p:attrNameLst>
                                          <p:attrName>style.visibility</p:attrName>
                                        </p:attrNameLst>
                                      </p:cBhvr>
                                      <p:to>
                                        <p:strVal val="visible"/>
                                      </p:to>
                                    </p:set>
                                    <p:animEffect transition="in" filter="dissolve">
                                      <p:cBhvr>
                                        <p:cTn id="47" dur="500"/>
                                        <p:tgtEl>
                                          <p:spTgt spid="613415"/>
                                        </p:tgtEl>
                                      </p:cBhvr>
                                    </p:animEffect>
                                  </p:childTnLst>
                                </p:cTn>
                              </p:par>
                              <p:par>
                                <p:cTn id="48" presetID="9" presetClass="entr" presetSubtype="0" fill="hold" nodeType="withEffect">
                                  <p:stCondLst>
                                    <p:cond delay="0"/>
                                  </p:stCondLst>
                                  <p:childTnLst>
                                    <p:set>
                                      <p:cBhvr>
                                        <p:cTn id="49" dur="1" fill="hold">
                                          <p:stCondLst>
                                            <p:cond delay="0"/>
                                          </p:stCondLst>
                                        </p:cTn>
                                        <p:tgtEl>
                                          <p:spTgt spid="613414"/>
                                        </p:tgtEl>
                                        <p:attrNameLst>
                                          <p:attrName>style.visibility</p:attrName>
                                        </p:attrNameLst>
                                      </p:cBhvr>
                                      <p:to>
                                        <p:strVal val="visible"/>
                                      </p:to>
                                    </p:set>
                                    <p:animEffect transition="in" filter="dissolve">
                                      <p:cBhvr>
                                        <p:cTn id="50" dur="500"/>
                                        <p:tgtEl>
                                          <p:spTgt spid="613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413" grpId="0"/>
      <p:bldP spid="613413" grpId="1"/>
      <p:bldP spid="613413" grpId="2"/>
      <p:bldP spid="613415" grpId="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xmlns="" id="{81770F33-5655-48DA-B990-C9CC5C9FC197}"/>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Interchange the greater value with smaller value.</a:t>
            </a:r>
            <a:endParaRPr lang="en-US" altLang="en-US" sz="2000">
              <a:solidFill>
                <a:schemeClr val="accent2"/>
              </a:solidFill>
            </a:endParaRPr>
          </a:p>
        </p:txBody>
      </p:sp>
      <p:sp>
        <p:nvSpPr>
          <p:cNvPr id="617477" name="AutoShape 5">
            <a:extLst>
              <a:ext uri="{FF2B5EF4-FFF2-40B4-BE49-F238E27FC236}">
                <a16:creationId xmlns:a16="http://schemas.microsoft.com/office/drawing/2014/main" xmlns="" id="{D3F3FB34-2B37-4486-AA8D-81908D543B52}"/>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7478" name="Text Box 6">
            <a:extLst>
              <a:ext uri="{FF2B5EF4-FFF2-40B4-BE49-F238E27FC236}">
                <a16:creationId xmlns:a16="http://schemas.microsoft.com/office/drawing/2014/main" xmlns="" id="{134A6C3B-6800-4564-9DA4-1473A63593C1}"/>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17479" name="Text Box 7">
            <a:extLst>
              <a:ext uri="{FF2B5EF4-FFF2-40B4-BE49-F238E27FC236}">
                <a16:creationId xmlns:a16="http://schemas.microsoft.com/office/drawing/2014/main" xmlns="" id="{ED14EAAD-DF05-4518-8C2B-FF19807C095E}"/>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17480" name="Text Box 8">
            <a:extLst>
              <a:ext uri="{FF2B5EF4-FFF2-40B4-BE49-F238E27FC236}">
                <a16:creationId xmlns:a16="http://schemas.microsoft.com/office/drawing/2014/main" xmlns="" id="{E0F581A9-3FD9-4ECF-BE54-4EC6217C45E2}"/>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17481" name="Text Box 9">
            <a:extLst>
              <a:ext uri="{FF2B5EF4-FFF2-40B4-BE49-F238E27FC236}">
                <a16:creationId xmlns:a16="http://schemas.microsoft.com/office/drawing/2014/main" xmlns="" id="{E69F4C42-B709-4A1F-B016-6E00EFBF5491}"/>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17482" name="Text Box 10">
            <a:extLst>
              <a:ext uri="{FF2B5EF4-FFF2-40B4-BE49-F238E27FC236}">
                <a16:creationId xmlns:a16="http://schemas.microsoft.com/office/drawing/2014/main" xmlns="" id="{707D5AA9-0D41-4AFD-A2CF-453FCEDF6716}"/>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17483" name="Text Box 11">
            <a:extLst>
              <a:ext uri="{FF2B5EF4-FFF2-40B4-BE49-F238E27FC236}">
                <a16:creationId xmlns:a16="http://schemas.microsoft.com/office/drawing/2014/main" xmlns="" id="{5E0CC664-1D75-491D-90C3-6DB0FE6AE29C}"/>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17484" name="Line 12">
            <a:extLst>
              <a:ext uri="{FF2B5EF4-FFF2-40B4-BE49-F238E27FC236}">
                <a16:creationId xmlns:a16="http://schemas.microsoft.com/office/drawing/2014/main" xmlns="" id="{E7F87025-7409-4B17-9FB9-F53AEDB8CA4D}"/>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85" name="Line 13">
            <a:extLst>
              <a:ext uri="{FF2B5EF4-FFF2-40B4-BE49-F238E27FC236}">
                <a16:creationId xmlns:a16="http://schemas.microsoft.com/office/drawing/2014/main" xmlns="" id="{360A3BB4-8650-495A-9164-4D60BDF98158}"/>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86" name="Line 14">
            <a:extLst>
              <a:ext uri="{FF2B5EF4-FFF2-40B4-BE49-F238E27FC236}">
                <a16:creationId xmlns:a16="http://schemas.microsoft.com/office/drawing/2014/main" xmlns="" id="{ECD9F509-F968-4E88-B284-8715E67E54D3}"/>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87" name="Line 15">
            <a:extLst>
              <a:ext uri="{FF2B5EF4-FFF2-40B4-BE49-F238E27FC236}">
                <a16:creationId xmlns:a16="http://schemas.microsoft.com/office/drawing/2014/main" xmlns="" id="{95A66376-1ECB-4CD5-A7F7-50E4F13C80A2}"/>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88" name="Text Box 16">
            <a:extLst>
              <a:ext uri="{FF2B5EF4-FFF2-40B4-BE49-F238E27FC236}">
                <a16:creationId xmlns:a16="http://schemas.microsoft.com/office/drawing/2014/main" xmlns="" id="{862A503A-3E2F-429E-9186-28B9280A6A59}"/>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17489" name="Text Box 17">
            <a:extLst>
              <a:ext uri="{FF2B5EF4-FFF2-40B4-BE49-F238E27FC236}">
                <a16:creationId xmlns:a16="http://schemas.microsoft.com/office/drawing/2014/main" xmlns="" id="{9C6210F3-0C15-4547-83F8-A36C7B404C16}"/>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17490" name="Text Box 18">
            <a:extLst>
              <a:ext uri="{FF2B5EF4-FFF2-40B4-BE49-F238E27FC236}">
                <a16:creationId xmlns:a16="http://schemas.microsoft.com/office/drawing/2014/main" xmlns="" id="{EB1A70D8-F0FB-4D49-AA0A-52D1D768846E}"/>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17491" name="Text Box 19">
            <a:extLst>
              <a:ext uri="{FF2B5EF4-FFF2-40B4-BE49-F238E27FC236}">
                <a16:creationId xmlns:a16="http://schemas.microsoft.com/office/drawing/2014/main" xmlns="" id="{318FB0DB-21E1-4E62-AB7A-36CF8853A886}"/>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17492" name="Text Box 20">
            <a:extLst>
              <a:ext uri="{FF2B5EF4-FFF2-40B4-BE49-F238E27FC236}">
                <a16:creationId xmlns:a16="http://schemas.microsoft.com/office/drawing/2014/main" xmlns="" id="{88761DCA-E473-484E-89CB-4B02E19DB7AE}"/>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17493" name="Line 21">
            <a:extLst>
              <a:ext uri="{FF2B5EF4-FFF2-40B4-BE49-F238E27FC236}">
                <a16:creationId xmlns:a16="http://schemas.microsoft.com/office/drawing/2014/main" xmlns="" id="{5ADDC963-1ED4-406D-9A10-0A29C38C41E2}"/>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94" name="Line 22">
            <a:extLst>
              <a:ext uri="{FF2B5EF4-FFF2-40B4-BE49-F238E27FC236}">
                <a16:creationId xmlns:a16="http://schemas.microsoft.com/office/drawing/2014/main" xmlns="" id="{51D41C51-FDE9-4E49-93D4-4348580BBAF9}"/>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95" name="Text Box 23">
            <a:extLst>
              <a:ext uri="{FF2B5EF4-FFF2-40B4-BE49-F238E27FC236}">
                <a16:creationId xmlns:a16="http://schemas.microsoft.com/office/drawing/2014/main" xmlns="" id="{83E470BC-08DC-4872-AA4B-7BD875991824}"/>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17496" name="Text Box 24">
            <a:extLst>
              <a:ext uri="{FF2B5EF4-FFF2-40B4-BE49-F238E27FC236}">
                <a16:creationId xmlns:a16="http://schemas.microsoft.com/office/drawing/2014/main" xmlns="" id="{A3E38D8D-F9FF-44E2-9FDB-BF0ADAAFECF7}"/>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17497" name="Line 25">
            <a:extLst>
              <a:ext uri="{FF2B5EF4-FFF2-40B4-BE49-F238E27FC236}">
                <a16:creationId xmlns:a16="http://schemas.microsoft.com/office/drawing/2014/main" xmlns="" id="{BF18B513-ECBE-481F-AB57-F65EF89CF76B}"/>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98" name="Text Box 26">
            <a:extLst>
              <a:ext uri="{FF2B5EF4-FFF2-40B4-BE49-F238E27FC236}">
                <a16:creationId xmlns:a16="http://schemas.microsoft.com/office/drawing/2014/main" xmlns="" id="{DC602277-896B-4212-893E-93CE3710479E}"/>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17499" name="Text Box 27">
            <a:extLst>
              <a:ext uri="{FF2B5EF4-FFF2-40B4-BE49-F238E27FC236}">
                <a16:creationId xmlns:a16="http://schemas.microsoft.com/office/drawing/2014/main" xmlns="" id="{A141EB95-F8EF-4C6D-8AF5-7E91A419C8C6}"/>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17500" name="Text Box 28">
            <a:extLst>
              <a:ext uri="{FF2B5EF4-FFF2-40B4-BE49-F238E27FC236}">
                <a16:creationId xmlns:a16="http://schemas.microsoft.com/office/drawing/2014/main" xmlns="" id="{A59480A2-104F-49ED-B158-38B35C138885}"/>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17501" name="Text Box 29">
            <a:extLst>
              <a:ext uri="{FF2B5EF4-FFF2-40B4-BE49-F238E27FC236}">
                <a16:creationId xmlns:a16="http://schemas.microsoft.com/office/drawing/2014/main" xmlns="" id="{688DED0B-02A5-4CF6-97E2-C0DC83C32329}"/>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17502" name="Line 30">
            <a:extLst>
              <a:ext uri="{FF2B5EF4-FFF2-40B4-BE49-F238E27FC236}">
                <a16:creationId xmlns:a16="http://schemas.microsoft.com/office/drawing/2014/main" xmlns="" id="{6148D969-4C2A-439C-94E1-FF1F80C257F4}"/>
              </a:ext>
            </a:extLst>
          </p:cNvPr>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03" name="Text Box 31">
            <a:extLst>
              <a:ext uri="{FF2B5EF4-FFF2-40B4-BE49-F238E27FC236}">
                <a16:creationId xmlns:a16="http://schemas.microsoft.com/office/drawing/2014/main" xmlns="" id="{0C6EBE69-F603-411B-94EF-CC77F95029E9}"/>
              </a:ext>
            </a:extLst>
          </p:cNvPr>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17504" name="Line 32">
            <a:extLst>
              <a:ext uri="{FF2B5EF4-FFF2-40B4-BE49-F238E27FC236}">
                <a16:creationId xmlns:a16="http://schemas.microsoft.com/office/drawing/2014/main" xmlns="" id="{D4EE5022-F835-4885-A70F-5DC1FA75821F}"/>
              </a:ext>
            </a:extLst>
          </p:cNvPr>
          <p:cNvSpPr>
            <a:spLocks noChangeShapeType="1"/>
          </p:cNvSpPr>
          <p:nvPr/>
        </p:nvSpPr>
        <p:spPr bwMode="auto">
          <a:xfrm flipV="1">
            <a:off x="2895600" y="4572000"/>
            <a:ext cx="4763"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05" name="Text Box 33">
            <a:extLst>
              <a:ext uri="{FF2B5EF4-FFF2-40B4-BE49-F238E27FC236}">
                <a16:creationId xmlns:a16="http://schemas.microsoft.com/office/drawing/2014/main" xmlns="" id="{9F74F2AD-2CC3-4B5A-9491-21A31ABE5E6A}"/>
              </a:ext>
            </a:extLst>
          </p:cNvPr>
          <p:cNvSpPr txBox="1">
            <a:spLocks noChangeArrowheads="1"/>
          </p:cNvSpPr>
          <p:nvPr/>
        </p:nvSpPr>
        <p:spPr bwMode="auto">
          <a:xfrm>
            <a:off x="2362200" y="5302250"/>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17509" name="Text Box 37">
            <a:extLst>
              <a:ext uri="{FF2B5EF4-FFF2-40B4-BE49-F238E27FC236}">
                <a16:creationId xmlns:a16="http://schemas.microsoft.com/office/drawing/2014/main" xmlns="" id="{440E7198-66FB-4EDB-8B47-96DC69B19859}"/>
              </a:ext>
            </a:extLst>
          </p:cNvPr>
          <p:cNvSpPr txBox="1">
            <a:spLocks noChangeArrowheads="1"/>
          </p:cNvSpPr>
          <p:nvPr/>
        </p:nvSpPr>
        <p:spPr bwMode="auto">
          <a:xfrm>
            <a:off x="4044950" y="5302250"/>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Smaller Value</a:t>
            </a:r>
          </a:p>
        </p:txBody>
      </p:sp>
      <p:sp>
        <p:nvSpPr>
          <p:cNvPr id="617510" name="Line 38">
            <a:extLst>
              <a:ext uri="{FF2B5EF4-FFF2-40B4-BE49-F238E27FC236}">
                <a16:creationId xmlns:a16="http://schemas.microsoft.com/office/drawing/2014/main" xmlns="" id="{CC4F2ED8-3AD3-4AD5-B0B5-1743909EC39D}"/>
              </a:ext>
            </a:extLst>
          </p:cNvPr>
          <p:cNvSpPr>
            <a:spLocks noChangeShapeType="1"/>
          </p:cNvSpPr>
          <p:nvPr/>
        </p:nvSpPr>
        <p:spPr bwMode="auto">
          <a:xfrm>
            <a:off x="26670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11" name="Line 39">
            <a:extLst>
              <a:ext uri="{FF2B5EF4-FFF2-40B4-BE49-F238E27FC236}">
                <a16:creationId xmlns:a16="http://schemas.microsoft.com/office/drawing/2014/main" xmlns="" id="{AEF46F80-D2E9-4EAB-8295-81CCDED4C843}"/>
              </a:ext>
            </a:extLst>
          </p:cNvPr>
          <p:cNvSpPr>
            <a:spLocks noChangeShapeType="1"/>
          </p:cNvSpPr>
          <p:nvPr/>
        </p:nvSpPr>
        <p:spPr bwMode="auto">
          <a:xfrm>
            <a:off x="26670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12" name="Line 40">
            <a:extLst>
              <a:ext uri="{FF2B5EF4-FFF2-40B4-BE49-F238E27FC236}">
                <a16:creationId xmlns:a16="http://schemas.microsoft.com/office/drawing/2014/main" xmlns="" id="{46C56224-2680-440E-BDEF-EEC7C1D61763}"/>
              </a:ext>
            </a:extLst>
          </p:cNvPr>
          <p:cNvSpPr>
            <a:spLocks noChangeShapeType="1"/>
          </p:cNvSpPr>
          <p:nvPr/>
        </p:nvSpPr>
        <p:spPr bwMode="auto">
          <a:xfrm flipV="1">
            <a:off x="26670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15" name="Line 43">
            <a:extLst>
              <a:ext uri="{FF2B5EF4-FFF2-40B4-BE49-F238E27FC236}">
                <a16:creationId xmlns:a16="http://schemas.microsoft.com/office/drawing/2014/main" xmlns="" id="{95083F80-5A71-4B87-860A-3FD0904ED9E6}"/>
              </a:ext>
            </a:extLst>
          </p:cNvPr>
          <p:cNvSpPr>
            <a:spLocks noChangeShapeType="1"/>
          </p:cNvSpPr>
          <p:nvPr/>
        </p:nvSpPr>
        <p:spPr bwMode="auto">
          <a:xfrm flipV="1">
            <a:off x="32004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20" name="Line 48">
            <a:extLst>
              <a:ext uri="{FF2B5EF4-FFF2-40B4-BE49-F238E27FC236}">
                <a16:creationId xmlns:a16="http://schemas.microsoft.com/office/drawing/2014/main" xmlns="" id="{81BB908C-C9F2-4637-A1DE-C56413305D20}"/>
              </a:ext>
            </a:extLst>
          </p:cNvPr>
          <p:cNvSpPr>
            <a:spLocks noChangeShapeType="1"/>
          </p:cNvSpPr>
          <p:nvPr/>
        </p:nvSpPr>
        <p:spPr bwMode="auto">
          <a:xfrm>
            <a:off x="42672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21" name="Line 49">
            <a:extLst>
              <a:ext uri="{FF2B5EF4-FFF2-40B4-BE49-F238E27FC236}">
                <a16:creationId xmlns:a16="http://schemas.microsoft.com/office/drawing/2014/main" xmlns="" id="{BCE7F488-84E3-406D-849E-6AC6333EEC6F}"/>
              </a:ext>
            </a:extLst>
          </p:cNvPr>
          <p:cNvSpPr>
            <a:spLocks noChangeShapeType="1"/>
          </p:cNvSpPr>
          <p:nvPr/>
        </p:nvSpPr>
        <p:spPr bwMode="auto">
          <a:xfrm>
            <a:off x="42672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22" name="Line 50">
            <a:extLst>
              <a:ext uri="{FF2B5EF4-FFF2-40B4-BE49-F238E27FC236}">
                <a16:creationId xmlns:a16="http://schemas.microsoft.com/office/drawing/2014/main" xmlns="" id="{380CC3D8-9976-4999-88D6-5474EB129B6A}"/>
              </a:ext>
            </a:extLst>
          </p:cNvPr>
          <p:cNvSpPr>
            <a:spLocks noChangeShapeType="1"/>
          </p:cNvSpPr>
          <p:nvPr/>
        </p:nvSpPr>
        <p:spPr bwMode="auto">
          <a:xfrm flipV="1">
            <a:off x="42672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23" name="Line 51">
            <a:extLst>
              <a:ext uri="{FF2B5EF4-FFF2-40B4-BE49-F238E27FC236}">
                <a16:creationId xmlns:a16="http://schemas.microsoft.com/office/drawing/2014/main" xmlns="" id="{B6CD6AE3-2885-4829-B4D9-31B93B90724F}"/>
              </a:ext>
            </a:extLst>
          </p:cNvPr>
          <p:cNvSpPr>
            <a:spLocks noChangeShapeType="1"/>
          </p:cNvSpPr>
          <p:nvPr/>
        </p:nvSpPr>
        <p:spPr bwMode="auto">
          <a:xfrm flipV="1">
            <a:off x="48006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32" name="Text Box 60">
            <a:extLst>
              <a:ext uri="{FF2B5EF4-FFF2-40B4-BE49-F238E27FC236}">
                <a16:creationId xmlns:a16="http://schemas.microsoft.com/office/drawing/2014/main" xmlns="" id="{BA88D1B2-48CE-45F5-818F-4CD10816D2F3}"/>
              </a:ext>
            </a:extLst>
          </p:cNvPr>
          <p:cNvSpPr txBox="1">
            <a:spLocks noChangeArrowheads="1"/>
          </p:cNvSpPr>
          <p:nvPr/>
        </p:nvSpPr>
        <p:spPr bwMode="auto">
          <a:xfrm>
            <a:off x="3429000"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rgbClr val="CC0000"/>
                </a:solidFill>
              </a:rPr>
              <a:t>Swap</a:t>
            </a:r>
          </a:p>
        </p:txBody>
      </p:sp>
      <p:sp>
        <p:nvSpPr>
          <p:cNvPr id="617533" name="Text Box 61">
            <a:extLst>
              <a:ext uri="{FF2B5EF4-FFF2-40B4-BE49-F238E27FC236}">
                <a16:creationId xmlns:a16="http://schemas.microsoft.com/office/drawing/2014/main" xmlns="" id="{209D1F2A-A547-4288-A84E-2B529DE6E4C1}"/>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17534" name="Text Box 62">
            <a:extLst>
              <a:ext uri="{FF2B5EF4-FFF2-40B4-BE49-F238E27FC236}">
                <a16:creationId xmlns:a16="http://schemas.microsoft.com/office/drawing/2014/main" xmlns="" id="{D4258C81-C0D7-4E2F-A0C6-15FDA75C0890}"/>
              </a:ext>
            </a:extLst>
          </p:cNvPr>
          <p:cNvSpPr txBox="1">
            <a:spLocks noChangeArrowheads="1"/>
          </p:cNvSpPr>
          <p:nvPr/>
        </p:nvSpPr>
        <p:spPr bwMode="auto">
          <a:xfrm>
            <a:off x="2695575"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17535" name="Text Box 63">
            <a:extLst>
              <a:ext uri="{FF2B5EF4-FFF2-40B4-BE49-F238E27FC236}">
                <a16:creationId xmlns:a16="http://schemas.microsoft.com/office/drawing/2014/main" xmlns="" id="{0D410578-916F-4977-979E-B7335E2BF7E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17536" name="Freeform 64">
            <a:extLst>
              <a:ext uri="{FF2B5EF4-FFF2-40B4-BE49-F238E27FC236}">
                <a16:creationId xmlns:a16="http://schemas.microsoft.com/office/drawing/2014/main" xmlns="" id="{5580CCE3-E062-42D1-B719-22850D44A3F4}"/>
              </a:ext>
            </a:extLst>
          </p:cNvPr>
          <p:cNvSpPr>
            <a:spLocks/>
          </p:cNvSpPr>
          <p:nvPr/>
        </p:nvSpPr>
        <p:spPr bwMode="auto">
          <a:xfrm>
            <a:off x="4584700" y="4572000"/>
            <a:ext cx="1588" cy="711200"/>
          </a:xfrm>
          <a:custGeom>
            <a:avLst/>
            <a:gdLst>
              <a:gd name="T0" fmla="*/ 1 w 1"/>
              <a:gd name="T1" fmla="*/ 448 h 448"/>
              <a:gd name="T2" fmla="*/ 0 w 1"/>
              <a:gd name="T3" fmla="*/ 0 h 448"/>
            </a:gdLst>
            <a:ahLst/>
            <a:cxnLst>
              <a:cxn ang="0">
                <a:pos x="T0" y="T1"/>
              </a:cxn>
              <a:cxn ang="0">
                <a:pos x="T2" y="T3"/>
              </a:cxn>
            </a:cxnLst>
            <a:rect l="0" t="0" r="r" b="b"/>
            <a:pathLst>
              <a:path w="1" h="448">
                <a:moveTo>
                  <a:pt x="1" y="448"/>
                </a:moveTo>
                <a:lnTo>
                  <a:pt x="0" y="0"/>
                </a:lnTo>
              </a:path>
            </a:pathLst>
          </a:custGeom>
          <a:noFill/>
          <a:ln w="9525">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 name="Rectangle 47">
            <a:extLst>
              <a:ext uri="{FF2B5EF4-FFF2-40B4-BE49-F238E27FC236}">
                <a16:creationId xmlns:a16="http://schemas.microsoft.com/office/drawing/2014/main" xmlns="" id="{1791841B-B817-4583-9C4A-CD4169C45D92}"/>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701588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17474">
                                            <p:txEl>
                                              <p:charRg st="0" end="49"/>
                                            </p:txEl>
                                          </p:spTgt>
                                        </p:tgtEl>
                                        <p:attrNameLst>
                                          <p:attrName>style.visibility</p:attrName>
                                        </p:attrNameLst>
                                      </p:cBhvr>
                                      <p:to>
                                        <p:strVal val="visible"/>
                                      </p:to>
                                    </p:set>
                                    <p:animEffect transition="in" filter="dissolve">
                                      <p:cBhvr>
                                        <p:cTn id="7" dur="500"/>
                                        <p:tgtEl>
                                          <p:spTgt spid="617474">
                                            <p:txEl>
                                              <p:charRg st="0" end="4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617512"/>
                                        </p:tgtEl>
                                        <p:attrNameLst>
                                          <p:attrName>style.visibility</p:attrName>
                                        </p:attrNameLst>
                                      </p:cBhvr>
                                      <p:to>
                                        <p:strVal val="visible"/>
                                      </p:to>
                                    </p:set>
                                    <p:animEffect transition="in" filter="wipe(down)">
                                      <p:cBhvr>
                                        <p:cTn id="12" dur="580">
                                          <p:stCondLst>
                                            <p:cond delay="0"/>
                                          </p:stCondLst>
                                        </p:cTn>
                                        <p:tgtEl>
                                          <p:spTgt spid="617512"/>
                                        </p:tgtEl>
                                      </p:cBhvr>
                                    </p:animEffect>
                                    <p:anim calcmode="lin" valueType="num">
                                      <p:cBhvr>
                                        <p:cTn id="13" dur="1822" tmFilter="0,0; 0.14,0.36; 0.43,0.73; 0.71,0.91; 1.0,1.0">
                                          <p:stCondLst>
                                            <p:cond delay="0"/>
                                          </p:stCondLst>
                                        </p:cTn>
                                        <p:tgtEl>
                                          <p:spTgt spid="61751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1751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1751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1751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17512"/>
                                        </p:tgtEl>
                                        <p:attrNameLst>
                                          <p:attrName>ppt_y</p:attrName>
                                        </p:attrNameLst>
                                      </p:cBhvr>
                                      <p:tavLst>
                                        <p:tav tm="0" fmla="#ppt_y-sin(pi*$)/81">
                                          <p:val>
                                            <p:fltVal val="0"/>
                                          </p:val>
                                        </p:tav>
                                        <p:tav tm="100000">
                                          <p:val>
                                            <p:fltVal val="1"/>
                                          </p:val>
                                        </p:tav>
                                      </p:tavLst>
                                    </p:anim>
                                    <p:animScale>
                                      <p:cBhvr>
                                        <p:cTn id="18" dur="26">
                                          <p:stCondLst>
                                            <p:cond delay="650"/>
                                          </p:stCondLst>
                                        </p:cTn>
                                        <p:tgtEl>
                                          <p:spTgt spid="617512"/>
                                        </p:tgtEl>
                                      </p:cBhvr>
                                      <p:to x="100000" y="60000"/>
                                    </p:animScale>
                                    <p:animScale>
                                      <p:cBhvr>
                                        <p:cTn id="19" dur="166" decel="50000">
                                          <p:stCondLst>
                                            <p:cond delay="676"/>
                                          </p:stCondLst>
                                        </p:cTn>
                                        <p:tgtEl>
                                          <p:spTgt spid="617512"/>
                                        </p:tgtEl>
                                      </p:cBhvr>
                                      <p:to x="100000" y="100000"/>
                                    </p:animScale>
                                    <p:animScale>
                                      <p:cBhvr>
                                        <p:cTn id="20" dur="26">
                                          <p:stCondLst>
                                            <p:cond delay="1312"/>
                                          </p:stCondLst>
                                        </p:cTn>
                                        <p:tgtEl>
                                          <p:spTgt spid="617512"/>
                                        </p:tgtEl>
                                      </p:cBhvr>
                                      <p:to x="100000" y="80000"/>
                                    </p:animScale>
                                    <p:animScale>
                                      <p:cBhvr>
                                        <p:cTn id="21" dur="166" decel="50000">
                                          <p:stCondLst>
                                            <p:cond delay="1338"/>
                                          </p:stCondLst>
                                        </p:cTn>
                                        <p:tgtEl>
                                          <p:spTgt spid="617512"/>
                                        </p:tgtEl>
                                      </p:cBhvr>
                                      <p:to x="100000" y="100000"/>
                                    </p:animScale>
                                    <p:animScale>
                                      <p:cBhvr>
                                        <p:cTn id="22" dur="26">
                                          <p:stCondLst>
                                            <p:cond delay="1642"/>
                                          </p:stCondLst>
                                        </p:cTn>
                                        <p:tgtEl>
                                          <p:spTgt spid="617512"/>
                                        </p:tgtEl>
                                      </p:cBhvr>
                                      <p:to x="100000" y="90000"/>
                                    </p:animScale>
                                    <p:animScale>
                                      <p:cBhvr>
                                        <p:cTn id="23" dur="166" decel="50000">
                                          <p:stCondLst>
                                            <p:cond delay="1668"/>
                                          </p:stCondLst>
                                        </p:cTn>
                                        <p:tgtEl>
                                          <p:spTgt spid="617512"/>
                                        </p:tgtEl>
                                      </p:cBhvr>
                                      <p:to x="100000" y="100000"/>
                                    </p:animScale>
                                    <p:animScale>
                                      <p:cBhvr>
                                        <p:cTn id="24" dur="26">
                                          <p:stCondLst>
                                            <p:cond delay="1808"/>
                                          </p:stCondLst>
                                        </p:cTn>
                                        <p:tgtEl>
                                          <p:spTgt spid="617512"/>
                                        </p:tgtEl>
                                      </p:cBhvr>
                                      <p:to x="100000" y="95000"/>
                                    </p:animScale>
                                    <p:animScale>
                                      <p:cBhvr>
                                        <p:cTn id="25" dur="166" decel="50000">
                                          <p:stCondLst>
                                            <p:cond delay="1834"/>
                                          </p:stCondLst>
                                        </p:cTn>
                                        <p:tgtEl>
                                          <p:spTgt spid="617512"/>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617510"/>
                                        </p:tgtEl>
                                        <p:attrNameLst>
                                          <p:attrName>style.visibility</p:attrName>
                                        </p:attrNameLst>
                                      </p:cBhvr>
                                      <p:to>
                                        <p:strVal val="visible"/>
                                      </p:to>
                                    </p:set>
                                    <p:animEffect transition="in" filter="wipe(down)">
                                      <p:cBhvr>
                                        <p:cTn id="28" dur="580">
                                          <p:stCondLst>
                                            <p:cond delay="0"/>
                                          </p:stCondLst>
                                        </p:cTn>
                                        <p:tgtEl>
                                          <p:spTgt spid="617510"/>
                                        </p:tgtEl>
                                      </p:cBhvr>
                                    </p:animEffect>
                                    <p:anim calcmode="lin" valueType="num">
                                      <p:cBhvr>
                                        <p:cTn id="29" dur="1822" tmFilter="0,0; 0.14,0.36; 0.43,0.73; 0.71,0.91; 1.0,1.0">
                                          <p:stCondLst>
                                            <p:cond delay="0"/>
                                          </p:stCondLst>
                                        </p:cTn>
                                        <p:tgtEl>
                                          <p:spTgt spid="617510"/>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617510"/>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617510"/>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617510"/>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617510"/>
                                        </p:tgtEl>
                                        <p:attrNameLst>
                                          <p:attrName>ppt_y</p:attrName>
                                        </p:attrNameLst>
                                      </p:cBhvr>
                                      <p:tavLst>
                                        <p:tav tm="0" fmla="#ppt_y-sin(pi*$)/81">
                                          <p:val>
                                            <p:fltVal val="0"/>
                                          </p:val>
                                        </p:tav>
                                        <p:tav tm="100000">
                                          <p:val>
                                            <p:fltVal val="1"/>
                                          </p:val>
                                        </p:tav>
                                      </p:tavLst>
                                    </p:anim>
                                    <p:animScale>
                                      <p:cBhvr>
                                        <p:cTn id="34" dur="26">
                                          <p:stCondLst>
                                            <p:cond delay="650"/>
                                          </p:stCondLst>
                                        </p:cTn>
                                        <p:tgtEl>
                                          <p:spTgt spid="617510"/>
                                        </p:tgtEl>
                                      </p:cBhvr>
                                      <p:to x="100000" y="60000"/>
                                    </p:animScale>
                                    <p:animScale>
                                      <p:cBhvr>
                                        <p:cTn id="35" dur="166" decel="50000">
                                          <p:stCondLst>
                                            <p:cond delay="676"/>
                                          </p:stCondLst>
                                        </p:cTn>
                                        <p:tgtEl>
                                          <p:spTgt spid="617510"/>
                                        </p:tgtEl>
                                      </p:cBhvr>
                                      <p:to x="100000" y="100000"/>
                                    </p:animScale>
                                    <p:animScale>
                                      <p:cBhvr>
                                        <p:cTn id="36" dur="26">
                                          <p:stCondLst>
                                            <p:cond delay="1312"/>
                                          </p:stCondLst>
                                        </p:cTn>
                                        <p:tgtEl>
                                          <p:spTgt spid="617510"/>
                                        </p:tgtEl>
                                      </p:cBhvr>
                                      <p:to x="100000" y="80000"/>
                                    </p:animScale>
                                    <p:animScale>
                                      <p:cBhvr>
                                        <p:cTn id="37" dur="166" decel="50000">
                                          <p:stCondLst>
                                            <p:cond delay="1338"/>
                                          </p:stCondLst>
                                        </p:cTn>
                                        <p:tgtEl>
                                          <p:spTgt spid="617510"/>
                                        </p:tgtEl>
                                      </p:cBhvr>
                                      <p:to x="100000" y="100000"/>
                                    </p:animScale>
                                    <p:animScale>
                                      <p:cBhvr>
                                        <p:cTn id="38" dur="26">
                                          <p:stCondLst>
                                            <p:cond delay="1642"/>
                                          </p:stCondLst>
                                        </p:cTn>
                                        <p:tgtEl>
                                          <p:spTgt spid="617510"/>
                                        </p:tgtEl>
                                      </p:cBhvr>
                                      <p:to x="100000" y="90000"/>
                                    </p:animScale>
                                    <p:animScale>
                                      <p:cBhvr>
                                        <p:cTn id="39" dur="166" decel="50000">
                                          <p:stCondLst>
                                            <p:cond delay="1668"/>
                                          </p:stCondLst>
                                        </p:cTn>
                                        <p:tgtEl>
                                          <p:spTgt spid="617510"/>
                                        </p:tgtEl>
                                      </p:cBhvr>
                                      <p:to x="100000" y="100000"/>
                                    </p:animScale>
                                    <p:animScale>
                                      <p:cBhvr>
                                        <p:cTn id="40" dur="26">
                                          <p:stCondLst>
                                            <p:cond delay="1808"/>
                                          </p:stCondLst>
                                        </p:cTn>
                                        <p:tgtEl>
                                          <p:spTgt spid="617510"/>
                                        </p:tgtEl>
                                      </p:cBhvr>
                                      <p:to x="100000" y="95000"/>
                                    </p:animScale>
                                    <p:animScale>
                                      <p:cBhvr>
                                        <p:cTn id="41" dur="166" decel="50000">
                                          <p:stCondLst>
                                            <p:cond delay="1834"/>
                                          </p:stCondLst>
                                        </p:cTn>
                                        <p:tgtEl>
                                          <p:spTgt spid="617510"/>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617515"/>
                                        </p:tgtEl>
                                        <p:attrNameLst>
                                          <p:attrName>style.visibility</p:attrName>
                                        </p:attrNameLst>
                                      </p:cBhvr>
                                      <p:to>
                                        <p:strVal val="visible"/>
                                      </p:to>
                                    </p:set>
                                    <p:animEffect transition="in" filter="wipe(down)">
                                      <p:cBhvr>
                                        <p:cTn id="44" dur="580">
                                          <p:stCondLst>
                                            <p:cond delay="0"/>
                                          </p:stCondLst>
                                        </p:cTn>
                                        <p:tgtEl>
                                          <p:spTgt spid="617515"/>
                                        </p:tgtEl>
                                      </p:cBhvr>
                                    </p:animEffect>
                                    <p:anim calcmode="lin" valueType="num">
                                      <p:cBhvr>
                                        <p:cTn id="45" dur="1822" tmFilter="0,0; 0.14,0.36; 0.43,0.73; 0.71,0.91; 1.0,1.0">
                                          <p:stCondLst>
                                            <p:cond delay="0"/>
                                          </p:stCondLst>
                                        </p:cTn>
                                        <p:tgtEl>
                                          <p:spTgt spid="617515"/>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617515"/>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617515"/>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617515"/>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617515"/>
                                        </p:tgtEl>
                                        <p:attrNameLst>
                                          <p:attrName>ppt_y</p:attrName>
                                        </p:attrNameLst>
                                      </p:cBhvr>
                                      <p:tavLst>
                                        <p:tav tm="0" fmla="#ppt_y-sin(pi*$)/81">
                                          <p:val>
                                            <p:fltVal val="0"/>
                                          </p:val>
                                        </p:tav>
                                        <p:tav tm="100000">
                                          <p:val>
                                            <p:fltVal val="1"/>
                                          </p:val>
                                        </p:tav>
                                      </p:tavLst>
                                    </p:anim>
                                    <p:animScale>
                                      <p:cBhvr>
                                        <p:cTn id="50" dur="26">
                                          <p:stCondLst>
                                            <p:cond delay="650"/>
                                          </p:stCondLst>
                                        </p:cTn>
                                        <p:tgtEl>
                                          <p:spTgt spid="617515"/>
                                        </p:tgtEl>
                                      </p:cBhvr>
                                      <p:to x="100000" y="60000"/>
                                    </p:animScale>
                                    <p:animScale>
                                      <p:cBhvr>
                                        <p:cTn id="51" dur="166" decel="50000">
                                          <p:stCondLst>
                                            <p:cond delay="676"/>
                                          </p:stCondLst>
                                        </p:cTn>
                                        <p:tgtEl>
                                          <p:spTgt spid="617515"/>
                                        </p:tgtEl>
                                      </p:cBhvr>
                                      <p:to x="100000" y="100000"/>
                                    </p:animScale>
                                    <p:animScale>
                                      <p:cBhvr>
                                        <p:cTn id="52" dur="26">
                                          <p:stCondLst>
                                            <p:cond delay="1312"/>
                                          </p:stCondLst>
                                        </p:cTn>
                                        <p:tgtEl>
                                          <p:spTgt spid="617515"/>
                                        </p:tgtEl>
                                      </p:cBhvr>
                                      <p:to x="100000" y="80000"/>
                                    </p:animScale>
                                    <p:animScale>
                                      <p:cBhvr>
                                        <p:cTn id="53" dur="166" decel="50000">
                                          <p:stCondLst>
                                            <p:cond delay="1338"/>
                                          </p:stCondLst>
                                        </p:cTn>
                                        <p:tgtEl>
                                          <p:spTgt spid="617515"/>
                                        </p:tgtEl>
                                      </p:cBhvr>
                                      <p:to x="100000" y="100000"/>
                                    </p:animScale>
                                    <p:animScale>
                                      <p:cBhvr>
                                        <p:cTn id="54" dur="26">
                                          <p:stCondLst>
                                            <p:cond delay="1642"/>
                                          </p:stCondLst>
                                        </p:cTn>
                                        <p:tgtEl>
                                          <p:spTgt spid="617515"/>
                                        </p:tgtEl>
                                      </p:cBhvr>
                                      <p:to x="100000" y="90000"/>
                                    </p:animScale>
                                    <p:animScale>
                                      <p:cBhvr>
                                        <p:cTn id="55" dur="166" decel="50000">
                                          <p:stCondLst>
                                            <p:cond delay="1668"/>
                                          </p:stCondLst>
                                        </p:cTn>
                                        <p:tgtEl>
                                          <p:spTgt spid="617515"/>
                                        </p:tgtEl>
                                      </p:cBhvr>
                                      <p:to x="100000" y="100000"/>
                                    </p:animScale>
                                    <p:animScale>
                                      <p:cBhvr>
                                        <p:cTn id="56" dur="26">
                                          <p:stCondLst>
                                            <p:cond delay="1808"/>
                                          </p:stCondLst>
                                        </p:cTn>
                                        <p:tgtEl>
                                          <p:spTgt spid="617515"/>
                                        </p:tgtEl>
                                      </p:cBhvr>
                                      <p:to x="100000" y="95000"/>
                                    </p:animScale>
                                    <p:animScale>
                                      <p:cBhvr>
                                        <p:cTn id="57" dur="166" decel="50000">
                                          <p:stCondLst>
                                            <p:cond delay="1834"/>
                                          </p:stCondLst>
                                        </p:cTn>
                                        <p:tgtEl>
                                          <p:spTgt spid="617515"/>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617511"/>
                                        </p:tgtEl>
                                        <p:attrNameLst>
                                          <p:attrName>style.visibility</p:attrName>
                                        </p:attrNameLst>
                                      </p:cBhvr>
                                      <p:to>
                                        <p:strVal val="visible"/>
                                      </p:to>
                                    </p:set>
                                    <p:animEffect transition="in" filter="wipe(down)">
                                      <p:cBhvr>
                                        <p:cTn id="60" dur="580">
                                          <p:stCondLst>
                                            <p:cond delay="0"/>
                                          </p:stCondLst>
                                        </p:cTn>
                                        <p:tgtEl>
                                          <p:spTgt spid="617511"/>
                                        </p:tgtEl>
                                      </p:cBhvr>
                                    </p:animEffect>
                                    <p:anim calcmode="lin" valueType="num">
                                      <p:cBhvr>
                                        <p:cTn id="61" dur="1822" tmFilter="0,0; 0.14,0.36; 0.43,0.73; 0.71,0.91; 1.0,1.0">
                                          <p:stCondLst>
                                            <p:cond delay="0"/>
                                          </p:stCondLst>
                                        </p:cTn>
                                        <p:tgtEl>
                                          <p:spTgt spid="617511"/>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617511"/>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617511"/>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617511"/>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617511"/>
                                        </p:tgtEl>
                                        <p:attrNameLst>
                                          <p:attrName>ppt_y</p:attrName>
                                        </p:attrNameLst>
                                      </p:cBhvr>
                                      <p:tavLst>
                                        <p:tav tm="0" fmla="#ppt_y-sin(pi*$)/81">
                                          <p:val>
                                            <p:fltVal val="0"/>
                                          </p:val>
                                        </p:tav>
                                        <p:tav tm="100000">
                                          <p:val>
                                            <p:fltVal val="1"/>
                                          </p:val>
                                        </p:tav>
                                      </p:tavLst>
                                    </p:anim>
                                    <p:animScale>
                                      <p:cBhvr>
                                        <p:cTn id="66" dur="26">
                                          <p:stCondLst>
                                            <p:cond delay="650"/>
                                          </p:stCondLst>
                                        </p:cTn>
                                        <p:tgtEl>
                                          <p:spTgt spid="617511"/>
                                        </p:tgtEl>
                                      </p:cBhvr>
                                      <p:to x="100000" y="60000"/>
                                    </p:animScale>
                                    <p:animScale>
                                      <p:cBhvr>
                                        <p:cTn id="67" dur="166" decel="50000">
                                          <p:stCondLst>
                                            <p:cond delay="676"/>
                                          </p:stCondLst>
                                        </p:cTn>
                                        <p:tgtEl>
                                          <p:spTgt spid="617511"/>
                                        </p:tgtEl>
                                      </p:cBhvr>
                                      <p:to x="100000" y="100000"/>
                                    </p:animScale>
                                    <p:animScale>
                                      <p:cBhvr>
                                        <p:cTn id="68" dur="26">
                                          <p:stCondLst>
                                            <p:cond delay="1312"/>
                                          </p:stCondLst>
                                        </p:cTn>
                                        <p:tgtEl>
                                          <p:spTgt spid="617511"/>
                                        </p:tgtEl>
                                      </p:cBhvr>
                                      <p:to x="100000" y="80000"/>
                                    </p:animScale>
                                    <p:animScale>
                                      <p:cBhvr>
                                        <p:cTn id="69" dur="166" decel="50000">
                                          <p:stCondLst>
                                            <p:cond delay="1338"/>
                                          </p:stCondLst>
                                        </p:cTn>
                                        <p:tgtEl>
                                          <p:spTgt spid="617511"/>
                                        </p:tgtEl>
                                      </p:cBhvr>
                                      <p:to x="100000" y="100000"/>
                                    </p:animScale>
                                    <p:animScale>
                                      <p:cBhvr>
                                        <p:cTn id="70" dur="26">
                                          <p:stCondLst>
                                            <p:cond delay="1642"/>
                                          </p:stCondLst>
                                        </p:cTn>
                                        <p:tgtEl>
                                          <p:spTgt spid="617511"/>
                                        </p:tgtEl>
                                      </p:cBhvr>
                                      <p:to x="100000" y="90000"/>
                                    </p:animScale>
                                    <p:animScale>
                                      <p:cBhvr>
                                        <p:cTn id="71" dur="166" decel="50000">
                                          <p:stCondLst>
                                            <p:cond delay="1668"/>
                                          </p:stCondLst>
                                        </p:cTn>
                                        <p:tgtEl>
                                          <p:spTgt spid="617511"/>
                                        </p:tgtEl>
                                      </p:cBhvr>
                                      <p:to x="100000" y="100000"/>
                                    </p:animScale>
                                    <p:animScale>
                                      <p:cBhvr>
                                        <p:cTn id="72" dur="26">
                                          <p:stCondLst>
                                            <p:cond delay="1808"/>
                                          </p:stCondLst>
                                        </p:cTn>
                                        <p:tgtEl>
                                          <p:spTgt spid="617511"/>
                                        </p:tgtEl>
                                      </p:cBhvr>
                                      <p:to x="100000" y="95000"/>
                                    </p:animScale>
                                    <p:animScale>
                                      <p:cBhvr>
                                        <p:cTn id="73" dur="166" decel="50000">
                                          <p:stCondLst>
                                            <p:cond delay="1834"/>
                                          </p:stCondLst>
                                        </p:cTn>
                                        <p:tgtEl>
                                          <p:spTgt spid="617511"/>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617522"/>
                                        </p:tgtEl>
                                        <p:attrNameLst>
                                          <p:attrName>style.visibility</p:attrName>
                                        </p:attrNameLst>
                                      </p:cBhvr>
                                      <p:to>
                                        <p:strVal val="visible"/>
                                      </p:to>
                                    </p:set>
                                    <p:animEffect transition="in" filter="wipe(down)">
                                      <p:cBhvr>
                                        <p:cTn id="76" dur="580">
                                          <p:stCondLst>
                                            <p:cond delay="0"/>
                                          </p:stCondLst>
                                        </p:cTn>
                                        <p:tgtEl>
                                          <p:spTgt spid="617522"/>
                                        </p:tgtEl>
                                      </p:cBhvr>
                                    </p:animEffect>
                                    <p:anim calcmode="lin" valueType="num">
                                      <p:cBhvr>
                                        <p:cTn id="77" dur="1822" tmFilter="0,0; 0.14,0.36; 0.43,0.73; 0.71,0.91; 1.0,1.0">
                                          <p:stCondLst>
                                            <p:cond delay="0"/>
                                          </p:stCondLst>
                                        </p:cTn>
                                        <p:tgtEl>
                                          <p:spTgt spid="617522"/>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617522"/>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617522"/>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617522"/>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617522"/>
                                        </p:tgtEl>
                                        <p:attrNameLst>
                                          <p:attrName>ppt_y</p:attrName>
                                        </p:attrNameLst>
                                      </p:cBhvr>
                                      <p:tavLst>
                                        <p:tav tm="0" fmla="#ppt_y-sin(pi*$)/81">
                                          <p:val>
                                            <p:fltVal val="0"/>
                                          </p:val>
                                        </p:tav>
                                        <p:tav tm="100000">
                                          <p:val>
                                            <p:fltVal val="1"/>
                                          </p:val>
                                        </p:tav>
                                      </p:tavLst>
                                    </p:anim>
                                    <p:animScale>
                                      <p:cBhvr>
                                        <p:cTn id="82" dur="26">
                                          <p:stCondLst>
                                            <p:cond delay="650"/>
                                          </p:stCondLst>
                                        </p:cTn>
                                        <p:tgtEl>
                                          <p:spTgt spid="617522"/>
                                        </p:tgtEl>
                                      </p:cBhvr>
                                      <p:to x="100000" y="60000"/>
                                    </p:animScale>
                                    <p:animScale>
                                      <p:cBhvr>
                                        <p:cTn id="83" dur="166" decel="50000">
                                          <p:stCondLst>
                                            <p:cond delay="676"/>
                                          </p:stCondLst>
                                        </p:cTn>
                                        <p:tgtEl>
                                          <p:spTgt spid="617522"/>
                                        </p:tgtEl>
                                      </p:cBhvr>
                                      <p:to x="100000" y="100000"/>
                                    </p:animScale>
                                    <p:animScale>
                                      <p:cBhvr>
                                        <p:cTn id="84" dur="26">
                                          <p:stCondLst>
                                            <p:cond delay="1312"/>
                                          </p:stCondLst>
                                        </p:cTn>
                                        <p:tgtEl>
                                          <p:spTgt spid="617522"/>
                                        </p:tgtEl>
                                      </p:cBhvr>
                                      <p:to x="100000" y="80000"/>
                                    </p:animScale>
                                    <p:animScale>
                                      <p:cBhvr>
                                        <p:cTn id="85" dur="166" decel="50000">
                                          <p:stCondLst>
                                            <p:cond delay="1338"/>
                                          </p:stCondLst>
                                        </p:cTn>
                                        <p:tgtEl>
                                          <p:spTgt spid="617522"/>
                                        </p:tgtEl>
                                      </p:cBhvr>
                                      <p:to x="100000" y="100000"/>
                                    </p:animScale>
                                    <p:animScale>
                                      <p:cBhvr>
                                        <p:cTn id="86" dur="26">
                                          <p:stCondLst>
                                            <p:cond delay="1642"/>
                                          </p:stCondLst>
                                        </p:cTn>
                                        <p:tgtEl>
                                          <p:spTgt spid="617522"/>
                                        </p:tgtEl>
                                      </p:cBhvr>
                                      <p:to x="100000" y="90000"/>
                                    </p:animScale>
                                    <p:animScale>
                                      <p:cBhvr>
                                        <p:cTn id="87" dur="166" decel="50000">
                                          <p:stCondLst>
                                            <p:cond delay="1668"/>
                                          </p:stCondLst>
                                        </p:cTn>
                                        <p:tgtEl>
                                          <p:spTgt spid="617522"/>
                                        </p:tgtEl>
                                      </p:cBhvr>
                                      <p:to x="100000" y="100000"/>
                                    </p:animScale>
                                    <p:animScale>
                                      <p:cBhvr>
                                        <p:cTn id="88" dur="26">
                                          <p:stCondLst>
                                            <p:cond delay="1808"/>
                                          </p:stCondLst>
                                        </p:cTn>
                                        <p:tgtEl>
                                          <p:spTgt spid="617522"/>
                                        </p:tgtEl>
                                      </p:cBhvr>
                                      <p:to x="100000" y="95000"/>
                                    </p:animScale>
                                    <p:animScale>
                                      <p:cBhvr>
                                        <p:cTn id="89" dur="166" decel="50000">
                                          <p:stCondLst>
                                            <p:cond delay="1834"/>
                                          </p:stCondLst>
                                        </p:cTn>
                                        <p:tgtEl>
                                          <p:spTgt spid="617522"/>
                                        </p:tgtEl>
                                      </p:cBhvr>
                                      <p:to x="100000" y="100000"/>
                                    </p:animScale>
                                  </p:childTnLst>
                                </p:cTn>
                              </p:par>
                              <p:par>
                                <p:cTn id="90" presetID="26" presetClass="entr" presetSubtype="0" fill="hold" nodeType="withEffect">
                                  <p:stCondLst>
                                    <p:cond delay="0"/>
                                  </p:stCondLst>
                                  <p:childTnLst>
                                    <p:set>
                                      <p:cBhvr>
                                        <p:cTn id="91" dur="1" fill="hold">
                                          <p:stCondLst>
                                            <p:cond delay="0"/>
                                          </p:stCondLst>
                                        </p:cTn>
                                        <p:tgtEl>
                                          <p:spTgt spid="617520"/>
                                        </p:tgtEl>
                                        <p:attrNameLst>
                                          <p:attrName>style.visibility</p:attrName>
                                        </p:attrNameLst>
                                      </p:cBhvr>
                                      <p:to>
                                        <p:strVal val="visible"/>
                                      </p:to>
                                    </p:set>
                                    <p:animEffect transition="in" filter="wipe(down)">
                                      <p:cBhvr>
                                        <p:cTn id="92" dur="580">
                                          <p:stCondLst>
                                            <p:cond delay="0"/>
                                          </p:stCondLst>
                                        </p:cTn>
                                        <p:tgtEl>
                                          <p:spTgt spid="617520"/>
                                        </p:tgtEl>
                                      </p:cBhvr>
                                    </p:animEffect>
                                    <p:anim calcmode="lin" valueType="num">
                                      <p:cBhvr>
                                        <p:cTn id="93" dur="1822" tmFilter="0,0; 0.14,0.36; 0.43,0.73; 0.71,0.91; 1.0,1.0">
                                          <p:stCondLst>
                                            <p:cond delay="0"/>
                                          </p:stCondLst>
                                        </p:cTn>
                                        <p:tgtEl>
                                          <p:spTgt spid="617520"/>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617520"/>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617520"/>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617520"/>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617520"/>
                                        </p:tgtEl>
                                        <p:attrNameLst>
                                          <p:attrName>ppt_y</p:attrName>
                                        </p:attrNameLst>
                                      </p:cBhvr>
                                      <p:tavLst>
                                        <p:tav tm="0" fmla="#ppt_y-sin(pi*$)/81">
                                          <p:val>
                                            <p:fltVal val="0"/>
                                          </p:val>
                                        </p:tav>
                                        <p:tav tm="100000">
                                          <p:val>
                                            <p:fltVal val="1"/>
                                          </p:val>
                                        </p:tav>
                                      </p:tavLst>
                                    </p:anim>
                                    <p:animScale>
                                      <p:cBhvr>
                                        <p:cTn id="98" dur="26">
                                          <p:stCondLst>
                                            <p:cond delay="650"/>
                                          </p:stCondLst>
                                        </p:cTn>
                                        <p:tgtEl>
                                          <p:spTgt spid="617520"/>
                                        </p:tgtEl>
                                      </p:cBhvr>
                                      <p:to x="100000" y="60000"/>
                                    </p:animScale>
                                    <p:animScale>
                                      <p:cBhvr>
                                        <p:cTn id="99" dur="166" decel="50000">
                                          <p:stCondLst>
                                            <p:cond delay="676"/>
                                          </p:stCondLst>
                                        </p:cTn>
                                        <p:tgtEl>
                                          <p:spTgt spid="617520"/>
                                        </p:tgtEl>
                                      </p:cBhvr>
                                      <p:to x="100000" y="100000"/>
                                    </p:animScale>
                                    <p:animScale>
                                      <p:cBhvr>
                                        <p:cTn id="100" dur="26">
                                          <p:stCondLst>
                                            <p:cond delay="1312"/>
                                          </p:stCondLst>
                                        </p:cTn>
                                        <p:tgtEl>
                                          <p:spTgt spid="617520"/>
                                        </p:tgtEl>
                                      </p:cBhvr>
                                      <p:to x="100000" y="80000"/>
                                    </p:animScale>
                                    <p:animScale>
                                      <p:cBhvr>
                                        <p:cTn id="101" dur="166" decel="50000">
                                          <p:stCondLst>
                                            <p:cond delay="1338"/>
                                          </p:stCondLst>
                                        </p:cTn>
                                        <p:tgtEl>
                                          <p:spTgt spid="617520"/>
                                        </p:tgtEl>
                                      </p:cBhvr>
                                      <p:to x="100000" y="100000"/>
                                    </p:animScale>
                                    <p:animScale>
                                      <p:cBhvr>
                                        <p:cTn id="102" dur="26">
                                          <p:stCondLst>
                                            <p:cond delay="1642"/>
                                          </p:stCondLst>
                                        </p:cTn>
                                        <p:tgtEl>
                                          <p:spTgt spid="617520"/>
                                        </p:tgtEl>
                                      </p:cBhvr>
                                      <p:to x="100000" y="90000"/>
                                    </p:animScale>
                                    <p:animScale>
                                      <p:cBhvr>
                                        <p:cTn id="103" dur="166" decel="50000">
                                          <p:stCondLst>
                                            <p:cond delay="1668"/>
                                          </p:stCondLst>
                                        </p:cTn>
                                        <p:tgtEl>
                                          <p:spTgt spid="617520"/>
                                        </p:tgtEl>
                                      </p:cBhvr>
                                      <p:to x="100000" y="100000"/>
                                    </p:animScale>
                                    <p:animScale>
                                      <p:cBhvr>
                                        <p:cTn id="104" dur="26">
                                          <p:stCondLst>
                                            <p:cond delay="1808"/>
                                          </p:stCondLst>
                                        </p:cTn>
                                        <p:tgtEl>
                                          <p:spTgt spid="617520"/>
                                        </p:tgtEl>
                                      </p:cBhvr>
                                      <p:to x="100000" y="95000"/>
                                    </p:animScale>
                                    <p:animScale>
                                      <p:cBhvr>
                                        <p:cTn id="105" dur="166" decel="50000">
                                          <p:stCondLst>
                                            <p:cond delay="1834"/>
                                          </p:stCondLst>
                                        </p:cTn>
                                        <p:tgtEl>
                                          <p:spTgt spid="617520"/>
                                        </p:tgtEl>
                                      </p:cBhvr>
                                      <p:to x="100000" y="100000"/>
                                    </p:animScale>
                                  </p:childTnLst>
                                </p:cTn>
                              </p:par>
                              <p:par>
                                <p:cTn id="106" presetID="26" presetClass="entr" presetSubtype="0" fill="hold" nodeType="withEffect">
                                  <p:stCondLst>
                                    <p:cond delay="0"/>
                                  </p:stCondLst>
                                  <p:childTnLst>
                                    <p:set>
                                      <p:cBhvr>
                                        <p:cTn id="107" dur="1" fill="hold">
                                          <p:stCondLst>
                                            <p:cond delay="0"/>
                                          </p:stCondLst>
                                        </p:cTn>
                                        <p:tgtEl>
                                          <p:spTgt spid="617523"/>
                                        </p:tgtEl>
                                        <p:attrNameLst>
                                          <p:attrName>style.visibility</p:attrName>
                                        </p:attrNameLst>
                                      </p:cBhvr>
                                      <p:to>
                                        <p:strVal val="visible"/>
                                      </p:to>
                                    </p:set>
                                    <p:animEffect transition="in" filter="wipe(down)">
                                      <p:cBhvr>
                                        <p:cTn id="108" dur="580">
                                          <p:stCondLst>
                                            <p:cond delay="0"/>
                                          </p:stCondLst>
                                        </p:cTn>
                                        <p:tgtEl>
                                          <p:spTgt spid="617523"/>
                                        </p:tgtEl>
                                      </p:cBhvr>
                                    </p:animEffect>
                                    <p:anim calcmode="lin" valueType="num">
                                      <p:cBhvr>
                                        <p:cTn id="109" dur="1822" tmFilter="0,0; 0.14,0.36; 0.43,0.73; 0.71,0.91; 1.0,1.0">
                                          <p:stCondLst>
                                            <p:cond delay="0"/>
                                          </p:stCondLst>
                                        </p:cTn>
                                        <p:tgtEl>
                                          <p:spTgt spid="617523"/>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617523"/>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617523"/>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617523"/>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617523"/>
                                        </p:tgtEl>
                                        <p:attrNameLst>
                                          <p:attrName>ppt_y</p:attrName>
                                        </p:attrNameLst>
                                      </p:cBhvr>
                                      <p:tavLst>
                                        <p:tav tm="0" fmla="#ppt_y-sin(pi*$)/81">
                                          <p:val>
                                            <p:fltVal val="0"/>
                                          </p:val>
                                        </p:tav>
                                        <p:tav tm="100000">
                                          <p:val>
                                            <p:fltVal val="1"/>
                                          </p:val>
                                        </p:tav>
                                      </p:tavLst>
                                    </p:anim>
                                    <p:animScale>
                                      <p:cBhvr>
                                        <p:cTn id="114" dur="26">
                                          <p:stCondLst>
                                            <p:cond delay="650"/>
                                          </p:stCondLst>
                                        </p:cTn>
                                        <p:tgtEl>
                                          <p:spTgt spid="617523"/>
                                        </p:tgtEl>
                                      </p:cBhvr>
                                      <p:to x="100000" y="60000"/>
                                    </p:animScale>
                                    <p:animScale>
                                      <p:cBhvr>
                                        <p:cTn id="115" dur="166" decel="50000">
                                          <p:stCondLst>
                                            <p:cond delay="676"/>
                                          </p:stCondLst>
                                        </p:cTn>
                                        <p:tgtEl>
                                          <p:spTgt spid="617523"/>
                                        </p:tgtEl>
                                      </p:cBhvr>
                                      <p:to x="100000" y="100000"/>
                                    </p:animScale>
                                    <p:animScale>
                                      <p:cBhvr>
                                        <p:cTn id="116" dur="26">
                                          <p:stCondLst>
                                            <p:cond delay="1312"/>
                                          </p:stCondLst>
                                        </p:cTn>
                                        <p:tgtEl>
                                          <p:spTgt spid="617523"/>
                                        </p:tgtEl>
                                      </p:cBhvr>
                                      <p:to x="100000" y="80000"/>
                                    </p:animScale>
                                    <p:animScale>
                                      <p:cBhvr>
                                        <p:cTn id="117" dur="166" decel="50000">
                                          <p:stCondLst>
                                            <p:cond delay="1338"/>
                                          </p:stCondLst>
                                        </p:cTn>
                                        <p:tgtEl>
                                          <p:spTgt spid="617523"/>
                                        </p:tgtEl>
                                      </p:cBhvr>
                                      <p:to x="100000" y="100000"/>
                                    </p:animScale>
                                    <p:animScale>
                                      <p:cBhvr>
                                        <p:cTn id="118" dur="26">
                                          <p:stCondLst>
                                            <p:cond delay="1642"/>
                                          </p:stCondLst>
                                        </p:cTn>
                                        <p:tgtEl>
                                          <p:spTgt spid="617523"/>
                                        </p:tgtEl>
                                      </p:cBhvr>
                                      <p:to x="100000" y="90000"/>
                                    </p:animScale>
                                    <p:animScale>
                                      <p:cBhvr>
                                        <p:cTn id="119" dur="166" decel="50000">
                                          <p:stCondLst>
                                            <p:cond delay="1668"/>
                                          </p:stCondLst>
                                        </p:cTn>
                                        <p:tgtEl>
                                          <p:spTgt spid="617523"/>
                                        </p:tgtEl>
                                      </p:cBhvr>
                                      <p:to x="100000" y="100000"/>
                                    </p:animScale>
                                    <p:animScale>
                                      <p:cBhvr>
                                        <p:cTn id="120" dur="26">
                                          <p:stCondLst>
                                            <p:cond delay="1808"/>
                                          </p:stCondLst>
                                        </p:cTn>
                                        <p:tgtEl>
                                          <p:spTgt spid="617523"/>
                                        </p:tgtEl>
                                      </p:cBhvr>
                                      <p:to x="100000" y="95000"/>
                                    </p:animScale>
                                    <p:animScale>
                                      <p:cBhvr>
                                        <p:cTn id="121" dur="166" decel="50000">
                                          <p:stCondLst>
                                            <p:cond delay="1834"/>
                                          </p:stCondLst>
                                        </p:cTn>
                                        <p:tgtEl>
                                          <p:spTgt spid="617523"/>
                                        </p:tgtEl>
                                      </p:cBhvr>
                                      <p:to x="100000" y="100000"/>
                                    </p:animScale>
                                  </p:childTnLst>
                                </p:cTn>
                              </p:par>
                              <p:par>
                                <p:cTn id="122" presetID="26" presetClass="entr" presetSubtype="0" fill="hold" nodeType="withEffect">
                                  <p:stCondLst>
                                    <p:cond delay="0"/>
                                  </p:stCondLst>
                                  <p:childTnLst>
                                    <p:set>
                                      <p:cBhvr>
                                        <p:cTn id="123" dur="1" fill="hold">
                                          <p:stCondLst>
                                            <p:cond delay="0"/>
                                          </p:stCondLst>
                                        </p:cTn>
                                        <p:tgtEl>
                                          <p:spTgt spid="617521"/>
                                        </p:tgtEl>
                                        <p:attrNameLst>
                                          <p:attrName>style.visibility</p:attrName>
                                        </p:attrNameLst>
                                      </p:cBhvr>
                                      <p:to>
                                        <p:strVal val="visible"/>
                                      </p:to>
                                    </p:set>
                                    <p:animEffect transition="in" filter="wipe(down)">
                                      <p:cBhvr>
                                        <p:cTn id="124" dur="580">
                                          <p:stCondLst>
                                            <p:cond delay="0"/>
                                          </p:stCondLst>
                                        </p:cTn>
                                        <p:tgtEl>
                                          <p:spTgt spid="617521"/>
                                        </p:tgtEl>
                                      </p:cBhvr>
                                    </p:animEffect>
                                    <p:anim calcmode="lin" valueType="num">
                                      <p:cBhvr>
                                        <p:cTn id="125" dur="1822" tmFilter="0,0; 0.14,0.36; 0.43,0.73; 0.71,0.91; 1.0,1.0">
                                          <p:stCondLst>
                                            <p:cond delay="0"/>
                                          </p:stCondLst>
                                        </p:cTn>
                                        <p:tgtEl>
                                          <p:spTgt spid="617521"/>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617521"/>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617521"/>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617521"/>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617521"/>
                                        </p:tgtEl>
                                        <p:attrNameLst>
                                          <p:attrName>ppt_y</p:attrName>
                                        </p:attrNameLst>
                                      </p:cBhvr>
                                      <p:tavLst>
                                        <p:tav tm="0" fmla="#ppt_y-sin(pi*$)/81">
                                          <p:val>
                                            <p:fltVal val="0"/>
                                          </p:val>
                                        </p:tav>
                                        <p:tav tm="100000">
                                          <p:val>
                                            <p:fltVal val="1"/>
                                          </p:val>
                                        </p:tav>
                                      </p:tavLst>
                                    </p:anim>
                                    <p:animScale>
                                      <p:cBhvr>
                                        <p:cTn id="130" dur="26">
                                          <p:stCondLst>
                                            <p:cond delay="650"/>
                                          </p:stCondLst>
                                        </p:cTn>
                                        <p:tgtEl>
                                          <p:spTgt spid="617521"/>
                                        </p:tgtEl>
                                      </p:cBhvr>
                                      <p:to x="100000" y="60000"/>
                                    </p:animScale>
                                    <p:animScale>
                                      <p:cBhvr>
                                        <p:cTn id="131" dur="166" decel="50000">
                                          <p:stCondLst>
                                            <p:cond delay="676"/>
                                          </p:stCondLst>
                                        </p:cTn>
                                        <p:tgtEl>
                                          <p:spTgt spid="617521"/>
                                        </p:tgtEl>
                                      </p:cBhvr>
                                      <p:to x="100000" y="100000"/>
                                    </p:animScale>
                                    <p:animScale>
                                      <p:cBhvr>
                                        <p:cTn id="132" dur="26">
                                          <p:stCondLst>
                                            <p:cond delay="1312"/>
                                          </p:stCondLst>
                                        </p:cTn>
                                        <p:tgtEl>
                                          <p:spTgt spid="617521"/>
                                        </p:tgtEl>
                                      </p:cBhvr>
                                      <p:to x="100000" y="80000"/>
                                    </p:animScale>
                                    <p:animScale>
                                      <p:cBhvr>
                                        <p:cTn id="133" dur="166" decel="50000">
                                          <p:stCondLst>
                                            <p:cond delay="1338"/>
                                          </p:stCondLst>
                                        </p:cTn>
                                        <p:tgtEl>
                                          <p:spTgt spid="617521"/>
                                        </p:tgtEl>
                                      </p:cBhvr>
                                      <p:to x="100000" y="100000"/>
                                    </p:animScale>
                                    <p:animScale>
                                      <p:cBhvr>
                                        <p:cTn id="134" dur="26">
                                          <p:stCondLst>
                                            <p:cond delay="1642"/>
                                          </p:stCondLst>
                                        </p:cTn>
                                        <p:tgtEl>
                                          <p:spTgt spid="617521"/>
                                        </p:tgtEl>
                                      </p:cBhvr>
                                      <p:to x="100000" y="90000"/>
                                    </p:animScale>
                                    <p:animScale>
                                      <p:cBhvr>
                                        <p:cTn id="135" dur="166" decel="50000">
                                          <p:stCondLst>
                                            <p:cond delay="1668"/>
                                          </p:stCondLst>
                                        </p:cTn>
                                        <p:tgtEl>
                                          <p:spTgt spid="617521"/>
                                        </p:tgtEl>
                                      </p:cBhvr>
                                      <p:to x="100000" y="100000"/>
                                    </p:animScale>
                                    <p:animScale>
                                      <p:cBhvr>
                                        <p:cTn id="136" dur="26">
                                          <p:stCondLst>
                                            <p:cond delay="1808"/>
                                          </p:stCondLst>
                                        </p:cTn>
                                        <p:tgtEl>
                                          <p:spTgt spid="617521"/>
                                        </p:tgtEl>
                                      </p:cBhvr>
                                      <p:to x="100000" y="95000"/>
                                    </p:animScale>
                                    <p:animScale>
                                      <p:cBhvr>
                                        <p:cTn id="137" dur="166" decel="50000">
                                          <p:stCondLst>
                                            <p:cond delay="1834"/>
                                          </p:stCondLst>
                                        </p:cTn>
                                        <p:tgtEl>
                                          <p:spTgt spid="617521"/>
                                        </p:tgtEl>
                                      </p:cBhvr>
                                      <p:to x="100000" y="100000"/>
                                    </p:animScale>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3" presetClass="entr" presetSubtype="16" fill="hold" grpId="0" nodeType="clickEffect">
                                  <p:stCondLst>
                                    <p:cond delay="0"/>
                                  </p:stCondLst>
                                  <p:childTnLst>
                                    <p:set>
                                      <p:cBhvr>
                                        <p:cTn id="141" dur="1" fill="hold">
                                          <p:stCondLst>
                                            <p:cond delay="0"/>
                                          </p:stCondLst>
                                        </p:cTn>
                                        <p:tgtEl>
                                          <p:spTgt spid="617532"/>
                                        </p:tgtEl>
                                        <p:attrNameLst>
                                          <p:attrName>style.visibility</p:attrName>
                                        </p:attrNameLst>
                                      </p:cBhvr>
                                      <p:to>
                                        <p:strVal val="visible"/>
                                      </p:to>
                                    </p:set>
                                    <p:anim calcmode="lin" valueType="num">
                                      <p:cBhvr>
                                        <p:cTn id="142" dur="500" fill="hold"/>
                                        <p:tgtEl>
                                          <p:spTgt spid="617532"/>
                                        </p:tgtEl>
                                        <p:attrNameLst>
                                          <p:attrName>ppt_w</p:attrName>
                                        </p:attrNameLst>
                                      </p:cBhvr>
                                      <p:tavLst>
                                        <p:tav tm="0">
                                          <p:val>
                                            <p:fltVal val="0"/>
                                          </p:val>
                                        </p:tav>
                                        <p:tav tm="100000">
                                          <p:val>
                                            <p:strVal val="#ppt_w"/>
                                          </p:val>
                                        </p:tav>
                                      </p:tavLst>
                                    </p:anim>
                                    <p:anim calcmode="lin" valueType="num">
                                      <p:cBhvr>
                                        <p:cTn id="143" dur="500" fill="hold"/>
                                        <p:tgtEl>
                                          <p:spTgt spid="617532"/>
                                        </p:tgtEl>
                                        <p:attrNameLst>
                                          <p:attrName>ppt_h</p:attrName>
                                        </p:attrNameLst>
                                      </p:cBhvr>
                                      <p:tavLst>
                                        <p:tav tm="0">
                                          <p:val>
                                            <p:fltVal val="0"/>
                                          </p:val>
                                        </p:tav>
                                        <p:tav tm="100000">
                                          <p:val>
                                            <p:strVal val="#ppt_h"/>
                                          </p:val>
                                        </p:tav>
                                      </p:tavLst>
                                    </p:anim>
                                  </p:childTnLst>
                                </p:cTn>
                              </p:par>
                            </p:childTnLst>
                          </p:cTn>
                        </p:par>
                      </p:childTnLst>
                    </p:cTn>
                  </p:par>
                  <p:par>
                    <p:cTn id="144" fill="hold" nodeType="clickPar">
                      <p:stCondLst>
                        <p:cond delay="indefinite"/>
                      </p:stCondLst>
                      <p:childTnLst>
                        <p:par>
                          <p:cTn id="145" fill="hold" nodeType="withGroup">
                            <p:stCondLst>
                              <p:cond delay="0"/>
                            </p:stCondLst>
                            <p:childTnLst>
                              <p:par>
                                <p:cTn id="146" presetID="9" presetClass="exit" presetSubtype="0" fill="hold" grpId="0" nodeType="clickEffect">
                                  <p:stCondLst>
                                    <p:cond delay="0"/>
                                  </p:stCondLst>
                                  <p:childTnLst>
                                    <p:animEffect transition="out" filter="dissolve">
                                      <p:cBhvr>
                                        <p:cTn id="147" dur="500"/>
                                        <p:tgtEl>
                                          <p:spTgt spid="617488"/>
                                        </p:tgtEl>
                                      </p:cBhvr>
                                    </p:animEffect>
                                    <p:set>
                                      <p:cBhvr>
                                        <p:cTn id="148" dur="1" fill="hold">
                                          <p:stCondLst>
                                            <p:cond delay="499"/>
                                          </p:stCondLst>
                                        </p:cTn>
                                        <p:tgtEl>
                                          <p:spTgt spid="617488"/>
                                        </p:tgtEl>
                                        <p:attrNameLst>
                                          <p:attrName>style.visibility</p:attrName>
                                        </p:attrNameLst>
                                      </p:cBhvr>
                                      <p:to>
                                        <p:strVal val="hidden"/>
                                      </p:to>
                                    </p:set>
                                  </p:childTnLst>
                                </p:cTn>
                              </p:par>
                              <p:par>
                                <p:cTn id="149" presetID="9" presetClass="exit" presetSubtype="0" fill="hold" grpId="0" nodeType="withEffect">
                                  <p:stCondLst>
                                    <p:cond delay="0"/>
                                  </p:stCondLst>
                                  <p:childTnLst>
                                    <p:animEffect transition="out" filter="dissolve">
                                      <p:cBhvr>
                                        <p:cTn id="150" dur="500"/>
                                        <p:tgtEl>
                                          <p:spTgt spid="617492"/>
                                        </p:tgtEl>
                                      </p:cBhvr>
                                    </p:animEffect>
                                    <p:set>
                                      <p:cBhvr>
                                        <p:cTn id="151" dur="1" fill="hold">
                                          <p:stCondLst>
                                            <p:cond delay="499"/>
                                          </p:stCondLst>
                                        </p:cTn>
                                        <p:tgtEl>
                                          <p:spTgt spid="617492"/>
                                        </p:tgtEl>
                                        <p:attrNameLst>
                                          <p:attrName>style.visibility</p:attrName>
                                        </p:attrNameLst>
                                      </p:cBhvr>
                                      <p:to>
                                        <p:strVal val="hidden"/>
                                      </p:to>
                                    </p:set>
                                  </p:childTnLst>
                                </p:cTn>
                              </p:par>
                              <p:par>
                                <p:cTn id="152" presetID="9" presetClass="entr" presetSubtype="0" fill="hold" grpId="0" nodeType="withEffect">
                                  <p:stCondLst>
                                    <p:cond delay="0"/>
                                  </p:stCondLst>
                                  <p:childTnLst>
                                    <p:set>
                                      <p:cBhvr>
                                        <p:cTn id="153" dur="1" fill="hold">
                                          <p:stCondLst>
                                            <p:cond delay="0"/>
                                          </p:stCondLst>
                                        </p:cTn>
                                        <p:tgtEl>
                                          <p:spTgt spid="617533"/>
                                        </p:tgtEl>
                                        <p:attrNameLst>
                                          <p:attrName>style.visibility</p:attrName>
                                        </p:attrNameLst>
                                      </p:cBhvr>
                                      <p:to>
                                        <p:strVal val="visible"/>
                                      </p:to>
                                    </p:set>
                                    <p:animEffect transition="in" filter="dissolve">
                                      <p:cBhvr>
                                        <p:cTn id="154" dur="500"/>
                                        <p:tgtEl>
                                          <p:spTgt spid="617533"/>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617534"/>
                                        </p:tgtEl>
                                        <p:attrNameLst>
                                          <p:attrName>style.visibility</p:attrName>
                                        </p:attrNameLst>
                                      </p:cBhvr>
                                      <p:to>
                                        <p:strVal val="visible"/>
                                      </p:to>
                                    </p:set>
                                    <p:animEffect transition="in" filter="dissolve">
                                      <p:cBhvr>
                                        <p:cTn id="157" dur="500"/>
                                        <p:tgtEl>
                                          <p:spTgt spid="617534"/>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53" presetClass="exit" presetSubtype="0" fill="hold" grpId="1" nodeType="clickEffect">
                                  <p:stCondLst>
                                    <p:cond delay="0"/>
                                  </p:stCondLst>
                                  <p:childTnLst>
                                    <p:anim calcmode="lin" valueType="num">
                                      <p:cBhvr>
                                        <p:cTn id="161" dur="500"/>
                                        <p:tgtEl>
                                          <p:spTgt spid="617532"/>
                                        </p:tgtEl>
                                        <p:attrNameLst>
                                          <p:attrName>ppt_w</p:attrName>
                                        </p:attrNameLst>
                                      </p:cBhvr>
                                      <p:tavLst>
                                        <p:tav tm="0">
                                          <p:val>
                                            <p:strVal val="ppt_w"/>
                                          </p:val>
                                        </p:tav>
                                        <p:tav tm="100000">
                                          <p:val>
                                            <p:fltVal val="0"/>
                                          </p:val>
                                        </p:tav>
                                      </p:tavLst>
                                    </p:anim>
                                    <p:anim calcmode="lin" valueType="num">
                                      <p:cBhvr>
                                        <p:cTn id="162" dur="500"/>
                                        <p:tgtEl>
                                          <p:spTgt spid="617532"/>
                                        </p:tgtEl>
                                        <p:attrNameLst>
                                          <p:attrName>ppt_h</p:attrName>
                                        </p:attrNameLst>
                                      </p:cBhvr>
                                      <p:tavLst>
                                        <p:tav tm="0">
                                          <p:val>
                                            <p:strVal val="ppt_h"/>
                                          </p:val>
                                        </p:tav>
                                        <p:tav tm="100000">
                                          <p:val>
                                            <p:fltVal val="0"/>
                                          </p:val>
                                        </p:tav>
                                      </p:tavLst>
                                    </p:anim>
                                    <p:animEffect transition="out" filter="fade">
                                      <p:cBhvr>
                                        <p:cTn id="163" dur="500"/>
                                        <p:tgtEl>
                                          <p:spTgt spid="617532"/>
                                        </p:tgtEl>
                                      </p:cBhvr>
                                    </p:animEffect>
                                    <p:set>
                                      <p:cBhvr>
                                        <p:cTn id="164" dur="1" fill="hold">
                                          <p:stCondLst>
                                            <p:cond delay="499"/>
                                          </p:stCondLst>
                                        </p:cTn>
                                        <p:tgtEl>
                                          <p:spTgt spid="6175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88" grpId="0"/>
      <p:bldP spid="617492" grpId="0"/>
      <p:bldP spid="617532" grpId="0"/>
      <p:bldP spid="617532" grpId="1"/>
      <p:bldP spid="617533" grpId="0"/>
      <p:bldP spid="617534" grpId="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1570" name="Rectangle 2">
            <a:extLst>
              <a:ext uri="{FF2B5EF4-FFF2-40B4-BE49-F238E27FC236}">
                <a16:creationId xmlns:a16="http://schemas.microsoft.com/office/drawing/2014/main" xmlns="" id="{55F33E78-1A2E-4368-BEE2-9AB56FECAF73}"/>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Continue the search for an element greater than the pivot.</a:t>
            </a:r>
          </a:p>
          <a:p>
            <a:pPr>
              <a:spcBef>
                <a:spcPct val="20000"/>
              </a:spcBef>
              <a:buFontTx/>
              <a:buBlip>
                <a:blip r:embed="rId3"/>
              </a:buBlip>
            </a:pPr>
            <a:r>
              <a:rPr lang="en-IN" altLang="en-US" sz="2000">
                <a:solidFill>
                  <a:schemeClr val="accent2"/>
                </a:solidFill>
              </a:rPr>
              <a:t>Start from arr[2] and move in the left to right direction.</a:t>
            </a:r>
          </a:p>
          <a:p>
            <a:pPr>
              <a:spcBef>
                <a:spcPct val="20000"/>
              </a:spcBef>
              <a:buFontTx/>
              <a:buBlip>
                <a:blip r:embed="rId3"/>
              </a:buBlip>
            </a:pPr>
            <a:r>
              <a:rPr lang="en-IN" altLang="en-US" sz="2000">
                <a:solidFill>
                  <a:schemeClr val="accent2"/>
                </a:solidFill>
              </a:rPr>
              <a:t>Search for the first element that is greater than the pivot value.</a:t>
            </a:r>
            <a:endParaRPr lang="en-US" altLang="en-US" sz="2000">
              <a:solidFill>
                <a:schemeClr val="accent2"/>
              </a:solidFill>
            </a:endParaRPr>
          </a:p>
        </p:txBody>
      </p:sp>
      <p:sp>
        <p:nvSpPr>
          <p:cNvPr id="621573" name="AutoShape 5">
            <a:extLst>
              <a:ext uri="{FF2B5EF4-FFF2-40B4-BE49-F238E27FC236}">
                <a16:creationId xmlns:a16="http://schemas.microsoft.com/office/drawing/2014/main" xmlns="" id="{689ADDB5-8E1B-45AA-BBE9-43942E79DBE2}"/>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1574" name="Text Box 6">
            <a:extLst>
              <a:ext uri="{FF2B5EF4-FFF2-40B4-BE49-F238E27FC236}">
                <a16:creationId xmlns:a16="http://schemas.microsoft.com/office/drawing/2014/main" xmlns="" id="{61CE828A-0D4B-4A1C-9D27-C7B193BA1376}"/>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21575" name="Text Box 7">
            <a:extLst>
              <a:ext uri="{FF2B5EF4-FFF2-40B4-BE49-F238E27FC236}">
                <a16:creationId xmlns:a16="http://schemas.microsoft.com/office/drawing/2014/main" xmlns="" id="{401FE354-4BCF-41B7-9D79-3F5D4F732D8A}"/>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21576" name="Text Box 8">
            <a:extLst>
              <a:ext uri="{FF2B5EF4-FFF2-40B4-BE49-F238E27FC236}">
                <a16:creationId xmlns:a16="http://schemas.microsoft.com/office/drawing/2014/main" xmlns="" id="{DACD342E-ABF3-476F-9854-5819652409CA}"/>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21577" name="Text Box 9">
            <a:extLst>
              <a:ext uri="{FF2B5EF4-FFF2-40B4-BE49-F238E27FC236}">
                <a16:creationId xmlns:a16="http://schemas.microsoft.com/office/drawing/2014/main" xmlns="" id="{9B4C7EE2-FC8D-4714-90DD-1275EA26301A}"/>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21578" name="Text Box 10">
            <a:extLst>
              <a:ext uri="{FF2B5EF4-FFF2-40B4-BE49-F238E27FC236}">
                <a16:creationId xmlns:a16="http://schemas.microsoft.com/office/drawing/2014/main" xmlns="" id="{51FE52BE-F136-4894-AAC9-AD5566893934}"/>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21579" name="Text Box 11">
            <a:extLst>
              <a:ext uri="{FF2B5EF4-FFF2-40B4-BE49-F238E27FC236}">
                <a16:creationId xmlns:a16="http://schemas.microsoft.com/office/drawing/2014/main" xmlns="" id="{8753FE30-7846-49F4-9208-089E23DECA4D}"/>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21580" name="Line 12">
            <a:extLst>
              <a:ext uri="{FF2B5EF4-FFF2-40B4-BE49-F238E27FC236}">
                <a16:creationId xmlns:a16="http://schemas.microsoft.com/office/drawing/2014/main" xmlns="" id="{77528128-6FA9-4399-9CDA-555220D67C28}"/>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1581" name="Line 13">
            <a:extLst>
              <a:ext uri="{FF2B5EF4-FFF2-40B4-BE49-F238E27FC236}">
                <a16:creationId xmlns:a16="http://schemas.microsoft.com/office/drawing/2014/main" xmlns="" id="{4390A4D1-16A4-4869-ABC9-AB91B53DC5FB}"/>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1582" name="Line 14">
            <a:extLst>
              <a:ext uri="{FF2B5EF4-FFF2-40B4-BE49-F238E27FC236}">
                <a16:creationId xmlns:a16="http://schemas.microsoft.com/office/drawing/2014/main" xmlns="" id="{8C3C114F-C8FE-4EC9-BCC3-9ADE160D50E1}"/>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1583" name="Line 15">
            <a:extLst>
              <a:ext uri="{FF2B5EF4-FFF2-40B4-BE49-F238E27FC236}">
                <a16:creationId xmlns:a16="http://schemas.microsoft.com/office/drawing/2014/main" xmlns="" id="{B5DFA26F-D6A7-4CFD-A2C2-F67C9BA4C055}"/>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1584" name="Text Box 16">
            <a:extLst>
              <a:ext uri="{FF2B5EF4-FFF2-40B4-BE49-F238E27FC236}">
                <a16:creationId xmlns:a16="http://schemas.microsoft.com/office/drawing/2014/main" xmlns="" id="{F10410D9-E925-4D09-BE29-B8A45F43CF42}"/>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21585" name="Text Box 17">
            <a:extLst>
              <a:ext uri="{FF2B5EF4-FFF2-40B4-BE49-F238E27FC236}">
                <a16:creationId xmlns:a16="http://schemas.microsoft.com/office/drawing/2014/main" xmlns="" id="{29D4634B-D179-49AA-A34B-9B34AFBD06FB}"/>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21586" name="Text Box 18">
            <a:extLst>
              <a:ext uri="{FF2B5EF4-FFF2-40B4-BE49-F238E27FC236}">
                <a16:creationId xmlns:a16="http://schemas.microsoft.com/office/drawing/2014/main" xmlns="" id="{8ABACD9F-3D57-4F99-8530-5A6CA7F6670C}"/>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21587" name="Text Box 19">
            <a:extLst>
              <a:ext uri="{FF2B5EF4-FFF2-40B4-BE49-F238E27FC236}">
                <a16:creationId xmlns:a16="http://schemas.microsoft.com/office/drawing/2014/main" xmlns="" id="{31E8E912-3D98-46F7-ACE3-F37238543B16}"/>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21588" name="Text Box 20">
            <a:extLst>
              <a:ext uri="{FF2B5EF4-FFF2-40B4-BE49-F238E27FC236}">
                <a16:creationId xmlns:a16="http://schemas.microsoft.com/office/drawing/2014/main" xmlns="" id="{0BD88DF9-9560-4C90-BEC2-EF1E67023C05}"/>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21589" name="Line 21">
            <a:extLst>
              <a:ext uri="{FF2B5EF4-FFF2-40B4-BE49-F238E27FC236}">
                <a16:creationId xmlns:a16="http://schemas.microsoft.com/office/drawing/2014/main" xmlns="" id="{77F0B810-2C92-4465-91D9-C92786AFED3A}"/>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1590" name="Line 22">
            <a:extLst>
              <a:ext uri="{FF2B5EF4-FFF2-40B4-BE49-F238E27FC236}">
                <a16:creationId xmlns:a16="http://schemas.microsoft.com/office/drawing/2014/main" xmlns="" id="{CFDD2F48-33C3-47F8-A260-0B9AA615BD5B}"/>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1591" name="Text Box 23">
            <a:extLst>
              <a:ext uri="{FF2B5EF4-FFF2-40B4-BE49-F238E27FC236}">
                <a16:creationId xmlns:a16="http://schemas.microsoft.com/office/drawing/2014/main" xmlns="" id="{ABDD3475-94AD-4154-A3DB-C22E8BB9A815}"/>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21592" name="Text Box 24">
            <a:extLst>
              <a:ext uri="{FF2B5EF4-FFF2-40B4-BE49-F238E27FC236}">
                <a16:creationId xmlns:a16="http://schemas.microsoft.com/office/drawing/2014/main" xmlns="" id="{82E9F0A9-2F73-4D2C-B22B-7C8B469D0848}"/>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21593" name="Line 25">
            <a:extLst>
              <a:ext uri="{FF2B5EF4-FFF2-40B4-BE49-F238E27FC236}">
                <a16:creationId xmlns:a16="http://schemas.microsoft.com/office/drawing/2014/main" xmlns="" id="{06628C6F-BFFD-43FC-8637-C73A66E09B6B}"/>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1594" name="Text Box 26">
            <a:extLst>
              <a:ext uri="{FF2B5EF4-FFF2-40B4-BE49-F238E27FC236}">
                <a16:creationId xmlns:a16="http://schemas.microsoft.com/office/drawing/2014/main" xmlns="" id="{EF7B8268-5E13-4AEF-8B1E-69E91118204A}"/>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21595" name="Text Box 27">
            <a:extLst>
              <a:ext uri="{FF2B5EF4-FFF2-40B4-BE49-F238E27FC236}">
                <a16:creationId xmlns:a16="http://schemas.microsoft.com/office/drawing/2014/main" xmlns="" id="{91E179FC-380B-46E8-8CE2-40CA6E9D9233}"/>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21596" name="Text Box 28">
            <a:extLst>
              <a:ext uri="{FF2B5EF4-FFF2-40B4-BE49-F238E27FC236}">
                <a16:creationId xmlns:a16="http://schemas.microsoft.com/office/drawing/2014/main" xmlns="" id="{E16D2BD8-3C80-4EC1-BBFB-972ACD77F7D1}"/>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21597" name="Text Box 29">
            <a:extLst>
              <a:ext uri="{FF2B5EF4-FFF2-40B4-BE49-F238E27FC236}">
                <a16:creationId xmlns:a16="http://schemas.microsoft.com/office/drawing/2014/main" xmlns="" id="{DD15B2B6-82F0-42F0-96BF-33AD98D93981}"/>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21598" name="Line 30">
            <a:extLst>
              <a:ext uri="{FF2B5EF4-FFF2-40B4-BE49-F238E27FC236}">
                <a16:creationId xmlns:a16="http://schemas.microsoft.com/office/drawing/2014/main" xmlns="" id="{0086C0A7-B3D3-47AD-A834-EBD456A93332}"/>
              </a:ext>
            </a:extLst>
          </p:cNvPr>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1599" name="Text Box 31">
            <a:extLst>
              <a:ext uri="{FF2B5EF4-FFF2-40B4-BE49-F238E27FC236}">
                <a16:creationId xmlns:a16="http://schemas.microsoft.com/office/drawing/2014/main" xmlns="" id="{60E527B9-CB1F-44B5-A06F-00B7E2B130BB}"/>
              </a:ext>
            </a:extLst>
          </p:cNvPr>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21600" name="Line 32">
            <a:extLst>
              <a:ext uri="{FF2B5EF4-FFF2-40B4-BE49-F238E27FC236}">
                <a16:creationId xmlns:a16="http://schemas.microsoft.com/office/drawing/2014/main" xmlns="" id="{60C56F57-C001-420A-92B5-5719C88DC9BD}"/>
              </a:ext>
            </a:extLst>
          </p:cNvPr>
          <p:cNvSpPr>
            <a:spLocks noChangeShapeType="1"/>
          </p:cNvSpPr>
          <p:nvPr/>
        </p:nvSpPr>
        <p:spPr bwMode="auto">
          <a:xfrm>
            <a:off x="3505200" y="3505200"/>
            <a:ext cx="15240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1601" name="Text Box 33">
            <a:extLst>
              <a:ext uri="{FF2B5EF4-FFF2-40B4-BE49-F238E27FC236}">
                <a16:creationId xmlns:a16="http://schemas.microsoft.com/office/drawing/2014/main" xmlns="" id="{75C17F51-C90E-4336-8CE5-ED258D6ECF2B}"/>
              </a:ext>
            </a:extLst>
          </p:cNvPr>
          <p:cNvSpPr txBox="1">
            <a:spLocks noChangeArrowheads="1"/>
          </p:cNvSpPr>
          <p:nvPr/>
        </p:nvSpPr>
        <p:spPr bwMode="auto">
          <a:xfrm>
            <a:off x="3498850" y="31384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IN" altLang="en-US"/>
              <a:t>Greater element</a:t>
            </a:r>
          </a:p>
        </p:txBody>
      </p:sp>
      <p:sp>
        <p:nvSpPr>
          <p:cNvPr id="621602" name="Line 34">
            <a:extLst>
              <a:ext uri="{FF2B5EF4-FFF2-40B4-BE49-F238E27FC236}">
                <a16:creationId xmlns:a16="http://schemas.microsoft.com/office/drawing/2014/main" xmlns="" id="{AAC474A1-7B3D-40EB-A0C0-E2FE0E1A1BF8}"/>
              </a:ext>
            </a:extLst>
          </p:cNvPr>
          <p:cNvSpPr>
            <a:spLocks noChangeShapeType="1"/>
          </p:cNvSpPr>
          <p:nvPr/>
        </p:nvSpPr>
        <p:spPr bwMode="auto">
          <a:xfrm flipV="1">
            <a:off x="3465513" y="4572000"/>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1603" name="Text Box 35">
            <a:extLst>
              <a:ext uri="{FF2B5EF4-FFF2-40B4-BE49-F238E27FC236}">
                <a16:creationId xmlns:a16="http://schemas.microsoft.com/office/drawing/2014/main" xmlns="" id="{BDCBF505-276C-41DC-A2F5-15735C8FE28F}"/>
              </a:ext>
            </a:extLst>
          </p:cNvPr>
          <p:cNvSpPr txBox="1">
            <a:spLocks noChangeArrowheads="1"/>
          </p:cNvSpPr>
          <p:nvPr/>
        </p:nvSpPr>
        <p:spPr bwMode="auto">
          <a:xfrm>
            <a:off x="2932113" y="5302250"/>
            <a:ext cx="1506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21604" name="Line 36">
            <a:extLst>
              <a:ext uri="{FF2B5EF4-FFF2-40B4-BE49-F238E27FC236}">
                <a16:creationId xmlns:a16="http://schemas.microsoft.com/office/drawing/2014/main" xmlns="" id="{FCA1AAD1-A521-4EA7-9A40-9087316A7E11}"/>
              </a:ext>
            </a:extLst>
          </p:cNvPr>
          <p:cNvSpPr>
            <a:spLocks noChangeShapeType="1"/>
          </p:cNvSpPr>
          <p:nvPr/>
        </p:nvSpPr>
        <p:spPr bwMode="auto">
          <a:xfrm flipV="1">
            <a:off x="3505200" y="3505200"/>
            <a:ext cx="0" cy="51911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1609" name="Text Box 41">
            <a:extLst>
              <a:ext uri="{FF2B5EF4-FFF2-40B4-BE49-F238E27FC236}">
                <a16:creationId xmlns:a16="http://schemas.microsoft.com/office/drawing/2014/main" xmlns="" id="{0B11CB95-8942-4F61-8C76-E26F7F89FE8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38" name="Rectangle 37">
            <a:extLst>
              <a:ext uri="{FF2B5EF4-FFF2-40B4-BE49-F238E27FC236}">
                <a16:creationId xmlns:a16="http://schemas.microsoft.com/office/drawing/2014/main" xmlns="" id="{9E85944A-9C06-4BBB-808A-CD90EA86997E}"/>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84117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1570">
                                            <p:txEl>
                                              <p:charRg st="0" end="58"/>
                                            </p:txEl>
                                          </p:spTgt>
                                        </p:tgtEl>
                                        <p:attrNameLst>
                                          <p:attrName>style.visibility</p:attrName>
                                        </p:attrNameLst>
                                      </p:cBhvr>
                                      <p:to>
                                        <p:strVal val="visible"/>
                                      </p:to>
                                    </p:set>
                                    <p:animEffect transition="in" filter="dissolve">
                                      <p:cBhvr>
                                        <p:cTn id="7" dur="500"/>
                                        <p:tgtEl>
                                          <p:spTgt spid="621570">
                                            <p:txEl>
                                              <p:charRg st="0" end="5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21570">
                                            <p:txEl>
                                              <p:charRg st="58" end="116"/>
                                            </p:txEl>
                                          </p:spTgt>
                                        </p:tgtEl>
                                        <p:attrNameLst>
                                          <p:attrName>style.visibility</p:attrName>
                                        </p:attrNameLst>
                                      </p:cBhvr>
                                      <p:to>
                                        <p:strVal val="visible"/>
                                      </p:to>
                                    </p:set>
                                    <p:animEffect transition="in" filter="dissolve">
                                      <p:cBhvr>
                                        <p:cTn id="12" dur="500"/>
                                        <p:tgtEl>
                                          <p:spTgt spid="621570">
                                            <p:txEl>
                                              <p:charRg st="58" end="116"/>
                                            </p:txEl>
                                          </p:spTgt>
                                        </p:tgtEl>
                                      </p:cBhvr>
                                    </p:animEffect>
                                  </p:childTnLst>
                                </p:cTn>
                              </p:par>
                              <p:par>
                                <p:cTn id="13" presetID="34" presetClass="entr" presetSubtype="0" fill="hold" nodeType="withEffect">
                                  <p:stCondLst>
                                    <p:cond delay="0"/>
                                  </p:stCondLst>
                                  <p:childTnLst>
                                    <p:set>
                                      <p:cBhvr>
                                        <p:cTn id="14" dur="1" fill="hold">
                                          <p:stCondLst>
                                            <p:cond delay="0"/>
                                          </p:stCondLst>
                                        </p:cTn>
                                        <p:tgtEl>
                                          <p:spTgt spid="621600"/>
                                        </p:tgtEl>
                                        <p:attrNameLst>
                                          <p:attrName>style.visibility</p:attrName>
                                        </p:attrNameLst>
                                      </p:cBhvr>
                                      <p:to>
                                        <p:strVal val="visible"/>
                                      </p:to>
                                    </p:set>
                                    <p:anim from="(-#ppt_w/2)" to="(#ppt_x)" calcmode="lin" valueType="num">
                                      <p:cBhvr>
                                        <p:cTn id="15" dur="600" fill="hold">
                                          <p:stCondLst>
                                            <p:cond delay="0"/>
                                          </p:stCondLst>
                                        </p:cTn>
                                        <p:tgtEl>
                                          <p:spTgt spid="621600"/>
                                        </p:tgtEl>
                                        <p:attrNameLst>
                                          <p:attrName>ppt_x</p:attrName>
                                        </p:attrNameLst>
                                      </p:cBhvr>
                                    </p:anim>
                                    <p:anim from="0" to="-1.0" calcmode="lin" valueType="num">
                                      <p:cBhvr>
                                        <p:cTn id="16" dur="200" decel="50000" autoRev="1" fill="hold">
                                          <p:stCondLst>
                                            <p:cond delay="600"/>
                                          </p:stCondLst>
                                        </p:cTn>
                                        <p:tgtEl>
                                          <p:spTgt spid="621600"/>
                                        </p:tgtEl>
                                        <p:attrNameLst>
                                          <p:attrName>xshear</p:attrName>
                                        </p:attrNameLst>
                                      </p:cBhvr>
                                    </p:anim>
                                    <p:animScale>
                                      <p:cBhvr>
                                        <p:cTn id="17" dur="200" decel="100000" autoRev="1" fill="hold">
                                          <p:stCondLst>
                                            <p:cond delay="600"/>
                                          </p:stCondLst>
                                        </p:cTn>
                                        <p:tgtEl>
                                          <p:spTgt spid="621600"/>
                                        </p:tgtEl>
                                      </p:cBhvr>
                                      <p:from x="100000" y="100000"/>
                                      <p:to x="80000" y="100000"/>
                                    </p:animScale>
                                    <p:anim by="(#ppt_h/3+#ppt_w*0.1)" calcmode="lin" valueType="num">
                                      <p:cBhvr additive="sum">
                                        <p:cTn id="18" dur="200" decel="100000" autoRev="1" fill="hold">
                                          <p:stCondLst>
                                            <p:cond delay="600"/>
                                          </p:stCondLst>
                                        </p:cTn>
                                        <p:tgtEl>
                                          <p:spTgt spid="621600"/>
                                        </p:tgtEl>
                                        <p:attrNameLst>
                                          <p:attrName>ppt_x</p:attrName>
                                        </p:attrNameLst>
                                      </p:cBhvr>
                                    </p:anim>
                                  </p:childTnLst>
                                </p:cTn>
                              </p:par>
                              <p:par>
                                <p:cTn id="19" presetID="9" presetClass="entr" presetSubtype="0" fill="hold" nodeType="withEffect">
                                  <p:stCondLst>
                                    <p:cond delay="0"/>
                                  </p:stCondLst>
                                  <p:childTnLst>
                                    <p:set>
                                      <p:cBhvr>
                                        <p:cTn id="20" dur="1" fill="hold">
                                          <p:stCondLst>
                                            <p:cond delay="0"/>
                                          </p:stCondLst>
                                        </p:cTn>
                                        <p:tgtEl>
                                          <p:spTgt spid="621604"/>
                                        </p:tgtEl>
                                        <p:attrNameLst>
                                          <p:attrName>style.visibility</p:attrName>
                                        </p:attrNameLst>
                                      </p:cBhvr>
                                      <p:to>
                                        <p:strVal val="visible"/>
                                      </p:to>
                                    </p:set>
                                    <p:animEffect transition="in" filter="dissolve">
                                      <p:cBhvr>
                                        <p:cTn id="21" dur="500"/>
                                        <p:tgtEl>
                                          <p:spTgt spid="62160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621570">
                                            <p:txEl>
                                              <p:charRg st="116" end="184"/>
                                            </p:txEl>
                                          </p:spTgt>
                                        </p:tgtEl>
                                        <p:attrNameLst>
                                          <p:attrName>style.visibility</p:attrName>
                                        </p:attrNameLst>
                                      </p:cBhvr>
                                      <p:to>
                                        <p:strVal val="visible"/>
                                      </p:to>
                                    </p:set>
                                    <p:animEffect transition="in" filter="dissolve">
                                      <p:cBhvr>
                                        <p:cTn id="26" dur="500"/>
                                        <p:tgtEl>
                                          <p:spTgt spid="621570">
                                            <p:txEl>
                                              <p:charRg st="116" end="184"/>
                                            </p:txEl>
                                          </p:spTgt>
                                        </p:tgtEl>
                                      </p:cBhvr>
                                    </p:animEffect>
                                  </p:childTnLst>
                                </p:cTn>
                              </p:par>
                              <p:par>
                                <p:cTn id="27" presetID="34" presetClass="entr" presetSubtype="0" fill="hold" grpId="0" nodeType="withEffect">
                                  <p:stCondLst>
                                    <p:cond delay="0"/>
                                  </p:stCondLst>
                                  <p:childTnLst>
                                    <p:set>
                                      <p:cBhvr>
                                        <p:cTn id="28" dur="1" fill="hold">
                                          <p:stCondLst>
                                            <p:cond delay="0"/>
                                          </p:stCondLst>
                                        </p:cTn>
                                        <p:tgtEl>
                                          <p:spTgt spid="621601"/>
                                        </p:tgtEl>
                                        <p:attrNameLst>
                                          <p:attrName>style.visibility</p:attrName>
                                        </p:attrNameLst>
                                      </p:cBhvr>
                                      <p:to>
                                        <p:strVal val="visible"/>
                                      </p:to>
                                    </p:set>
                                    <p:anim from="(-#ppt_w/2)" to="(#ppt_x)" calcmode="lin" valueType="num">
                                      <p:cBhvr>
                                        <p:cTn id="29" dur="600" fill="hold">
                                          <p:stCondLst>
                                            <p:cond delay="0"/>
                                          </p:stCondLst>
                                        </p:cTn>
                                        <p:tgtEl>
                                          <p:spTgt spid="621601"/>
                                        </p:tgtEl>
                                        <p:attrNameLst>
                                          <p:attrName>ppt_x</p:attrName>
                                        </p:attrNameLst>
                                      </p:cBhvr>
                                    </p:anim>
                                    <p:anim from="0" to="-1.0" calcmode="lin" valueType="num">
                                      <p:cBhvr>
                                        <p:cTn id="30" dur="200" decel="50000" autoRev="1" fill="hold">
                                          <p:stCondLst>
                                            <p:cond delay="600"/>
                                          </p:stCondLst>
                                        </p:cTn>
                                        <p:tgtEl>
                                          <p:spTgt spid="621601"/>
                                        </p:tgtEl>
                                        <p:attrNameLst>
                                          <p:attrName>xshear</p:attrName>
                                        </p:attrNameLst>
                                      </p:cBhvr>
                                    </p:anim>
                                    <p:animScale>
                                      <p:cBhvr>
                                        <p:cTn id="31" dur="200" decel="100000" autoRev="1" fill="hold">
                                          <p:stCondLst>
                                            <p:cond delay="600"/>
                                          </p:stCondLst>
                                        </p:cTn>
                                        <p:tgtEl>
                                          <p:spTgt spid="621601"/>
                                        </p:tgtEl>
                                      </p:cBhvr>
                                      <p:from x="100000" y="100000"/>
                                      <p:to x="80000" y="100000"/>
                                    </p:animScale>
                                    <p:anim by="(#ppt_h/3+#ppt_w*0.1)" calcmode="lin" valueType="num">
                                      <p:cBhvr additive="sum">
                                        <p:cTn id="32" dur="200" decel="100000" autoRev="1" fill="hold">
                                          <p:stCondLst>
                                            <p:cond delay="600"/>
                                          </p:stCondLst>
                                        </p:cTn>
                                        <p:tgtEl>
                                          <p:spTgt spid="621601"/>
                                        </p:tgtEl>
                                        <p:attrNameLst>
                                          <p:attrName>ppt_x</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21603"/>
                                        </p:tgtEl>
                                        <p:attrNameLst>
                                          <p:attrName>style.visibility</p:attrName>
                                        </p:attrNameLst>
                                      </p:cBhvr>
                                      <p:to>
                                        <p:strVal val="visible"/>
                                      </p:to>
                                    </p:set>
                                    <p:animEffect transition="in" filter="dissolve">
                                      <p:cBhvr>
                                        <p:cTn id="37" dur="500"/>
                                        <p:tgtEl>
                                          <p:spTgt spid="621603"/>
                                        </p:tgtEl>
                                      </p:cBhvr>
                                    </p:animEffect>
                                  </p:childTnLst>
                                </p:cTn>
                              </p:par>
                              <p:par>
                                <p:cTn id="38" presetID="9" presetClass="entr" presetSubtype="0" fill="hold" nodeType="withEffect">
                                  <p:stCondLst>
                                    <p:cond delay="0"/>
                                  </p:stCondLst>
                                  <p:childTnLst>
                                    <p:set>
                                      <p:cBhvr>
                                        <p:cTn id="39" dur="1" fill="hold">
                                          <p:stCondLst>
                                            <p:cond delay="0"/>
                                          </p:stCondLst>
                                        </p:cTn>
                                        <p:tgtEl>
                                          <p:spTgt spid="621602"/>
                                        </p:tgtEl>
                                        <p:attrNameLst>
                                          <p:attrName>style.visibility</p:attrName>
                                        </p:attrNameLst>
                                      </p:cBhvr>
                                      <p:to>
                                        <p:strVal val="visible"/>
                                      </p:to>
                                    </p:set>
                                    <p:animEffect transition="in" filter="dissolve">
                                      <p:cBhvr>
                                        <p:cTn id="40" dur="500"/>
                                        <p:tgtEl>
                                          <p:spTgt spid="621602"/>
                                        </p:tgtEl>
                                      </p:cBhvr>
                                    </p:animEffect>
                                  </p:childTnLst>
                                </p:cTn>
                              </p:par>
                              <p:par>
                                <p:cTn id="41" presetID="9" presetClass="exit" presetSubtype="0" fill="hold" nodeType="withEffect">
                                  <p:stCondLst>
                                    <p:cond delay="0"/>
                                  </p:stCondLst>
                                  <p:childTnLst>
                                    <p:animEffect transition="out" filter="dissolve">
                                      <p:cBhvr>
                                        <p:cTn id="42" dur="500"/>
                                        <p:tgtEl>
                                          <p:spTgt spid="621570">
                                            <p:txEl>
                                              <p:charRg st="0" end="58"/>
                                            </p:txEl>
                                          </p:spTgt>
                                        </p:tgtEl>
                                      </p:cBhvr>
                                    </p:animEffect>
                                    <p:set>
                                      <p:cBhvr>
                                        <p:cTn id="43" dur="1" fill="hold">
                                          <p:stCondLst>
                                            <p:cond delay="499"/>
                                          </p:stCondLst>
                                        </p:cTn>
                                        <p:tgtEl>
                                          <p:spTgt spid="621570">
                                            <p:txEl>
                                              <p:charRg st="0" end="58"/>
                                            </p:txEl>
                                          </p:spTgt>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621570">
                                            <p:txEl>
                                              <p:charRg st="58" end="116"/>
                                            </p:txEl>
                                          </p:spTgt>
                                        </p:tgtEl>
                                      </p:cBhvr>
                                    </p:animEffect>
                                    <p:set>
                                      <p:cBhvr>
                                        <p:cTn id="46" dur="1" fill="hold">
                                          <p:stCondLst>
                                            <p:cond delay="499"/>
                                          </p:stCondLst>
                                        </p:cTn>
                                        <p:tgtEl>
                                          <p:spTgt spid="621570">
                                            <p:txEl>
                                              <p:charRg st="58" end="116"/>
                                            </p:txEl>
                                          </p:spTgt>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621570">
                                            <p:txEl>
                                              <p:charRg st="116" end="184"/>
                                            </p:txEl>
                                          </p:spTgt>
                                        </p:tgtEl>
                                      </p:cBhvr>
                                    </p:animEffect>
                                    <p:set>
                                      <p:cBhvr>
                                        <p:cTn id="49" dur="1" fill="hold">
                                          <p:stCondLst>
                                            <p:cond delay="499"/>
                                          </p:stCondLst>
                                        </p:cTn>
                                        <p:tgtEl>
                                          <p:spTgt spid="621570">
                                            <p:txEl>
                                              <p:charRg st="116" end="184"/>
                                            </p:txEl>
                                          </p:spTgt>
                                        </p:tgtEl>
                                        <p:attrNameLst>
                                          <p:attrName>style.visibility</p:attrName>
                                        </p:attrNameLst>
                                      </p:cBhvr>
                                      <p:to>
                                        <p:strVal val="hidden"/>
                                      </p:to>
                                    </p:set>
                                  </p:childTnLst>
                                </p:cTn>
                              </p:par>
                              <p:par>
                                <p:cTn id="50" presetID="9" presetClass="exit" presetSubtype="0" fill="hold" grpId="1" nodeType="withEffect">
                                  <p:stCondLst>
                                    <p:cond delay="0"/>
                                  </p:stCondLst>
                                  <p:childTnLst>
                                    <p:animEffect transition="out" filter="dissolve">
                                      <p:cBhvr>
                                        <p:cTn id="51" dur="500"/>
                                        <p:tgtEl>
                                          <p:spTgt spid="621601"/>
                                        </p:tgtEl>
                                      </p:cBhvr>
                                    </p:animEffect>
                                    <p:set>
                                      <p:cBhvr>
                                        <p:cTn id="52" dur="1" fill="hold">
                                          <p:stCondLst>
                                            <p:cond delay="499"/>
                                          </p:stCondLst>
                                        </p:cTn>
                                        <p:tgtEl>
                                          <p:spTgt spid="621601"/>
                                        </p:tgtEl>
                                        <p:attrNameLst>
                                          <p:attrName>style.visibility</p:attrName>
                                        </p:attrNameLst>
                                      </p:cBhvr>
                                      <p:to>
                                        <p:strVal val="hidden"/>
                                      </p:to>
                                    </p:set>
                                  </p:childTnLst>
                                </p:cTn>
                              </p:par>
                              <p:par>
                                <p:cTn id="53" presetID="9" presetClass="exit" presetSubtype="0" fill="hold" nodeType="withEffect">
                                  <p:stCondLst>
                                    <p:cond delay="0"/>
                                  </p:stCondLst>
                                  <p:childTnLst>
                                    <p:animEffect transition="out" filter="dissolve">
                                      <p:cBhvr>
                                        <p:cTn id="54" dur="500"/>
                                        <p:tgtEl>
                                          <p:spTgt spid="621600"/>
                                        </p:tgtEl>
                                      </p:cBhvr>
                                    </p:animEffect>
                                    <p:set>
                                      <p:cBhvr>
                                        <p:cTn id="55" dur="1" fill="hold">
                                          <p:stCondLst>
                                            <p:cond delay="499"/>
                                          </p:stCondLst>
                                        </p:cTn>
                                        <p:tgtEl>
                                          <p:spTgt spid="621600"/>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621604"/>
                                        </p:tgtEl>
                                      </p:cBhvr>
                                    </p:animEffect>
                                    <p:set>
                                      <p:cBhvr>
                                        <p:cTn id="58" dur="1" fill="hold">
                                          <p:stCondLst>
                                            <p:cond delay="499"/>
                                          </p:stCondLst>
                                        </p:cTn>
                                        <p:tgtEl>
                                          <p:spTgt spid="6216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601" grpId="0"/>
      <p:bldP spid="621601" grpId="1"/>
      <p:bldP spid="6216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a:extLst>
              <a:ext uri="{FF2B5EF4-FFF2-40B4-BE49-F238E27FC236}">
                <a16:creationId xmlns:a16="http://schemas.microsoft.com/office/drawing/2014/main" xmlns="" id="{888C5145-7571-4E09-86D9-97DA2DE581E5}"/>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3 with the element stored at index 4 and swap the values if the value at index 3 is greater than the value at index 4.</a:t>
            </a:r>
          </a:p>
          <a:p>
            <a:pPr lvl="1">
              <a:spcBef>
                <a:spcPct val="20000"/>
              </a:spcBef>
            </a:pPr>
            <a:endParaRPr lang="en-US" altLang="en-US" sz="2000">
              <a:solidFill>
                <a:schemeClr val="accent2"/>
              </a:solidFill>
              <a:cs typeface="Times New Roman" panose="02020603050405020304" pitchFamily="18" charset="0"/>
            </a:endParaRPr>
          </a:p>
        </p:txBody>
      </p:sp>
      <p:sp>
        <p:nvSpPr>
          <p:cNvPr id="548909" name="Text Box 45">
            <a:extLst>
              <a:ext uri="{FF2B5EF4-FFF2-40B4-BE49-F238E27FC236}">
                <a16:creationId xmlns:a16="http://schemas.microsoft.com/office/drawing/2014/main" xmlns="" id="{B5F2CDBF-D1C5-4BDF-BA66-C52227253F65}"/>
              </a:ext>
            </a:extLst>
          </p:cNvPr>
          <p:cNvSpPr txBox="1">
            <a:spLocks noChangeArrowheads="1"/>
          </p:cNvSpPr>
          <p:nvPr/>
        </p:nvSpPr>
        <p:spPr bwMode="auto">
          <a:xfrm>
            <a:off x="3933825" y="3367088"/>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548912" name="Text Box 48">
            <a:extLst>
              <a:ext uri="{FF2B5EF4-FFF2-40B4-BE49-F238E27FC236}">
                <a16:creationId xmlns:a16="http://schemas.microsoft.com/office/drawing/2014/main" xmlns="" id="{A526DE99-D833-4667-B428-BEFE81A3CD6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48915" name="AutoShape 51">
            <a:extLst>
              <a:ext uri="{FF2B5EF4-FFF2-40B4-BE49-F238E27FC236}">
                <a16:creationId xmlns:a16="http://schemas.microsoft.com/office/drawing/2014/main" xmlns="" id="{D7E97934-ED30-4AA7-A1D4-CB83244722AE}"/>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8916" name="Text Box 52">
            <a:extLst>
              <a:ext uri="{FF2B5EF4-FFF2-40B4-BE49-F238E27FC236}">
                <a16:creationId xmlns:a16="http://schemas.microsoft.com/office/drawing/2014/main" xmlns="" id="{530356FF-2F87-4631-95B9-212F26A9FEB9}"/>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48917" name="Text Box 53">
            <a:extLst>
              <a:ext uri="{FF2B5EF4-FFF2-40B4-BE49-F238E27FC236}">
                <a16:creationId xmlns:a16="http://schemas.microsoft.com/office/drawing/2014/main" xmlns="" id="{81589C17-1E54-4D99-9417-DD484BF2C17C}"/>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8918" name="Text Box 54">
            <a:extLst>
              <a:ext uri="{FF2B5EF4-FFF2-40B4-BE49-F238E27FC236}">
                <a16:creationId xmlns:a16="http://schemas.microsoft.com/office/drawing/2014/main" xmlns="" id="{41C202C3-4D4F-4A36-9C6E-9D02B94861A0}"/>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48919" name="Text Box 55">
            <a:extLst>
              <a:ext uri="{FF2B5EF4-FFF2-40B4-BE49-F238E27FC236}">
                <a16:creationId xmlns:a16="http://schemas.microsoft.com/office/drawing/2014/main" xmlns="" id="{C0D812B5-4632-4840-8063-E369C0C2981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48920" name="Text Box 56">
            <a:extLst>
              <a:ext uri="{FF2B5EF4-FFF2-40B4-BE49-F238E27FC236}">
                <a16:creationId xmlns:a16="http://schemas.microsoft.com/office/drawing/2014/main" xmlns="" id="{5628A76B-FC2B-4A56-89A9-D1085F27A673}"/>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48921" name="Text Box 57">
            <a:extLst>
              <a:ext uri="{FF2B5EF4-FFF2-40B4-BE49-F238E27FC236}">
                <a16:creationId xmlns:a16="http://schemas.microsoft.com/office/drawing/2014/main" xmlns="" id="{5B6790FD-9682-42C2-8C9B-2ABF4DB8C05A}"/>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48922" name="Line 58">
            <a:extLst>
              <a:ext uri="{FF2B5EF4-FFF2-40B4-BE49-F238E27FC236}">
                <a16:creationId xmlns:a16="http://schemas.microsoft.com/office/drawing/2014/main" xmlns="" id="{C5AF9045-E7FB-433C-B1F4-4967B8CA265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23" name="Line 59">
            <a:extLst>
              <a:ext uri="{FF2B5EF4-FFF2-40B4-BE49-F238E27FC236}">
                <a16:creationId xmlns:a16="http://schemas.microsoft.com/office/drawing/2014/main" xmlns="" id="{5AC02B54-9BC4-4DE1-BBD7-E58CFF42C174}"/>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24" name="Line 60">
            <a:extLst>
              <a:ext uri="{FF2B5EF4-FFF2-40B4-BE49-F238E27FC236}">
                <a16:creationId xmlns:a16="http://schemas.microsoft.com/office/drawing/2014/main" xmlns="" id="{640780A4-E3C6-4FFB-9DB4-8442EB0DCB89}"/>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25" name="Line 61">
            <a:extLst>
              <a:ext uri="{FF2B5EF4-FFF2-40B4-BE49-F238E27FC236}">
                <a16:creationId xmlns:a16="http://schemas.microsoft.com/office/drawing/2014/main" xmlns="" id="{0D130BA9-F48C-484D-A15F-98A9121C19B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26" name="Text Box 62">
            <a:extLst>
              <a:ext uri="{FF2B5EF4-FFF2-40B4-BE49-F238E27FC236}">
                <a16:creationId xmlns:a16="http://schemas.microsoft.com/office/drawing/2014/main" xmlns="" id="{D5D473FB-7C14-4CDC-B68A-14AD3B168985}"/>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48927" name="Text Box 63">
            <a:extLst>
              <a:ext uri="{FF2B5EF4-FFF2-40B4-BE49-F238E27FC236}">
                <a16:creationId xmlns:a16="http://schemas.microsoft.com/office/drawing/2014/main" xmlns="" id="{AC2E13D1-AD8E-4C69-A765-B7384A9E0AA3}"/>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48928" name="Text Box 64">
            <a:extLst>
              <a:ext uri="{FF2B5EF4-FFF2-40B4-BE49-F238E27FC236}">
                <a16:creationId xmlns:a16="http://schemas.microsoft.com/office/drawing/2014/main" xmlns="" id="{3CF9CD9A-3938-46B5-A517-B0F9EBFC68F9}"/>
              </a:ext>
            </a:extLst>
          </p:cNvPr>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48929" name="Text Box 65">
            <a:extLst>
              <a:ext uri="{FF2B5EF4-FFF2-40B4-BE49-F238E27FC236}">
                <a16:creationId xmlns:a16="http://schemas.microsoft.com/office/drawing/2014/main" xmlns="" id="{71A45981-1A19-43F5-8796-C47A5D72020D}"/>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8930" name="Text Box 66">
            <a:extLst>
              <a:ext uri="{FF2B5EF4-FFF2-40B4-BE49-F238E27FC236}">
                <a16:creationId xmlns:a16="http://schemas.microsoft.com/office/drawing/2014/main" xmlns="" id="{1333C8C6-3E07-4E32-A3BB-57BA6A86D887}"/>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48939" name="Group 75">
            <a:extLst>
              <a:ext uri="{FF2B5EF4-FFF2-40B4-BE49-F238E27FC236}">
                <a16:creationId xmlns:a16="http://schemas.microsoft.com/office/drawing/2014/main" xmlns="" id="{907BF8A1-505E-461A-A781-94349155E3A2}"/>
              </a:ext>
            </a:extLst>
          </p:cNvPr>
          <p:cNvGrpSpPr>
            <a:grpSpLocks/>
          </p:cNvGrpSpPr>
          <p:nvPr/>
        </p:nvGrpSpPr>
        <p:grpSpPr bwMode="auto">
          <a:xfrm>
            <a:off x="3733800" y="4038600"/>
            <a:ext cx="1155700" cy="533400"/>
            <a:chOff x="2352" y="2544"/>
            <a:chExt cx="728" cy="336"/>
          </a:xfrm>
        </p:grpSpPr>
        <p:sp>
          <p:nvSpPr>
            <p:cNvPr id="548932" name="Line 68">
              <a:extLst>
                <a:ext uri="{FF2B5EF4-FFF2-40B4-BE49-F238E27FC236}">
                  <a16:creationId xmlns:a16="http://schemas.microsoft.com/office/drawing/2014/main" xmlns="" id="{109B6B89-858A-4331-B3C4-6CE4C7D922A6}"/>
                </a:ext>
              </a:extLst>
            </p:cNvPr>
            <p:cNvSpPr>
              <a:spLocks noChangeShapeType="1"/>
            </p:cNvSpPr>
            <p:nvPr/>
          </p:nvSpPr>
          <p:spPr bwMode="auto">
            <a:xfrm>
              <a:off x="2352"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33" name="Line 69">
              <a:extLst>
                <a:ext uri="{FF2B5EF4-FFF2-40B4-BE49-F238E27FC236}">
                  <a16:creationId xmlns:a16="http://schemas.microsoft.com/office/drawing/2014/main" xmlns="" id="{61E8A940-1411-4610-81F3-1CB30F93DE47}"/>
                </a:ext>
              </a:extLst>
            </p:cNvPr>
            <p:cNvSpPr>
              <a:spLocks noChangeShapeType="1"/>
            </p:cNvSpPr>
            <p:nvPr/>
          </p:nvSpPr>
          <p:spPr bwMode="auto">
            <a:xfrm>
              <a:off x="2352"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34" name="Line 70">
              <a:extLst>
                <a:ext uri="{FF2B5EF4-FFF2-40B4-BE49-F238E27FC236}">
                  <a16:creationId xmlns:a16="http://schemas.microsoft.com/office/drawing/2014/main" xmlns="" id="{F3009524-F1E7-4F2F-B37B-91AFA7D2D417}"/>
                </a:ext>
              </a:extLst>
            </p:cNvPr>
            <p:cNvSpPr>
              <a:spLocks noChangeShapeType="1"/>
            </p:cNvSpPr>
            <p:nvPr/>
          </p:nvSpPr>
          <p:spPr bwMode="auto">
            <a:xfrm flipV="1">
              <a:off x="235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35" name="Line 71">
              <a:extLst>
                <a:ext uri="{FF2B5EF4-FFF2-40B4-BE49-F238E27FC236}">
                  <a16:creationId xmlns:a16="http://schemas.microsoft.com/office/drawing/2014/main" xmlns="" id="{016C45C2-7E90-4829-83E8-7D0CAE5DB0D7}"/>
                </a:ext>
              </a:extLst>
            </p:cNvPr>
            <p:cNvSpPr>
              <a:spLocks noChangeShapeType="1"/>
            </p:cNvSpPr>
            <p:nvPr/>
          </p:nvSpPr>
          <p:spPr bwMode="auto">
            <a:xfrm>
              <a:off x="2688" y="2544"/>
              <a:ext cx="392"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36" name="Line 72">
              <a:extLst>
                <a:ext uri="{FF2B5EF4-FFF2-40B4-BE49-F238E27FC236}">
                  <a16:creationId xmlns:a16="http://schemas.microsoft.com/office/drawing/2014/main" xmlns="" id="{ACFF7C2E-2A6F-4CE9-B8EE-0785FECCD7CA}"/>
                </a:ext>
              </a:extLst>
            </p:cNvPr>
            <p:cNvSpPr>
              <a:spLocks noChangeShapeType="1"/>
            </p:cNvSpPr>
            <p:nvPr/>
          </p:nvSpPr>
          <p:spPr bwMode="auto">
            <a:xfrm>
              <a:off x="2688" y="2880"/>
              <a:ext cx="392"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37" name="Line 73">
              <a:extLst>
                <a:ext uri="{FF2B5EF4-FFF2-40B4-BE49-F238E27FC236}">
                  <a16:creationId xmlns:a16="http://schemas.microsoft.com/office/drawing/2014/main" xmlns="" id="{E5D5AB5F-B985-4D9B-B9A0-C70E906D8EA0}"/>
                </a:ext>
              </a:extLst>
            </p:cNvPr>
            <p:cNvSpPr>
              <a:spLocks noChangeShapeType="1"/>
            </p:cNvSpPr>
            <p:nvPr/>
          </p:nvSpPr>
          <p:spPr bwMode="auto">
            <a:xfrm flipV="1">
              <a:off x="2688"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38" name="Line 74">
              <a:extLst>
                <a:ext uri="{FF2B5EF4-FFF2-40B4-BE49-F238E27FC236}">
                  <a16:creationId xmlns:a16="http://schemas.microsoft.com/office/drawing/2014/main" xmlns="" id="{C2D760BD-5F11-431F-A554-6B44FE1E1A08}"/>
                </a:ext>
              </a:extLst>
            </p:cNvPr>
            <p:cNvSpPr>
              <a:spLocks noChangeShapeType="1"/>
            </p:cNvSpPr>
            <p:nvPr/>
          </p:nvSpPr>
          <p:spPr bwMode="auto">
            <a:xfrm flipV="1">
              <a:off x="307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548940" name="Text Box 76">
            <a:extLst>
              <a:ext uri="{FF2B5EF4-FFF2-40B4-BE49-F238E27FC236}">
                <a16:creationId xmlns:a16="http://schemas.microsoft.com/office/drawing/2014/main" xmlns="" id="{243BCD20-FD9B-4D86-A595-38BA18211F75}"/>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48949" name="Text Box 85">
            <a:extLst>
              <a:ext uri="{FF2B5EF4-FFF2-40B4-BE49-F238E27FC236}">
                <a16:creationId xmlns:a16="http://schemas.microsoft.com/office/drawing/2014/main" xmlns="" id="{B3967B9C-D971-41E2-B878-7BB9199AE383}"/>
              </a:ext>
            </a:extLst>
          </p:cNvPr>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33" name="Rectangle 32">
            <a:extLst>
              <a:ext uri="{FF2B5EF4-FFF2-40B4-BE49-F238E27FC236}">
                <a16:creationId xmlns:a16="http://schemas.microsoft.com/office/drawing/2014/main" xmlns="" id="{78AEA53F-F546-46A6-A1E2-82A6A5BA54D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48866">
                                            <p:txEl>
                                              <p:pRg st="2" end="2"/>
                                            </p:txEl>
                                          </p:spTgt>
                                        </p:tgtEl>
                                        <p:attrNameLst>
                                          <p:attrName>style.visibility</p:attrName>
                                        </p:attrNameLst>
                                      </p:cBhvr>
                                      <p:to>
                                        <p:strVal val="visible"/>
                                      </p:to>
                                    </p:set>
                                    <p:animEffect transition="in" filter="dissolve">
                                      <p:cBhvr>
                                        <p:cTn id="7" dur="500"/>
                                        <p:tgtEl>
                                          <p:spTgt spid="54886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48939"/>
                                        </p:tgtEl>
                                        <p:attrNameLst>
                                          <p:attrName>style.visibility</p:attrName>
                                        </p:attrNameLst>
                                      </p:cBhvr>
                                      <p:to>
                                        <p:strVal val="visible"/>
                                      </p:to>
                                    </p:set>
                                    <p:animEffect transition="in" filter="dissolve">
                                      <p:cBhvr>
                                        <p:cTn id="10" dur="500"/>
                                        <p:tgtEl>
                                          <p:spTgt spid="5489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548909"/>
                                        </p:tgtEl>
                                        <p:attrNameLst>
                                          <p:attrName>style.visibility</p:attrName>
                                        </p:attrNameLst>
                                      </p:cBhvr>
                                      <p:to>
                                        <p:strVal val="visible"/>
                                      </p:to>
                                    </p:set>
                                    <p:anim calcmode="lin" valueType="num">
                                      <p:cBhvr>
                                        <p:cTn id="15" dur="500" fill="hold"/>
                                        <p:tgtEl>
                                          <p:spTgt spid="548909"/>
                                        </p:tgtEl>
                                        <p:attrNameLst>
                                          <p:attrName>ppt_w</p:attrName>
                                        </p:attrNameLst>
                                      </p:cBhvr>
                                      <p:tavLst>
                                        <p:tav tm="0">
                                          <p:val>
                                            <p:fltVal val="0"/>
                                          </p:val>
                                        </p:tav>
                                        <p:tav tm="100000">
                                          <p:val>
                                            <p:strVal val="#ppt_w"/>
                                          </p:val>
                                        </p:tav>
                                      </p:tavLst>
                                    </p:anim>
                                    <p:anim calcmode="lin" valueType="num">
                                      <p:cBhvr>
                                        <p:cTn id="16" dur="500" fill="hold"/>
                                        <p:tgtEl>
                                          <p:spTgt spid="548909"/>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xit" presetSubtype="0" fill="hold" grpId="0" nodeType="clickEffect">
                                  <p:stCondLst>
                                    <p:cond delay="0"/>
                                  </p:stCondLst>
                                  <p:childTnLst>
                                    <p:animEffect transition="out" filter="dissolve">
                                      <p:cBhvr>
                                        <p:cTn id="20" dur="500"/>
                                        <p:tgtEl>
                                          <p:spTgt spid="548927"/>
                                        </p:tgtEl>
                                      </p:cBhvr>
                                    </p:animEffect>
                                    <p:set>
                                      <p:cBhvr>
                                        <p:cTn id="21" dur="1" fill="hold">
                                          <p:stCondLst>
                                            <p:cond delay="499"/>
                                          </p:stCondLst>
                                        </p:cTn>
                                        <p:tgtEl>
                                          <p:spTgt spid="548927"/>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548928"/>
                                        </p:tgtEl>
                                      </p:cBhvr>
                                    </p:animEffect>
                                    <p:set>
                                      <p:cBhvr>
                                        <p:cTn id="24" dur="1" fill="hold">
                                          <p:stCondLst>
                                            <p:cond delay="499"/>
                                          </p:stCondLst>
                                        </p:cTn>
                                        <p:tgtEl>
                                          <p:spTgt spid="548928"/>
                                        </p:tgtEl>
                                        <p:attrNameLst>
                                          <p:attrName>style.visibility</p:attrName>
                                        </p:attrNameLst>
                                      </p:cBhvr>
                                      <p:to>
                                        <p:strVal val="hidden"/>
                                      </p:to>
                                    </p:set>
                                  </p:childTnLst>
                                </p:cTn>
                              </p:par>
                              <p:par>
                                <p:cTn id="25" presetID="9" presetClass="entr" presetSubtype="0" fill="hold" grpId="0" nodeType="withEffect">
                                  <p:stCondLst>
                                    <p:cond delay="0"/>
                                  </p:stCondLst>
                                  <p:childTnLst>
                                    <p:set>
                                      <p:cBhvr>
                                        <p:cTn id="26" dur="1" fill="hold">
                                          <p:stCondLst>
                                            <p:cond delay="0"/>
                                          </p:stCondLst>
                                        </p:cTn>
                                        <p:tgtEl>
                                          <p:spTgt spid="548940"/>
                                        </p:tgtEl>
                                        <p:attrNameLst>
                                          <p:attrName>style.visibility</p:attrName>
                                        </p:attrNameLst>
                                      </p:cBhvr>
                                      <p:to>
                                        <p:strVal val="visible"/>
                                      </p:to>
                                    </p:set>
                                    <p:animEffect transition="in" filter="dissolve">
                                      <p:cBhvr>
                                        <p:cTn id="27" dur="500"/>
                                        <p:tgtEl>
                                          <p:spTgt spid="54894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48949"/>
                                        </p:tgtEl>
                                        <p:attrNameLst>
                                          <p:attrName>style.visibility</p:attrName>
                                        </p:attrNameLst>
                                      </p:cBhvr>
                                      <p:to>
                                        <p:strVal val="visible"/>
                                      </p:to>
                                    </p:set>
                                    <p:animEffect transition="in" filter="dissolve">
                                      <p:cBhvr>
                                        <p:cTn id="30" dur="500"/>
                                        <p:tgtEl>
                                          <p:spTgt spid="54894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xit" presetSubtype="0" fill="hold" nodeType="clickEffect">
                                  <p:stCondLst>
                                    <p:cond delay="0"/>
                                  </p:stCondLst>
                                  <p:childTnLst>
                                    <p:anim calcmode="lin" valueType="num">
                                      <p:cBhvr>
                                        <p:cTn id="34" dur="500"/>
                                        <p:tgtEl>
                                          <p:spTgt spid="548909"/>
                                        </p:tgtEl>
                                        <p:attrNameLst>
                                          <p:attrName>ppt_w</p:attrName>
                                        </p:attrNameLst>
                                      </p:cBhvr>
                                      <p:tavLst>
                                        <p:tav tm="0">
                                          <p:val>
                                            <p:strVal val="ppt_w"/>
                                          </p:val>
                                        </p:tav>
                                        <p:tav tm="100000">
                                          <p:val>
                                            <p:fltVal val="0"/>
                                          </p:val>
                                        </p:tav>
                                      </p:tavLst>
                                    </p:anim>
                                    <p:anim calcmode="lin" valueType="num">
                                      <p:cBhvr>
                                        <p:cTn id="35" dur="500"/>
                                        <p:tgtEl>
                                          <p:spTgt spid="548909"/>
                                        </p:tgtEl>
                                        <p:attrNameLst>
                                          <p:attrName>ppt_h</p:attrName>
                                        </p:attrNameLst>
                                      </p:cBhvr>
                                      <p:tavLst>
                                        <p:tav tm="0">
                                          <p:val>
                                            <p:strVal val="ppt_h"/>
                                          </p:val>
                                        </p:tav>
                                        <p:tav tm="100000">
                                          <p:val>
                                            <p:fltVal val="0"/>
                                          </p:val>
                                        </p:tav>
                                      </p:tavLst>
                                    </p:anim>
                                    <p:animEffect transition="out" filter="fade">
                                      <p:cBhvr>
                                        <p:cTn id="36" dur="500"/>
                                        <p:tgtEl>
                                          <p:spTgt spid="548909"/>
                                        </p:tgtEl>
                                      </p:cBhvr>
                                    </p:animEffect>
                                    <p:set>
                                      <p:cBhvr>
                                        <p:cTn id="37" dur="1" fill="hold">
                                          <p:stCondLst>
                                            <p:cond delay="499"/>
                                          </p:stCondLst>
                                        </p:cTn>
                                        <p:tgtEl>
                                          <p:spTgt spid="548909"/>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548939"/>
                                        </p:tgtEl>
                                      </p:cBhvr>
                                    </p:animEffect>
                                    <p:set>
                                      <p:cBhvr>
                                        <p:cTn id="40" dur="1" fill="hold">
                                          <p:stCondLst>
                                            <p:cond delay="499"/>
                                          </p:stCondLst>
                                        </p:cTn>
                                        <p:tgtEl>
                                          <p:spTgt spid="5489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909" grpId="0"/>
      <p:bldP spid="548927" grpId="0"/>
      <p:bldP spid="548928" grpId="0"/>
      <p:bldP spid="548940" grpId="0"/>
      <p:bldP spid="548949" grpId="0"/>
    </p:bld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xmlns="" id="{AC9ABE82-4AAF-4F87-BD3C-9C73F240000E}"/>
              </a:ext>
            </a:extLst>
          </p:cNvPr>
          <p:cNvSpPr>
            <a:spLocks noChangeArrowheads="1"/>
          </p:cNvSpPr>
          <p:nvPr/>
        </p:nvSpPr>
        <p:spPr bwMode="auto">
          <a:xfrm>
            <a:off x="1525588" y="1598613"/>
            <a:ext cx="7315200"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Continue the search for an element smaller than the pivot.</a:t>
            </a:r>
          </a:p>
          <a:p>
            <a:pPr>
              <a:spcBef>
                <a:spcPct val="20000"/>
              </a:spcBef>
              <a:buFontTx/>
              <a:buBlip>
                <a:blip r:embed="rId3"/>
              </a:buBlip>
            </a:pPr>
            <a:r>
              <a:rPr lang="en-IN" altLang="en-US" sz="2000">
                <a:solidFill>
                  <a:schemeClr val="accent2"/>
                </a:solidFill>
              </a:rPr>
              <a:t>Start from arr[3] and move</a:t>
            </a:r>
            <a:r>
              <a:rPr lang="en-IN" altLang="en-US" sz="2000"/>
              <a:t> </a:t>
            </a:r>
            <a:r>
              <a:rPr lang="en-IN" altLang="en-US" sz="2000">
                <a:solidFill>
                  <a:schemeClr val="accent2"/>
                </a:solidFill>
              </a:rPr>
              <a:t>in the right to left direction.</a:t>
            </a:r>
          </a:p>
          <a:p>
            <a:pPr>
              <a:spcBef>
                <a:spcPct val="20000"/>
              </a:spcBef>
              <a:buFontTx/>
              <a:buBlip>
                <a:blip r:embed="rId3"/>
              </a:buBlip>
            </a:pPr>
            <a:r>
              <a:rPr lang="en-IN" altLang="en-US" sz="2000">
                <a:solidFill>
                  <a:schemeClr val="accent2"/>
                </a:solidFill>
              </a:rPr>
              <a:t>Search for the first element that is smaller than or equal to the pivot value. </a:t>
            </a:r>
            <a:endParaRPr lang="en-US" altLang="en-US" sz="2000">
              <a:solidFill>
                <a:schemeClr val="accent2"/>
              </a:solidFill>
            </a:endParaRPr>
          </a:p>
        </p:txBody>
      </p:sp>
      <p:sp>
        <p:nvSpPr>
          <p:cNvPr id="625669" name="AutoShape 5">
            <a:extLst>
              <a:ext uri="{FF2B5EF4-FFF2-40B4-BE49-F238E27FC236}">
                <a16:creationId xmlns:a16="http://schemas.microsoft.com/office/drawing/2014/main" xmlns="" id="{0B56AC77-C268-4A35-8A44-C23D111E1CB4}"/>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5671" name="Text Box 7">
            <a:extLst>
              <a:ext uri="{FF2B5EF4-FFF2-40B4-BE49-F238E27FC236}">
                <a16:creationId xmlns:a16="http://schemas.microsoft.com/office/drawing/2014/main" xmlns="" id="{4AEC2A77-EAE6-41A5-8F24-6D17C5B12EAE}"/>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25672" name="Text Box 8">
            <a:extLst>
              <a:ext uri="{FF2B5EF4-FFF2-40B4-BE49-F238E27FC236}">
                <a16:creationId xmlns:a16="http://schemas.microsoft.com/office/drawing/2014/main" xmlns="" id="{A9F420C8-0068-4A60-B22E-8B5FE7A407A5}"/>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25673" name="Text Box 9">
            <a:extLst>
              <a:ext uri="{FF2B5EF4-FFF2-40B4-BE49-F238E27FC236}">
                <a16:creationId xmlns:a16="http://schemas.microsoft.com/office/drawing/2014/main" xmlns="" id="{AC1DF269-E6F8-4755-999E-5C87EBAE3C59}"/>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25674" name="Text Box 10">
            <a:extLst>
              <a:ext uri="{FF2B5EF4-FFF2-40B4-BE49-F238E27FC236}">
                <a16:creationId xmlns:a16="http://schemas.microsoft.com/office/drawing/2014/main" xmlns="" id="{72038C09-98B7-462A-9CE7-3E4012A24FBC}"/>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25675" name="Text Box 11">
            <a:extLst>
              <a:ext uri="{FF2B5EF4-FFF2-40B4-BE49-F238E27FC236}">
                <a16:creationId xmlns:a16="http://schemas.microsoft.com/office/drawing/2014/main" xmlns="" id="{638057B8-D7D8-44C2-A895-BBA9DC5B2001}"/>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25676" name="Line 12">
            <a:extLst>
              <a:ext uri="{FF2B5EF4-FFF2-40B4-BE49-F238E27FC236}">
                <a16:creationId xmlns:a16="http://schemas.microsoft.com/office/drawing/2014/main" xmlns="" id="{E86621A8-01FB-474E-ABF7-1C6C59AF5D7E}"/>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5677" name="Line 13">
            <a:extLst>
              <a:ext uri="{FF2B5EF4-FFF2-40B4-BE49-F238E27FC236}">
                <a16:creationId xmlns:a16="http://schemas.microsoft.com/office/drawing/2014/main" xmlns="" id="{3FE670AE-3EE7-4E56-9F8C-4E86FF554470}"/>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5678" name="Line 14">
            <a:extLst>
              <a:ext uri="{FF2B5EF4-FFF2-40B4-BE49-F238E27FC236}">
                <a16:creationId xmlns:a16="http://schemas.microsoft.com/office/drawing/2014/main" xmlns="" id="{91C6D2A0-31E8-48F7-8014-52856D86E824}"/>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5679" name="Line 15">
            <a:extLst>
              <a:ext uri="{FF2B5EF4-FFF2-40B4-BE49-F238E27FC236}">
                <a16:creationId xmlns:a16="http://schemas.microsoft.com/office/drawing/2014/main" xmlns="" id="{B8A13FC0-E6F3-437C-9406-803D0AD1BF38}"/>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5680" name="Text Box 16">
            <a:extLst>
              <a:ext uri="{FF2B5EF4-FFF2-40B4-BE49-F238E27FC236}">
                <a16:creationId xmlns:a16="http://schemas.microsoft.com/office/drawing/2014/main" xmlns="" id="{72797389-F232-4DF0-8FD0-5C8174B5D759}"/>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25681" name="Text Box 17">
            <a:extLst>
              <a:ext uri="{FF2B5EF4-FFF2-40B4-BE49-F238E27FC236}">
                <a16:creationId xmlns:a16="http://schemas.microsoft.com/office/drawing/2014/main" xmlns="" id="{88D98CA9-D749-4334-A4BD-FC3C0D264845}"/>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25682" name="Text Box 18">
            <a:extLst>
              <a:ext uri="{FF2B5EF4-FFF2-40B4-BE49-F238E27FC236}">
                <a16:creationId xmlns:a16="http://schemas.microsoft.com/office/drawing/2014/main" xmlns="" id="{4A31189E-DF1A-4075-9ED8-4706AB22B21D}"/>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25683" name="Text Box 19">
            <a:extLst>
              <a:ext uri="{FF2B5EF4-FFF2-40B4-BE49-F238E27FC236}">
                <a16:creationId xmlns:a16="http://schemas.microsoft.com/office/drawing/2014/main" xmlns="" id="{EA03832C-5114-4DA0-B69C-D7E5A7DF5362}"/>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25684" name="Text Box 20">
            <a:extLst>
              <a:ext uri="{FF2B5EF4-FFF2-40B4-BE49-F238E27FC236}">
                <a16:creationId xmlns:a16="http://schemas.microsoft.com/office/drawing/2014/main" xmlns="" id="{E7984174-AEC4-4BDB-8A96-714410E5EEAD}"/>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25685" name="Line 21">
            <a:extLst>
              <a:ext uri="{FF2B5EF4-FFF2-40B4-BE49-F238E27FC236}">
                <a16:creationId xmlns:a16="http://schemas.microsoft.com/office/drawing/2014/main" xmlns="" id="{CEDDEF6A-A523-432A-B514-00E3BCACA175}"/>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5686" name="Line 22">
            <a:extLst>
              <a:ext uri="{FF2B5EF4-FFF2-40B4-BE49-F238E27FC236}">
                <a16:creationId xmlns:a16="http://schemas.microsoft.com/office/drawing/2014/main" xmlns="" id="{23619F7E-35B6-4DE5-974C-0B0390379EFF}"/>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5687" name="Text Box 23">
            <a:extLst>
              <a:ext uri="{FF2B5EF4-FFF2-40B4-BE49-F238E27FC236}">
                <a16:creationId xmlns:a16="http://schemas.microsoft.com/office/drawing/2014/main" xmlns="" id="{A9B38A99-7EEA-4789-9D54-C2A31911E00C}"/>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25688" name="Text Box 24">
            <a:extLst>
              <a:ext uri="{FF2B5EF4-FFF2-40B4-BE49-F238E27FC236}">
                <a16:creationId xmlns:a16="http://schemas.microsoft.com/office/drawing/2014/main" xmlns="" id="{3094CAE4-19B0-472D-A6D7-5035BC46A51B}"/>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25689" name="Line 25">
            <a:extLst>
              <a:ext uri="{FF2B5EF4-FFF2-40B4-BE49-F238E27FC236}">
                <a16:creationId xmlns:a16="http://schemas.microsoft.com/office/drawing/2014/main" xmlns="" id="{3D96FB17-4502-4633-B885-402F411DCB8B}"/>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5690" name="Text Box 26">
            <a:extLst>
              <a:ext uri="{FF2B5EF4-FFF2-40B4-BE49-F238E27FC236}">
                <a16:creationId xmlns:a16="http://schemas.microsoft.com/office/drawing/2014/main" xmlns="" id="{7A933FD2-B420-4D48-82D7-5BC77C92D2BD}"/>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25691" name="Text Box 27">
            <a:extLst>
              <a:ext uri="{FF2B5EF4-FFF2-40B4-BE49-F238E27FC236}">
                <a16:creationId xmlns:a16="http://schemas.microsoft.com/office/drawing/2014/main" xmlns="" id="{8FE4D940-B79E-40FB-B168-3BB2ACF161EB}"/>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25692" name="Text Box 28">
            <a:extLst>
              <a:ext uri="{FF2B5EF4-FFF2-40B4-BE49-F238E27FC236}">
                <a16:creationId xmlns:a16="http://schemas.microsoft.com/office/drawing/2014/main" xmlns="" id="{35D36442-CA0D-4692-9644-307C9F172578}"/>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25693" name="Text Box 29">
            <a:extLst>
              <a:ext uri="{FF2B5EF4-FFF2-40B4-BE49-F238E27FC236}">
                <a16:creationId xmlns:a16="http://schemas.microsoft.com/office/drawing/2014/main" xmlns="" id="{CA78329A-DCB7-41DA-8439-88824CD31A0A}"/>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25694" name="Line 30">
            <a:extLst>
              <a:ext uri="{FF2B5EF4-FFF2-40B4-BE49-F238E27FC236}">
                <a16:creationId xmlns:a16="http://schemas.microsoft.com/office/drawing/2014/main" xmlns="" id="{4801F749-7CD0-4888-AF34-4FEFAFC93886}"/>
              </a:ext>
            </a:extLst>
          </p:cNvPr>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5695" name="Text Box 31">
            <a:extLst>
              <a:ext uri="{FF2B5EF4-FFF2-40B4-BE49-F238E27FC236}">
                <a16:creationId xmlns:a16="http://schemas.microsoft.com/office/drawing/2014/main" xmlns="" id="{B0C4DC5B-011A-4E55-A167-466ECC8677F4}"/>
              </a:ext>
            </a:extLst>
          </p:cNvPr>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25698" name="Line 34">
            <a:extLst>
              <a:ext uri="{FF2B5EF4-FFF2-40B4-BE49-F238E27FC236}">
                <a16:creationId xmlns:a16="http://schemas.microsoft.com/office/drawing/2014/main" xmlns="" id="{CC65021A-B163-4159-B5F1-4821507D02FC}"/>
              </a:ext>
            </a:extLst>
          </p:cNvPr>
          <p:cNvSpPr>
            <a:spLocks noChangeShapeType="1"/>
          </p:cNvSpPr>
          <p:nvPr/>
        </p:nvSpPr>
        <p:spPr bwMode="auto">
          <a:xfrm flipH="1">
            <a:off x="5943600" y="3352800"/>
            <a:ext cx="13716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5699" name="Text Box 35">
            <a:extLst>
              <a:ext uri="{FF2B5EF4-FFF2-40B4-BE49-F238E27FC236}">
                <a16:creationId xmlns:a16="http://schemas.microsoft.com/office/drawing/2014/main" xmlns="" id="{2EF2BD23-6F69-43FD-AC63-07A536C0FD37}"/>
              </a:ext>
            </a:extLst>
          </p:cNvPr>
          <p:cNvSpPr txBox="1">
            <a:spLocks noChangeArrowheads="1"/>
          </p:cNvSpPr>
          <p:nvPr/>
        </p:nvSpPr>
        <p:spPr bwMode="auto">
          <a:xfrm>
            <a:off x="6781800" y="29860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a:t>Smaller element</a:t>
            </a:r>
          </a:p>
        </p:txBody>
      </p:sp>
      <p:sp>
        <p:nvSpPr>
          <p:cNvPr id="625700" name="Line 36">
            <a:extLst>
              <a:ext uri="{FF2B5EF4-FFF2-40B4-BE49-F238E27FC236}">
                <a16:creationId xmlns:a16="http://schemas.microsoft.com/office/drawing/2014/main" xmlns="" id="{B7AAD919-F4FE-4017-A3EB-FE3BCF2A4429}"/>
              </a:ext>
            </a:extLst>
          </p:cNvPr>
          <p:cNvSpPr>
            <a:spLocks noChangeShapeType="1"/>
          </p:cNvSpPr>
          <p:nvPr/>
        </p:nvSpPr>
        <p:spPr bwMode="auto">
          <a:xfrm flipH="1" flipV="1">
            <a:off x="2895600" y="4572000"/>
            <a:ext cx="0" cy="1066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5701" name="Text Box 37">
            <a:extLst>
              <a:ext uri="{FF2B5EF4-FFF2-40B4-BE49-F238E27FC236}">
                <a16:creationId xmlns:a16="http://schemas.microsoft.com/office/drawing/2014/main" xmlns="" id="{08B61A24-37C9-4D3C-AB7A-61B6D385F28F}"/>
              </a:ext>
            </a:extLst>
          </p:cNvPr>
          <p:cNvSpPr txBox="1">
            <a:spLocks noChangeArrowheads="1"/>
          </p:cNvSpPr>
          <p:nvPr/>
        </p:nvSpPr>
        <p:spPr bwMode="auto">
          <a:xfrm>
            <a:off x="2133600" y="5683250"/>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Smaller Value</a:t>
            </a:r>
          </a:p>
        </p:txBody>
      </p:sp>
      <p:sp>
        <p:nvSpPr>
          <p:cNvPr id="625702" name="Line 38">
            <a:extLst>
              <a:ext uri="{FF2B5EF4-FFF2-40B4-BE49-F238E27FC236}">
                <a16:creationId xmlns:a16="http://schemas.microsoft.com/office/drawing/2014/main" xmlns="" id="{3FD99879-71D3-4DCB-AB1D-C2F6900EADE4}"/>
              </a:ext>
            </a:extLst>
          </p:cNvPr>
          <p:cNvSpPr>
            <a:spLocks noChangeShapeType="1"/>
          </p:cNvSpPr>
          <p:nvPr/>
        </p:nvSpPr>
        <p:spPr bwMode="auto">
          <a:xfrm flipV="1">
            <a:off x="4038600" y="3352800"/>
            <a:ext cx="0" cy="67151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5703" name="Line 39">
            <a:extLst>
              <a:ext uri="{FF2B5EF4-FFF2-40B4-BE49-F238E27FC236}">
                <a16:creationId xmlns:a16="http://schemas.microsoft.com/office/drawing/2014/main" xmlns="" id="{F4B5A7FC-5512-4E3B-90EF-36910595C5F0}"/>
              </a:ext>
            </a:extLst>
          </p:cNvPr>
          <p:cNvSpPr>
            <a:spLocks noChangeShapeType="1"/>
          </p:cNvSpPr>
          <p:nvPr/>
        </p:nvSpPr>
        <p:spPr bwMode="auto">
          <a:xfrm flipV="1">
            <a:off x="3465513" y="4572000"/>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5704" name="Text Box 40">
            <a:extLst>
              <a:ext uri="{FF2B5EF4-FFF2-40B4-BE49-F238E27FC236}">
                <a16:creationId xmlns:a16="http://schemas.microsoft.com/office/drawing/2014/main" xmlns="" id="{A511947C-EDF5-43A0-A7CE-EAAC597BCE14}"/>
              </a:ext>
            </a:extLst>
          </p:cNvPr>
          <p:cNvSpPr txBox="1">
            <a:spLocks noChangeArrowheads="1"/>
          </p:cNvSpPr>
          <p:nvPr/>
        </p:nvSpPr>
        <p:spPr bwMode="auto">
          <a:xfrm>
            <a:off x="2932113" y="5302250"/>
            <a:ext cx="1506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25705" name="Text Box 41">
            <a:extLst>
              <a:ext uri="{FF2B5EF4-FFF2-40B4-BE49-F238E27FC236}">
                <a16:creationId xmlns:a16="http://schemas.microsoft.com/office/drawing/2014/main" xmlns="" id="{8758ED95-3B9D-4DCE-9BD2-DBBBC8E1B012}"/>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25706" name="Text Box 42">
            <a:extLst>
              <a:ext uri="{FF2B5EF4-FFF2-40B4-BE49-F238E27FC236}">
                <a16:creationId xmlns:a16="http://schemas.microsoft.com/office/drawing/2014/main" xmlns="" id="{2245A7A6-FE7A-48FD-A34A-777D6262C7B5}"/>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40" name="Rectangle 39">
            <a:extLst>
              <a:ext uri="{FF2B5EF4-FFF2-40B4-BE49-F238E27FC236}">
                <a16:creationId xmlns:a16="http://schemas.microsoft.com/office/drawing/2014/main" xmlns="" id="{EB902800-3040-467E-A88E-9C7DBE475BB9}"/>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952153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5666">
                                            <p:txEl>
                                              <p:charRg st="0" end="58"/>
                                            </p:txEl>
                                          </p:spTgt>
                                        </p:tgtEl>
                                        <p:attrNameLst>
                                          <p:attrName>style.visibility</p:attrName>
                                        </p:attrNameLst>
                                      </p:cBhvr>
                                      <p:to>
                                        <p:strVal val="visible"/>
                                      </p:to>
                                    </p:set>
                                    <p:animEffect transition="in" filter="dissolve">
                                      <p:cBhvr>
                                        <p:cTn id="7" dur="500"/>
                                        <p:tgtEl>
                                          <p:spTgt spid="625666">
                                            <p:txEl>
                                              <p:charRg st="0" end="5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25666">
                                            <p:txEl>
                                              <p:charRg st="58" end="116"/>
                                            </p:txEl>
                                          </p:spTgt>
                                        </p:tgtEl>
                                        <p:attrNameLst>
                                          <p:attrName>style.visibility</p:attrName>
                                        </p:attrNameLst>
                                      </p:cBhvr>
                                      <p:to>
                                        <p:strVal val="visible"/>
                                      </p:to>
                                    </p:set>
                                    <p:animEffect transition="in" filter="dissolve">
                                      <p:cBhvr>
                                        <p:cTn id="12" dur="500"/>
                                        <p:tgtEl>
                                          <p:spTgt spid="625666">
                                            <p:txEl>
                                              <p:charRg st="58" end="116"/>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25698"/>
                                        </p:tgtEl>
                                        <p:attrNameLst>
                                          <p:attrName>style.visibility</p:attrName>
                                        </p:attrNameLst>
                                      </p:cBhvr>
                                      <p:to>
                                        <p:strVal val="visible"/>
                                      </p:to>
                                    </p:set>
                                    <p:animEffect transition="in" filter="dissolve">
                                      <p:cBhvr>
                                        <p:cTn id="15" dur="500"/>
                                        <p:tgtEl>
                                          <p:spTgt spid="625698"/>
                                        </p:tgtEl>
                                      </p:cBhvr>
                                    </p:animEffect>
                                  </p:childTnLst>
                                </p:cTn>
                              </p:par>
                              <p:par>
                                <p:cTn id="16" presetID="35" presetClass="path" presetSubtype="0" accel="50000" decel="50000" fill="hold" nodeType="withEffect">
                                  <p:stCondLst>
                                    <p:cond delay="0"/>
                                  </p:stCondLst>
                                  <p:childTnLst>
                                    <p:animMotion origin="layout" path="M -0.10885 -3.69942E-6 L -0.35885 -3.69942E-6 " pathEditMode="relative" rAng="0" ptsTypes="AA">
                                      <p:cBhvr>
                                        <p:cTn id="17" dur="500" fill="hold"/>
                                        <p:tgtEl>
                                          <p:spTgt spid="625698"/>
                                        </p:tgtEl>
                                        <p:attrNameLst>
                                          <p:attrName>ppt_x</p:attrName>
                                          <p:attrName>ppt_y</p:attrName>
                                        </p:attrNameLst>
                                      </p:cBhvr>
                                      <p:rCtr x="-12500" y="0"/>
                                    </p:animMotion>
                                  </p:childTnLst>
                                </p:cTn>
                              </p:par>
                              <p:par>
                                <p:cTn id="18" presetID="9" presetClass="entr" presetSubtype="0" fill="hold" nodeType="withEffect">
                                  <p:stCondLst>
                                    <p:cond delay="0"/>
                                  </p:stCondLst>
                                  <p:childTnLst>
                                    <p:set>
                                      <p:cBhvr>
                                        <p:cTn id="19" dur="1" fill="hold">
                                          <p:stCondLst>
                                            <p:cond delay="0"/>
                                          </p:stCondLst>
                                        </p:cTn>
                                        <p:tgtEl>
                                          <p:spTgt spid="625702"/>
                                        </p:tgtEl>
                                        <p:attrNameLst>
                                          <p:attrName>style.visibility</p:attrName>
                                        </p:attrNameLst>
                                      </p:cBhvr>
                                      <p:to>
                                        <p:strVal val="visible"/>
                                      </p:to>
                                    </p:set>
                                    <p:animEffect transition="in" filter="dissolve">
                                      <p:cBhvr>
                                        <p:cTn id="20" dur="500"/>
                                        <p:tgtEl>
                                          <p:spTgt spid="62570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625666">
                                            <p:txEl>
                                              <p:charRg st="116" end="196"/>
                                            </p:txEl>
                                          </p:spTgt>
                                        </p:tgtEl>
                                        <p:attrNameLst>
                                          <p:attrName>style.visibility</p:attrName>
                                        </p:attrNameLst>
                                      </p:cBhvr>
                                      <p:to>
                                        <p:strVal val="visible"/>
                                      </p:to>
                                    </p:set>
                                    <p:animEffect transition="in" filter="dissolve">
                                      <p:cBhvr>
                                        <p:cTn id="25" dur="500"/>
                                        <p:tgtEl>
                                          <p:spTgt spid="625666">
                                            <p:txEl>
                                              <p:charRg st="116" end="19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25699"/>
                                        </p:tgtEl>
                                        <p:attrNameLst>
                                          <p:attrName>style.visibility</p:attrName>
                                        </p:attrNameLst>
                                      </p:cBhvr>
                                      <p:to>
                                        <p:strVal val="visible"/>
                                      </p:to>
                                    </p:set>
                                    <p:animEffect transition="in" filter="dissolve">
                                      <p:cBhvr>
                                        <p:cTn id="28" dur="500"/>
                                        <p:tgtEl>
                                          <p:spTgt spid="625699"/>
                                        </p:tgtEl>
                                      </p:cBhvr>
                                    </p:animEffect>
                                  </p:childTnLst>
                                </p:cTn>
                              </p:par>
                              <p:par>
                                <p:cTn id="29" presetID="35" presetClass="path" presetSubtype="0" accel="50000" decel="50000" fill="hold" grpId="1" nodeType="withEffect">
                                  <p:stCondLst>
                                    <p:cond delay="0"/>
                                  </p:stCondLst>
                                  <p:childTnLst>
                                    <p:animMotion origin="layout" path="M -0.18299 -2.89017E-6 L -0.43299 -2.89017E-6 " pathEditMode="relative" rAng="0" ptsTypes="AA">
                                      <p:cBhvr>
                                        <p:cTn id="30" dur="500" fill="hold"/>
                                        <p:tgtEl>
                                          <p:spTgt spid="625699"/>
                                        </p:tgtEl>
                                        <p:attrNameLst>
                                          <p:attrName>ppt_x</p:attrName>
                                          <p:attrName>ppt_y</p:attrName>
                                        </p:attrNameLst>
                                      </p:cBhvr>
                                      <p:rCtr x="-12500" y="0"/>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xit" presetSubtype="0" fill="hold" grpId="2" nodeType="clickEffect">
                                  <p:stCondLst>
                                    <p:cond delay="0"/>
                                  </p:stCondLst>
                                  <p:childTnLst>
                                    <p:animEffect transition="out" filter="dissolve">
                                      <p:cBhvr>
                                        <p:cTn id="34" dur="500"/>
                                        <p:tgtEl>
                                          <p:spTgt spid="625699"/>
                                        </p:tgtEl>
                                      </p:cBhvr>
                                    </p:animEffect>
                                    <p:set>
                                      <p:cBhvr>
                                        <p:cTn id="35" dur="1" fill="hold">
                                          <p:stCondLst>
                                            <p:cond delay="499"/>
                                          </p:stCondLst>
                                        </p:cTn>
                                        <p:tgtEl>
                                          <p:spTgt spid="625699"/>
                                        </p:tgtEl>
                                        <p:attrNameLst>
                                          <p:attrName>style.visibility</p:attrName>
                                        </p:attrNameLst>
                                      </p:cBhvr>
                                      <p:to>
                                        <p:strVal val="hidden"/>
                                      </p:to>
                                    </p:set>
                                  </p:childTnLst>
                                </p:cTn>
                              </p:par>
                              <p:par>
                                <p:cTn id="36" presetID="9" presetClass="exit" presetSubtype="0" fill="hold" nodeType="withEffect">
                                  <p:stCondLst>
                                    <p:cond delay="0"/>
                                  </p:stCondLst>
                                  <p:childTnLst>
                                    <p:animEffect transition="out" filter="dissolve">
                                      <p:cBhvr>
                                        <p:cTn id="37" dur="500"/>
                                        <p:tgtEl>
                                          <p:spTgt spid="625698"/>
                                        </p:tgtEl>
                                      </p:cBhvr>
                                    </p:animEffect>
                                    <p:set>
                                      <p:cBhvr>
                                        <p:cTn id="38" dur="1" fill="hold">
                                          <p:stCondLst>
                                            <p:cond delay="499"/>
                                          </p:stCondLst>
                                        </p:cTn>
                                        <p:tgtEl>
                                          <p:spTgt spid="625698"/>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625666">
                                            <p:txEl>
                                              <p:charRg st="58" end="116"/>
                                            </p:txEl>
                                          </p:spTgt>
                                        </p:tgtEl>
                                      </p:cBhvr>
                                    </p:animEffect>
                                    <p:set>
                                      <p:cBhvr>
                                        <p:cTn id="41" dur="1" fill="hold">
                                          <p:stCondLst>
                                            <p:cond delay="499"/>
                                          </p:stCondLst>
                                        </p:cTn>
                                        <p:tgtEl>
                                          <p:spTgt spid="625666">
                                            <p:txEl>
                                              <p:charRg st="58" end="116"/>
                                            </p:txEl>
                                          </p:spTgt>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625666">
                                            <p:txEl>
                                              <p:charRg st="0" end="58"/>
                                            </p:txEl>
                                          </p:spTgt>
                                        </p:tgtEl>
                                      </p:cBhvr>
                                    </p:animEffect>
                                    <p:set>
                                      <p:cBhvr>
                                        <p:cTn id="44" dur="1" fill="hold">
                                          <p:stCondLst>
                                            <p:cond delay="499"/>
                                          </p:stCondLst>
                                        </p:cTn>
                                        <p:tgtEl>
                                          <p:spTgt spid="625666">
                                            <p:txEl>
                                              <p:charRg st="0" end="58"/>
                                            </p:txEl>
                                          </p:spTgt>
                                        </p:tgtEl>
                                        <p:attrNameLst>
                                          <p:attrName>style.visibility</p:attrName>
                                        </p:attrNameLst>
                                      </p:cBhvr>
                                      <p:to>
                                        <p:strVal val="hidden"/>
                                      </p:to>
                                    </p:set>
                                  </p:childTnLst>
                                </p:cTn>
                              </p:par>
                              <p:par>
                                <p:cTn id="45" presetID="9" presetClass="exit" presetSubtype="0" fill="hold" nodeType="withEffect">
                                  <p:stCondLst>
                                    <p:cond delay="0"/>
                                  </p:stCondLst>
                                  <p:childTnLst>
                                    <p:animEffect transition="out" filter="dissolve">
                                      <p:cBhvr>
                                        <p:cTn id="46" dur="500"/>
                                        <p:tgtEl>
                                          <p:spTgt spid="625666">
                                            <p:txEl>
                                              <p:charRg st="116" end="196"/>
                                            </p:txEl>
                                          </p:spTgt>
                                        </p:tgtEl>
                                      </p:cBhvr>
                                    </p:animEffect>
                                    <p:set>
                                      <p:cBhvr>
                                        <p:cTn id="47" dur="1" fill="hold">
                                          <p:stCondLst>
                                            <p:cond delay="499"/>
                                          </p:stCondLst>
                                        </p:cTn>
                                        <p:tgtEl>
                                          <p:spTgt spid="625666">
                                            <p:txEl>
                                              <p:charRg st="116" end="196"/>
                                            </p:txEl>
                                          </p:spTgt>
                                        </p:tgtEl>
                                        <p:attrNameLst>
                                          <p:attrName>style.visibility</p:attrName>
                                        </p:attrNameLst>
                                      </p:cBhvr>
                                      <p:to>
                                        <p:strVal val="hidden"/>
                                      </p:to>
                                    </p:set>
                                  </p:childTnLst>
                                </p:cTn>
                              </p:par>
                              <p:par>
                                <p:cTn id="48" presetID="9" presetClass="entr" presetSubtype="0" fill="hold" grpId="0" nodeType="withEffect">
                                  <p:stCondLst>
                                    <p:cond delay="0"/>
                                  </p:stCondLst>
                                  <p:childTnLst>
                                    <p:set>
                                      <p:cBhvr>
                                        <p:cTn id="49" dur="1" fill="hold">
                                          <p:stCondLst>
                                            <p:cond delay="0"/>
                                          </p:stCondLst>
                                        </p:cTn>
                                        <p:tgtEl>
                                          <p:spTgt spid="625701"/>
                                        </p:tgtEl>
                                        <p:attrNameLst>
                                          <p:attrName>style.visibility</p:attrName>
                                        </p:attrNameLst>
                                      </p:cBhvr>
                                      <p:to>
                                        <p:strVal val="visible"/>
                                      </p:to>
                                    </p:set>
                                    <p:animEffect transition="in" filter="dissolve">
                                      <p:cBhvr>
                                        <p:cTn id="50" dur="500"/>
                                        <p:tgtEl>
                                          <p:spTgt spid="625701"/>
                                        </p:tgtEl>
                                      </p:cBhvr>
                                    </p:animEffect>
                                  </p:childTnLst>
                                </p:cTn>
                              </p:par>
                              <p:par>
                                <p:cTn id="51" presetID="9" presetClass="entr" presetSubtype="0" fill="hold" nodeType="withEffect">
                                  <p:stCondLst>
                                    <p:cond delay="0"/>
                                  </p:stCondLst>
                                  <p:childTnLst>
                                    <p:set>
                                      <p:cBhvr>
                                        <p:cTn id="52" dur="1" fill="hold">
                                          <p:stCondLst>
                                            <p:cond delay="0"/>
                                          </p:stCondLst>
                                        </p:cTn>
                                        <p:tgtEl>
                                          <p:spTgt spid="625700"/>
                                        </p:tgtEl>
                                        <p:attrNameLst>
                                          <p:attrName>style.visibility</p:attrName>
                                        </p:attrNameLst>
                                      </p:cBhvr>
                                      <p:to>
                                        <p:strVal val="visible"/>
                                      </p:to>
                                    </p:set>
                                    <p:animEffect transition="in" filter="dissolve">
                                      <p:cBhvr>
                                        <p:cTn id="53" dur="500"/>
                                        <p:tgtEl>
                                          <p:spTgt spid="625700"/>
                                        </p:tgtEl>
                                      </p:cBhvr>
                                    </p:animEffect>
                                  </p:childTnLst>
                                </p:cTn>
                              </p:par>
                              <p:par>
                                <p:cTn id="54" presetID="9" presetClass="exit" presetSubtype="0" fill="hold" nodeType="withEffect">
                                  <p:stCondLst>
                                    <p:cond delay="0"/>
                                  </p:stCondLst>
                                  <p:childTnLst>
                                    <p:animEffect transition="out" filter="dissolve">
                                      <p:cBhvr>
                                        <p:cTn id="55" dur="500"/>
                                        <p:tgtEl>
                                          <p:spTgt spid="625702"/>
                                        </p:tgtEl>
                                      </p:cBhvr>
                                    </p:animEffect>
                                    <p:set>
                                      <p:cBhvr>
                                        <p:cTn id="56" dur="1" fill="hold">
                                          <p:stCondLst>
                                            <p:cond delay="499"/>
                                          </p:stCondLst>
                                        </p:cTn>
                                        <p:tgtEl>
                                          <p:spTgt spid="6257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99" grpId="0"/>
      <p:bldP spid="625699" grpId="1"/>
      <p:bldP spid="625699" grpId="2"/>
      <p:bldP spid="625701" grpId="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xmlns="" id="{B2E9F428-3B8B-4C64-A371-F559DCBACFDD}"/>
              </a:ext>
            </a:extLst>
          </p:cNvPr>
          <p:cNvSpPr>
            <a:spLocks noChangeArrowheads="1"/>
          </p:cNvSpPr>
          <p:nvPr/>
        </p:nvSpPr>
        <p:spPr bwMode="auto">
          <a:xfrm>
            <a:off x="1525588" y="1598613"/>
            <a:ext cx="7315200" cy="43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The smaller value is on the left hand side of the greater value.</a:t>
            </a:r>
          </a:p>
          <a:p>
            <a:pPr>
              <a:spcBef>
                <a:spcPct val="20000"/>
              </a:spcBef>
              <a:buFontTx/>
              <a:buBlip>
                <a:blip r:embed="rId3"/>
              </a:buBlip>
            </a:pPr>
            <a:r>
              <a:rPr lang="en-IN" altLang="en-US" sz="2000">
                <a:solidFill>
                  <a:schemeClr val="accent2"/>
                </a:solidFill>
              </a:rPr>
              <a:t>Values remain same.</a:t>
            </a:r>
            <a:endParaRPr lang="en-US" altLang="en-US" sz="2000">
              <a:solidFill>
                <a:schemeClr val="accent2"/>
              </a:solidFill>
            </a:endParaRPr>
          </a:p>
        </p:txBody>
      </p:sp>
      <p:sp>
        <p:nvSpPr>
          <p:cNvPr id="619523" name="Text Box 3">
            <a:extLst>
              <a:ext uri="{FF2B5EF4-FFF2-40B4-BE49-F238E27FC236}">
                <a16:creationId xmlns:a16="http://schemas.microsoft.com/office/drawing/2014/main" xmlns="" id="{C05AE059-FCBA-4C4F-BF24-120F96B55E33}"/>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19525" name="AutoShape 5">
            <a:extLst>
              <a:ext uri="{FF2B5EF4-FFF2-40B4-BE49-F238E27FC236}">
                <a16:creationId xmlns:a16="http://schemas.microsoft.com/office/drawing/2014/main" xmlns="" id="{F4C90859-4922-4E6A-8F66-0E21E2BF9972}"/>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9527" name="Text Box 7">
            <a:extLst>
              <a:ext uri="{FF2B5EF4-FFF2-40B4-BE49-F238E27FC236}">
                <a16:creationId xmlns:a16="http://schemas.microsoft.com/office/drawing/2014/main" xmlns="" id="{B67806FE-D3B3-47AD-9842-E326BCA1D0A2}"/>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19528" name="Text Box 8">
            <a:extLst>
              <a:ext uri="{FF2B5EF4-FFF2-40B4-BE49-F238E27FC236}">
                <a16:creationId xmlns:a16="http://schemas.microsoft.com/office/drawing/2014/main" xmlns="" id="{BA7D4810-5542-4C8D-AC6A-C213C34AAD19}"/>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19529" name="Text Box 9">
            <a:extLst>
              <a:ext uri="{FF2B5EF4-FFF2-40B4-BE49-F238E27FC236}">
                <a16:creationId xmlns:a16="http://schemas.microsoft.com/office/drawing/2014/main" xmlns="" id="{1D2B2A1C-46F1-4859-A1DC-EC7E952562B8}"/>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19530" name="Text Box 10">
            <a:extLst>
              <a:ext uri="{FF2B5EF4-FFF2-40B4-BE49-F238E27FC236}">
                <a16:creationId xmlns:a16="http://schemas.microsoft.com/office/drawing/2014/main" xmlns="" id="{D14D5648-B57C-42A7-B0E6-EE22A84BDC9C}"/>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19531" name="Text Box 11">
            <a:extLst>
              <a:ext uri="{FF2B5EF4-FFF2-40B4-BE49-F238E27FC236}">
                <a16:creationId xmlns:a16="http://schemas.microsoft.com/office/drawing/2014/main" xmlns="" id="{2BEB748A-18FB-482A-BD9A-AC8FE5951A0E}"/>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19532" name="Line 12">
            <a:extLst>
              <a:ext uri="{FF2B5EF4-FFF2-40B4-BE49-F238E27FC236}">
                <a16:creationId xmlns:a16="http://schemas.microsoft.com/office/drawing/2014/main" xmlns="" id="{2DE08C98-40B8-4C82-8D31-195866971A4F}"/>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33" name="Line 13">
            <a:extLst>
              <a:ext uri="{FF2B5EF4-FFF2-40B4-BE49-F238E27FC236}">
                <a16:creationId xmlns:a16="http://schemas.microsoft.com/office/drawing/2014/main" xmlns="" id="{AB494DD4-1D4A-4BEC-9675-755B2A2A0578}"/>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34" name="Line 14">
            <a:extLst>
              <a:ext uri="{FF2B5EF4-FFF2-40B4-BE49-F238E27FC236}">
                <a16:creationId xmlns:a16="http://schemas.microsoft.com/office/drawing/2014/main" xmlns="" id="{D5613588-F5D2-4A75-AA95-36FA0CE5D3DF}"/>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35" name="Line 15">
            <a:extLst>
              <a:ext uri="{FF2B5EF4-FFF2-40B4-BE49-F238E27FC236}">
                <a16:creationId xmlns:a16="http://schemas.microsoft.com/office/drawing/2014/main" xmlns="" id="{5A95D742-73BF-4384-93D0-E80D39607CA3}"/>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36" name="Text Box 16">
            <a:extLst>
              <a:ext uri="{FF2B5EF4-FFF2-40B4-BE49-F238E27FC236}">
                <a16:creationId xmlns:a16="http://schemas.microsoft.com/office/drawing/2014/main" xmlns="" id="{AFFE7CB9-C193-4A12-8CFC-45F5B21833B8}"/>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19537" name="Text Box 17">
            <a:extLst>
              <a:ext uri="{FF2B5EF4-FFF2-40B4-BE49-F238E27FC236}">
                <a16:creationId xmlns:a16="http://schemas.microsoft.com/office/drawing/2014/main" xmlns="" id="{79ED8A79-B478-4CF4-9D77-643B40359CD5}"/>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19538" name="Text Box 18">
            <a:extLst>
              <a:ext uri="{FF2B5EF4-FFF2-40B4-BE49-F238E27FC236}">
                <a16:creationId xmlns:a16="http://schemas.microsoft.com/office/drawing/2014/main" xmlns="" id="{2BD7D644-0EAB-434F-BA2D-5751F20CFA7E}"/>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19539" name="Text Box 19">
            <a:extLst>
              <a:ext uri="{FF2B5EF4-FFF2-40B4-BE49-F238E27FC236}">
                <a16:creationId xmlns:a16="http://schemas.microsoft.com/office/drawing/2014/main" xmlns="" id="{EEEE7F3A-5942-4D98-972E-CFAA81A396A2}"/>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19540" name="Text Box 20">
            <a:extLst>
              <a:ext uri="{FF2B5EF4-FFF2-40B4-BE49-F238E27FC236}">
                <a16:creationId xmlns:a16="http://schemas.microsoft.com/office/drawing/2014/main" xmlns="" id="{E03BAFB0-90F4-4062-A071-C0B3B025546A}"/>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19541" name="Line 21">
            <a:extLst>
              <a:ext uri="{FF2B5EF4-FFF2-40B4-BE49-F238E27FC236}">
                <a16:creationId xmlns:a16="http://schemas.microsoft.com/office/drawing/2014/main" xmlns="" id="{47C211CD-625C-474B-8599-AFFBAC7D09F7}"/>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42" name="Line 22">
            <a:extLst>
              <a:ext uri="{FF2B5EF4-FFF2-40B4-BE49-F238E27FC236}">
                <a16:creationId xmlns:a16="http://schemas.microsoft.com/office/drawing/2014/main" xmlns="" id="{27FDD37D-8CAA-49F6-9D03-1A77E08E3791}"/>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43" name="Text Box 23">
            <a:extLst>
              <a:ext uri="{FF2B5EF4-FFF2-40B4-BE49-F238E27FC236}">
                <a16:creationId xmlns:a16="http://schemas.microsoft.com/office/drawing/2014/main" xmlns="" id="{EE586FE1-B612-4BE2-8177-F2BB88079C82}"/>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19544" name="Text Box 24">
            <a:extLst>
              <a:ext uri="{FF2B5EF4-FFF2-40B4-BE49-F238E27FC236}">
                <a16:creationId xmlns:a16="http://schemas.microsoft.com/office/drawing/2014/main" xmlns="" id="{88DD8004-1915-41DB-873C-77620F0CAD75}"/>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19545" name="Line 25">
            <a:extLst>
              <a:ext uri="{FF2B5EF4-FFF2-40B4-BE49-F238E27FC236}">
                <a16:creationId xmlns:a16="http://schemas.microsoft.com/office/drawing/2014/main" xmlns="" id="{664D919B-0E61-4FAC-9853-94BF71F3B35C}"/>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46" name="Text Box 26">
            <a:extLst>
              <a:ext uri="{FF2B5EF4-FFF2-40B4-BE49-F238E27FC236}">
                <a16:creationId xmlns:a16="http://schemas.microsoft.com/office/drawing/2014/main" xmlns="" id="{4F5F47B0-1BD7-46D7-A118-2BBB67EAF7DC}"/>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19547" name="Text Box 27">
            <a:extLst>
              <a:ext uri="{FF2B5EF4-FFF2-40B4-BE49-F238E27FC236}">
                <a16:creationId xmlns:a16="http://schemas.microsoft.com/office/drawing/2014/main" xmlns="" id="{A605BAA9-6E3C-4C1D-ACE5-0C007BAB6BDB}"/>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19548" name="Text Box 28">
            <a:extLst>
              <a:ext uri="{FF2B5EF4-FFF2-40B4-BE49-F238E27FC236}">
                <a16:creationId xmlns:a16="http://schemas.microsoft.com/office/drawing/2014/main" xmlns="" id="{85F0B423-5F90-4DFA-A97D-F63BF49396CE}"/>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19549" name="Text Box 29">
            <a:extLst>
              <a:ext uri="{FF2B5EF4-FFF2-40B4-BE49-F238E27FC236}">
                <a16:creationId xmlns:a16="http://schemas.microsoft.com/office/drawing/2014/main" xmlns="" id="{D453C941-D371-4393-99E6-18956BB9C1AB}"/>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19550" name="Line 30">
            <a:extLst>
              <a:ext uri="{FF2B5EF4-FFF2-40B4-BE49-F238E27FC236}">
                <a16:creationId xmlns:a16="http://schemas.microsoft.com/office/drawing/2014/main" xmlns="" id="{56AD0654-41B1-4CA3-9B1C-EB94223C296A}"/>
              </a:ext>
            </a:extLst>
          </p:cNvPr>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51" name="Text Box 31">
            <a:extLst>
              <a:ext uri="{FF2B5EF4-FFF2-40B4-BE49-F238E27FC236}">
                <a16:creationId xmlns:a16="http://schemas.microsoft.com/office/drawing/2014/main" xmlns="" id="{07F22176-529C-457D-A8AD-591395A9EE2E}"/>
              </a:ext>
            </a:extLst>
          </p:cNvPr>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19556" name="Line 36">
            <a:extLst>
              <a:ext uri="{FF2B5EF4-FFF2-40B4-BE49-F238E27FC236}">
                <a16:creationId xmlns:a16="http://schemas.microsoft.com/office/drawing/2014/main" xmlns="" id="{0AB524AE-6356-489C-8C81-F7206AEC1E91}"/>
              </a:ext>
            </a:extLst>
          </p:cNvPr>
          <p:cNvSpPr>
            <a:spLocks noChangeShapeType="1"/>
          </p:cNvSpPr>
          <p:nvPr/>
        </p:nvSpPr>
        <p:spPr bwMode="auto">
          <a:xfrm>
            <a:off x="26670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57" name="Line 37">
            <a:extLst>
              <a:ext uri="{FF2B5EF4-FFF2-40B4-BE49-F238E27FC236}">
                <a16:creationId xmlns:a16="http://schemas.microsoft.com/office/drawing/2014/main" xmlns="" id="{654D78FD-C499-4BC5-B561-42A227935FC4}"/>
              </a:ext>
            </a:extLst>
          </p:cNvPr>
          <p:cNvSpPr>
            <a:spLocks noChangeShapeType="1"/>
          </p:cNvSpPr>
          <p:nvPr/>
        </p:nvSpPr>
        <p:spPr bwMode="auto">
          <a:xfrm>
            <a:off x="26670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58" name="Line 38">
            <a:extLst>
              <a:ext uri="{FF2B5EF4-FFF2-40B4-BE49-F238E27FC236}">
                <a16:creationId xmlns:a16="http://schemas.microsoft.com/office/drawing/2014/main" xmlns="" id="{B4D73ACB-0721-4B52-AF77-29379BA9256F}"/>
              </a:ext>
            </a:extLst>
          </p:cNvPr>
          <p:cNvSpPr>
            <a:spLocks noChangeShapeType="1"/>
          </p:cNvSpPr>
          <p:nvPr/>
        </p:nvSpPr>
        <p:spPr bwMode="auto">
          <a:xfrm flipV="1">
            <a:off x="26670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59" name="Line 39">
            <a:extLst>
              <a:ext uri="{FF2B5EF4-FFF2-40B4-BE49-F238E27FC236}">
                <a16:creationId xmlns:a16="http://schemas.microsoft.com/office/drawing/2014/main" xmlns="" id="{085D1D05-D65C-48B3-AFCC-3BADDA3FE891}"/>
              </a:ext>
            </a:extLst>
          </p:cNvPr>
          <p:cNvSpPr>
            <a:spLocks noChangeShapeType="1"/>
          </p:cNvSpPr>
          <p:nvPr/>
        </p:nvSpPr>
        <p:spPr bwMode="auto">
          <a:xfrm flipV="1">
            <a:off x="32004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0" name="Line 40">
            <a:extLst>
              <a:ext uri="{FF2B5EF4-FFF2-40B4-BE49-F238E27FC236}">
                <a16:creationId xmlns:a16="http://schemas.microsoft.com/office/drawing/2014/main" xmlns="" id="{EC243E2C-06A2-4459-8EC9-AC9B143A185C}"/>
              </a:ext>
            </a:extLst>
          </p:cNvPr>
          <p:cNvSpPr>
            <a:spLocks noChangeShapeType="1"/>
          </p:cNvSpPr>
          <p:nvPr/>
        </p:nvSpPr>
        <p:spPr bwMode="auto">
          <a:xfrm>
            <a:off x="32004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1" name="Line 41">
            <a:extLst>
              <a:ext uri="{FF2B5EF4-FFF2-40B4-BE49-F238E27FC236}">
                <a16:creationId xmlns:a16="http://schemas.microsoft.com/office/drawing/2014/main" xmlns="" id="{1C1ABDA9-C6EC-4299-9747-8CCDC640D3D2}"/>
              </a:ext>
            </a:extLst>
          </p:cNvPr>
          <p:cNvSpPr>
            <a:spLocks noChangeShapeType="1"/>
          </p:cNvSpPr>
          <p:nvPr/>
        </p:nvSpPr>
        <p:spPr bwMode="auto">
          <a:xfrm>
            <a:off x="32004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2" name="Line 42">
            <a:extLst>
              <a:ext uri="{FF2B5EF4-FFF2-40B4-BE49-F238E27FC236}">
                <a16:creationId xmlns:a16="http://schemas.microsoft.com/office/drawing/2014/main" xmlns="" id="{5A5F022E-F834-49AF-8B1A-0C6C906A975E}"/>
              </a:ext>
            </a:extLst>
          </p:cNvPr>
          <p:cNvSpPr>
            <a:spLocks noChangeShapeType="1"/>
          </p:cNvSpPr>
          <p:nvPr/>
        </p:nvSpPr>
        <p:spPr bwMode="auto">
          <a:xfrm flipV="1">
            <a:off x="32004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3" name="Line 43">
            <a:extLst>
              <a:ext uri="{FF2B5EF4-FFF2-40B4-BE49-F238E27FC236}">
                <a16:creationId xmlns:a16="http://schemas.microsoft.com/office/drawing/2014/main" xmlns="" id="{3DBA920F-DDE0-43F8-B4AC-DDF966608ECF}"/>
              </a:ext>
            </a:extLst>
          </p:cNvPr>
          <p:cNvSpPr>
            <a:spLocks noChangeShapeType="1"/>
          </p:cNvSpPr>
          <p:nvPr/>
        </p:nvSpPr>
        <p:spPr bwMode="auto">
          <a:xfrm flipV="1">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75" name="Line 55">
            <a:extLst>
              <a:ext uri="{FF2B5EF4-FFF2-40B4-BE49-F238E27FC236}">
                <a16:creationId xmlns:a16="http://schemas.microsoft.com/office/drawing/2014/main" xmlns="" id="{A26D7C8B-D92D-4AA7-9FCD-1638DBA247BB}"/>
              </a:ext>
            </a:extLst>
          </p:cNvPr>
          <p:cNvSpPr>
            <a:spLocks noChangeShapeType="1"/>
          </p:cNvSpPr>
          <p:nvPr/>
        </p:nvSpPr>
        <p:spPr bwMode="auto">
          <a:xfrm flipH="1" flipV="1">
            <a:off x="2895600" y="4572000"/>
            <a:ext cx="0" cy="1066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76" name="Text Box 56">
            <a:extLst>
              <a:ext uri="{FF2B5EF4-FFF2-40B4-BE49-F238E27FC236}">
                <a16:creationId xmlns:a16="http://schemas.microsoft.com/office/drawing/2014/main" xmlns="" id="{E9FE35AC-3ABA-41B5-8EBF-C4A0942B0031}"/>
              </a:ext>
            </a:extLst>
          </p:cNvPr>
          <p:cNvSpPr txBox="1">
            <a:spLocks noChangeArrowheads="1"/>
          </p:cNvSpPr>
          <p:nvPr/>
        </p:nvSpPr>
        <p:spPr bwMode="auto">
          <a:xfrm>
            <a:off x="2133600" y="5683250"/>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Smaller Value</a:t>
            </a:r>
          </a:p>
        </p:txBody>
      </p:sp>
      <p:sp>
        <p:nvSpPr>
          <p:cNvPr id="619577" name="Line 57">
            <a:extLst>
              <a:ext uri="{FF2B5EF4-FFF2-40B4-BE49-F238E27FC236}">
                <a16:creationId xmlns:a16="http://schemas.microsoft.com/office/drawing/2014/main" xmlns="" id="{E3539A6F-8D27-4120-B552-5A95DFE7E14D}"/>
              </a:ext>
            </a:extLst>
          </p:cNvPr>
          <p:cNvSpPr>
            <a:spLocks noChangeShapeType="1"/>
          </p:cNvSpPr>
          <p:nvPr/>
        </p:nvSpPr>
        <p:spPr bwMode="auto">
          <a:xfrm flipV="1">
            <a:off x="3465513" y="4572000"/>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78" name="Text Box 58">
            <a:extLst>
              <a:ext uri="{FF2B5EF4-FFF2-40B4-BE49-F238E27FC236}">
                <a16:creationId xmlns:a16="http://schemas.microsoft.com/office/drawing/2014/main" xmlns="" id="{65D390F8-ECF1-4D2E-A73B-07AD9967499A}"/>
              </a:ext>
            </a:extLst>
          </p:cNvPr>
          <p:cNvSpPr txBox="1">
            <a:spLocks noChangeArrowheads="1"/>
          </p:cNvSpPr>
          <p:nvPr/>
        </p:nvSpPr>
        <p:spPr bwMode="auto">
          <a:xfrm>
            <a:off x="2932113" y="5302250"/>
            <a:ext cx="1506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19579" name="Text Box 59">
            <a:extLst>
              <a:ext uri="{FF2B5EF4-FFF2-40B4-BE49-F238E27FC236}">
                <a16:creationId xmlns:a16="http://schemas.microsoft.com/office/drawing/2014/main" xmlns="" id="{1FF3D934-458D-4DB7-9A36-3469A587CC4F}"/>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45" name="Rectangle 44">
            <a:extLst>
              <a:ext uri="{FF2B5EF4-FFF2-40B4-BE49-F238E27FC236}">
                <a16:creationId xmlns:a16="http://schemas.microsoft.com/office/drawing/2014/main" xmlns="" id="{195C8A0B-C36F-4980-8701-37D519037546}"/>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97971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19522">
                                            <p:txEl>
                                              <p:pRg st="0" end="0"/>
                                            </p:txEl>
                                          </p:spTgt>
                                        </p:tgtEl>
                                        <p:attrNameLst>
                                          <p:attrName>style.visibility</p:attrName>
                                        </p:attrNameLst>
                                      </p:cBhvr>
                                      <p:to>
                                        <p:strVal val="visible"/>
                                      </p:to>
                                    </p:set>
                                    <p:animEffect transition="in" filter="dissolve">
                                      <p:cBhvr>
                                        <p:cTn id="7" dur="500"/>
                                        <p:tgtEl>
                                          <p:spTgt spid="6195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619558"/>
                                        </p:tgtEl>
                                        <p:attrNameLst>
                                          <p:attrName>style.visibility</p:attrName>
                                        </p:attrNameLst>
                                      </p:cBhvr>
                                      <p:to>
                                        <p:strVal val="visible"/>
                                      </p:to>
                                    </p:set>
                                    <p:animEffect transition="in" filter="wipe(down)">
                                      <p:cBhvr>
                                        <p:cTn id="12" dur="580">
                                          <p:stCondLst>
                                            <p:cond delay="0"/>
                                          </p:stCondLst>
                                        </p:cTn>
                                        <p:tgtEl>
                                          <p:spTgt spid="619558"/>
                                        </p:tgtEl>
                                      </p:cBhvr>
                                    </p:animEffect>
                                    <p:anim calcmode="lin" valueType="num">
                                      <p:cBhvr>
                                        <p:cTn id="13" dur="1822" tmFilter="0,0; 0.14,0.36; 0.43,0.73; 0.71,0.91; 1.0,1.0">
                                          <p:stCondLst>
                                            <p:cond delay="0"/>
                                          </p:stCondLst>
                                        </p:cTn>
                                        <p:tgtEl>
                                          <p:spTgt spid="619558"/>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19558"/>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19558"/>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19558"/>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19558"/>
                                        </p:tgtEl>
                                        <p:attrNameLst>
                                          <p:attrName>ppt_y</p:attrName>
                                        </p:attrNameLst>
                                      </p:cBhvr>
                                      <p:tavLst>
                                        <p:tav tm="0" fmla="#ppt_y-sin(pi*$)/81">
                                          <p:val>
                                            <p:fltVal val="0"/>
                                          </p:val>
                                        </p:tav>
                                        <p:tav tm="100000">
                                          <p:val>
                                            <p:fltVal val="1"/>
                                          </p:val>
                                        </p:tav>
                                      </p:tavLst>
                                    </p:anim>
                                    <p:animScale>
                                      <p:cBhvr>
                                        <p:cTn id="18" dur="26">
                                          <p:stCondLst>
                                            <p:cond delay="650"/>
                                          </p:stCondLst>
                                        </p:cTn>
                                        <p:tgtEl>
                                          <p:spTgt spid="619558"/>
                                        </p:tgtEl>
                                      </p:cBhvr>
                                      <p:to x="100000" y="60000"/>
                                    </p:animScale>
                                    <p:animScale>
                                      <p:cBhvr>
                                        <p:cTn id="19" dur="166" decel="50000">
                                          <p:stCondLst>
                                            <p:cond delay="676"/>
                                          </p:stCondLst>
                                        </p:cTn>
                                        <p:tgtEl>
                                          <p:spTgt spid="619558"/>
                                        </p:tgtEl>
                                      </p:cBhvr>
                                      <p:to x="100000" y="100000"/>
                                    </p:animScale>
                                    <p:animScale>
                                      <p:cBhvr>
                                        <p:cTn id="20" dur="26">
                                          <p:stCondLst>
                                            <p:cond delay="1312"/>
                                          </p:stCondLst>
                                        </p:cTn>
                                        <p:tgtEl>
                                          <p:spTgt spid="619558"/>
                                        </p:tgtEl>
                                      </p:cBhvr>
                                      <p:to x="100000" y="80000"/>
                                    </p:animScale>
                                    <p:animScale>
                                      <p:cBhvr>
                                        <p:cTn id="21" dur="166" decel="50000">
                                          <p:stCondLst>
                                            <p:cond delay="1338"/>
                                          </p:stCondLst>
                                        </p:cTn>
                                        <p:tgtEl>
                                          <p:spTgt spid="619558"/>
                                        </p:tgtEl>
                                      </p:cBhvr>
                                      <p:to x="100000" y="100000"/>
                                    </p:animScale>
                                    <p:animScale>
                                      <p:cBhvr>
                                        <p:cTn id="22" dur="26">
                                          <p:stCondLst>
                                            <p:cond delay="1642"/>
                                          </p:stCondLst>
                                        </p:cTn>
                                        <p:tgtEl>
                                          <p:spTgt spid="619558"/>
                                        </p:tgtEl>
                                      </p:cBhvr>
                                      <p:to x="100000" y="90000"/>
                                    </p:animScale>
                                    <p:animScale>
                                      <p:cBhvr>
                                        <p:cTn id="23" dur="166" decel="50000">
                                          <p:stCondLst>
                                            <p:cond delay="1668"/>
                                          </p:stCondLst>
                                        </p:cTn>
                                        <p:tgtEl>
                                          <p:spTgt spid="619558"/>
                                        </p:tgtEl>
                                      </p:cBhvr>
                                      <p:to x="100000" y="100000"/>
                                    </p:animScale>
                                    <p:animScale>
                                      <p:cBhvr>
                                        <p:cTn id="24" dur="26">
                                          <p:stCondLst>
                                            <p:cond delay="1808"/>
                                          </p:stCondLst>
                                        </p:cTn>
                                        <p:tgtEl>
                                          <p:spTgt spid="619558"/>
                                        </p:tgtEl>
                                      </p:cBhvr>
                                      <p:to x="100000" y="95000"/>
                                    </p:animScale>
                                    <p:animScale>
                                      <p:cBhvr>
                                        <p:cTn id="25" dur="166" decel="50000">
                                          <p:stCondLst>
                                            <p:cond delay="1834"/>
                                          </p:stCondLst>
                                        </p:cTn>
                                        <p:tgtEl>
                                          <p:spTgt spid="619558"/>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619556"/>
                                        </p:tgtEl>
                                        <p:attrNameLst>
                                          <p:attrName>style.visibility</p:attrName>
                                        </p:attrNameLst>
                                      </p:cBhvr>
                                      <p:to>
                                        <p:strVal val="visible"/>
                                      </p:to>
                                    </p:set>
                                    <p:animEffect transition="in" filter="wipe(down)">
                                      <p:cBhvr>
                                        <p:cTn id="28" dur="580">
                                          <p:stCondLst>
                                            <p:cond delay="0"/>
                                          </p:stCondLst>
                                        </p:cTn>
                                        <p:tgtEl>
                                          <p:spTgt spid="619556"/>
                                        </p:tgtEl>
                                      </p:cBhvr>
                                    </p:animEffect>
                                    <p:anim calcmode="lin" valueType="num">
                                      <p:cBhvr>
                                        <p:cTn id="29" dur="1822" tmFilter="0,0; 0.14,0.36; 0.43,0.73; 0.71,0.91; 1.0,1.0">
                                          <p:stCondLst>
                                            <p:cond delay="0"/>
                                          </p:stCondLst>
                                        </p:cTn>
                                        <p:tgtEl>
                                          <p:spTgt spid="619556"/>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619556"/>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619556"/>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619556"/>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619556"/>
                                        </p:tgtEl>
                                        <p:attrNameLst>
                                          <p:attrName>ppt_y</p:attrName>
                                        </p:attrNameLst>
                                      </p:cBhvr>
                                      <p:tavLst>
                                        <p:tav tm="0" fmla="#ppt_y-sin(pi*$)/81">
                                          <p:val>
                                            <p:fltVal val="0"/>
                                          </p:val>
                                        </p:tav>
                                        <p:tav tm="100000">
                                          <p:val>
                                            <p:fltVal val="1"/>
                                          </p:val>
                                        </p:tav>
                                      </p:tavLst>
                                    </p:anim>
                                    <p:animScale>
                                      <p:cBhvr>
                                        <p:cTn id="34" dur="26">
                                          <p:stCondLst>
                                            <p:cond delay="650"/>
                                          </p:stCondLst>
                                        </p:cTn>
                                        <p:tgtEl>
                                          <p:spTgt spid="619556"/>
                                        </p:tgtEl>
                                      </p:cBhvr>
                                      <p:to x="100000" y="60000"/>
                                    </p:animScale>
                                    <p:animScale>
                                      <p:cBhvr>
                                        <p:cTn id="35" dur="166" decel="50000">
                                          <p:stCondLst>
                                            <p:cond delay="676"/>
                                          </p:stCondLst>
                                        </p:cTn>
                                        <p:tgtEl>
                                          <p:spTgt spid="619556"/>
                                        </p:tgtEl>
                                      </p:cBhvr>
                                      <p:to x="100000" y="100000"/>
                                    </p:animScale>
                                    <p:animScale>
                                      <p:cBhvr>
                                        <p:cTn id="36" dur="26">
                                          <p:stCondLst>
                                            <p:cond delay="1312"/>
                                          </p:stCondLst>
                                        </p:cTn>
                                        <p:tgtEl>
                                          <p:spTgt spid="619556"/>
                                        </p:tgtEl>
                                      </p:cBhvr>
                                      <p:to x="100000" y="80000"/>
                                    </p:animScale>
                                    <p:animScale>
                                      <p:cBhvr>
                                        <p:cTn id="37" dur="166" decel="50000">
                                          <p:stCondLst>
                                            <p:cond delay="1338"/>
                                          </p:stCondLst>
                                        </p:cTn>
                                        <p:tgtEl>
                                          <p:spTgt spid="619556"/>
                                        </p:tgtEl>
                                      </p:cBhvr>
                                      <p:to x="100000" y="100000"/>
                                    </p:animScale>
                                    <p:animScale>
                                      <p:cBhvr>
                                        <p:cTn id="38" dur="26">
                                          <p:stCondLst>
                                            <p:cond delay="1642"/>
                                          </p:stCondLst>
                                        </p:cTn>
                                        <p:tgtEl>
                                          <p:spTgt spid="619556"/>
                                        </p:tgtEl>
                                      </p:cBhvr>
                                      <p:to x="100000" y="90000"/>
                                    </p:animScale>
                                    <p:animScale>
                                      <p:cBhvr>
                                        <p:cTn id="39" dur="166" decel="50000">
                                          <p:stCondLst>
                                            <p:cond delay="1668"/>
                                          </p:stCondLst>
                                        </p:cTn>
                                        <p:tgtEl>
                                          <p:spTgt spid="619556"/>
                                        </p:tgtEl>
                                      </p:cBhvr>
                                      <p:to x="100000" y="100000"/>
                                    </p:animScale>
                                    <p:animScale>
                                      <p:cBhvr>
                                        <p:cTn id="40" dur="26">
                                          <p:stCondLst>
                                            <p:cond delay="1808"/>
                                          </p:stCondLst>
                                        </p:cTn>
                                        <p:tgtEl>
                                          <p:spTgt spid="619556"/>
                                        </p:tgtEl>
                                      </p:cBhvr>
                                      <p:to x="100000" y="95000"/>
                                    </p:animScale>
                                    <p:animScale>
                                      <p:cBhvr>
                                        <p:cTn id="41" dur="166" decel="50000">
                                          <p:stCondLst>
                                            <p:cond delay="1834"/>
                                          </p:stCondLst>
                                        </p:cTn>
                                        <p:tgtEl>
                                          <p:spTgt spid="619556"/>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619559"/>
                                        </p:tgtEl>
                                        <p:attrNameLst>
                                          <p:attrName>style.visibility</p:attrName>
                                        </p:attrNameLst>
                                      </p:cBhvr>
                                      <p:to>
                                        <p:strVal val="visible"/>
                                      </p:to>
                                    </p:set>
                                    <p:animEffect transition="in" filter="wipe(down)">
                                      <p:cBhvr>
                                        <p:cTn id="44" dur="580">
                                          <p:stCondLst>
                                            <p:cond delay="0"/>
                                          </p:stCondLst>
                                        </p:cTn>
                                        <p:tgtEl>
                                          <p:spTgt spid="619559"/>
                                        </p:tgtEl>
                                      </p:cBhvr>
                                    </p:animEffect>
                                    <p:anim calcmode="lin" valueType="num">
                                      <p:cBhvr>
                                        <p:cTn id="45" dur="1822" tmFilter="0,0; 0.14,0.36; 0.43,0.73; 0.71,0.91; 1.0,1.0">
                                          <p:stCondLst>
                                            <p:cond delay="0"/>
                                          </p:stCondLst>
                                        </p:cTn>
                                        <p:tgtEl>
                                          <p:spTgt spid="619559"/>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619559"/>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619559"/>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619559"/>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619559"/>
                                        </p:tgtEl>
                                        <p:attrNameLst>
                                          <p:attrName>ppt_y</p:attrName>
                                        </p:attrNameLst>
                                      </p:cBhvr>
                                      <p:tavLst>
                                        <p:tav tm="0" fmla="#ppt_y-sin(pi*$)/81">
                                          <p:val>
                                            <p:fltVal val="0"/>
                                          </p:val>
                                        </p:tav>
                                        <p:tav tm="100000">
                                          <p:val>
                                            <p:fltVal val="1"/>
                                          </p:val>
                                        </p:tav>
                                      </p:tavLst>
                                    </p:anim>
                                    <p:animScale>
                                      <p:cBhvr>
                                        <p:cTn id="50" dur="26">
                                          <p:stCondLst>
                                            <p:cond delay="650"/>
                                          </p:stCondLst>
                                        </p:cTn>
                                        <p:tgtEl>
                                          <p:spTgt spid="619559"/>
                                        </p:tgtEl>
                                      </p:cBhvr>
                                      <p:to x="100000" y="60000"/>
                                    </p:animScale>
                                    <p:animScale>
                                      <p:cBhvr>
                                        <p:cTn id="51" dur="166" decel="50000">
                                          <p:stCondLst>
                                            <p:cond delay="676"/>
                                          </p:stCondLst>
                                        </p:cTn>
                                        <p:tgtEl>
                                          <p:spTgt spid="619559"/>
                                        </p:tgtEl>
                                      </p:cBhvr>
                                      <p:to x="100000" y="100000"/>
                                    </p:animScale>
                                    <p:animScale>
                                      <p:cBhvr>
                                        <p:cTn id="52" dur="26">
                                          <p:stCondLst>
                                            <p:cond delay="1312"/>
                                          </p:stCondLst>
                                        </p:cTn>
                                        <p:tgtEl>
                                          <p:spTgt spid="619559"/>
                                        </p:tgtEl>
                                      </p:cBhvr>
                                      <p:to x="100000" y="80000"/>
                                    </p:animScale>
                                    <p:animScale>
                                      <p:cBhvr>
                                        <p:cTn id="53" dur="166" decel="50000">
                                          <p:stCondLst>
                                            <p:cond delay="1338"/>
                                          </p:stCondLst>
                                        </p:cTn>
                                        <p:tgtEl>
                                          <p:spTgt spid="619559"/>
                                        </p:tgtEl>
                                      </p:cBhvr>
                                      <p:to x="100000" y="100000"/>
                                    </p:animScale>
                                    <p:animScale>
                                      <p:cBhvr>
                                        <p:cTn id="54" dur="26">
                                          <p:stCondLst>
                                            <p:cond delay="1642"/>
                                          </p:stCondLst>
                                        </p:cTn>
                                        <p:tgtEl>
                                          <p:spTgt spid="619559"/>
                                        </p:tgtEl>
                                      </p:cBhvr>
                                      <p:to x="100000" y="90000"/>
                                    </p:animScale>
                                    <p:animScale>
                                      <p:cBhvr>
                                        <p:cTn id="55" dur="166" decel="50000">
                                          <p:stCondLst>
                                            <p:cond delay="1668"/>
                                          </p:stCondLst>
                                        </p:cTn>
                                        <p:tgtEl>
                                          <p:spTgt spid="619559"/>
                                        </p:tgtEl>
                                      </p:cBhvr>
                                      <p:to x="100000" y="100000"/>
                                    </p:animScale>
                                    <p:animScale>
                                      <p:cBhvr>
                                        <p:cTn id="56" dur="26">
                                          <p:stCondLst>
                                            <p:cond delay="1808"/>
                                          </p:stCondLst>
                                        </p:cTn>
                                        <p:tgtEl>
                                          <p:spTgt spid="619559"/>
                                        </p:tgtEl>
                                      </p:cBhvr>
                                      <p:to x="100000" y="95000"/>
                                    </p:animScale>
                                    <p:animScale>
                                      <p:cBhvr>
                                        <p:cTn id="57" dur="166" decel="50000">
                                          <p:stCondLst>
                                            <p:cond delay="1834"/>
                                          </p:stCondLst>
                                        </p:cTn>
                                        <p:tgtEl>
                                          <p:spTgt spid="619559"/>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619557"/>
                                        </p:tgtEl>
                                        <p:attrNameLst>
                                          <p:attrName>style.visibility</p:attrName>
                                        </p:attrNameLst>
                                      </p:cBhvr>
                                      <p:to>
                                        <p:strVal val="visible"/>
                                      </p:to>
                                    </p:set>
                                    <p:animEffect transition="in" filter="wipe(down)">
                                      <p:cBhvr>
                                        <p:cTn id="60" dur="580">
                                          <p:stCondLst>
                                            <p:cond delay="0"/>
                                          </p:stCondLst>
                                        </p:cTn>
                                        <p:tgtEl>
                                          <p:spTgt spid="619557"/>
                                        </p:tgtEl>
                                      </p:cBhvr>
                                    </p:animEffect>
                                    <p:anim calcmode="lin" valueType="num">
                                      <p:cBhvr>
                                        <p:cTn id="61" dur="1822" tmFilter="0,0; 0.14,0.36; 0.43,0.73; 0.71,0.91; 1.0,1.0">
                                          <p:stCondLst>
                                            <p:cond delay="0"/>
                                          </p:stCondLst>
                                        </p:cTn>
                                        <p:tgtEl>
                                          <p:spTgt spid="619557"/>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619557"/>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619557"/>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619557"/>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619557"/>
                                        </p:tgtEl>
                                        <p:attrNameLst>
                                          <p:attrName>ppt_y</p:attrName>
                                        </p:attrNameLst>
                                      </p:cBhvr>
                                      <p:tavLst>
                                        <p:tav tm="0" fmla="#ppt_y-sin(pi*$)/81">
                                          <p:val>
                                            <p:fltVal val="0"/>
                                          </p:val>
                                        </p:tav>
                                        <p:tav tm="100000">
                                          <p:val>
                                            <p:fltVal val="1"/>
                                          </p:val>
                                        </p:tav>
                                      </p:tavLst>
                                    </p:anim>
                                    <p:animScale>
                                      <p:cBhvr>
                                        <p:cTn id="66" dur="26">
                                          <p:stCondLst>
                                            <p:cond delay="650"/>
                                          </p:stCondLst>
                                        </p:cTn>
                                        <p:tgtEl>
                                          <p:spTgt spid="619557"/>
                                        </p:tgtEl>
                                      </p:cBhvr>
                                      <p:to x="100000" y="60000"/>
                                    </p:animScale>
                                    <p:animScale>
                                      <p:cBhvr>
                                        <p:cTn id="67" dur="166" decel="50000">
                                          <p:stCondLst>
                                            <p:cond delay="676"/>
                                          </p:stCondLst>
                                        </p:cTn>
                                        <p:tgtEl>
                                          <p:spTgt spid="619557"/>
                                        </p:tgtEl>
                                      </p:cBhvr>
                                      <p:to x="100000" y="100000"/>
                                    </p:animScale>
                                    <p:animScale>
                                      <p:cBhvr>
                                        <p:cTn id="68" dur="26">
                                          <p:stCondLst>
                                            <p:cond delay="1312"/>
                                          </p:stCondLst>
                                        </p:cTn>
                                        <p:tgtEl>
                                          <p:spTgt spid="619557"/>
                                        </p:tgtEl>
                                      </p:cBhvr>
                                      <p:to x="100000" y="80000"/>
                                    </p:animScale>
                                    <p:animScale>
                                      <p:cBhvr>
                                        <p:cTn id="69" dur="166" decel="50000">
                                          <p:stCondLst>
                                            <p:cond delay="1338"/>
                                          </p:stCondLst>
                                        </p:cTn>
                                        <p:tgtEl>
                                          <p:spTgt spid="619557"/>
                                        </p:tgtEl>
                                      </p:cBhvr>
                                      <p:to x="100000" y="100000"/>
                                    </p:animScale>
                                    <p:animScale>
                                      <p:cBhvr>
                                        <p:cTn id="70" dur="26">
                                          <p:stCondLst>
                                            <p:cond delay="1642"/>
                                          </p:stCondLst>
                                        </p:cTn>
                                        <p:tgtEl>
                                          <p:spTgt spid="619557"/>
                                        </p:tgtEl>
                                      </p:cBhvr>
                                      <p:to x="100000" y="90000"/>
                                    </p:animScale>
                                    <p:animScale>
                                      <p:cBhvr>
                                        <p:cTn id="71" dur="166" decel="50000">
                                          <p:stCondLst>
                                            <p:cond delay="1668"/>
                                          </p:stCondLst>
                                        </p:cTn>
                                        <p:tgtEl>
                                          <p:spTgt spid="619557"/>
                                        </p:tgtEl>
                                      </p:cBhvr>
                                      <p:to x="100000" y="100000"/>
                                    </p:animScale>
                                    <p:animScale>
                                      <p:cBhvr>
                                        <p:cTn id="72" dur="26">
                                          <p:stCondLst>
                                            <p:cond delay="1808"/>
                                          </p:stCondLst>
                                        </p:cTn>
                                        <p:tgtEl>
                                          <p:spTgt spid="619557"/>
                                        </p:tgtEl>
                                      </p:cBhvr>
                                      <p:to x="100000" y="95000"/>
                                    </p:animScale>
                                    <p:animScale>
                                      <p:cBhvr>
                                        <p:cTn id="73" dur="166" decel="50000">
                                          <p:stCondLst>
                                            <p:cond delay="1834"/>
                                          </p:stCondLst>
                                        </p:cTn>
                                        <p:tgtEl>
                                          <p:spTgt spid="619557"/>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619562"/>
                                        </p:tgtEl>
                                        <p:attrNameLst>
                                          <p:attrName>style.visibility</p:attrName>
                                        </p:attrNameLst>
                                      </p:cBhvr>
                                      <p:to>
                                        <p:strVal val="visible"/>
                                      </p:to>
                                    </p:set>
                                    <p:animEffect transition="in" filter="wipe(down)">
                                      <p:cBhvr>
                                        <p:cTn id="76" dur="580">
                                          <p:stCondLst>
                                            <p:cond delay="0"/>
                                          </p:stCondLst>
                                        </p:cTn>
                                        <p:tgtEl>
                                          <p:spTgt spid="619562"/>
                                        </p:tgtEl>
                                      </p:cBhvr>
                                    </p:animEffect>
                                    <p:anim calcmode="lin" valueType="num">
                                      <p:cBhvr>
                                        <p:cTn id="77" dur="1822" tmFilter="0,0; 0.14,0.36; 0.43,0.73; 0.71,0.91; 1.0,1.0">
                                          <p:stCondLst>
                                            <p:cond delay="0"/>
                                          </p:stCondLst>
                                        </p:cTn>
                                        <p:tgtEl>
                                          <p:spTgt spid="619562"/>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619562"/>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619562"/>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619562"/>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619562"/>
                                        </p:tgtEl>
                                        <p:attrNameLst>
                                          <p:attrName>ppt_y</p:attrName>
                                        </p:attrNameLst>
                                      </p:cBhvr>
                                      <p:tavLst>
                                        <p:tav tm="0" fmla="#ppt_y-sin(pi*$)/81">
                                          <p:val>
                                            <p:fltVal val="0"/>
                                          </p:val>
                                        </p:tav>
                                        <p:tav tm="100000">
                                          <p:val>
                                            <p:fltVal val="1"/>
                                          </p:val>
                                        </p:tav>
                                      </p:tavLst>
                                    </p:anim>
                                    <p:animScale>
                                      <p:cBhvr>
                                        <p:cTn id="82" dur="26">
                                          <p:stCondLst>
                                            <p:cond delay="650"/>
                                          </p:stCondLst>
                                        </p:cTn>
                                        <p:tgtEl>
                                          <p:spTgt spid="619562"/>
                                        </p:tgtEl>
                                      </p:cBhvr>
                                      <p:to x="100000" y="60000"/>
                                    </p:animScale>
                                    <p:animScale>
                                      <p:cBhvr>
                                        <p:cTn id="83" dur="166" decel="50000">
                                          <p:stCondLst>
                                            <p:cond delay="676"/>
                                          </p:stCondLst>
                                        </p:cTn>
                                        <p:tgtEl>
                                          <p:spTgt spid="619562"/>
                                        </p:tgtEl>
                                      </p:cBhvr>
                                      <p:to x="100000" y="100000"/>
                                    </p:animScale>
                                    <p:animScale>
                                      <p:cBhvr>
                                        <p:cTn id="84" dur="26">
                                          <p:stCondLst>
                                            <p:cond delay="1312"/>
                                          </p:stCondLst>
                                        </p:cTn>
                                        <p:tgtEl>
                                          <p:spTgt spid="619562"/>
                                        </p:tgtEl>
                                      </p:cBhvr>
                                      <p:to x="100000" y="80000"/>
                                    </p:animScale>
                                    <p:animScale>
                                      <p:cBhvr>
                                        <p:cTn id="85" dur="166" decel="50000">
                                          <p:stCondLst>
                                            <p:cond delay="1338"/>
                                          </p:stCondLst>
                                        </p:cTn>
                                        <p:tgtEl>
                                          <p:spTgt spid="619562"/>
                                        </p:tgtEl>
                                      </p:cBhvr>
                                      <p:to x="100000" y="100000"/>
                                    </p:animScale>
                                    <p:animScale>
                                      <p:cBhvr>
                                        <p:cTn id="86" dur="26">
                                          <p:stCondLst>
                                            <p:cond delay="1642"/>
                                          </p:stCondLst>
                                        </p:cTn>
                                        <p:tgtEl>
                                          <p:spTgt spid="619562"/>
                                        </p:tgtEl>
                                      </p:cBhvr>
                                      <p:to x="100000" y="90000"/>
                                    </p:animScale>
                                    <p:animScale>
                                      <p:cBhvr>
                                        <p:cTn id="87" dur="166" decel="50000">
                                          <p:stCondLst>
                                            <p:cond delay="1668"/>
                                          </p:stCondLst>
                                        </p:cTn>
                                        <p:tgtEl>
                                          <p:spTgt spid="619562"/>
                                        </p:tgtEl>
                                      </p:cBhvr>
                                      <p:to x="100000" y="100000"/>
                                    </p:animScale>
                                    <p:animScale>
                                      <p:cBhvr>
                                        <p:cTn id="88" dur="26">
                                          <p:stCondLst>
                                            <p:cond delay="1808"/>
                                          </p:stCondLst>
                                        </p:cTn>
                                        <p:tgtEl>
                                          <p:spTgt spid="619562"/>
                                        </p:tgtEl>
                                      </p:cBhvr>
                                      <p:to x="100000" y="95000"/>
                                    </p:animScale>
                                    <p:animScale>
                                      <p:cBhvr>
                                        <p:cTn id="89" dur="166" decel="50000">
                                          <p:stCondLst>
                                            <p:cond delay="1834"/>
                                          </p:stCondLst>
                                        </p:cTn>
                                        <p:tgtEl>
                                          <p:spTgt spid="619562"/>
                                        </p:tgtEl>
                                      </p:cBhvr>
                                      <p:to x="100000" y="100000"/>
                                    </p:animScale>
                                  </p:childTnLst>
                                </p:cTn>
                              </p:par>
                              <p:par>
                                <p:cTn id="90" presetID="26" presetClass="entr" presetSubtype="0" fill="hold" nodeType="withEffect">
                                  <p:stCondLst>
                                    <p:cond delay="0"/>
                                  </p:stCondLst>
                                  <p:childTnLst>
                                    <p:set>
                                      <p:cBhvr>
                                        <p:cTn id="91" dur="1" fill="hold">
                                          <p:stCondLst>
                                            <p:cond delay="0"/>
                                          </p:stCondLst>
                                        </p:cTn>
                                        <p:tgtEl>
                                          <p:spTgt spid="619560"/>
                                        </p:tgtEl>
                                        <p:attrNameLst>
                                          <p:attrName>style.visibility</p:attrName>
                                        </p:attrNameLst>
                                      </p:cBhvr>
                                      <p:to>
                                        <p:strVal val="visible"/>
                                      </p:to>
                                    </p:set>
                                    <p:animEffect transition="in" filter="wipe(down)">
                                      <p:cBhvr>
                                        <p:cTn id="92" dur="580">
                                          <p:stCondLst>
                                            <p:cond delay="0"/>
                                          </p:stCondLst>
                                        </p:cTn>
                                        <p:tgtEl>
                                          <p:spTgt spid="619560"/>
                                        </p:tgtEl>
                                      </p:cBhvr>
                                    </p:animEffect>
                                    <p:anim calcmode="lin" valueType="num">
                                      <p:cBhvr>
                                        <p:cTn id="93" dur="1822" tmFilter="0,0; 0.14,0.36; 0.43,0.73; 0.71,0.91; 1.0,1.0">
                                          <p:stCondLst>
                                            <p:cond delay="0"/>
                                          </p:stCondLst>
                                        </p:cTn>
                                        <p:tgtEl>
                                          <p:spTgt spid="619560"/>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619560"/>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619560"/>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619560"/>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619560"/>
                                        </p:tgtEl>
                                        <p:attrNameLst>
                                          <p:attrName>ppt_y</p:attrName>
                                        </p:attrNameLst>
                                      </p:cBhvr>
                                      <p:tavLst>
                                        <p:tav tm="0" fmla="#ppt_y-sin(pi*$)/81">
                                          <p:val>
                                            <p:fltVal val="0"/>
                                          </p:val>
                                        </p:tav>
                                        <p:tav tm="100000">
                                          <p:val>
                                            <p:fltVal val="1"/>
                                          </p:val>
                                        </p:tav>
                                      </p:tavLst>
                                    </p:anim>
                                    <p:animScale>
                                      <p:cBhvr>
                                        <p:cTn id="98" dur="26">
                                          <p:stCondLst>
                                            <p:cond delay="650"/>
                                          </p:stCondLst>
                                        </p:cTn>
                                        <p:tgtEl>
                                          <p:spTgt spid="619560"/>
                                        </p:tgtEl>
                                      </p:cBhvr>
                                      <p:to x="100000" y="60000"/>
                                    </p:animScale>
                                    <p:animScale>
                                      <p:cBhvr>
                                        <p:cTn id="99" dur="166" decel="50000">
                                          <p:stCondLst>
                                            <p:cond delay="676"/>
                                          </p:stCondLst>
                                        </p:cTn>
                                        <p:tgtEl>
                                          <p:spTgt spid="619560"/>
                                        </p:tgtEl>
                                      </p:cBhvr>
                                      <p:to x="100000" y="100000"/>
                                    </p:animScale>
                                    <p:animScale>
                                      <p:cBhvr>
                                        <p:cTn id="100" dur="26">
                                          <p:stCondLst>
                                            <p:cond delay="1312"/>
                                          </p:stCondLst>
                                        </p:cTn>
                                        <p:tgtEl>
                                          <p:spTgt spid="619560"/>
                                        </p:tgtEl>
                                      </p:cBhvr>
                                      <p:to x="100000" y="80000"/>
                                    </p:animScale>
                                    <p:animScale>
                                      <p:cBhvr>
                                        <p:cTn id="101" dur="166" decel="50000">
                                          <p:stCondLst>
                                            <p:cond delay="1338"/>
                                          </p:stCondLst>
                                        </p:cTn>
                                        <p:tgtEl>
                                          <p:spTgt spid="619560"/>
                                        </p:tgtEl>
                                      </p:cBhvr>
                                      <p:to x="100000" y="100000"/>
                                    </p:animScale>
                                    <p:animScale>
                                      <p:cBhvr>
                                        <p:cTn id="102" dur="26">
                                          <p:stCondLst>
                                            <p:cond delay="1642"/>
                                          </p:stCondLst>
                                        </p:cTn>
                                        <p:tgtEl>
                                          <p:spTgt spid="619560"/>
                                        </p:tgtEl>
                                      </p:cBhvr>
                                      <p:to x="100000" y="90000"/>
                                    </p:animScale>
                                    <p:animScale>
                                      <p:cBhvr>
                                        <p:cTn id="103" dur="166" decel="50000">
                                          <p:stCondLst>
                                            <p:cond delay="1668"/>
                                          </p:stCondLst>
                                        </p:cTn>
                                        <p:tgtEl>
                                          <p:spTgt spid="619560"/>
                                        </p:tgtEl>
                                      </p:cBhvr>
                                      <p:to x="100000" y="100000"/>
                                    </p:animScale>
                                    <p:animScale>
                                      <p:cBhvr>
                                        <p:cTn id="104" dur="26">
                                          <p:stCondLst>
                                            <p:cond delay="1808"/>
                                          </p:stCondLst>
                                        </p:cTn>
                                        <p:tgtEl>
                                          <p:spTgt spid="619560"/>
                                        </p:tgtEl>
                                      </p:cBhvr>
                                      <p:to x="100000" y="95000"/>
                                    </p:animScale>
                                    <p:animScale>
                                      <p:cBhvr>
                                        <p:cTn id="105" dur="166" decel="50000">
                                          <p:stCondLst>
                                            <p:cond delay="1834"/>
                                          </p:stCondLst>
                                        </p:cTn>
                                        <p:tgtEl>
                                          <p:spTgt spid="619560"/>
                                        </p:tgtEl>
                                      </p:cBhvr>
                                      <p:to x="100000" y="100000"/>
                                    </p:animScale>
                                  </p:childTnLst>
                                </p:cTn>
                              </p:par>
                              <p:par>
                                <p:cTn id="106" presetID="26" presetClass="entr" presetSubtype="0" fill="hold" nodeType="withEffect">
                                  <p:stCondLst>
                                    <p:cond delay="0"/>
                                  </p:stCondLst>
                                  <p:childTnLst>
                                    <p:set>
                                      <p:cBhvr>
                                        <p:cTn id="107" dur="1" fill="hold">
                                          <p:stCondLst>
                                            <p:cond delay="0"/>
                                          </p:stCondLst>
                                        </p:cTn>
                                        <p:tgtEl>
                                          <p:spTgt spid="619563"/>
                                        </p:tgtEl>
                                        <p:attrNameLst>
                                          <p:attrName>style.visibility</p:attrName>
                                        </p:attrNameLst>
                                      </p:cBhvr>
                                      <p:to>
                                        <p:strVal val="visible"/>
                                      </p:to>
                                    </p:set>
                                    <p:animEffect transition="in" filter="wipe(down)">
                                      <p:cBhvr>
                                        <p:cTn id="108" dur="580">
                                          <p:stCondLst>
                                            <p:cond delay="0"/>
                                          </p:stCondLst>
                                        </p:cTn>
                                        <p:tgtEl>
                                          <p:spTgt spid="619563"/>
                                        </p:tgtEl>
                                      </p:cBhvr>
                                    </p:animEffect>
                                    <p:anim calcmode="lin" valueType="num">
                                      <p:cBhvr>
                                        <p:cTn id="109" dur="1822" tmFilter="0,0; 0.14,0.36; 0.43,0.73; 0.71,0.91; 1.0,1.0">
                                          <p:stCondLst>
                                            <p:cond delay="0"/>
                                          </p:stCondLst>
                                        </p:cTn>
                                        <p:tgtEl>
                                          <p:spTgt spid="619563"/>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619563"/>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619563"/>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619563"/>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619563"/>
                                        </p:tgtEl>
                                        <p:attrNameLst>
                                          <p:attrName>ppt_y</p:attrName>
                                        </p:attrNameLst>
                                      </p:cBhvr>
                                      <p:tavLst>
                                        <p:tav tm="0" fmla="#ppt_y-sin(pi*$)/81">
                                          <p:val>
                                            <p:fltVal val="0"/>
                                          </p:val>
                                        </p:tav>
                                        <p:tav tm="100000">
                                          <p:val>
                                            <p:fltVal val="1"/>
                                          </p:val>
                                        </p:tav>
                                      </p:tavLst>
                                    </p:anim>
                                    <p:animScale>
                                      <p:cBhvr>
                                        <p:cTn id="114" dur="26">
                                          <p:stCondLst>
                                            <p:cond delay="650"/>
                                          </p:stCondLst>
                                        </p:cTn>
                                        <p:tgtEl>
                                          <p:spTgt spid="619563"/>
                                        </p:tgtEl>
                                      </p:cBhvr>
                                      <p:to x="100000" y="60000"/>
                                    </p:animScale>
                                    <p:animScale>
                                      <p:cBhvr>
                                        <p:cTn id="115" dur="166" decel="50000">
                                          <p:stCondLst>
                                            <p:cond delay="676"/>
                                          </p:stCondLst>
                                        </p:cTn>
                                        <p:tgtEl>
                                          <p:spTgt spid="619563"/>
                                        </p:tgtEl>
                                      </p:cBhvr>
                                      <p:to x="100000" y="100000"/>
                                    </p:animScale>
                                    <p:animScale>
                                      <p:cBhvr>
                                        <p:cTn id="116" dur="26">
                                          <p:stCondLst>
                                            <p:cond delay="1312"/>
                                          </p:stCondLst>
                                        </p:cTn>
                                        <p:tgtEl>
                                          <p:spTgt spid="619563"/>
                                        </p:tgtEl>
                                      </p:cBhvr>
                                      <p:to x="100000" y="80000"/>
                                    </p:animScale>
                                    <p:animScale>
                                      <p:cBhvr>
                                        <p:cTn id="117" dur="166" decel="50000">
                                          <p:stCondLst>
                                            <p:cond delay="1338"/>
                                          </p:stCondLst>
                                        </p:cTn>
                                        <p:tgtEl>
                                          <p:spTgt spid="619563"/>
                                        </p:tgtEl>
                                      </p:cBhvr>
                                      <p:to x="100000" y="100000"/>
                                    </p:animScale>
                                    <p:animScale>
                                      <p:cBhvr>
                                        <p:cTn id="118" dur="26">
                                          <p:stCondLst>
                                            <p:cond delay="1642"/>
                                          </p:stCondLst>
                                        </p:cTn>
                                        <p:tgtEl>
                                          <p:spTgt spid="619563"/>
                                        </p:tgtEl>
                                      </p:cBhvr>
                                      <p:to x="100000" y="90000"/>
                                    </p:animScale>
                                    <p:animScale>
                                      <p:cBhvr>
                                        <p:cTn id="119" dur="166" decel="50000">
                                          <p:stCondLst>
                                            <p:cond delay="1668"/>
                                          </p:stCondLst>
                                        </p:cTn>
                                        <p:tgtEl>
                                          <p:spTgt spid="619563"/>
                                        </p:tgtEl>
                                      </p:cBhvr>
                                      <p:to x="100000" y="100000"/>
                                    </p:animScale>
                                    <p:animScale>
                                      <p:cBhvr>
                                        <p:cTn id="120" dur="26">
                                          <p:stCondLst>
                                            <p:cond delay="1808"/>
                                          </p:stCondLst>
                                        </p:cTn>
                                        <p:tgtEl>
                                          <p:spTgt spid="619563"/>
                                        </p:tgtEl>
                                      </p:cBhvr>
                                      <p:to x="100000" y="95000"/>
                                    </p:animScale>
                                    <p:animScale>
                                      <p:cBhvr>
                                        <p:cTn id="121" dur="166" decel="50000">
                                          <p:stCondLst>
                                            <p:cond delay="1834"/>
                                          </p:stCondLst>
                                        </p:cTn>
                                        <p:tgtEl>
                                          <p:spTgt spid="619563"/>
                                        </p:tgtEl>
                                      </p:cBhvr>
                                      <p:to x="100000" y="100000"/>
                                    </p:animScale>
                                  </p:childTnLst>
                                </p:cTn>
                              </p:par>
                              <p:par>
                                <p:cTn id="122" presetID="26" presetClass="entr" presetSubtype="0" fill="hold" nodeType="withEffect">
                                  <p:stCondLst>
                                    <p:cond delay="0"/>
                                  </p:stCondLst>
                                  <p:childTnLst>
                                    <p:set>
                                      <p:cBhvr>
                                        <p:cTn id="123" dur="1" fill="hold">
                                          <p:stCondLst>
                                            <p:cond delay="0"/>
                                          </p:stCondLst>
                                        </p:cTn>
                                        <p:tgtEl>
                                          <p:spTgt spid="619561"/>
                                        </p:tgtEl>
                                        <p:attrNameLst>
                                          <p:attrName>style.visibility</p:attrName>
                                        </p:attrNameLst>
                                      </p:cBhvr>
                                      <p:to>
                                        <p:strVal val="visible"/>
                                      </p:to>
                                    </p:set>
                                    <p:animEffect transition="in" filter="wipe(down)">
                                      <p:cBhvr>
                                        <p:cTn id="124" dur="580">
                                          <p:stCondLst>
                                            <p:cond delay="0"/>
                                          </p:stCondLst>
                                        </p:cTn>
                                        <p:tgtEl>
                                          <p:spTgt spid="619561"/>
                                        </p:tgtEl>
                                      </p:cBhvr>
                                    </p:animEffect>
                                    <p:anim calcmode="lin" valueType="num">
                                      <p:cBhvr>
                                        <p:cTn id="125" dur="1822" tmFilter="0,0; 0.14,0.36; 0.43,0.73; 0.71,0.91; 1.0,1.0">
                                          <p:stCondLst>
                                            <p:cond delay="0"/>
                                          </p:stCondLst>
                                        </p:cTn>
                                        <p:tgtEl>
                                          <p:spTgt spid="619561"/>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619561"/>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619561"/>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619561"/>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619561"/>
                                        </p:tgtEl>
                                        <p:attrNameLst>
                                          <p:attrName>ppt_y</p:attrName>
                                        </p:attrNameLst>
                                      </p:cBhvr>
                                      <p:tavLst>
                                        <p:tav tm="0" fmla="#ppt_y-sin(pi*$)/81">
                                          <p:val>
                                            <p:fltVal val="0"/>
                                          </p:val>
                                        </p:tav>
                                        <p:tav tm="100000">
                                          <p:val>
                                            <p:fltVal val="1"/>
                                          </p:val>
                                        </p:tav>
                                      </p:tavLst>
                                    </p:anim>
                                    <p:animScale>
                                      <p:cBhvr>
                                        <p:cTn id="130" dur="26">
                                          <p:stCondLst>
                                            <p:cond delay="650"/>
                                          </p:stCondLst>
                                        </p:cTn>
                                        <p:tgtEl>
                                          <p:spTgt spid="619561"/>
                                        </p:tgtEl>
                                      </p:cBhvr>
                                      <p:to x="100000" y="60000"/>
                                    </p:animScale>
                                    <p:animScale>
                                      <p:cBhvr>
                                        <p:cTn id="131" dur="166" decel="50000">
                                          <p:stCondLst>
                                            <p:cond delay="676"/>
                                          </p:stCondLst>
                                        </p:cTn>
                                        <p:tgtEl>
                                          <p:spTgt spid="619561"/>
                                        </p:tgtEl>
                                      </p:cBhvr>
                                      <p:to x="100000" y="100000"/>
                                    </p:animScale>
                                    <p:animScale>
                                      <p:cBhvr>
                                        <p:cTn id="132" dur="26">
                                          <p:stCondLst>
                                            <p:cond delay="1312"/>
                                          </p:stCondLst>
                                        </p:cTn>
                                        <p:tgtEl>
                                          <p:spTgt spid="619561"/>
                                        </p:tgtEl>
                                      </p:cBhvr>
                                      <p:to x="100000" y="80000"/>
                                    </p:animScale>
                                    <p:animScale>
                                      <p:cBhvr>
                                        <p:cTn id="133" dur="166" decel="50000">
                                          <p:stCondLst>
                                            <p:cond delay="1338"/>
                                          </p:stCondLst>
                                        </p:cTn>
                                        <p:tgtEl>
                                          <p:spTgt spid="619561"/>
                                        </p:tgtEl>
                                      </p:cBhvr>
                                      <p:to x="100000" y="100000"/>
                                    </p:animScale>
                                    <p:animScale>
                                      <p:cBhvr>
                                        <p:cTn id="134" dur="26">
                                          <p:stCondLst>
                                            <p:cond delay="1642"/>
                                          </p:stCondLst>
                                        </p:cTn>
                                        <p:tgtEl>
                                          <p:spTgt spid="619561"/>
                                        </p:tgtEl>
                                      </p:cBhvr>
                                      <p:to x="100000" y="90000"/>
                                    </p:animScale>
                                    <p:animScale>
                                      <p:cBhvr>
                                        <p:cTn id="135" dur="166" decel="50000">
                                          <p:stCondLst>
                                            <p:cond delay="1668"/>
                                          </p:stCondLst>
                                        </p:cTn>
                                        <p:tgtEl>
                                          <p:spTgt spid="619561"/>
                                        </p:tgtEl>
                                      </p:cBhvr>
                                      <p:to x="100000" y="100000"/>
                                    </p:animScale>
                                    <p:animScale>
                                      <p:cBhvr>
                                        <p:cTn id="136" dur="26">
                                          <p:stCondLst>
                                            <p:cond delay="1808"/>
                                          </p:stCondLst>
                                        </p:cTn>
                                        <p:tgtEl>
                                          <p:spTgt spid="619561"/>
                                        </p:tgtEl>
                                      </p:cBhvr>
                                      <p:to x="100000" y="95000"/>
                                    </p:animScale>
                                    <p:animScale>
                                      <p:cBhvr>
                                        <p:cTn id="137" dur="166" decel="50000">
                                          <p:stCondLst>
                                            <p:cond delay="1834"/>
                                          </p:stCondLst>
                                        </p:cTn>
                                        <p:tgtEl>
                                          <p:spTgt spid="619561"/>
                                        </p:tgtEl>
                                      </p:cBhvr>
                                      <p:to x="100000" y="100000"/>
                                    </p:animScale>
                                  </p:childTnLst>
                                </p:cTn>
                              </p:par>
                            </p:childTnLst>
                          </p:cTn>
                        </p:par>
                      </p:childTnLst>
                    </p:cTn>
                  </p:par>
                  <p:par>
                    <p:cTn id="138" fill="hold" nodeType="clickPar">
                      <p:stCondLst>
                        <p:cond delay="indefinite"/>
                      </p:stCondLst>
                      <p:childTnLst>
                        <p:par>
                          <p:cTn id="139" fill="hold" nodeType="withGroup">
                            <p:stCondLst>
                              <p:cond delay="0"/>
                            </p:stCondLst>
                            <p:childTnLst>
                              <p:par>
                                <p:cTn id="140" presetID="9" presetClass="entr" presetSubtype="0" fill="hold" nodeType="clickEffect">
                                  <p:stCondLst>
                                    <p:cond delay="0"/>
                                  </p:stCondLst>
                                  <p:childTnLst>
                                    <p:set>
                                      <p:cBhvr>
                                        <p:cTn id="141" dur="1" fill="hold">
                                          <p:stCondLst>
                                            <p:cond delay="0"/>
                                          </p:stCondLst>
                                        </p:cTn>
                                        <p:tgtEl>
                                          <p:spTgt spid="619522">
                                            <p:txEl>
                                              <p:pRg st="1" end="1"/>
                                            </p:txEl>
                                          </p:spTgt>
                                        </p:tgtEl>
                                        <p:attrNameLst>
                                          <p:attrName>style.visibility</p:attrName>
                                        </p:attrNameLst>
                                      </p:cBhvr>
                                      <p:to>
                                        <p:strVal val="visible"/>
                                      </p:to>
                                    </p:set>
                                    <p:animEffect transition="in" filter="dissolve">
                                      <p:cBhvr>
                                        <p:cTn id="142" dur="500"/>
                                        <p:tgtEl>
                                          <p:spTgt spid="6195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9762" name="Rectangle 2">
            <a:extLst>
              <a:ext uri="{FF2B5EF4-FFF2-40B4-BE49-F238E27FC236}">
                <a16:creationId xmlns:a16="http://schemas.microsoft.com/office/drawing/2014/main" xmlns="" id="{76DE2157-2A1F-413A-883A-5F183E702595}"/>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List is now partitioned into two sublists.</a:t>
            </a:r>
          </a:p>
          <a:p>
            <a:pPr>
              <a:spcBef>
                <a:spcPct val="20000"/>
              </a:spcBef>
              <a:buFontTx/>
              <a:buBlip>
                <a:blip r:embed="rId3"/>
              </a:buBlip>
            </a:pPr>
            <a:r>
              <a:rPr lang="en-IN" altLang="en-US" sz="2000">
                <a:solidFill>
                  <a:schemeClr val="accent2"/>
                </a:solidFill>
              </a:rPr>
              <a:t>List 1 contains all values less than or equal to the pivot.</a:t>
            </a:r>
          </a:p>
          <a:p>
            <a:pPr>
              <a:spcBef>
                <a:spcPct val="20000"/>
              </a:spcBef>
              <a:buFontTx/>
              <a:buBlip>
                <a:blip r:embed="rId3"/>
              </a:buBlip>
            </a:pPr>
            <a:r>
              <a:rPr lang="en-IN" altLang="en-US" sz="2000">
                <a:solidFill>
                  <a:schemeClr val="accent2"/>
                </a:solidFill>
              </a:rPr>
              <a:t>List 2 contains all the values greater than the pivot.</a:t>
            </a:r>
            <a:endParaRPr lang="en-US" altLang="en-US">
              <a:solidFill>
                <a:schemeClr val="accent2"/>
              </a:solidFill>
            </a:endParaRPr>
          </a:p>
        </p:txBody>
      </p:sp>
      <p:sp>
        <p:nvSpPr>
          <p:cNvPr id="629763" name="Text Box 3">
            <a:extLst>
              <a:ext uri="{FF2B5EF4-FFF2-40B4-BE49-F238E27FC236}">
                <a16:creationId xmlns:a16="http://schemas.microsoft.com/office/drawing/2014/main" xmlns="" id="{192057EF-BE73-47C6-8FC6-9C5538AA283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29765" name="AutoShape 5">
            <a:extLst>
              <a:ext uri="{FF2B5EF4-FFF2-40B4-BE49-F238E27FC236}">
                <a16:creationId xmlns:a16="http://schemas.microsoft.com/office/drawing/2014/main" xmlns="" id="{D9548003-C9FC-42B7-8133-B6DBE27D82E0}"/>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9767" name="Text Box 7">
            <a:extLst>
              <a:ext uri="{FF2B5EF4-FFF2-40B4-BE49-F238E27FC236}">
                <a16:creationId xmlns:a16="http://schemas.microsoft.com/office/drawing/2014/main" xmlns="" id="{7D4D6443-6324-4FB1-99D1-7F69AD7B2AFA}"/>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29768" name="Text Box 8">
            <a:extLst>
              <a:ext uri="{FF2B5EF4-FFF2-40B4-BE49-F238E27FC236}">
                <a16:creationId xmlns:a16="http://schemas.microsoft.com/office/drawing/2014/main" xmlns="" id="{6C11A1B5-E991-4B67-BC46-E8E82DA38A3A}"/>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29769" name="Text Box 9">
            <a:extLst>
              <a:ext uri="{FF2B5EF4-FFF2-40B4-BE49-F238E27FC236}">
                <a16:creationId xmlns:a16="http://schemas.microsoft.com/office/drawing/2014/main" xmlns="" id="{41D29C0D-7592-42A2-8BC6-3070AC897EAF}"/>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29770" name="Text Box 10">
            <a:extLst>
              <a:ext uri="{FF2B5EF4-FFF2-40B4-BE49-F238E27FC236}">
                <a16:creationId xmlns:a16="http://schemas.microsoft.com/office/drawing/2014/main" xmlns="" id="{A0197F3D-7E73-4C9B-8F7A-6BAC724BD418}"/>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29771" name="Text Box 11">
            <a:extLst>
              <a:ext uri="{FF2B5EF4-FFF2-40B4-BE49-F238E27FC236}">
                <a16:creationId xmlns:a16="http://schemas.microsoft.com/office/drawing/2014/main" xmlns="" id="{C7B86385-216E-4651-8D33-3E43BF3D016E}"/>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29772" name="Line 12">
            <a:extLst>
              <a:ext uri="{FF2B5EF4-FFF2-40B4-BE49-F238E27FC236}">
                <a16:creationId xmlns:a16="http://schemas.microsoft.com/office/drawing/2014/main" xmlns="" id="{4465BDD1-641C-4F7A-AE37-C6B501D9E569}"/>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9773" name="Line 13">
            <a:extLst>
              <a:ext uri="{FF2B5EF4-FFF2-40B4-BE49-F238E27FC236}">
                <a16:creationId xmlns:a16="http://schemas.microsoft.com/office/drawing/2014/main" xmlns="" id="{65A87F44-EFE3-42EB-904D-FF6C45F8BB9D}"/>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9774" name="Line 14">
            <a:extLst>
              <a:ext uri="{FF2B5EF4-FFF2-40B4-BE49-F238E27FC236}">
                <a16:creationId xmlns:a16="http://schemas.microsoft.com/office/drawing/2014/main" xmlns="" id="{91C119A4-2399-4D64-9273-96D88524ED22}"/>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9775" name="Line 15">
            <a:extLst>
              <a:ext uri="{FF2B5EF4-FFF2-40B4-BE49-F238E27FC236}">
                <a16:creationId xmlns:a16="http://schemas.microsoft.com/office/drawing/2014/main" xmlns="" id="{CC85D993-4178-43C5-829E-F98B749DF643}"/>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9776" name="Text Box 16">
            <a:extLst>
              <a:ext uri="{FF2B5EF4-FFF2-40B4-BE49-F238E27FC236}">
                <a16:creationId xmlns:a16="http://schemas.microsoft.com/office/drawing/2014/main" xmlns="" id="{766BED70-47C8-4F59-B15F-D5B63BD105C4}"/>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29777" name="Text Box 17">
            <a:extLst>
              <a:ext uri="{FF2B5EF4-FFF2-40B4-BE49-F238E27FC236}">
                <a16:creationId xmlns:a16="http://schemas.microsoft.com/office/drawing/2014/main" xmlns="" id="{CED4505B-C8B4-4007-980C-792738BF726D}"/>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29778" name="Text Box 18">
            <a:extLst>
              <a:ext uri="{FF2B5EF4-FFF2-40B4-BE49-F238E27FC236}">
                <a16:creationId xmlns:a16="http://schemas.microsoft.com/office/drawing/2014/main" xmlns="" id="{77F8B345-A621-41F4-8635-730F7D62621B}"/>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29780" name="Text Box 20">
            <a:extLst>
              <a:ext uri="{FF2B5EF4-FFF2-40B4-BE49-F238E27FC236}">
                <a16:creationId xmlns:a16="http://schemas.microsoft.com/office/drawing/2014/main" xmlns="" id="{BBFE8D2A-5C2E-4964-868C-70D3D5610353}"/>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29781" name="Line 21">
            <a:extLst>
              <a:ext uri="{FF2B5EF4-FFF2-40B4-BE49-F238E27FC236}">
                <a16:creationId xmlns:a16="http://schemas.microsoft.com/office/drawing/2014/main" xmlns="" id="{16E29C36-F538-4765-9504-3C0E0FF89733}"/>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9782" name="Line 22">
            <a:extLst>
              <a:ext uri="{FF2B5EF4-FFF2-40B4-BE49-F238E27FC236}">
                <a16:creationId xmlns:a16="http://schemas.microsoft.com/office/drawing/2014/main" xmlns="" id="{4EED9BDA-5F8A-4E83-B1E4-4C0B222C8730}"/>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9783" name="Text Box 23">
            <a:extLst>
              <a:ext uri="{FF2B5EF4-FFF2-40B4-BE49-F238E27FC236}">
                <a16:creationId xmlns:a16="http://schemas.microsoft.com/office/drawing/2014/main" xmlns="" id="{387BEEEC-DAF6-4CDA-B3F7-5259540F7E33}"/>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29784" name="Text Box 24">
            <a:extLst>
              <a:ext uri="{FF2B5EF4-FFF2-40B4-BE49-F238E27FC236}">
                <a16:creationId xmlns:a16="http://schemas.microsoft.com/office/drawing/2014/main" xmlns="" id="{06E2781C-C6CB-4365-994A-39A92F0414C7}"/>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29785" name="Line 25">
            <a:extLst>
              <a:ext uri="{FF2B5EF4-FFF2-40B4-BE49-F238E27FC236}">
                <a16:creationId xmlns:a16="http://schemas.microsoft.com/office/drawing/2014/main" xmlns="" id="{B34BBE93-E26A-4D94-8C06-CCB3881DC036}"/>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9786" name="Text Box 26">
            <a:extLst>
              <a:ext uri="{FF2B5EF4-FFF2-40B4-BE49-F238E27FC236}">
                <a16:creationId xmlns:a16="http://schemas.microsoft.com/office/drawing/2014/main" xmlns="" id="{C047D0CE-A08A-4B9F-9E76-D0F05382FF3F}"/>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29787" name="Text Box 27">
            <a:extLst>
              <a:ext uri="{FF2B5EF4-FFF2-40B4-BE49-F238E27FC236}">
                <a16:creationId xmlns:a16="http://schemas.microsoft.com/office/drawing/2014/main" xmlns="" id="{3F34C549-370F-4C59-8403-9D48140ECF33}"/>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29788" name="Text Box 28">
            <a:extLst>
              <a:ext uri="{FF2B5EF4-FFF2-40B4-BE49-F238E27FC236}">
                <a16:creationId xmlns:a16="http://schemas.microsoft.com/office/drawing/2014/main" xmlns="" id="{A3E98305-1358-4607-8B47-55CB5094FD15}"/>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29789" name="Text Box 29">
            <a:extLst>
              <a:ext uri="{FF2B5EF4-FFF2-40B4-BE49-F238E27FC236}">
                <a16:creationId xmlns:a16="http://schemas.microsoft.com/office/drawing/2014/main" xmlns="" id="{8C94C608-055B-4A3B-AE22-6BC91329849F}"/>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29790" name="Line 30">
            <a:extLst>
              <a:ext uri="{FF2B5EF4-FFF2-40B4-BE49-F238E27FC236}">
                <a16:creationId xmlns:a16="http://schemas.microsoft.com/office/drawing/2014/main" xmlns="" id="{3502AD04-BD56-4FFB-BCAF-C21979F87CA2}"/>
              </a:ext>
            </a:extLst>
          </p:cNvPr>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9791" name="Text Box 31">
            <a:extLst>
              <a:ext uri="{FF2B5EF4-FFF2-40B4-BE49-F238E27FC236}">
                <a16:creationId xmlns:a16="http://schemas.microsoft.com/office/drawing/2014/main" xmlns="" id="{80E80F77-7019-4249-9B84-07E3F20B2133}"/>
              </a:ext>
            </a:extLst>
          </p:cNvPr>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29792" name="AutoShape 32">
            <a:extLst>
              <a:ext uri="{FF2B5EF4-FFF2-40B4-BE49-F238E27FC236}">
                <a16:creationId xmlns:a16="http://schemas.microsoft.com/office/drawing/2014/main" xmlns="" id="{7CA62ACB-2BA2-4483-B65D-C47C29130576}"/>
              </a:ext>
            </a:extLst>
          </p:cNvPr>
          <p:cNvSpPr>
            <a:spLocks noChangeArrowheads="1"/>
          </p:cNvSpPr>
          <p:nvPr/>
        </p:nvSpPr>
        <p:spPr bwMode="auto">
          <a:xfrm>
            <a:off x="2273300" y="4008438"/>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9793" name="Line 33">
            <a:extLst>
              <a:ext uri="{FF2B5EF4-FFF2-40B4-BE49-F238E27FC236}">
                <a16:creationId xmlns:a16="http://schemas.microsoft.com/office/drawing/2014/main" xmlns="" id="{692801E4-BAE9-4E53-9B00-202A468CE6BB}"/>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9794" name="Text Box 34">
            <a:extLst>
              <a:ext uri="{FF2B5EF4-FFF2-40B4-BE49-F238E27FC236}">
                <a16:creationId xmlns:a16="http://schemas.microsoft.com/office/drawing/2014/main" xmlns="" id="{C559648A-6724-4A14-9665-65CEAF65F853}"/>
              </a:ext>
            </a:extLst>
          </p:cNvPr>
          <p:cNvSpPr txBox="1">
            <a:spLocks noChangeArrowheads="1"/>
          </p:cNvSpPr>
          <p:nvPr/>
        </p:nvSpPr>
        <p:spPr bwMode="auto">
          <a:xfrm>
            <a:off x="2349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29795" name="Text Box 35">
            <a:extLst>
              <a:ext uri="{FF2B5EF4-FFF2-40B4-BE49-F238E27FC236}">
                <a16:creationId xmlns:a16="http://schemas.microsoft.com/office/drawing/2014/main" xmlns="" id="{215166A3-1FD9-43F8-989D-E3BCC99FD480}"/>
              </a:ext>
            </a:extLst>
          </p:cNvPr>
          <p:cNvSpPr txBox="1">
            <a:spLocks noChangeArrowheads="1"/>
          </p:cNvSpPr>
          <p:nvPr/>
        </p:nvSpPr>
        <p:spPr bwMode="auto">
          <a:xfrm>
            <a:off x="29591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29796" name="Text Box 36">
            <a:extLst>
              <a:ext uri="{FF2B5EF4-FFF2-40B4-BE49-F238E27FC236}">
                <a16:creationId xmlns:a16="http://schemas.microsoft.com/office/drawing/2014/main" xmlns="" id="{E402FF38-0575-4716-9442-EEEFCC20A3DA}"/>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a:t>
            </a:r>
            <a:r>
              <a:rPr lang="en-IN" altLang="en-US" sz="1600" b="1">
                <a:solidFill>
                  <a:srgbClr val="0000FF"/>
                </a:solidFill>
              </a:rPr>
              <a:t> </a:t>
            </a:r>
            <a:r>
              <a:rPr lang="en-IN" altLang="en-US" sz="1600" b="1"/>
              <a:t>1</a:t>
            </a:r>
          </a:p>
        </p:txBody>
      </p:sp>
      <p:sp>
        <p:nvSpPr>
          <p:cNvPr id="629797" name="Text Box 37">
            <a:extLst>
              <a:ext uri="{FF2B5EF4-FFF2-40B4-BE49-F238E27FC236}">
                <a16:creationId xmlns:a16="http://schemas.microsoft.com/office/drawing/2014/main" xmlns="" id="{CBA0014D-78F4-4629-B1BC-363013CF8969}"/>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29798" name="AutoShape 38">
            <a:extLst>
              <a:ext uri="{FF2B5EF4-FFF2-40B4-BE49-F238E27FC236}">
                <a16:creationId xmlns:a16="http://schemas.microsoft.com/office/drawing/2014/main" xmlns="" id="{A97E0A3B-ADAC-4342-9CB6-361C0214E66F}"/>
              </a:ext>
            </a:extLst>
          </p:cNvPr>
          <p:cNvSpPr>
            <a:spLocks noChangeArrowheads="1"/>
          </p:cNvSpPr>
          <p:nvPr/>
        </p:nvSpPr>
        <p:spPr bwMode="auto">
          <a:xfrm>
            <a:off x="4559300" y="4008438"/>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9799" name="Text Box 39">
            <a:extLst>
              <a:ext uri="{FF2B5EF4-FFF2-40B4-BE49-F238E27FC236}">
                <a16:creationId xmlns:a16="http://schemas.microsoft.com/office/drawing/2014/main" xmlns="" id="{C7F1603F-1DC7-4ADA-9DC0-665F2BD5E25A}"/>
              </a:ext>
            </a:extLst>
          </p:cNvPr>
          <p:cNvSpPr txBox="1">
            <a:spLocks noChangeArrowheads="1"/>
          </p:cNvSpPr>
          <p:nvPr/>
        </p:nvSpPr>
        <p:spPr bwMode="auto">
          <a:xfrm>
            <a:off x="57023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29800" name="Text Box 40">
            <a:extLst>
              <a:ext uri="{FF2B5EF4-FFF2-40B4-BE49-F238E27FC236}">
                <a16:creationId xmlns:a16="http://schemas.microsoft.com/office/drawing/2014/main" xmlns="" id="{EE0DFE82-607C-4192-B5AB-58FF8B02A491}"/>
              </a:ext>
            </a:extLst>
          </p:cNvPr>
          <p:cNvSpPr txBox="1">
            <a:spLocks noChangeArrowheads="1"/>
          </p:cNvSpPr>
          <p:nvPr/>
        </p:nvSpPr>
        <p:spPr bwMode="auto">
          <a:xfrm>
            <a:off x="61849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29801" name="Text Box 41">
            <a:extLst>
              <a:ext uri="{FF2B5EF4-FFF2-40B4-BE49-F238E27FC236}">
                <a16:creationId xmlns:a16="http://schemas.microsoft.com/office/drawing/2014/main" xmlns="" id="{4885E65E-10F6-4ED2-82B9-78798AFBEDFD}"/>
              </a:ext>
            </a:extLst>
          </p:cNvPr>
          <p:cNvSpPr txBox="1">
            <a:spLocks noChangeArrowheads="1"/>
          </p:cNvSpPr>
          <p:nvPr/>
        </p:nvSpPr>
        <p:spPr bwMode="auto">
          <a:xfrm>
            <a:off x="66929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29802" name="Text Box 42">
            <a:extLst>
              <a:ext uri="{FF2B5EF4-FFF2-40B4-BE49-F238E27FC236}">
                <a16:creationId xmlns:a16="http://schemas.microsoft.com/office/drawing/2014/main" xmlns="" id="{4003D02A-8600-454C-8225-1554728C6469}"/>
              </a:ext>
            </a:extLst>
          </p:cNvPr>
          <p:cNvSpPr txBox="1">
            <a:spLocks noChangeArrowheads="1"/>
          </p:cNvSpPr>
          <p:nvPr/>
        </p:nvSpPr>
        <p:spPr bwMode="auto">
          <a:xfrm>
            <a:off x="72263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29803" name="Text Box 43">
            <a:extLst>
              <a:ext uri="{FF2B5EF4-FFF2-40B4-BE49-F238E27FC236}">
                <a16:creationId xmlns:a16="http://schemas.microsoft.com/office/drawing/2014/main" xmlns="" id="{FF06DB98-AAB7-4232-96D9-F3FB5CF131FD}"/>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29804" name="Text Box 44">
            <a:extLst>
              <a:ext uri="{FF2B5EF4-FFF2-40B4-BE49-F238E27FC236}">
                <a16:creationId xmlns:a16="http://schemas.microsoft.com/office/drawing/2014/main" xmlns="" id="{B401E31F-1CFB-4E19-8863-6B25B36296F9}"/>
              </a:ext>
            </a:extLst>
          </p:cNvPr>
          <p:cNvSpPr txBox="1">
            <a:spLocks noChangeArrowheads="1"/>
          </p:cNvSpPr>
          <p:nvPr/>
        </p:nvSpPr>
        <p:spPr bwMode="auto">
          <a:xfrm>
            <a:off x="51689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29805" name="Line 45">
            <a:extLst>
              <a:ext uri="{FF2B5EF4-FFF2-40B4-BE49-F238E27FC236}">
                <a16:creationId xmlns:a16="http://schemas.microsoft.com/office/drawing/2014/main" xmlns="" id="{178B47FB-5032-40FA-ADB6-C8826B746127}"/>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9806" name="Line 46">
            <a:extLst>
              <a:ext uri="{FF2B5EF4-FFF2-40B4-BE49-F238E27FC236}">
                <a16:creationId xmlns:a16="http://schemas.microsoft.com/office/drawing/2014/main" xmlns="" id="{F0C1A94A-1586-434F-BB44-86817100021B}"/>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9807" name="Line 47">
            <a:extLst>
              <a:ext uri="{FF2B5EF4-FFF2-40B4-BE49-F238E27FC236}">
                <a16:creationId xmlns:a16="http://schemas.microsoft.com/office/drawing/2014/main" xmlns="" id="{B6260FB0-0D5D-46E8-A15A-0F7FF00FC6FC}"/>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9808" name="Line 48">
            <a:extLst>
              <a:ext uri="{FF2B5EF4-FFF2-40B4-BE49-F238E27FC236}">
                <a16:creationId xmlns:a16="http://schemas.microsoft.com/office/drawing/2014/main" xmlns="" id="{BF36A507-9147-4056-B776-5D742BAE1B7A}"/>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9809" name="Line 49">
            <a:extLst>
              <a:ext uri="{FF2B5EF4-FFF2-40B4-BE49-F238E27FC236}">
                <a16:creationId xmlns:a16="http://schemas.microsoft.com/office/drawing/2014/main" xmlns="" id="{8A40BB06-6EE4-456E-9B25-64B2C2036C73}"/>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9810" name="Text Box 50">
            <a:extLst>
              <a:ext uri="{FF2B5EF4-FFF2-40B4-BE49-F238E27FC236}">
                <a16:creationId xmlns:a16="http://schemas.microsoft.com/office/drawing/2014/main" xmlns="" id="{A70A2C6C-D1ED-49C5-9F46-A8BF6DD4DF79}"/>
              </a:ext>
            </a:extLst>
          </p:cNvPr>
          <p:cNvSpPr txBox="1">
            <a:spLocks noChangeArrowheads="1"/>
          </p:cNvSpPr>
          <p:nvPr/>
        </p:nvSpPr>
        <p:spPr bwMode="auto">
          <a:xfrm>
            <a:off x="1524000" y="4130675"/>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29811" name="Text Box 51">
            <a:extLst>
              <a:ext uri="{FF2B5EF4-FFF2-40B4-BE49-F238E27FC236}">
                <a16:creationId xmlns:a16="http://schemas.microsoft.com/office/drawing/2014/main" xmlns="" id="{283D2EEF-F672-4255-BB7B-B4CC7F335113}"/>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29812" name="Text Box 52">
            <a:extLst>
              <a:ext uri="{FF2B5EF4-FFF2-40B4-BE49-F238E27FC236}">
                <a16:creationId xmlns:a16="http://schemas.microsoft.com/office/drawing/2014/main" xmlns="" id="{4181D5DE-B017-4A64-B347-46726795B70F}"/>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29813" name="Text Box 53">
            <a:extLst>
              <a:ext uri="{FF2B5EF4-FFF2-40B4-BE49-F238E27FC236}">
                <a16:creationId xmlns:a16="http://schemas.microsoft.com/office/drawing/2014/main" xmlns="" id="{DA89AD50-D5A4-4A70-BEBD-0B6913CDD3BD}"/>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29814" name="Text Box 54">
            <a:extLst>
              <a:ext uri="{FF2B5EF4-FFF2-40B4-BE49-F238E27FC236}">
                <a16:creationId xmlns:a16="http://schemas.microsoft.com/office/drawing/2014/main" xmlns="" id="{54DE5FDD-5D4B-4005-9858-FA085A1F334E}"/>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29815" name="Text Box 55">
            <a:extLst>
              <a:ext uri="{FF2B5EF4-FFF2-40B4-BE49-F238E27FC236}">
                <a16:creationId xmlns:a16="http://schemas.microsoft.com/office/drawing/2014/main" xmlns="" id="{B9C91081-FD8A-435E-92F3-5D9E15E2DAFA}"/>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29816" name="Text Box 56">
            <a:extLst>
              <a:ext uri="{FF2B5EF4-FFF2-40B4-BE49-F238E27FC236}">
                <a16:creationId xmlns:a16="http://schemas.microsoft.com/office/drawing/2014/main" xmlns="" id="{69BA7091-B84D-482D-B1F9-CFABBA45133D}"/>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29817" name="Text Box 57">
            <a:extLst>
              <a:ext uri="{FF2B5EF4-FFF2-40B4-BE49-F238E27FC236}">
                <a16:creationId xmlns:a16="http://schemas.microsoft.com/office/drawing/2014/main" xmlns="" id="{3CF61E70-4857-4AA8-9C44-692CC0310647}"/>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29818" name="Text Box 58">
            <a:extLst>
              <a:ext uri="{FF2B5EF4-FFF2-40B4-BE49-F238E27FC236}">
                <a16:creationId xmlns:a16="http://schemas.microsoft.com/office/drawing/2014/main" xmlns="" id="{484B5B00-27A7-41F0-8EDE-8D05CCE680E7}"/>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29819" name="Text Box 59">
            <a:extLst>
              <a:ext uri="{FF2B5EF4-FFF2-40B4-BE49-F238E27FC236}">
                <a16:creationId xmlns:a16="http://schemas.microsoft.com/office/drawing/2014/main" xmlns="" id="{3DCAD904-CE95-4CF8-9CEE-9F84941C6925}"/>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59" name="Rectangle 58">
            <a:extLst>
              <a:ext uri="{FF2B5EF4-FFF2-40B4-BE49-F238E27FC236}">
                <a16:creationId xmlns:a16="http://schemas.microsoft.com/office/drawing/2014/main" xmlns="" id="{AE80EC27-3DBC-425D-A71A-9F3CFA9D4C67}"/>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34303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29762">
                                            <p:txEl>
                                              <p:pRg st="0" end="0"/>
                                            </p:txEl>
                                          </p:spTgt>
                                        </p:tgtEl>
                                        <p:attrNameLst>
                                          <p:attrName>style.visibility</p:attrName>
                                        </p:attrNameLst>
                                      </p:cBhvr>
                                      <p:to>
                                        <p:strVal val="visible"/>
                                      </p:to>
                                    </p:set>
                                    <p:animEffect transition="in" filter="dissolve">
                                      <p:cBhvr>
                                        <p:cTn id="7" dur="500"/>
                                        <p:tgtEl>
                                          <p:spTgt spid="6297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p:stCondLst>
                                    <p:cond delay="0"/>
                                  </p:stCondLst>
                                  <p:childTnLst>
                                    <p:animEffect transition="out" filter="dissolve">
                                      <p:cBhvr>
                                        <p:cTn id="11" dur="500"/>
                                        <p:tgtEl>
                                          <p:spTgt spid="629765"/>
                                        </p:tgtEl>
                                      </p:cBhvr>
                                    </p:animEffect>
                                    <p:set>
                                      <p:cBhvr>
                                        <p:cTn id="12" dur="1" fill="hold">
                                          <p:stCondLst>
                                            <p:cond delay="499"/>
                                          </p:stCondLst>
                                        </p:cTn>
                                        <p:tgtEl>
                                          <p:spTgt spid="629765"/>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629767"/>
                                        </p:tgtEl>
                                      </p:cBhvr>
                                    </p:animEffect>
                                    <p:set>
                                      <p:cBhvr>
                                        <p:cTn id="15" dur="1" fill="hold">
                                          <p:stCondLst>
                                            <p:cond delay="499"/>
                                          </p:stCondLst>
                                        </p:cTn>
                                        <p:tgtEl>
                                          <p:spTgt spid="629767"/>
                                        </p:tgtEl>
                                        <p:attrNameLst>
                                          <p:attrName>style.visibility</p:attrName>
                                        </p:attrNameLst>
                                      </p:cBhvr>
                                      <p:to>
                                        <p:strVal val="hidden"/>
                                      </p:to>
                                    </p:set>
                                  </p:childTnLst>
                                </p:cTn>
                              </p:par>
                              <p:par>
                                <p:cTn id="16" presetID="9" presetClass="exit" presetSubtype="0" fill="hold" grpId="0" nodeType="withEffect">
                                  <p:stCondLst>
                                    <p:cond delay="0"/>
                                  </p:stCondLst>
                                  <p:childTnLst>
                                    <p:animEffect transition="out" filter="dissolve">
                                      <p:cBhvr>
                                        <p:cTn id="17" dur="500"/>
                                        <p:tgtEl>
                                          <p:spTgt spid="629768"/>
                                        </p:tgtEl>
                                      </p:cBhvr>
                                    </p:animEffect>
                                    <p:set>
                                      <p:cBhvr>
                                        <p:cTn id="18" dur="1" fill="hold">
                                          <p:stCondLst>
                                            <p:cond delay="499"/>
                                          </p:stCondLst>
                                        </p:cTn>
                                        <p:tgtEl>
                                          <p:spTgt spid="629768"/>
                                        </p:tgtEl>
                                        <p:attrNameLst>
                                          <p:attrName>style.visibility</p:attrName>
                                        </p:attrNameLst>
                                      </p:cBhvr>
                                      <p:to>
                                        <p:strVal val="hidden"/>
                                      </p:to>
                                    </p:set>
                                  </p:childTnLst>
                                </p:cTn>
                              </p:par>
                              <p:par>
                                <p:cTn id="19" presetID="9" presetClass="exit" presetSubtype="0" fill="hold" grpId="0" nodeType="withEffect">
                                  <p:stCondLst>
                                    <p:cond delay="0"/>
                                  </p:stCondLst>
                                  <p:childTnLst>
                                    <p:animEffect transition="out" filter="dissolve">
                                      <p:cBhvr>
                                        <p:cTn id="20" dur="500"/>
                                        <p:tgtEl>
                                          <p:spTgt spid="629769"/>
                                        </p:tgtEl>
                                      </p:cBhvr>
                                    </p:animEffect>
                                    <p:set>
                                      <p:cBhvr>
                                        <p:cTn id="21" dur="1" fill="hold">
                                          <p:stCondLst>
                                            <p:cond delay="499"/>
                                          </p:stCondLst>
                                        </p:cTn>
                                        <p:tgtEl>
                                          <p:spTgt spid="629769"/>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629770"/>
                                        </p:tgtEl>
                                      </p:cBhvr>
                                    </p:animEffect>
                                    <p:set>
                                      <p:cBhvr>
                                        <p:cTn id="24" dur="1" fill="hold">
                                          <p:stCondLst>
                                            <p:cond delay="499"/>
                                          </p:stCondLst>
                                        </p:cTn>
                                        <p:tgtEl>
                                          <p:spTgt spid="629770"/>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629771"/>
                                        </p:tgtEl>
                                      </p:cBhvr>
                                    </p:animEffect>
                                    <p:set>
                                      <p:cBhvr>
                                        <p:cTn id="27" dur="1" fill="hold">
                                          <p:stCondLst>
                                            <p:cond delay="499"/>
                                          </p:stCondLst>
                                        </p:cTn>
                                        <p:tgtEl>
                                          <p:spTgt spid="629771"/>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629772"/>
                                        </p:tgtEl>
                                      </p:cBhvr>
                                    </p:animEffect>
                                    <p:set>
                                      <p:cBhvr>
                                        <p:cTn id="30" dur="1" fill="hold">
                                          <p:stCondLst>
                                            <p:cond delay="499"/>
                                          </p:stCondLst>
                                        </p:cTn>
                                        <p:tgtEl>
                                          <p:spTgt spid="629772"/>
                                        </p:tgtEl>
                                        <p:attrNameLst>
                                          <p:attrName>style.visibility</p:attrName>
                                        </p:attrNameLst>
                                      </p:cBhvr>
                                      <p:to>
                                        <p:strVal val="hidden"/>
                                      </p:to>
                                    </p:set>
                                  </p:childTnLst>
                                </p:cTn>
                              </p:par>
                              <p:par>
                                <p:cTn id="31" presetID="9" presetClass="exit" presetSubtype="0" fill="hold" nodeType="withEffect">
                                  <p:stCondLst>
                                    <p:cond delay="0"/>
                                  </p:stCondLst>
                                  <p:childTnLst>
                                    <p:animEffect transition="out" filter="dissolve">
                                      <p:cBhvr>
                                        <p:cTn id="32" dur="500"/>
                                        <p:tgtEl>
                                          <p:spTgt spid="629773"/>
                                        </p:tgtEl>
                                      </p:cBhvr>
                                    </p:animEffect>
                                    <p:set>
                                      <p:cBhvr>
                                        <p:cTn id="33" dur="1" fill="hold">
                                          <p:stCondLst>
                                            <p:cond delay="499"/>
                                          </p:stCondLst>
                                        </p:cTn>
                                        <p:tgtEl>
                                          <p:spTgt spid="629773"/>
                                        </p:tgtEl>
                                        <p:attrNameLst>
                                          <p:attrName>style.visibility</p:attrName>
                                        </p:attrNameLst>
                                      </p:cBhvr>
                                      <p:to>
                                        <p:strVal val="hidden"/>
                                      </p:to>
                                    </p:set>
                                  </p:childTnLst>
                                </p:cTn>
                              </p:par>
                              <p:par>
                                <p:cTn id="34" presetID="9" presetClass="exit" presetSubtype="0" fill="hold" nodeType="withEffect">
                                  <p:stCondLst>
                                    <p:cond delay="0"/>
                                  </p:stCondLst>
                                  <p:childTnLst>
                                    <p:animEffect transition="out" filter="dissolve">
                                      <p:cBhvr>
                                        <p:cTn id="35" dur="500"/>
                                        <p:tgtEl>
                                          <p:spTgt spid="629774"/>
                                        </p:tgtEl>
                                      </p:cBhvr>
                                    </p:animEffect>
                                    <p:set>
                                      <p:cBhvr>
                                        <p:cTn id="36" dur="1" fill="hold">
                                          <p:stCondLst>
                                            <p:cond delay="499"/>
                                          </p:stCondLst>
                                        </p:cTn>
                                        <p:tgtEl>
                                          <p:spTgt spid="629774"/>
                                        </p:tgtEl>
                                        <p:attrNameLst>
                                          <p:attrName>style.visibility</p:attrName>
                                        </p:attrNameLst>
                                      </p:cBhvr>
                                      <p:to>
                                        <p:strVal val="hidden"/>
                                      </p:to>
                                    </p:set>
                                  </p:childTnLst>
                                </p:cTn>
                              </p:par>
                              <p:par>
                                <p:cTn id="37" presetID="9" presetClass="exit" presetSubtype="0" fill="hold" nodeType="withEffect">
                                  <p:stCondLst>
                                    <p:cond delay="0"/>
                                  </p:stCondLst>
                                  <p:childTnLst>
                                    <p:animEffect transition="out" filter="dissolve">
                                      <p:cBhvr>
                                        <p:cTn id="38" dur="500"/>
                                        <p:tgtEl>
                                          <p:spTgt spid="629775"/>
                                        </p:tgtEl>
                                      </p:cBhvr>
                                    </p:animEffect>
                                    <p:set>
                                      <p:cBhvr>
                                        <p:cTn id="39" dur="1" fill="hold">
                                          <p:stCondLst>
                                            <p:cond delay="499"/>
                                          </p:stCondLst>
                                        </p:cTn>
                                        <p:tgtEl>
                                          <p:spTgt spid="629775"/>
                                        </p:tgtEl>
                                        <p:attrNameLst>
                                          <p:attrName>style.visibility</p:attrName>
                                        </p:attrNameLst>
                                      </p:cBhvr>
                                      <p:to>
                                        <p:strVal val="hidden"/>
                                      </p:to>
                                    </p:set>
                                  </p:childTnLst>
                                </p:cTn>
                              </p:par>
                              <p:par>
                                <p:cTn id="40" presetID="9" presetClass="exit" presetSubtype="0" fill="hold" grpId="0" nodeType="withEffect">
                                  <p:stCondLst>
                                    <p:cond delay="0"/>
                                  </p:stCondLst>
                                  <p:childTnLst>
                                    <p:animEffect transition="out" filter="dissolve">
                                      <p:cBhvr>
                                        <p:cTn id="41" dur="500"/>
                                        <p:tgtEl>
                                          <p:spTgt spid="629776"/>
                                        </p:tgtEl>
                                      </p:cBhvr>
                                    </p:animEffect>
                                    <p:set>
                                      <p:cBhvr>
                                        <p:cTn id="42" dur="1" fill="hold">
                                          <p:stCondLst>
                                            <p:cond delay="499"/>
                                          </p:stCondLst>
                                        </p:cTn>
                                        <p:tgtEl>
                                          <p:spTgt spid="629776"/>
                                        </p:tgtEl>
                                        <p:attrNameLst>
                                          <p:attrName>style.visibility</p:attrName>
                                        </p:attrNameLst>
                                      </p:cBhvr>
                                      <p:to>
                                        <p:strVal val="hidden"/>
                                      </p:to>
                                    </p:set>
                                  </p:childTnLst>
                                </p:cTn>
                              </p:par>
                              <p:par>
                                <p:cTn id="43" presetID="9" presetClass="exit" presetSubtype="0" fill="hold" grpId="0" nodeType="withEffect">
                                  <p:stCondLst>
                                    <p:cond delay="0"/>
                                  </p:stCondLst>
                                  <p:childTnLst>
                                    <p:animEffect transition="out" filter="dissolve">
                                      <p:cBhvr>
                                        <p:cTn id="44" dur="500"/>
                                        <p:tgtEl>
                                          <p:spTgt spid="629777"/>
                                        </p:tgtEl>
                                      </p:cBhvr>
                                    </p:animEffect>
                                    <p:set>
                                      <p:cBhvr>
                                        <p:cTn id="45" dur="1" fill="hold">
                                          <p:stCondLst>
                                            <p:cond delay="499"/>
                                          </p:stCondLst>
                                        </p:cTn>
                                        <p:tgtEl>
                                          <p:spTgt spid="629777"/>
                                        </p:tgtEl>
                                        <p:attrNameLst>
                                          <p:attrName>style.visibility</p:attrName>
                                        </p:attrNameLst>
                                      </p:cBhvr>
                                      <p:to>
                                        <p:strVal val="hidden"/>
                                      </p:to>
                                    </p:set>
                                  </p:childTnLst>
                                </p:cTn>
                              </p:par>
                              <p:par>
                                <p:cTn id="46" presetID="9" presetClass="exit" presetSubtype="0" fill="hold" grpId="0" nodeType="withEffect">
                                  <p:stCondLst>
                                    <p:cond delay="0"/>
                                  </p:stCondLst>
                                  <p:childTnLst>
                                    <p:animEffect transition="out" filter="dissolve">
                                      <p:cBhvr>
                                        <p:cTn id="47" dur="500"/>
                                        <p:tgtEl>
                                          <p:spTgt spid="629778"/>
                                        </p:tgtEl>
                                      </p:cBhvr>
                                    </p:animEffect>
                                    <p:set>
                                      <p:cBhvr>
                                        <p:cTn id="48" dur="1" fill="hold">
                                          <p:stCondLst>
                                            <p:cond delay="499"/>
                                          </p:stCondLst>
                                        </p:cTn>
                                        <p:tgtEl>
                                          <p:spTgt spid="629778"/>
                                        </p:tgtEl>
                                        <p:attrNameLst>
                                          <p:attrName>style.visibility</p:attrName>
                                        </p:attrNameLst>
                                      </p:cBhvr>
                                      <p:to>
                                        <p:strVal val="hidden"/>
                                      </p:to>
                                    </p:set>
                                  </p:childTnLst>
                                </p:cTn>
                              </p:par>
                              <p:par>
                                <p:cTn id="49" presetID="9" presetClass="exit" presetSubtype="0" fill="hold" grpId="0" nodeType="withEffect">
                                  <p:stCondLst>
                                    <p:cond delay="0"/>
                                  </p:stCondLst>
                                  <p:childTnLst>
                                    <p:animEffect transition="out" filter="dissolve">
                                      <p:cBhvr>
                                        <p:cTn id="50" dur="500"/>
                                        <p:tgtEl>
                                          <p:spTgt spid="629780"/>
                                        </p:tgtEl>
                                      </p:cBhvr>
                                    </p:animEffect>
                                    <p:set>
                                      <p:cBhvr>
                                        <p:cTn id="51" dur="1" fill="hold">
                                          <p:stCondLst>
                                            <p:cond delay="499"/>
                                          </p:stCondLst>
                                        </p:cTn>
                                        <p:tgtEl>
                                          <p:spTgt spid="629780"/>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629781"/>
                                        </p:tgtEl>
                                      </p:cBhvr>
                                    </p:animEffect>
                                    <p:set>
                                      <p:cBhvr>
                                        <p:cTn id="54" dur="1" fill="hold">
                                          <p:stCondLst>
                                            <p:cond delay="499"/>
                                          </p:stCondLst>
                                        </p:cTn>
                                        <p:tgtEl>
                                          <p:spTgt spid="629781"/>
                                        </p:tgtEl>
                                        <p:attrNameLst>
                                          <p:attrName>style.visibility</p:attrName>
                                        </p:attrNameLst>
                                      </p:cBhvr>
                                      <p:to>
                                        <p:strVal val="hidden"/>
                                      </p:to>
                                    </p:set>
                                  </p:childTnLst>
                                </p:cTn>
                              </p:par>
                              <p:par>
                                <p:cTn id="55" presetID="9" presetClass="exit" presetSubtype="0" fill="hold" nodeType="withEffect">
                                  <p:stCondLst>
                                    <p:cond delay="0"/>
                                  </p:stCondLst>
                                  <p:childTnLst>
                                    <p:animEffect transition="out" filter="dissolve">
                                      <p:cBhvr>
                                        <p:cTn id="56" dur="500"/>
                                        <p:tgtEl>
                                          <p:spTgt spid="629782"/>
                                        </p:tgtEl>
                                      </p:cBhvr>
                                    </p:animEffect>
                                    <p:set>
                                      <p:cBhvr>
                                        <p:cTn id="57" dur="1" fill="hold">
                                          <p:stCondLst>
                                            <p:cond delay="499"/>
                                          </p:stCondLst>
                                        </p:cTn>
                                        <p:tgtEl>
                                          <p:spTgt spid="629782"/>
                                        </p:tgtEl>
                                        <p:attrNameLst>
                                          <p:attrName>style.visibility</p:attrName>
                                        </p:attrNameLst>
                                      </p:cBhvr>
                                      <p:to>
                                        <p:strVal val="hidden"/>
                                      </p:to>
                                    </p:set>
                                  </p:childTnLst>
                                </p:cTn>
                              </p:par>
                              <p:par>
                                <p:cTn id="58" presetID="9" presetClass="exit" presetSubtype="0" fill="hold" grpId="0" nodeType="withEffect">
                                  <p:stCondLst>
                                    <p:cond delay="0"/>
                                  </p:stCondLst>
                                  <p:childTnLst>
                                    <p:animEffect transition="out" filter="dissolve">
                                      <p:cBhvr>
                                        <p:cTn id="59" dur="500"/>
                                        <p:tgtEl>
                                          <p:spTgt spid="629783"/>
                                        </p:tgtEl>
                                      </p:cBhvr>
                                    </p:animEffect>
                                    <p:set>
                                      <p:cBhvr>
                                        <p:cTn id="60" dur="1" fill="hold">
                                          <p:stCondLst>
                                            <p:cond delay="499"/>
                                          </p:stCondLst>
                                        </p:cTn>
                                        <p:tgtEl>
                                          <p:spTgt spid="629783"/>
                                        </p:tgtEl>
                                        <p:attrNameLst>
                                          <p:attrName>style.visibility</p:attrName>
                                        </p:attrNameLst>
                                      </p:cBhvr>
                                      <p:to>
                                        <p:strVal val="hidden"/>
                                      </p:to>
                                    </p:set>
                                  </p:childTnLst>
                                </p:cTn>
                              </p:par>
                              <p:par>
                                <p:cTn id="61" presetID="9" presetClass="exit" presetSubtype="0" fill="hold" grpId="0" nodeType="withEffect">
                                  <p:stCondLst>
                                    <p:cond delay="0"/>
                                  </p:stCondLst>
                                  <p:childTnLst>
                                    <p:animEffect transition="out" filter="dissolve">
                                      <p:cBhvr>
                                        <p:cTn id="62" dur="500"/>
                                        <p:tgtEl>
                                          <p:spTgt spid="629784"/>
                                        </p:tgtEl>
                                      </p:cBhvr>
                                    </p:animEffect>
                                    <p:set>
                                      <p:cBhvr>
                                        <p:cTn id="63" dur="1" fill="hold">
                                          <p:stCondLst>
                                            <p:cond delay="499"/>
                                          </p:stCondLst>
                                        </p:cTn>
                                        <p:tgtEl>
                                          <p:spTgt spid="629784"/>
                                        </p:tgtEl>
                                        <p:attrNameLst>
                                          <p:attrName>style.visibility</p:attrName>
                                        </p:attrNameLst>
                                      </p:cBhvr>
                                      <p:to>
                                        <p:strVal val="hidden"/>
                                      </p:to>
                                    </p:set>
                                  </p:childTnLst>
                                </p:cTn>
                              </p:par>
                              <p:par>
                                <p:cTn id="64" presetID="9" presetClass="exit" presetSubtype="0" fill="hold" nodeType="withEffect">
                                  <p:stCondLst>
                                    <p:cond delay="0"/>
                                  </p:stCondLst>
                                  <p:childTnLst>
                                    <p:animEffect transition="out" filter="dissolve">
                                      <p:cBhvr>
                                        <p:cTn id="65" dur="500"/>
                                        <p:tgtEl>
                                          <p:spTgt spid="629785"/>
                                        </p:tgtEl>
                                      </p:cBhvr>
                                    </p:animEffect>
                                    <p:set>
                                      <p:cBhvr>
                                        <p:cTn id="66" dur="1" fill="hold">
                                          <p:stCondLst>
                                            <p:cond delay="499"/>
                                          </p:stCondLst>
                                        </p:cTn>
                                        <p:tgtEl>
                                          <p:spTgt spid="629785"/>
                                        </p:tgtEl>
                                        <p:attrNameLst>
                                          <p:attrName>style.visibility</p:attrName>
                                        </p:attrNameLst>
                                      </p:cBhvr>
                                      <p:to>
                                        <p:strVal val="hidden"/>
                                      </p:to>
                                    </p:set>
                                  </p:childTnLst>
                                </p:cTn>
                              </p:par>
                              <p:par>
                                <p:cTn id="67" presetID="9" presetClass="exit" presetSubtype="0" fill="hold" grpId="0" nodeType="withEffect">
                                  <p:stCondLst>
                                    <p:cond delay="0"/>
                                  </p:stCondLst>
                                  <p:childTnLst>
                                    <p:animEffect transition="out" filter="dissolve">
                                      <p:cBhvr>
                                        <p:cTn id="68" dur="500"/>
                                        <p:tgtEl>
                                          <p:spTgt spid="629786"/>
                                        </p:tgtEl>
                                      </p:cBhvr>
                                    </p:animEffect>
                                    <p:set>
                                      <p:cBhvr>
                                        <p:cTn id="69" dur="1" fill="hold">
                                          <p:stCondLst>
                                            <p:cond delay="499"/>
                                          </p:stCondLst>
                                        </p:cTn>
                                        <p:tgtEl>
                                          <p:spTgt spid="629786"/>
                                        </p:tgtEl>
                                        <p:attrNameLst>
                                          <p:attrName>style.visibility</p:attrName>
                                        </p:attrNameLst>
                                      </p:cBhvr>
                                      <p:to>
                                        <p:strVal val="hidden"/>
                                      </p:to>
                                    </p:set>
                                  </p:childTnLst>
                                </p:cTn>
                              </p:par>
                              <p:par>
                                <p:cTn id="70" presetID="9" presetClass="exit" presetSubtype="0" fill="hold" grpId="0" nodeType="withEffect">
                                  <p:stCondLst>
                                    <p:cond delay="0"/>
                                  </p:stCondLst>
                                  <p:childTnLst>
                                    <p:animEffect transition="out" filter="dissolve">
                                      <p:cBhvr>
                                        <p:cTn id="71" dur="500"/>
                                        <p:tgtEl>
                                          <p:spTgt spid="629819"/>
                                        </p:tgtEl>
                                      </p:cBhvr>
                                    </p:animEffect>
                                    <p:set>
                                      <p:cBhvr>
                                        <p:cTn id="72" dur="1" fill="hold">
                                          <p:stCondLst>
                                            <p:cond delay="499"/>
                                          </p:stCondLst>
                                        </p:cTn>
                                        <p:tgtEl>
                                          <p:spTgt spid="629819"/>
                                        </p:tgtEl>
                                        <p:attrNameLst>
                                          <p:attrName>style.visibility</p:attrName>
                                        </p:attrNameLst>
                                      </p:cBhvr>
                                      <p:to>
                                        <p:strVal val="hidden"/>
                                      </p:to>
                                    </p:set>
                                  </p:childTnLst>
                                </p:cTn>
                              </p:par>
                              <p:par>
                                <p:cTn id="73" presetID="9" presetClass="exit" presetSubtype="0" fill="hold" grpId="0" nodeType="withEffect">
                                  <p:stCondLst>
                                    <p:cond delay="0"/>
                                  </p:stCondLst>
                                  <p:childTnLst>
                                    <p:animEffect transition="out" filter="dissolve">
                                      <p:cBhvr>
                                        <p:cTn id="74" dur="500"/>
                                        <p:tgtEl>
                                          <p:spTgt spid="629787"/>
                                        </p:tgtEl>
                                      </p:cBhvr>
                                    </p:animEffect>
                                    <p:set>
                                      <p:cBhvr>
                                        <p:cTn id="75" dur="1" fill="hold">
                                          <p:stCondLst>
                                            <p:cond delay="499"/>
                                          </p:stCondLst>
                                        </p:cTn>
                                        <p:tgtEl>
                                          <p:spTgt spid="629787"/>
                                        </p:tgtEl>
                                        <p:attrNameLst>
                                          <p:attrName>style.visibility</p:attrName>
                                        </p:attrNameLst>
                                      </p:cBhvr>
                                      <p:to>
                                        <p:strVal val="hidden"/>
                                      </p:to>
                                    </p:set>
                                  </p:childTnLst>
                                </p:cTn>
                              </p:par>
                              <p:par>
                                <p:cTn id="76" presetID="9" presetClass="exit" presetSubtype="0" fill="hold" grpId="0" nodeType="withEffect">
                                  <p:stCondLst>
                                    <p:cond delay="0"/>
                                  </p:stCondLst>
                                  <p:childTnLst>
                                    <p:animEffect transition="out" filter="dissolve">
                                      <p:cBhvr>
                                        <p:cTn id="77" dur="500"/>
                                        <p:tgtEl>
                                          <p:spTgt spid="629788"/>
                                        </p:tgtEl>
                                      </p:cBhvr>
                                    </p:animEffect>
                                    <p:set>
                                      <p:cBhvr>
                                        <p:cTn id="78" dur="1" fill="hold">
                                          <p:stCondLst>
                                            <p:cond delay="499"/>
                                          </p:stCondLst>
                                        </p:cTn>
                                        <p:tgtEl>
                                          <p:spTgt spid="629788"/>
                                        </p:tgtEl>
                                        <p:attrNameLst>
                                          <p:attrName>style.visibility</p:attrName>
                                        </p:attrNameLst>
                                      </p:cBhvr>
                                      <p:to>
                                        <p:strVal val="hidden"/>
                                      </p:to>
                                    </p:set>
                                  </p:childTnLst>
                                </p:cTn>
                              </p:par>
                              <p:par>
                                <p:cTn id="79" presetID="9" presetClass="exit" presetSubtype="0" fill="hold" grpId="0" nodeType="withEffect">
                                  <p:stCondLst>
                                    <p:cond delay="0"/>
                                  </p:stCondLst>
                                  <p:childTnLst>
                                    <p:animEffect transition="out" filter="dissolve">
                                      <p:cBhvr>
                                        <p:cTn id="80" dur="500"/>
                                        <p:tgtEl>
                                          <p:spTgt spid="629789"/>
                                        </p:tgtEl>
                                      </p:cBhvr>
                                    </p:animEffect>
                                    <p:set>
                                      <p:cBhvr>
                                        <p:cTn id="81" dur="1" fill="hold">
                                          <p:stCondLst>
                                            <p:cond delay="499"/>
                                          </p:stCondLst>
                                        </p:cTn>
                                        <p:tgtEl>
                                          <p:spTgt spid="629789"/>
                                        </p:tgtEl>
                                        <p:attrNameLst>
                                          <p:attrName>style.visibility</p:attrName>
                                        </p:attrNameLst>
                                      </p:cBhvr>
                                      <p:to>
                                        <p:strVal val="hidden"/>
                                      </p:to>
                                    </p:set>
                                  </p:childTnLst>
                                </p:cTn>
                              </p:par>
                              <p:par>
                                <p:cTn id="82" presetID="9" presetClass="exit" presetSubtype="0" fill="hold" nodeType="withEffect">
                                  <p:stCondLst>
                                    <p:cond delay="0"/>
                                  </p:stCondLst>
                                  <p:childTnLst>
                                    <p:animEffect transition="out" filter="dissolve">
                                      <p:cBhvr>
                                        <p:cTn id="83" dur="500"/>
                                        <p:tgtEl>
                                          <p:spTgt spid="629790"/>
                                        </p:tgtEl>
                                      </p:cBhvr>
                                    </p:animEffect>
                                    <p:set>
                                      <p:cBhvr>
                                        <p:cTn id="84" dur="1" fill="hold">
                                          <p:stCondLst>
                                            <p:cond delay="499"/>
                                          </p:stCondLst>
                                        </p:cTn>
                                        <p:tgtEl>
                                          <p:spTgt spid="629790"/>
                                        </p:tgtEl>
                                        <p:attrNameLst>
                                          <p:attrName>style.visibility</p:attrName>
                                        </p:attrNameLst>
                                      </p:cBhvr>
                                      <p:to>
                                        <p:strVal val="hidden"/>
                                      </p:to>
                                    </p:set>
                                  </p:childTnLst>
                                </p:cTn>
                              </p:par>
                              <p:par>
                                <p:cTn id="85" presetID="9" presetClass="exit" presetSubtype="0" fill="hold" grpId="0" nodeType="withEffect">
                                  <p:stCondLst>
                                    <p:cond delay="0"/>
                                  </p:stCondLst>
                                  <p:childTnLst>
                                    <p:animEffect transition="out" filter="dissolve">
                                      <p:cBhvr>
                                        <p:cTn id="86" dur="500"/>
                                        <p:tgtEl>
                                          <p:spTgt spid="629791"/>
                                        </p:tgtEl>
                                      </p:cBhvr>
                                    </p:animEffect>
                                    <p:set>
                                      <p:cBhvr>
                                        <p:cTn id="87" dur="1" fill="hold">
                                          <p:stCondLst>
                                            <p:cond delay="499"/>
                                          </p:stCondLst>
                                        </p:cTn>
                                        <p:tgtEl>
                                          <p:spTgt spid="629791"/>
                                        </p:tgtEl>
                                        <p:attrNameLst>
                                          <p:attrName>style.visibility</p:attrName>
                                        </p:attrNameLst>
                                      </p:cBhvr>
                                      <p:to>
                                        <p:strVal val="hidden"/>
                                      </p:to>
                                    </p:set>
                                  </p:childTnLst>
                                </p:cTn>
                              </p:par>
                              <p:par>
                                <p:cTn id="88" presetID="9" presetClass="entr" presetSubtype="0" fill="hold" nodeType="withEffect">
                                  <p:stCondLst>
                                    <p:cond delay="0"/>
                                  </p:stCondLst>
                                  <p:childTnLst>
                                    <p:set>
                                      <p:cBhvr>
                                        <p:cTn id="89" dur="1" fill="hold">
                                          <p:stCondLst>
                                            <p:cond delay="0"/>
                                          </p:stCondLst>
                                        </p:cTn>
                                        <p:tgtEl>
                                          <p:spTgt spid="629792"/>
                                        </p:tgtEl>
                                        <p:attrNameLst>
                                          <p:attrName>style.visibility</p:attrName>
                                        </p:attrNameLst>
                                      </p:cBhvr>
                                      <p:to>
                                        <p:strVal val="visible"/>
                                      </p:to>
                                    </p:set>
                                    <p:animEffect transition="in" filter="dissolve">
                                      <p:cBhvr>
                                        <p:cTn id="90" dur="500"/>
                                        <p:tgtEl>
                                          <p:spTgt spid="629792"/>
                                        </p:tgtEl>
                                      </p:cBhvr>
                                    </p:animEffect>
                                  </p:childTnLst>
                                </p:cTn>
                              </p:par>
                              <p:par>
                                <p:cTn id="91" presetID="9" presetClass="entr" presetSubtype="0" fill="hold" nodeType="withEffect">
                                  <p:stCondLst>
                                    <p:cond delay="0"/>
                                  </p:stCondLst>
                                  <p:childTnLst>
                                    <p:set>
                                      <p:cBhvr>
                                        <p:cTn id="92" dur="1" fill="hold">
                                          <p:stCondLst>
                                            <p:cond delay="0"/>
                                          </p:stCondLst>
                                        </p:cTn>
                                        <p:tgtEl>
                                          <p:spTgt spid="629793"/>
                                        </p:tgtEl>
                                        <p:attrNameLst>
                                          <p:attrName>style.visibility</p:attrName>
                                        </p:attrNameLst>
                                      </p:cBhvr>
                                      <p:to>
                                        <p:strVal val="visible"/>
                                      </p:to>
                                    </p:set>
                                    <p:animEffect transition="in" filter="dissolve">
                                      <p:cBhvr>
                                        <p:cTn id="93" dur="500"/>
                                        <p:tgtEl>
                                          <p:spTgt spid="62979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629794"/>
                                        </p:tgtEl>
                                        <p:attrNameLst>
                                          <p:attrName>style.visibility</p:attrName>
                                        </p:attrNameLst>
                                      </p:cBhvr>
                                      <p:to>
                                        <p:strVal val="visible"/>
                                      </p:to>
                                    </p:set>
                                    <p:animEffect transition="in" filter="dissolve">
                                      <p:cBhvr>
                                        <p:cTn id="96" dur="500"/>
                                        <p:tgtEl>
                                          <p:spTgt spid="629794"/>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629795"/>
                                        </p:tgtEl>
                                        <p:attrNameLst>
                                          <p:attrName>style.visibility</p:attrName>
                                        </p:attrNameLst>
                                      </p:cBhvr>
                                      <p:to>
                                        <p:strVal val="visible"/>
                                      </p:to>
                                    </p:set>
                                    <p:animEffect transition="in" filter="dissolve">
                                      <p:cBhvr>
                                        <p:cTn id="99" dur="500"/>
                                        <p:tgtEl>
                                          <p:spTgt spid="629795"/>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629797"/>
                                        </p:tgtEl>
                                        <p:attrNameLst>
                                          <p:attrName>style.visibility</p:attrName>
                                        </p:attrNameLst>
                                      </p:cBhvr>
                                      <p:to>
                                        <p:strVal val="visible"/>
                                      </p:to>
                                    </p:set>
                                    <p:animEffect transition="in" filter="dissolve">
                                      <p:cBhvr>
                                        <p:cTn id="102" dur="500"/>
                                        <p:tgtEl>
                                          <p:spTgt spid="629797"/>
                                        </p:tgtEl>
                                      </p:cBhvr>
                                    </p:animEffect>
                                  </p:childTnLst>
                                </p:cTn>
                              </p:par>
                              <p:par>
                                <p:cTn id="103" presetID="9" presetClass="entr" presetSubtype="0" fill="hold" nodeType="withEffect">
                                  <p:stCondLst>
                                    <p:cond delay="0"/>
                                  </p:stCondLst>
                                  <p:childTnLst>
                                    <p:set>
                                      <p:cBhvr>
                                        <p:cTn id="104" dur="1" fill="hold">
                                          <p:stCondLst>
                                            <p:cond delay="0"/>
                                          </p:stCondLst>
                                        </p:cTn>
                                        <p:tgtEl>
                                          <p:spTgt spid="629798"/>
                                        </p:tgtEl>
                                        <p:attrNameLst>
                                          <p:attrName>style.visibility</p:attrName>
                                        </p:attrNameLst>
                                      </p:cBhvr>
                                      <p:to>
                                        <p:strVal val="visible"/>
                                      </p:to>
                                    </p:set>
                                    <p:animEffect transition="in" filter="dissolve">
                                      <p:cBhvr>
                                        <p:cTn id="105" dur="500"/>
                                        <p:tgtEl>
                                          <p:spTgt spid="629798"/>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629799"/>
                                        </p:tgtEl>
                                        <p:attrNameLst>
                                          <p:attrName>style.visibility</p:attrName>
                                        </p:attrNameLst>
                                      </p:cBhvr>
                                      <p:to>
                                        <p:strVal val="visible"/>
                                      </p:to>
                                    </p:set>
                                    <p:animEffect transition="in" filter="dissolve">
                                      <p:cBhvr>
                                        <p:cTn id="108" dur="500"/>
                                        <p:tgtEl>
                                          <p:spTgt spid="629799"/>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629800"/>
                                        </p:tgtEl>
                                        <p:attrNameLst>
                                          <p:attrName>style.visibility</p:attrName>
                                        </p:attrNameLst>
                                      </p:cBhvr>
                                      <p:to>
                                        <p:strVal val="visible"/>
                                      </p:to>
                                    </p:set>
                                    <p:animEffect transition="in" filter="dissolve">
                                      <p:cBhvr>
                                        <p:cTn id="111" dur="500"/>
                                        <p:tgtEl>
                                          <p:spTgt spid="629800"/>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629801"/>
                                        </p:tgtEl>
                                        <p:attrNameLst>
                                          <p:attrName>style.visibility</p:attrName>
                                        </p:attrNameLst>
                                      </p:cBhvr>
                                      <p:to>
                                        <p:strVal val="visible"/>
                                      </p:to>
                                    </p:set>
                                    <p:animEffect transition="in" filter="dissolve">
                                      <p:cBhvr>
                                        <p:cTn id="114" dur="500"/>
                                        <p:tgtEl>
                                          <p:spTgt spid="629801"/>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629802"/>
                                        </p:tgtEl>
                                        <p:attrNameLst>
                                          <p:attrName>style.visibility</p:attrName>
                                        </p:attrNameLst>
                                      </p:cBhvr>
                                      <p:to>
                                        <p:strVal val="visible"/>
                                      </p:to>
                                    </p:set>
                                    <p:animEffect transition="in" filter="dissolve">
                                      <p:cBhvr>
                                        <p:cTn id="117" dur="500"/>
                                        <p:tgtEl>
                                          <p:spTgt spid="629802"/>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629803"/>
                                        </p:tgtEl>
                                        <p:attrNameLst>
                                          <p:attrName>style.visibility</p:attrName>
                                        </p:attrNameLst>
                                      </p:cBhvr>
                                      <p:to>
                                        <p:strVal val="visible"/>
                                      </p:to>
                                    </p:set>
                                    <p:animEffect transition="in" filter="dissolve">
                                      <p:cBhvr>
                                        <p:cTn id="120" dur="500"/>
                                        <p:tgtEl>
                                          <p:spTgt spid="629803"/>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629804"/>
                                        </p:tgtEl>
                                        <p:attrNameLst>
                                          <p:attrName>style.visibility</p:attrName>
                                        </p:attrNameLst>
                                      </p:cBhvr>
                                      <p:to>
                                        <p:strVal val="visible"/>
                                      </p:to>
                                    </p:set>
                                    <p:animEffect transition="in" filter="dissolve">
                                      <p:cBhvr>
                                        <p:cTn id="123" dur="500"/>
                                        <p:tgtEl>
                                          <p:spTgt spid="629804"/>
                                        </p:tgtEl>
                                      </p:cBhvr>
                                    </p:animEffect>
                                  </p:childTnLst>
                                </p:cTn>
                              </p:par>
                              <p:par>
                                <p:cTn id="124" presetID="9" presetClass="entr" presetSubtype="0" fill="hold" nodeType="withEffect">
                                  <p:stCondLst>
                                    <p:cond delay="0"/>
                                  </p:stCondLst>
                                  <p:childTnLst>
                                    <p:set>
                                      <p:cBhvr>
                                        <p:cTn id="125" dur="1" fill="hold">
                                          <p:stCondLst>
                                            <p:cond delay="0"/>
                                          </p:stCondLst>
                                        </p:cTn>
                                        <p:tgtEl>
                                          <p:spTgt spid="629805"/>
                                        </p:tgtEl>
                                        <p:attrNameLst>
                                          <p:attrName>style.visibility</p:attrName>
                                        </p:attrNameLst>
                                      </p:cBhvr>
                                      <p:to>
                                        <p:strVal val="visible"/>
                                      </p:to>
                                    </p:set>
                                    <p:animEffect transition="in" filter="dissolve">
                                      <p:cBhvr>
                                        <p:cTn id="126" dur="500"/>
                                        <p:tgtEl>
                                          <p:spTgt spid="629805"/>
                                        </p:tgtEl>
                                      </p:cBhvr>
                                    </p:animEffect>
                                  </p:childTnLst>
                                </p:cTn>
                              </p:par>
                              <p:par>
                                <p:cTn id="127" presetID="9" presetClass="entr" presetSubtype="0" fill="hold" nodeType="withEffect">
                                  <p:stCondLst>
                                    <p:cond delay="0"/>
                                  </p:stCondLst>
                                  <p:childTnLst>
                                    <p:set>
                                      <p:cBhvr>
                                        <p:cTn id="128" dur="1" fill="hold">
                                          <p:stCondLst>
                                            <p:cond delay="0"/>
                                          </p:stCondLst>
                                        </p:cTn>
                                        <p:tgtEl>
                                          <p:spTgt spid="629806"/>
                                        </p:tgtEl>
                                        <p:attrNameLst>
                                          <p:attrName>style.visibility</p:attrName>
                                        </p:attrNameLst>
                                      </p:cBhvr>
                                      <p:to>
                                        <p:strVal val="visible"/>
                                      </p:to>
                                    </p:set>
                                    <p:animEffect transition="in" filter="dissolve">
                                      <p:cBhvr>
                                        <p:cTn id="129" dur="500"/>
                                        <p:tgtEl>
                                          <p:spTgt spid="629806"/>
                                        </p:tgtEl>
                                      </p:cBhvr>
                                    </p:animEffect>
                                  </p:childTnLst>
                                </p:cTn>
                              </p:par>
                              <p:par>
                                <p:cTn id="130" presetID="9" presetClass="entr" presetSubtype="0" fill="hold" nodeType="withEffect">
                                  <p:stCondLst>
                                    <p:cond delay="0"/>
                                  </p:stCondLst>
                                  <p:childTnLst>
                                    <p:set>
                                      <p:cBhvr>
                                        <p:cTn id="131" dur="1" fill="hold">
                                          <p:stCondLst>
                                            <p:cond delay="0"/>
                                          </p:stCondLst>
                                        </p:cTn>
                                        <p:tgtEl>
                                          <p:spTgt spid="629807"/>
                                        </p:tgtEl>
                                        <p:attrNameLst>
                                          <p:attrName>style.visibility</p:attrName>
                                        </p:attrNameLst>
                                      </p:cBhvr>
                                      <p:to>
                                        <p:strVal val="visible"/>
                                      </p:to>
                                    </p:set>
                                    <p:animEffect transition="in" filter="dissolve">
                                      <p:cBhvr>
                                        <p:cTn id="132" dur="500"/>
                                        <p:tgtEl>
                                          <p:spTgt spid="629807"/>
                                        </p:tgtEl>
                                      </p:cBhvr>
                                    </p:animEffect>
                                  </p:childTnLst>
                                </p:cTn>
                              </p:par>
                              <p:par>
                                <p:cTn id="133" presetID="9" presetClass="entr" presetSubtype="0" fill="hold" nodeType="withEffect">
                                  <p:stCondLst>
                                    <p:cond delay="0"/>
                                  </p:stCondLst>
                                  <p:childTnLst>
                                    <p:set>
                                      <p:cBhvr>
                                        <p:cTn id="134" dur="1" fill="hold">
                                          <p:stCondLst>
                                            <p:cond delay="0"/>
                                          </p:stCondLst>
                                        </p:cTn>
                                        <p:tgtEl>
                                          <p:spTgt spid="629808"/>
                                        </p:tgtEl>
                                        <p:attrNameLst>
                                          <p:attrName>style.visibility</p:attrName>
                                        </p:attrNameLst>
                                      </p:cBhvr>
                                      <p:to>
                                        <p:strVal val="visible"/>
                                      </p:to>
                                    </p:set>
                                    <p:animEffect transition="in" filter="dissolve">
                                      <p:cBhvr>
                                        <p:cTn id="135" dur="500"/>
                                        <p:tgtEl>
                                          <p:spTgt spid="629808"/>
                                        </p:tgtEl>
                                      </p:cBhvr>
                                    </p:animEffect>
                                  </p:childTnLst>
                                </p:cTn>
                              </p:par>
                              <p:par>
                                <p:cTn id="136" presetID="9" presetClass="entr" presetSubtype="0" fill="hold" nodeType="withEffect">
                                  <p:stCondLst>
                                    <p:cond delay="0"/>
                                  </p:stCondLst>
                                  <p:childTnLst>
                                    <p:set>
                                      <p:cBhvr>
                                        <p:cTn id="137" dur="1" fill="hold">
                                          <p:stCondLst>
                                            <p:cond delay="0"/>
                                          </p:stCondLst>
                                        </p:cTn>
                                        <p:tgtEl>
                                          <p:spTgt spid="629809"/>
                                        </p:tgtEl>
                                        <p:attrNameLst>
                                          <p:attrName>style.visibility</p:attrName>
                                        </p:attrNameLst>
                                      </p:cBhvr>
                                      <p:to>
                                        <p:strVal val="visible"/>
                                      </p:to>
                                    </p:set>
                                    <p:animEffect transition="in" filter="dissolve">
                                      <p:cBhvr>
                                        <p:cTn id="138" dur="500"/>
                                        <p:tgtEl>
                                          <p:spTgt spid="62980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29811"/>
                                        </p:tgtEl>
                                        <p:attrNameLst>
                                          <p:attrName>style.visibility</p:attrName>
                                        </p:attrNameLst>
                                      </p:cBhvr>
                                      <p:to>
                                        <p:strVal val="visible"/>
                                      </p:to>
                                    </p:set>
                                    <p:animEffect transition="in" filter="dissolve">
                                      <p:cBhvr>
                                        <p:cTn id="141" dur="500"/>
                                        <p:tgtEl>
                                          <p:spTgt spid="629811"/>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629812"/>
                                        </p:tgtEl>
                                        <p:attrNameLst>
                                          <p:attrName>style.visibility</p:attrName>
                                        </p:attrNameLst>
                                      </p:cBhvr>
                                      <p:to>
                                        <p:strVal val="visible"/>
                                      </p:to>
                                    </p:set>
                                    <p:animEffect transition="in" filter="dissolve">
                                      <p:cBhvr>
                                        <p:cTn id="144" dur="500"/>
                                        <p:tgtEl>
                                          <p:spTgt spid="629812"/>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629813"/>
                                        </p:tgtEl>
                                        <p:attrNameLst>
                                          <p:attrName>style.visibility</p:attrName>
                                        </p:attrNameLst>
                                      </p:cBhvr>
                                      <p:to>
                                        <p:strVal val="visible"/>
                                      </p:to>
                                    </p:set>
                                    <p:animEffect transition="in" filter="dissolve">
                                      <p:cBhvr>
                                        <p:cTn id="147" dur="500"/>
                                        <p:tgtEl>
                                          <p:spTgt spid="629813"/>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629814"/>
                                        </p:tgtEl>
                                        <p:attrNameLst>
                                          <p:attrName>style.visibility</p:attrName>
                                        </p:attrNameLst>
                                      </p:cBhvr>
                                      <p:to>
                                        <p:strVal val="visible"/>
                                      </p:to>
                                    </p:set>
                                    <p:animEffect transition="in" filter="dissolve">
                                      <p:cBhvr>
                                        <p:cTn id="150" dur="500"/>
                                        <p:tgtEl>
                                          <p:spTgt spid="629814"/>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629815"/>
                                        </p:tgtEl>
                                        <p:attrNameLst>
                                          <p:attrName>style.visibility</p:attrName>
                                        </p:attrNameLst>
                                      </p:cBhvr>
                                      <p:to>
                                        <p:strVal val="visible"/>
                                      </p:to>
                                    </p:set>
                                    <p:animEffect transition="in" filter="dissolve">
                                      <p:cBhvr>
                                        <p:cTn id="153" dur="500"/>
                                        <p:tgtEl>
                                          <p:spTgt spid="629815"/>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629816"/>
                                        </p:tgtEl>
                                        <p:attrNameLst>
                                          <p:attrName>style.visibility</p:attrName>
                                        </p:attrNameLst>
                                      </p:cBhvr>
                                      <p:to>
                                        <p:strVal val="visible"/>
                                      </p:to>
                                    </p:set>
                                    <p:animEffect transition="in" filter="dissolve">
                                      <p:cBhvr>
                                        <p:cTn id="156" dur="500"/>
                                        <p:tgtEl>
                                          <p:spTgt spid="629816"/>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629817"/>
                                        </p:tgtEl>
                                        <p:attrNameLst>
                                          <p:attrName>style.visibility</p:attrName>
                                        </p:attrNameLst>
                                      </p:cBhvr>
                                      <p:to>
                                        <p:strVal val="visible"/>
                                      </p:to>
                                    </p:set>
                                    <p:animEffect transition="in" filter="dissolve">
                                      <p:cBhvr>
                                        <p:cTn id="159" dur="500"/>
                                        <p:tgtEl>
                                          <p:spTgt spid="629817"/>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629818"/>
                                        </p:tgtEl>
                                        <p:attrNameLst>
                                          <p:attrName>style.visibility</p:attrName>
                                        </p:attrNameLst>
                                      </p:cBhvr>
                                      <p:to>
                                        <p:strVal val="visible"/>
                                      </p:to>
                                    </p:set>
                                    <p:animEffect transition="in" filter="dissolve">
                                      <p:cBhvr>
                                        <p:cTn id="162" dur="500"/>
                                        <p:tgtEl>
                                          <p:spTgt spid="629818"/>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629796"/>
                                        </p:tgtEl>
                                        <p:attrNameLst>
                                          <p:attrName>style.visibility</p:attrName>
                                        </p:attrNameLst>
                                      </p:cBhvr>
                                      <p:to>
                                        <p:strVal val="visible"/>
                                      </p:to>
                                    </p:set>
                                    <p:animEffect transition="in" filter="dissolve">
                                      <p:cBhvr>
                                        <p:cTn id="165" dur="500"/>
                                        <p:tgtEl>
                                          <p:spTgt spid="629796"/>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9" presetClass="entr" presetSubtype="0" fill="hold" nodeType="clickEffect">
                                  <p:stCondLst>
                                    <p:cond delay="0"/>
                                  </p:stCondLst>
                                  <p:childTnLst>
                                    <p:set>
                                      <p:cBhvr>
                                        <p:cTn id="169" dur="1" fill="hold">
                                          <p:stCondLst>
                                            <p:cond delay="0"/>
                                          </p:stCondLst>
                                        </p:cTn>
                                        <p:tgtEl>
                                          <p:spTgt spid="629762">
                                            <p:txEl>
                                              <p:pRg st="1" end="1"/>
                                            </p:txEl>
                                          </p:spTgt>
                                        </p:tgtEl>
                                        <p:attrNameLst>
                                          <p:attrName>style.visibility</p:attrName>
                                        </p:attrNameLst>
                                      </p:cBhvr>
                                      <p:to>
                                        <p:strVal val="visible"/>
                                      </p:to>
                                    </p:set>
                                    <p:animEffect transition="in" filter="dissolve">
                                      <p:cBhvr>
                                        <p:cTn id="170" dur="500"/>
                                        <p:tgtEl>
                                          <p:spTgt spid="629762">
                                            <p:txEl>
                                              <p:pRg st="1" end="1"/>
                                            </p:txEl>
                                          </p:spTgt>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9" presetClass="entr" presetSubtype="0" fill="hold" nodeType="clickEffect">
                                  <p:stCondLst>
                                    <p:cond delay="0"/>
                                  </p:stCondLst>
                                  <p:childTnLst>
                                    <p:set>
                                      <p:cBhvr>
                                        <p:cTn id="174" dur="1" fill="hold">
                                          <p:stCondLst>
                                            <p:cond delay="0"/>
                                          </p:stCondLst>
                                        </p:cTn>
                                        <p:tgtEl>
                                          <p:spTgt spid="629762">
                                            <p:txEl>
                                              <p:pRg st="2" end="2"/>
                                            </p:txEl>
                                          </p:spTgt>
                                        </p:tgtEl>
                                        <p:attrNameLst>
                                          <p:attrName>style.visibility</p:attrName>
                                        </p:attrNameLst>
                                      </p:cBhvr>
                                      <p:to>
                                        <p:strVal val="visible"/>
                                      </p:to>
                                    </p:set>
                                    <p:animEffect transition="in" filter="dissolve">
                                      <p:cBhvr>
                                        <p:cTn id="175" dur="500"/>
                                        <p:tgtEl>
                                          <p:spTgt spid="6297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7" grpId="0"/>
      <p:bldP spid="629768" grpId="0"/>
      <p:bldP spid="629769" grpId="0"/>
      <p:bldP spid="629770" grpId="0"/>
      <p:bldP spid="629771" grpId="0"/>
      <p:bldP spid="629776" grpId="0"/>
      <p:bldP spid="629777" grpId="0"/>
      <p:bldP spid="629778" grpId="0"/>
      <p:bldP spid="629780" grpId="0"/>
      <p:bldP spid="629783" grpId="0"/>
      <p:bldP spid="629784" grpId="0"/>
      <p:bldP spid="629786" grpId="0"/>
      <p:bldP spid="629787" grpId="0"/>
      <p:bldP spid="629788" grpId="0"/>
      <p:bldP spid="629789" grpId="0"/>
      <p:bldP spid="629791" grpId="0"/>
      <p:bldP spid="629794" grpId="0"/>
      <p:bldP spid="629795" grpId="0"/>
      <p:bldP spid="629796" grpId="0"/>
      <p:bldP spid="629797" grpId="0"/>
      <p:bldP spid="629799" grpId="0"/>
      <p:bldP spid="629800" grpId="0"/>
      <p:bldP spid="629801" grpId="0"/>
      <p:bldP spid="629802" grpId="0"/>
      <p:bldP spid="629803" grpId="0"/>
      <p:bldP spid="629804" grpId="0"/>
      <p:bldP spid="629811" grpId="0"/>
      <p:bldP spid="629812" grpId="0"/>
      <p:bldP spid="629813" grpId="0"/>
      <p:bldP spid="629814" grpId="0"/>
      <p:bldP spid="629815" grpId="0"/>
      <p:bldP spid="629816" grpId="0"/>
      <p:bldP spid="629817" grpId="0"/>
      <p:bldP spid="629818" grpId="0"/>
      <p:bldP spid="629819" grpId="0"/>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1810" name="Rectangle 2">
            <a:extLst>
              <a:ext uri="{FF2B5EF4-FFF2-40B4-BE49-F238E27FC236}">
                <a16:creationId xmlns:a16="http://schemas.microsoft.com/office/drawing/2014/main" xmlns="" id="{70BBDB5D-FDCB-498B-AABA-460B367C6F41}"/>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Replace the pivot value with the last element of List 1.</a:t>
            </a:r>
          </a:p>
          <a:p>
            <a:pPr>
              <a:spcBef>
                <a:spcPct val="20000"/>
              </a:spcBef>
              <a:buFontTx/>
              <a:buBlip>
                <a:blip r:embed="rId3"/>
              </a:buBlip>
            </a:pPr>
            <a:r>
              <a:rPr lang="en-IN" altLang="en-US" sz="2000">
                <a:solidFill>
                  <a:schemeClr val="accent2"/>
                </a:solidFill>
              </a:rPr>
              <a:t>The pivot value, 28 is now placed at its correct position in the list.</a:t>
            </a:r>
            <a:endParaRPr lang="en-US" altLang="en-US">
              <a:solidFill>
                <a:schemeClr val="accent2"/>
              </a:solidFill>
            </a:endParaRPr>
          </a:p>
        </p:txBody>
      </p:sp>
      <p:sp>
        <p:nvSpPr>
          <p:cNvPr id="631811" name="Text Box 3">
            <a:extLst>
              <a:ext uri="{FF2B5EF4-FFF2-40B4-BE49-F238E27FC236}">
                <a16:creationId xmlns:a16="http://schemas.microsoft.com/office/drawing/2014/main" xmlns="" id="{3EBFE726-86BF-4E4B-8FA5-EEC61E17254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31813" name="Text Box 5">
            <a:extLst>
              <a:ext uri="{FF2B5EF4-FFF2-40B4-BE49-F238E27FC236}">
                <a16:creationId xmlns:a16="http://schemas.microsoft.com/office/drawing/2014/main" xmlns="" id="{C7673D7F-15E4-4B75-BE58-4C88753E17B9}"/>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31814" name="AutoShape 6">
            <a:extLst>
              <a:ext uri="{FF2B5EF4-FFF2-40B4-BE49-F238E27FC236}">
                <a16:creationId xmlns:a16="http://schemas.microsoft.com/office/drawing/2014/main" xmlns="" id="{DBD03601-5C8D-438F-A147-170C62E08602}"/>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1815" name="Line 7">
            <a:extLst>
              <a:ext uri="{FF2B5EF4-FFF2-40B4-BE49-F238E27FC236}">
                <a16:creationId xmlns:a16="http://schemas.microsoft.com/office/drawing/2014/main" xmlns="" id="{96CF30AD-7509-4649-8240-2EA1FB266B27}"/>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1817" name="Text Box 9">
            <a:extLst>
              <a:ext uri="{FF2B5EF4-FFF2-40B4-BE49-F238E27FC236}">
                <a16:creationId xmlns:a16="http://schemas.microsoft.com/office/drawing/2014/main" xmlns="" id="{E3F1FECD-B56D-420A-8ABF-0618A25F96DD}"/>
              </a:ext>
            </a:extLst>
          </p:cNvPr>
          <p:cNvSpPr txBox="1">
            <a:spLocks noChangeArrowheads="1"/>
          </p:cNvSpPr>
          <p:nvPr/>
        </p:nvSpPr>
        <p:spPr bwMode="auto">
          <a:xfrm>
            <a:off x="29591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31818" name="Text Box 10">
            <a:extLst>
              <a:ext uri="{FF2B5EF4-FFF2-40B4-BE49-F238E27FC236}">
                <a16:creationId xmlns:a16="http://schemas.microsoft.com/office/drawing/2014/main" xmlns="" id="{4AAAE6DA-515C-49BB-AB22-AC8B113C18F4}"/>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31819" name="Text Box 11">
            <a:extLst>
              <a:ext uri="{FF2B5EF4-FFF2-40B4-BE49-F238E27FC236}">
                <a16:creationId xmlns:a16="http://schemas.microsoft.com/office/drawing/2014/main" xmlns="" id="{812CF9B1-5554-4A47-807F-2DBA37D1C169}"/>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31820" name="AutoShape 12">
            <a:extLst>
              <a:ext uri="{FF2B5EF4-FFF2-40B4-BE49-F238E27FC236}">
                <a16:creationId xmlns:a16="http://schemas.microsoft.com/office/drawing/2014/main" xmlns="" id="{17D21968-2290-4F39-9B47-0CD8771CA99E}"/>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1821" name="Text Box 13">
            <a:extLst>
              <a:ext uri="{FF2B5EF4-FFF2-40B4-BE49-F238E27FC236}">
                <a16:creationId xmlns:a16="http://schemas.microsoft.com/office/drawing/2014/main" xmlns="" id="{86B76A71-D5E9-4D24-A9CB-162F9EE2E6F1}"/>
              </a:ext>
            </a:extLst>
          </p:cNvPr>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31822" name="Text Box 14">
            <a:extLst>
              <a:ext uri="{FF2B5EF4-FFF2-40B4-BE49-F238E27FC236}">
                <a16:creationId xmlns:a16="http://schemas.microsoft.com/office/drawing/2014/main" xmlns="" id="{611C07AF-545A-45F6-AFDF-04DBFAE24282}"/>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31823" name="Text Box 15">
            <a:extLst>
              <a:ext uri="{FF2B5EF4-FFF2-40B4-BE49-F238E27FC236}">
                <a16:creationId xmlns:a16="http://schemas.microsoft.com/office/drawing/2014/main" xmlns="" id="{A6892A29-B3C2-4164-8653-2560A43FB4ED}"/>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31824" name="Text Box 16">
            <a:extLst>
              <a:ext uri="{FF2B5EF4-FFF2-40B4-BE49-F238E27FC236}">
                <a16:creationId xmlns:a16="http://schemas.microsoft.com/office/drawing/2014/main" xmlns="" id="{FEF7FA33-7C22-4782-A8D3-1E0CFCAF447C}"/>
              </a:ext>
            </a:extLst>
          </p:cNvPr>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31826" name="Text Box 18">
            <a:extLst>
              <a:ext uri="{FF2B5EF4-FFF2-40B4-BE49-F238E27FC236}">
                <a16:creationId xmlns:a16="http://schemas.microsoft.com/office/drawing/2014/main" xmlns="" id="{BC09DAD0-B851-445C-9665-2CD79123D025}"/>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31827" name="Line 19">
            <a:extLst>
              <a:ext uri="{FF2B5EF4-FFF2-40B4-BE49-F238E27FC236}">
                <a16:creationId xmlns:a16="http://schemas.microsoft.com/office/drawing/2014/main" xmlns="" id="{B7526533-D2C8-40B2-9AD0-F60CB8DD9465}"/>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1828" name="Line 20">
            <a:extLst>
              <a:ext uri="{FF2B5EF4-FFF2-40B4-BE49-F238E27FC236}">
                <a16:creationId xmlns:a16="http://schemas.microsoft.com/office/drawing/2014/main" xmlns="" id="{99C473D0-27D7-423A-B5DC-AFEC0882AB41}"/>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1829" name="Line 21">
            <a:extLst>
              <a:ext uri="{FF2B5EF4-FFF2-40B4-BE49-F238E27FC236}">
                <a16:creationId xmlns:a16="http://schemas.microsoft.com/office/drawing/2014/main" xmlns="" id="{E1B707A5-2102-41FD-A041-717DD262E616}"/>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1830" name="Line 22">
            <a:extLst>
              <a:ext uri="{FF2B5EF4-FFF2-40B4-BE49-F238E27FC236}">
                <a16:creationId xmlns:a16="http://schemas.microsoft.com/office/drawing/2014/main" xmlns="" id="{2133926D-5051-42E2-8D3B-402F8F00D005}"/>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1831" name="Line 23">
            <a:extLst>
              <a:ext uri="{FF2B5EF4-FFF2-40B4-BE49-F238E27FC236}">
                <a16:creationId xmlns:a16="http://schemas.microsoft.com/office/drawing/2014/main" xmlns="" id="{AF49C0A3-3505-4FED-A213-E721C50504D2}"/>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1841" name="AutoShape 33">
            <a:extLst>
              <a:ext uri="{FF2B5EF4-FFF2-40B4-BE49-F238E27FC236}">
                <a16:creationId xmlns:a16="http://schemas.microsoft.com/office/drawing/2014/main" xmlns="" id="{30379E1B-5FC5-4A35-ACF2-038B6A1F8C2C}"/>
              </a:ext>
            </a:extLst>
          </p:cNvPr>
          <p:cNvSpPr>
            <a:spLocks noChangeArrowheads="1"/>
          </p:cNvSpPr>
          <p:nvPr/>
        </p:nvSpPr>
        <p:spPr bwMode="auto">
          <a:xfrm>
            <a:off x="2286000" y="4010025"/>
            <a:ext cx="1295400" cy="533400"/>
          </a:xfrm>
          <a:prstGeom prst="roundRect">
            <a:avLst>
              <a:gd name="adj" fmla="val 16667"/>
            </a:avLst>
          </a:prstGeom>
          <a:noFill/>
          <a:ln w="38100">
            <a:solidFill>
              <a:srgbClr val="CC0000"/>
            </a:solidFill>
            <a:round/>
            <a:headEnd/>
            <a:tailEnd/>
          </a:ln>
          <a:effectLst/>
          <a:extLst>
            <a:ext uri="{909E8E84-426E-40DD-AFC4-6F175D3DCCD1}">
              <a14:hiddenFill xmlns:a14="http://schemas.microsoft.com/office/drawing/2010/main">
                <a:gradFill rotWithShape="1">
                  <a:gsLst>
                    <a:gs pos="0">
                      <a:srgbClr val="FFFF66"/>
                    </a:gs>
                    <a:gs pos="100000">
                      <a:srgbClr val="FFFF66">
                        <a:gamma/>
                        <a:shade val="46275"/>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1842" name="Line 34">
            <a:extLst>
              <a:ext uri="{FF2B5EF4-FFF2-40B4-BE49-F238E27FC236}">
                <a16:creationId xmlns:a16="http://schemas.microsoft.com/office/drawing/2014/main" xmlns="" id="{85DD4791-3CC0-4199-BF04-6C997C592E33}"/>
              </a:ext>
            </a:extLst>
          </p:cNvPr>
          <p:cNvSpPr>
            <a:spLocks noChangeShapeType="1"/>
          </p:cNvSpPr>
          <p:nvPr/>
        </p:nvSpPr>
        <p:spPr bwMode="auto">
          <a:xfrm>
            <a:off x="2895600" y="4024313"/>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1843" name="Text Box 35">
            <a:extLst>
              <a:ext uri="{FF2B5EF4-FFF2-40B4-BE49-F238E27FC236}">
                <a16:creationId xmlns:a16="http://schemas.microsoft.com/office/drawing/2014/main" xmlns="" id="{6269FB1F-EBC6-421F-8450-41152B5CAA63}"/>
              </a:ext>
            </a:extLst>
          </p:cNvPr>
          <p:cNvSpPr txBox="1">
            <a:spLocks noChangeArrowheads="1"/>
          </p:cNvSpPr>
          <p:nvPr/>
        </p:nvSpPr>
        <p:spPr bwMode="auto">
          <a:xfrm>
            <a:off x="2490788"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rgbClr val="CC0000"/>
                </a:solidFill>
              </a:rPr>
              <a:t>Swap</a:t>
            </a:r>
          </a:p>
        </p:txBody>
      </p:sp>
      <p:sp>
        <p:nvSpPr>
          <p:cNvPr id="631844" name="Text Box 36">
            <a:extLst>
              <a:ext uri="{FF2B5EF4-FFF2-40B4-BE49-F238E27FC236}">
                <a16:creationId xmlns:a16="http://schemas.microsoft.com/office/drawing/2014/main" xmlns="" id="{7B88642F-8583-4DC3-8995-CAFC3C94ED06}"/>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31846" name="Text Box 38">
            <a:extLst>
              <a:ext uri="{FF2B5EF4-FFF2-40B4-BE49-F238E27FC236}">
                <a16:creationId xmlns:a16="http://schemas.microsoft.com/office/drawing/2014/main" xmlns="" id="{1D8EAC4B-A210-47A0-8C42-F391AC4DCD3A}"/>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31847" name="Text Box 39">
            <a:extLst>
              <a:ext uri="{FF2B5EF4-FFF2-40B4-BE49-F238E27FC236}">
                <a16:creationId xmlns:a16="http://schemas.microsoft.com/office/drawing/2014/main" xmlns="" id="{5AF712C0-4D95-4BFA-A9AF-F71AB3C7921E}"/>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31848" name="Text Box 40">
            <a:extLst>
              <a:ext uri="{FF2B5EF4-FFF2-40B4-BE49-F238E27FC236}">
                <a16:creationId xmlns:a16="http://schemas.microsoft.com/office/drawing/2014/main" xmlns="" id="{52386C4E-5F77-4ECF-B52C-F988DD011B96}"/>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31849" name="Text Box 41">
            <a:extLst>
              <a:ext uri="{FF2B5EF4-FFF2-40B4-BE49-F238E27FC236}">
                <a16:creationId xmlns:a16="http://schemas.microsoft.com/office/drawing/2014/main" xmlns="" id="{6F29C56E-7158-44CC-B4DC-BF2600675AC8}"/>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31850" name="Text Box 42">
            <a:extLst>
              <a:ext uri="{FF2B5EF4-FFF2-40B4-BE49-F238E27FC236}">
                <a16:creationId xmlns:a16="http://schemas.microsoft.com/office/drawing/2014/main" xmlns="" id="{C5E3B6CB-C03D-4A80-B9CB-C2207CA3E4AF}"/>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31851" name="Text Box 43">
            <a:extLst>
              <a:ext uri="{FF2B5EF4-FFF2-40B4-BE49-F238E27FC236}">
                <a16:creationId xmlns:a16="http://schemas.microsoft.com/office/drawing/2014/main" xmlns="" id="{E6800BEE-492F-4286-8EE2-5C510AE72BF0}"/>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31852" name="Text Box 44">
            <a:extLst>
              <a:ext uri="{FF2B5EF4-FFF2-40B4-BE49-F238E27FC236}">
                <a16:creationId xmlns:a16="http://schemas.microsoft.com/office/drawing/2014/main" xmlns="" id="{1AC3342E-686C-4B70-BF65-AA492DEED4F1}"/>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31853" name="Text Box 45">
            <a:extLst>
              <a:ext uri="{FF2B5EF4-FFF2-40B4-BE49-F238E27FC236}">
                <a16:creationId xmlns:a16="http://schemas.microsoft.com/office/drawing/2014/main" xmlns="" id="{03A91FEB-25F3-4BFA-8EAC-D7E217605C55}"/>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31856" name="Text Box 48">
            <a:extLst>
              <a:ext uri="{FF2B5EF4-FFF2-40B4-BE49-F238E27FC236}">
                <a16:creationId xmlns:a16="http://schemas.microsoft.com/office/drawing/2014/main" xmlns="" id="{B6B46EF0-DBB7-410D-834A-53FB430B164A}"/>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31857" name="Text Box 49">
            <a:extLst>
              <a:ext uri="{FF2B5EF4-FFF2-40B4-BE49-F238E27FC236}">
                <a16:creationId xmlns:a16="http://schemas.microsoft.com/office/drawing/2014/main" xmlns="" id="{D5E4CEBB-40CF-4AD9-9801-EAAA58F19B34}"/>
              </a:ext>
            </a:extLst>
          </p:cNvPr>
          <p:cNvSpPr txBox="1">
            <a:spLocks noChangeArrowheads="1"/>
          </p:cNvSpPr>
          <p:nvPr/>
        </p:nvSpPr>
        <p:spPr bwMode="auto">
          <a:xfrm>
            <a:off x="2349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31859" name="Text Box 51">
            <a:extLst>
              <a:ext uri="{FF2B5EF4-FFF2-40B4-BE49-F238E27FC236}">
                <a16:creationId xmlns:a16="http://schemas.microsoft.com/office/drawing/2014/main" xmlns="" id="{1B06F7AC-139A-493B-9570-EC8E3D765265}"/>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38" name="Rectangle 37">
            <a:extLst>
              <a:ext uri="{FF2B5EF4-FFF2-40B4-BE49-F238E27FC236}">
                <a16:creationId xmlns:a16="http://schemas.microsoft.com/office/drawing/2014/main" xmlns="" id="{32D7B246-C010-459E-A1D2-67ED687E6311}"/>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718547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31810">
                                            <p:txEl>
                                              <p:pRg st="0" end="0"/>
                                            </p:txEl>
                                          </p:spTgt>
                                        </p:tgtEl>
                                        <p:attrNameLst>
                                          <p:attrName>style.visibility</p:attrName>
                                        </p:attrNameLst>
                                      </p:cBhvr>
                                      <p:to>
                                        <p:strVal val="visible"/>
                                      </p:to>
                                    </p:set>
                                    <p:animEffect transition="in" filter="dissolve">
                                      <p:cBhvr>
                                        <p:cTn id="7" dur="500"/>
                                        <p:tgtEl>
                                          <p:spTgt spid="6318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631842"/>
                                        </p:tgtEl>
                                        <p:attrNameLst>
                                          <p:attrName>style.visibility</p:attrName>
                                        </p:attrNameLst>
                                      </p:cBhvr>
                                      <p:to>
                                        <p:strVal val="visible"/>
                                      </p:to>
                                    </p:set>
                                    <p:anim calcmode="lin" valueType="num">
                                      <p:cBhvr>
                                        <p:cTn id="12" dur="500" fill="hold"/>
                                        <p:tgtEl>
                                          <p:spTgt spid="631842"/>
                                        </p:tgtEl>
                                        <p:attrNameLst>
                                          <p:attrName>ppt_w</p:attrName>
                                        </p:attrNameLst>
                                      </p:cBhvr>
                                      <p:tavLst>
                                        <p:tav tm="0">
                                          <p:val>
                                            <p:fltVal val="0"/>
                                          </p:val>
                                        </p:tav>
                                        <p:tav tm="100000">
                                          <p:val>
                                            <p:strVal val="#ppt_w"/>
                                          </p:val>
                                        </p:tav>
                                      </p:tavLst>
                                    </p:anim>
                                    <p:anim calcmode="lin" valueType="num">
                                      <p:cBhvr>
                                        <p:cTn id="13" dur="500" fill="hold"/>
                                        <p:tgtEl>
                                          <p:spTgt spid="631842"/>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631841"/>
                                        </p:tgtEl>
                                        <p:attrNameLst>
                                          <p:attrName>style.visibility</p:attrName>
                                        </p:attrNameLst>
                                      </p:cBhvr>
                                      <p:to>
                                        <p:strVal val="visible"/>
                                      </p:to>
                                    </p:set>
                                    <p:anim calcmode="lin" valueType="num">
                                      <p:cBhvr>
                                        <p:cTn id="16" dur="500" fill="hold"/>
                                        <p:tgtEl>
                                          <p:spTgt spid="631841"/>
                                        </p:tgtEl>
                                        <p:attrNameLst>
                                          <p:attrName>ppt_w</p:attrName>
                                        </p:attrNameLst>
                                      </p:cBhvr>
                                      <p:tavLst>
                                        <p:tav tm="0">
                                          <p:val>
                                            <p:fltVal val="0"/>
                                          </p:val>
                                        </p:tav>
                                        <p:tav tm="100000">
                                          <p:val>
                                            <p:strVal val="#ppt_w"/>
                                          </p:val>
                                        </p:tav>
                                      </p:tavLst>
                                    </p:anim>
                                    <p:anim calcmode="lin" valueType="num">
                                      <p:cBhvr>
                                        <p:cTn id="17" dur="500" fill="hold"/>
                                        <p:tgtEl>
                                          <p:spTgt spid="631841"/>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0"/>
                                  </p:stCondLst>
                                  <p:childTnLst>
                                    <p:set>
                                      <p:cBhvr>
                                        <p:cTn id="19" dur="1" fill="hold">
                                          <p:stCondLst>
                                            <p:cond delay="0"/>
                                          </p:stCondLst>
                                        </p:cTn>
                                        <p:tgtEl>
                                          <p:spTgt spid="631843"/>
                                        </p:tgtEl>
                                        <p:attrNameLst>
                                          <p:attrName>style.visibility</p:attrName>
                                        </p:attrNameLst>
                                      </p:cBhvr>
                                      <p:to>
                                        <p:strVal val="visible"/>
                                      </p:to>
                                    </p:set>
                                    <p:anim calcmode="lin" valueType="num">
                                      <p:cBhvr>
                                        <p:cTn id="20" dur="500" fill="hold"/>
                                        <p:tgtEl>
                                          <p:spTgt spid="631843"/>
                                        </p:tgtEl>
                                        <p:attrNameLst>
                                          <p:attrName>ppt_w</p:attrName>
                                        </p:attrNameLst>
                                      </p:cBhvr>
                                      <p:tavLst>
                                        <p:tav tm="0">
                                          <p:val>
                                            <p:fltVal val="0"/>
                                          </p:val>
                                        </p:tav>
                                        <p:tav tm="100000">
                                          <p:val>
                                            <p:strVal val="#ppt_w"/>
                                          </p:val>
                                        </p:tav>
                                      </p:tavLst>
                                    </p:anim>
                                    <p:anim calcmode="lin" valueType="num">
                                      <p:cBhvr>
                                        <p:cTn id="21" dur="500" fill="hold"/>
                                        <p:tgtEl>
                                          <p:spTgt spid="631843"/>
                                        </p:tgtEl>
                                        <p:attrNameLst>
                                          <p:attrName>ppt_h</p:attrName>
                                        </p:attrNameLst>
                                      </p:cBhvr>
                                      <p:tavLst>
                                        <p:tav tm="0">
                                          <p:val>
                                            <p:fltVal val="0"/>
                                          </p:val>
                                        </p:tav>
                                        <p:tav tm="100000">
                                          <p:val>
                                            <p:strVal val="#ppt_h"/>
                                          </p:val>
                                        </p:tav>
                                      </p:tavLst>
                                    </p:anim>
                                  </p:childTnLst>
                                </p:cTn>
                              </p:par>
                              <p:par>
                                <p:cTn id="22" presetID="9" presetClass="exit" presetSubtype="0" fill="hold" grpId="0" nodeType="withEffect">
                                  <p:stCondLst>
                                    <p:cond delay="0"/>
                                  </p:stCondLst>
                                  <p:childTnLst>
                                    <p:animEffect transition="out" filter="dissolve">
                                      <p:cBhvr>
                                        <p:cTn id="23" dur="500"/>
                                        <p:tgtEl>
                                          <p:spTgt spid="631857"/>
                                        </p:tgtEl>
                                      </p:cBhvr>
                                    </p:animEffect>
                                    <p:set>
                                      <p:cBhvr>
                                        <p:cTn id="24" dur="1" fill="hold">
                                          <p:stCondLst>
                                            <p:cond delay="499"/>
                                          </p:stCondLst>
                                        </p:cTn>
                                        <p:tgtEl>
                                          <p:spTgt spid="631857"/>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631817"/>
                                        </p:tgtEl>
                                      </p:cBhvr>
                                    </p:animEffect>
                                    <p:set>
                                      <p:cBhvr>
                                        <p:cTn id="27" dur="1" fill="hold">
                                          <p:stCondLst>
                                            <p:cond delay="499"/>
                                          </p:stCondLst>
                                        </p:cTn>
                                        <p:tgtEl>
                                          <p:spTgt spid="631817"/>
                                        </p:tgtEl>
                                        <p:attrNameLst>
                                          <p:attrName>style.visibility</p:attrName>
                                        </p:attrNameLst>
                                      </p:cBhvr>
                                      <p:to>
                                        <p:strVal val="hidden"/>
                                      </p:to>
                                    </p:set>
                                  </p:childTnLst>
                                </p:cTn>
                              </p:par>
                              <p:par>
                                <p:cTn id="28" presetID="9" presetClass="entr" presetSubtype="0" fill="hold" grpId="0" nodeType="withEffect">
                                  <p:stCondLst>
                                    <p:cond delay="0"/>
                                  </p:stCondLst>
                                  <p:childTnLst>
                                    <p:set>
                                      <p:cBhvr>
                                        <p:cTn id="29" dur="1" fill="hold">
                                          <p:stCondLst>
                                            <p:cond delay="0"/>
                                          </p:stCondLst>
                                        </p:cTn>
                                        <p:tgtEl>
                                          <p:spTgt spid="631859"/>
                                        </p:tgtEl>
                                        <p:attrNameLst>
                                          <p:attrName>style.visibility</p:attrName>
                                        </p:attrNameLst>
                                      </p:cBhvr>
                                      <p:to>
                                        <p:strVal val="visible"/>
                                      </p:to>
                                    </p:set>
                                    <p:animEffect transition="in" filter="dissolve">
                                      <p:cBhvr>
                                        <p:cTn id="30" dur="500"/>
                                        <p:tgtEl>
                                          <p:spTgt spid="63185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31844"/>
                                        </p:tgtEl>
                                        <p:attrNameLst>
                                          <p:attrName>style.visibility</p:attrName>
                                        </p:attrNameLst>
                                      </p:cBhvr>
                                      <p:to>
                                        <p:strVal val="visible"/>
                                      </p:to>
                                    </p:set>
                                    <p:animEffect transition="in" filter="dissolve">
                                      <p:cBhvr>
                                        <p:cTn id="33" dur="500"/>
                                        <p:tgtEl>
                                          <p:spTgt spid="63184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xit" presetSubtype="0" fill="hold" grpId="1" nodeType="clickEffect">
                                  <p:stCondLst>
                                    <p:cond delay="0"/>
                                  </p:stCondLst>
                                  <p:childTnLst>
                                    <p:anim calcmode="lin" valueType="num">
                                      <p:cBhvr>
                                        <p:cTn id="37" dur="500"/>
                                        <p:tgtEl>
                                          <p:spTgt spid="631843"/>
                                        </p:tgtEl>
                                        <p:attrNameLst>
                                          <p:attrName>ppt_w</p:attrName>
                                        </p:attrNameLst>
                                      </p:cBhvr>
                                      <p:tavLst>
                                        <p:tav tm="0">
                                          <p:val>
                                            <p:strVal val="ppt_w"/>
                                          </p:val>
                                        </p:tav>
                                        <p:tav tm="100000">
                                          <p:val>
                                            <p:fltVal val="0"/>
                                          </p:val>
                                        </p:tav>
                                      </p:tavLst>
                                    </p:anim>
                                    <p:anim calcmode="lin" valueType="num">
                                      <p:cBhvr>
                                        <p:cTn id="38" dur="500"/>
                                        <p:tgtEl>
                                          <p:spTgt spid="631843"/>
                                        </p:tgtEl>
                                        <p:attrNameLst>
                                          <p:attrName>ppt_h</p:attrName>
                                        </p:attrNameLst>
                                      </p:cBhvr>
                                      <p:tavLst>
                                        <p:tav tm="0">
                                          <p:val>
                                            <p:strVal val="ppt_h"/>
                                          </p:val>
                                        </p:tav>
                                        <p:tav tm="100000">
                                          <p:val>
                                            <p:fltVal val="0"/>
                                          </p:val>
                                        </p:tav>
                                      </p:tavLst>
                                    </p:anim>
                                    <p:animEffect transition="out" filter="fade">
                                      <p:cBhvr>
                                        <p:cTn id="39" dur="500"/>
                                        <p:tgtEl>
                                          <p:spTgt spid="631843"/>
                                        </p:tgtEl>
                                      </p:cBhvr>
                                    </p:animEffect>
                                    <p:set>
                                      <p:cBhvr>
                                        <p:cTn id="40" dur="1" fill="hold">
                                          <p:stCondLst>
                                            <p:cond delay="499"/>
                                          </p:stCondLst>
                                        </p:cTn>
                                        <p:tgtEl>
                                          <p:spTgt spid="631843"/>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631842"/>
                                        </p:tgtEl>
                                      </p:cBhvr>
                                    </p:animEffect>
                                    <p:set>
                                      <p:cBhvr>
                                        <p:cTn id="43" dur="1" fill="hold">
                                          <p:stCondLst>
                                            <p:cond delay="499"/>
                                          </p:stCondLst>
                                        </p:cTn>
                                        <p:tgtEl>
                                          <p:spTgt spid="631842"/>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631841"/>
                                        </p:tgtEl>
                                      </p:cBhvr>
                                    </p:animEffect>
                                    <p:set>
                                      <p:cBhvr>
                                        <p:cTn id="46" dur="1" fill="hold">
                                          <p:stCondLst>
                                            <p:cond delay="499"/>
                                          </p:stCondLst>
                                        </p:cTn>
                                        <p:tgtEl>
                                          <p:spTgt spid="631841"/>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631810">
                                            <p:txEl>
                                              <p:pRg st="1" end="1"/>
                                            </p:txEl>
                                          </p:spTgt>
                                        </p:tgtEl>
                                        <p:attrNameLst>
                                          <p:attrName>style.visibility</p:attrName>
                                        </p:attrNameLst>
                                      </p:cBhvr>
                                      <p:to>
                                        <p:strVal val="visible"/>
                                      </p:to>
                                    </p:set>
                                    <p:animEffect transition="in" filter="dissolve">
                                      <p:cBhvr>
                                        <p:cTn id="51" dur="500"/>
                                        <p:tgtEl>
                                          <p:spTgt spid="6318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7" grpId="0"/>
      <p:bldP spid="631843" grpId="0"/>
      <p:bldP spid="631843" grpId="1"/>
      <p:bldP spid="631844" grpId="0"/>
      <p:bldP spid="631857" grpId="0"/>
      <p:bldP spid="631859" grpId="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3858" name="Rectangle 2">
            <a:extLst>
              <a:ext uri="{FF2B5EF4-FFF2-40B4-BE49-F238E27FC236}">
                <a16:creationId xmlns:a16="http://schemas.microsoft.com/office/drawing/2014/main" xmlns="" id="{B0FDEC72-26D3-4E91-AA66-CAF3AE7F656E}"/>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Truncate the last element, that is, pivot from List 1.</a:t>
            </a:r>
            <a:endParaRPr lang="en-US" altLang="en-US" sz="2000">
              <a:solidFill>
                <a:schemeClr val="accent2"/>
              </a:solidFill>
            </a:endParaRPr>
          </a:p>
        </p:txBody>
      </p:sp>
      <p:sp>
        <p:nvSpPr>
          <p:cNvPr id="633859" name="Text Box 3">
            <a:extLst>
              <a:ext uri="{FF2B5EF4-FFF2-40B4-BE49-F238E27FC236}">
                <a16:creationId xmlns:a16="http://schemas.microsoft.com/office/drawing/2014/main" xmlns="" id="{6D4B3977-C366-4353-B53F-AE04B0ACF09C}"/>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33867" name="Text Box 11">
            <a:extLst>
              <a:ext uri="{FF2B5EF4-FFF2-40B4-BE49-F238E27FC236}">
                <a16:creationId xmlns:a16="http://schemas.microsoft.com/office/drawing/2014/main" xmlns="" id="{0A91AEC0-4305-4BAC-AE1D-F1B42895FCA2}"/>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33868" name="AutoShape 12">
            <a:extLst>
              <a:ext uri="{FF2B5EF4-FFF2-40B4-BE49-F238E27FC236}">
                <a16:creationId xmlns:a16="http://schemas.microsoft.com/office/drawing/2014/main" xmlns="" id="{4B35D90D-2B4A-4A0A-ADEB-C8758970DCA0}"/>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3869" name="Text Box 13">
            <a:extLst>
              <a:ext uri="{FF2B5EF4-FFF2-40B4-BE49-F238E27FC236}">
                <a16:creationId xmlns:a16="http://schemas.microsoft.com/office/drawing/2014/main" xmlns="" id="{A48DE138-CCBC-4990-916C-56F95DC1076C}"/>
              </a:ext>
            </a:extLst>
          </p:cNvPr>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33870" name="Text Box 14">
            <a:extLst>
              <a:ext uri="{FF2B5EF4-FFF2-40B4-BE49-F238E27FC236}">
                <a16:creationId xmlns:a16="http://schemas.microsoft.com/office/drawing/2014/main" xmlns="" id="{6B8F0B48-DE68-4BDB-9B29-0FB943CAA140}"/>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33871" name="Text Box 15">
            <a:extLst>
              <a:ext uri="{FF2B5EF4-FFF2-40B4-BE49-F238E27FC236}">
                <a16:creationId xmlns:a16="http://schemas.microsoft.com/office/drawing/2014/main" xmlns="" id="{337C1A10-49FE-4C4F-AE4C-8980984FE7AB}"/>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33872" name="Text Box 16">
            <a:extLst>
              <a:ext uri="{FF2B5EF4-FFF2-40B4-BE49-F238E27FC236}">
                <a16:creationId xmlns:a16="http://schemas.microsoft.com/office/drawing/2014/main" xmlns="" id="{02BA9F2E-DB35-4490-880A-CDC4B24C2F31}"/>
              </a:ext>
            </a:extLst>
          </p:cNvPr>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33874" name="Text Box 18">
            <a:extLst>
              <a:ext uri="{FF2B5EF4-FFF2-40B4-BE49-F238E27FC236}">
                <a16:creationId xmlns:a16="http://schemas.microsoft.com/office/drawing/2014/main" xmlns="" id="{D62B87DF-C3C0-4561-AB5F-6D64B0F78F6B}"/>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33875" name="Line 19">
            <a:extLst>
              <a:ext uri="{FF2B5EF4-FFF2-40B4-BE49-F238E27FC236}">
                <a16:creationId xmlns:a16="http://schemas.microsoft.com/office/drawing/2014/main" xmlns="" id="{393B7DE3-5236-4537-827B-E465C6D62E54}"/>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3876" name="Line 20">
            <a:extLst>
              <a:ext uri="{FF2B5EF4-FFF2-40B4-BE49-F238E27FC236}">
                <a16:creationId xmlns:a16="http://schemas.microsoft.com/office/drawing/2014/main" xmlns="" id="{71445C83-DD6C-4777-ACED-091ABC6B5E5A}"/>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3877" name="Line 21">
            <a:extLst>
              <a:ext uri="{FF2B5EF4-FFF2-40B4-BE49-F238E27FC236}">
                <a16:creationId xmlns:a16="http://schemas.microsoft.com/office/drawing/2014/main" xmlns="" id="{8A4AD6CE-5102-40D0-85FA-2666872D47E7}"/>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3878" name="Line 22">
            <a:extLst>
              <a:ext uri="{FF2B5EF4-FFF2-40B4-BE49-F238E27FC236}">
                <a16:creationId xmlns:a16="http://schemas.microsoft.com/office/drawing/2014/main" xmlns="" id="{AB2EA763-FD3C-4773-9EFC-111BD878EFCD}"/>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3879" name="Line 23">
            <a:extLst>
              <a:ext uri="{FF2B5EF4-FFF2-40B4-BE49-F238E27FC236}">
                <a16:creationId xmlns:a16="http://schemas.microsoft.com/office/drawing/2014/main" xmlns="" id="{38CDB5F9-5F06-46AF-B2D1-55BB17B3A126}"/>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3899" name="Text Box 43">
            <a:extLst>
              <a:ext uri="{FF2B5EF4-FFF2-40B4-BE49-F238E27FC236}">
                <a16:creationId xmlns:a16="http://schemas.microsoft.com/office/drawing/2014/main" xmlns="" id="{8855D085-5DE1-4037-9C6D-F1F427A7D324}"/>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33902" name="Text Box 46">
            <a:extLst>
              <a:ext uri="{FF2B5EF4-FFF2-40B4-BE49-F238E27FC236}">
                <a16:creationId xmlns:a16="http://schemas.microsoft.com/office/drawing/2014/main" xmlns="" id="{A27A7B81-EFBC-42C8-A24F-9E53D3E19630}"/>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33903" name="Text Box 47">
            <a:extLst>
              <a:ext uri="{FF2B5EF4-FFF2-40B4-BE49-F238E27FC236}">
                <a16:creationId xmlns:a16="http://schemas.microsoft.com/office/drawing/2014/main" xmlns="" id="{206D6EC5-2766-4F53-8009-11A4E883063C}"/>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33904" name="Text Box 48">
            <a:extLst>
              <a:ext uri="{FF2B5EF4-FFF2-40B4-BE49-F238E27FC236}">
                <a16:creationId xmlns:a16="http://schemas.microsoft.com/office/drawing/2014/main" xmlns="" id="{52ABC518-D976-4185-A730-AD41FEC74DD7}"/>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33905" name="Text Box 49">
            <a:extLst>
              <a:ext uri="{FF2B5EF4-FFF2-40B4-BE49-F238E27FC236}">
                <a16:creationId xmlns:a16="http://schemas.microsoft.com/office/drawing/2014/main" xmlns="" id="{922858D9-ADD8-4D70-961A-2DF3099977AB}"/>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33906" name="Text Box 50">
            <a:extLst>
              <a:ext uri="{FF2B5EF4-FFF2-40B4-BE49-F238E27FC236}">
                <a16:creationId xmlns:a16="http://schemas.microsoft.com/office/drawing/2014/main" xmlns="" id="{AD7754CF-0E2B-4D7D-9E3B-F337E56AB39B}"/>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33907" name="Text Box 51">
            <a:extLst>
              <a:ext uri="{FF2B5EF4-FFF2-40B4-BE49-F238E27FC236}">
                <a16:creationId xmlns:a16="http://schemas.microsoft.com/office/drawing/2014/main" xmlns="" id="{1A776F9B-BA6D-4DFA-A10D-22141901CF97}"/>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33908" name="AutoShape 52">
            <a:extLst>
              <a:ext uri="{FF2B5EF4-FFF2-40B4-BE49-F238E27FC236}">
                <a16:creationId xmlns:a16="http://schemas.microsoft.com/office/drawing/2014/main" xmlns="" id="{C602E90A-4794-42FD-B92F-5067A257CB66}"/>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3909" name="Line 53">
            <a:extLst>
              <a:ext uri="{FF2B5EF4-FFF2-40B4-BE49-F238E27FC236}">
                <a16:creationId xmlns:a16="http://schemas.microsoft.com/office/drawing/2014/main" xmlns="" id="{BD42636E-E75D-4EE3-AFAA-ADEF78A06A9A}"/>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3910" name="Text Box 54">
            <a:extLst>
              <a:ext uri="{FF2B5EF4-FFF2-40B4-BE49-F238E27FC236}">
                <a16:creationId xmlns:a16="http://schemas.microsoft.com/office/drawing/2014/main" xmlns="" id="{78FDDE56-75B9-4AD5-9601-B7B89A97E67C}"/>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33912" name="Text Box 56">
            <a:extLst>
              <a:ext uri="{FF2B5EF4-FFF2-40B4-BE49-F238E27FC236}">
                <a16:creationId xmlns:a16="http://schemas.microsoft.com/office/drawing/2014/main" xmlns="" id="{1CBE75E8-F454-40D3-8157-E9D5B0E992F3}"/>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33913" name="Text Box 57">
            <a:extLst>
              <a:ext uri="{FF2B5EF4-FFF2-40B4-BE49-F238E27FC236}">
                <a16:creationId xmlns:a16="http://schemas.microsoft.com/office/drawing/2014/main" xmlns="" id="{9B9E34E8-6E06-47F0-8CF7-356234B66D5E}"/>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33914" name="Text Box 58">
            <a:extLst>
              <a:ext uri="{FF2B5EF4-FFF2-40B4-BE49-F238E27FC236}">
                <a16:creationId xmlns:a16="http://schemas.microsoft.com/office/drawing/2014/main" xmlns="" id="{DD911D79-53AF-49A7-965B-D56EAB5FE05A}"/>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33915" name="Text Box 59">
            <a:extLst>
              <a:ext uri="{FF2B5EF4-FFF2-40B4-BE49-F238E27FC236}">
                <a16:creationId xmlns:a16="http://schemas.microsoft.com/office/drawing/2014/main" xmlns="" id="{500E55AB-2F6C-4DA0-BDBD-0086247B5C1F}"/>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33917" name="Line 61">
            <a:extLst>
              <a:ext uri="{FF2B5EF4-FFF2-40B4-BE49-F238E27FC236}">
                <a16:creationId xmlns:a16="http://schemas.microsoft.com/office/drawing/2014/main" xmlns="" id="{6E3A3F62-48C5-4E23-A715-017300254508}"/>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3925" name="Text Box 69">
            <a:extLst>
              <a:ext uri="{FF2B5EF4-FFF2-40B4-BE49-F238E27FC236}">
                <a16:creationId xmlns:a16="http://schemas.microsoft.com/office/drawing/2014/main" xmlns="" id="{395FEAA0-3E9E-4C40-B96E-14FF861B2303}"/>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34" name="Rectangle 33">
            <a:extLst>
              <a:ext uri="{FF2B5EF4-FFF2-40B4-BE49-F238E27FC236}">
                <a16:creationId xmlns:a16="http://schemas.microsoft.com/office/drawing/2014/main" xmlns="" id="{C37D4158-976F-411F-BD6F-A728EE56A5AF}"/>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014974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33858">
                                            <p:txEl>
                                              <p:pRg st="0" end="0"/>
                                            </p:txEl>
                                          </p:spTgt>
                                        </p:tgtEl>
                                        <p:attrNameLst>
                                          <p:attrName>style.visibility</p:attrName>
                                        </p:attrNameLst>
                                      </p:cBhvr>
                                      <p:to>
                                        <p:strVal val="visible"/>
                                      </p:to>
                                    </p:set>
                                    <p:animEffect transition="in" filter="dissolve">
                                      <p:cBhvr>
                                        <p:cTn id="7" dur="500"/>
                                        <p:tgtEl>
                                          <p:spTgt spid="6338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906" name="Rectangle 2">
            <a:extLst>
              <a:ext uri="{FF2B5EF4-FFF2-40B4-BE49-F238E27FC236}">
                <a16:creationId xmlns:a16="http://schemas.microsoft.com/office/drawing/2014/main" xmlns="" id="{6161FF68-200A-429F-AFF2-72BBB5D38145}"/>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List 1 has only one element. </a:t>
            </a:r>
          </a:p>
          <a:p>
            <a:pPr>
              <a:spcBef>
                <a:spcPct val="20000"/>
              </a:spcBef>
              <a:buFontTx/>
              <a:buBlip>
                <a:blip r:embed="rId3"/>
              </a:buBlip>
            </a:pPr>
            <a:r>
              <a:rPr lang="en-IN" altLang="en-US" sz="2000">
                <a:solidFill>
                  <a:schemeClr val="accent2"/>
                </a:solidFill>
              </a:rPr>
              <a:t>Therefore, no sorting required.</a:t>
            </a:r>
            <a:endParaRPr lang="en-US" altLang="en-US" sz="2000">
              <a:solidFill>
                <a:schemeClr val="accent2"/>
              </a:solidFill>
            </a:endParaRPr>
          </a:p>
        </p:txBody>
      </p:sp>
      <p:sp>
        <p:nvSpPr>
          <p:cNvPr id="635907" name="Text Box 3">
            <a:extLst>
              <a:ext uri="{FF2B5EF4-FFF2-40B4-BE49-F238E27FC236}">
                <a16:creationId xmlns:a16="http://schemas.microsoft.com/office/drawing/2014/main" xmlns="" id="{7FD7CBF2-7D73-4C5F-904E-DAF45768DA0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35915" name="Text Box 11">
            <a:extLst>
              <a:ext uri="{FF2B5EF4-FFF2-40B4-BE49-F238E27FC236}">
                <a16:creationId xmlns:a16="http://schemas.microsoft.com/office/drawing/2014/main" xmlns="" id="{71B9FDD6-2A2D-4CCE-AD8C-F6C2B57DDA49}"/>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35916" name="AutoShape 12">
            <a:extLst>
              <a:ext uri="{FF2B5EF4-FFF2-40B4-BE49-F238E27FC236}">
                <a16:creationId xmlns:a16="http://schemas.microsoft.com/office/drawing/2014/main" xmlns="" id="{1F8F7D92-BCD9-4AB4-894B-4A38D3D9FC85}"/>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917" name="Text Box 13">
            <a:extLst>
              <a:ext uri="{FF2B5EF4-FFF2-40B4-BE49-F238E27FC236}">
                <a16:creationId xmlns:a16="http://schemas.microsoft.com/office/drawing/2014/main" xmlns="" id="{4ED4CF41-EAD0-40D3-8109-84514C18961F}"/>
              </a:ext>
            </a:extLst>
          </p:cNvPr>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35918" name="Text Box 14">
            <a:extLst>
              <a:ext uri="{FF2B5EF4-FFF2-40B4-BE49-F238E27FC236}">
                <a16:creationId xmlns:a16="http://schemas.microsoft.com/office/drawing/2014/main" xmlns="" id="{05338888-20C0-4062-8DD6-FCC87588F099}"/>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35919" name="Text Box 15">
            <a:extLst>
              <a:ext uri="{FF2B5EF4-FFF2-40B4-BE49-F238E27FC236}">
                <a16:creationId xmlns:a16="http://schemas.microsoft.com/office/drawing/2014/main" xmlns="" id="{50A646E8-D80F-4925-8AFF-0AB66982EA18}"/>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35920" name="Text Box 16">
            <a:extLst>
              <a:ext uri="{FF2B5EF4-FFF2-40B4-BE49-F238E27FC236}">
                <a16:creationId xmlns:a16="http://schemas.microsoft.com/office/drawing/2014/main" xmlns="" id="{D49A5FB8-A9F7-4958-8F97-546DF5841D59}"/>
              </a:ext>
            </a:extLst>
          </p:cNvPr>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35922" name="Text Box 18">
            <a:extLst>
              <a:ext uri="{FF2B5EF4-FFF2-40B4-BE49-F238E27FC236}">
                <a16:creationId xmlns:a16="http://schemas.microsoft.com/office/drawing/2014/main" xmlns="" id="{3B0CF46F-2FE2-4458-9137-8D0F7CBEA751}"/>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35923" name="Line 19">
            <a:extLst>
              <a:ext uri="{FF2B5EF4-FFF2-40B4-BE49-F238E27FC236}">
                <a16:creationId xmlns:a16="http://schemas.microsoft.com/office/drawing/2014/main" xmlns="" id="{4248F99A-5382-4B2C-B11C-D0B55EDD33C7}"/>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5924" name="Line 20">
            <a:extLst>
              <a:ext uri="{FF2B5EF4-FFF2-40B4-BE49-F238E27FC236}">
                <a16:creationId xmlns:a16="http://schemas.microsoft.com/office/drawing/2014/main" xmlns="" id="{7A925C19-C8B9-4DEF-8E17-303D5FC9F2C0}"/>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5925" name="Line 21">
            <a:extLst>
              <a:ext uri="{FF2B5EF4-FFF2-40B4-BE49-F238E27FC236}">
                <a16:creationId xmlns:a16="http://schemas.microsoft.com/office/drawing/2014/main" xmlns="" id="{B474C612-6CCB-41C1-9555-20FAA130077D}"/>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5926" name="Line 22">
            <a:extLst>
              <a:ext uri="{FF2B5EF4-FFF2-40B4-BE49-F238E27FC236}">
                <a16:creationId xmlns:a16="http://schemas.microsoft.com/office/drawing/2014/main" xmlns="" id="{E8804BF2-C942-4E46-84F5-296BFB7B8DC7}"/>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5927" name="Line 23">
            <a:extLst>
              <a:ext uri="{FF2B5EF4-FFF2-40B4-BE49-F238E27FC236}">
                <a16:creationId xmlns:a16="http://schemas.microsoft.com/office/drawing/2014/main" xmlns="" id="{F55E6CBA-0F4F-4C15-A76A-358CAE655983}"/>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5941" name="Text Box 37">
            <a:extLst>
              <a:ext uri="{FF2B5EF4-FFF2-40B4-BE49-F238E27FC236}">
                <a16:creationId xmlns:a16="http://schemas.microsoft.com/office/drawing/2014/main" xmlns="" id="{9DEAAB96-CF63-4D5E-92A4-1BD77D3DCB14}"/>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35942" name="Text Box 38">
            <a:extLst>
              <a:ext uri="{FF2B5EF4-FFF2-40B4-BE49-F238E27FC236}">
                <a16:creationId xmlns:a16="http://schemas.microsoft.com/office/drawing/2014/main" xmlns="" id="{51A6A689-59D1-4D7C-BCF2-0D8469137949}"/>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35943" name="Text Box 39">
            <a:extLst>
              <a:ext uri="{FF2B5EF4-FFF2-40B4-BE49-F238E27FC236}">
                <a16:creationId xmlns:a16="http://schemas.microsoft.com/office/drawing/2014/main" xmlns="" id="{68DE5A33-9ACB-4C4B-9DC5-7E2F17550D17}"/>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35944" name="Text Box 40">
            <a:extLst>
              <a:ext uri="{FF2B5EF4-FFF2-40B4-BE49-F238E27FC236}">
                <a16:creationId xmlns:a16="http://schemas.microsoft.com/office/drawing/2014/main" xmlns="" id="{E560D981-8733-4A6E-986B-4B0614E57690}"/>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35945" name="Text Box 41">
            <a:extLst>
              <a:ext uri="{FF2B5EF4-FFF2-40B4-BE49-F238E27FC236}">
                <a16:creationId xmlns:a16="http://schemas.microsoft.com/office/drawing/2014/main" xmlns="" id="{2527FBBE-D0AB-402A-A4C7-40EA5F97E2B2}"/>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35946" name="Text Box 42">
            <a:extLst>
              <a:ext uri="{FF2B5EF4-FFF2-40B4-BE49-F238E27FC236}">
                <a16:creationId xmlns:a16="http://schemas.microsoft.com/office/drawing/2014/main" xmlns="" id="{9EB5E2BF-0314-459A-82B4-1919788925F4}"/>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35947" name="Text Box 43">
            <a:extLst>
              <a:ext uri="{FF2B5EF4-FFF2-40B4-BE49-F238E27FC236}">
                <a16:creationId xmlns:a16="http://schemas.microsoft.com/office/drawing/2014/main" xmlns="" id="{A734A08F-3DA4-4E93-B78D-8B9CCB9D2F36}"/>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35948" name="Text Box 44">
            <a:extLst>
              <a:ext uri="{FF2B5EF4-FFF2-40B4-BE49-F238E27FC236}">
                <a16:creationId xmlns:a16="http://schemas.microsoft.com/office/drawing/2014/main" xmlns="" id="{2D988E7E-109E-41DD-903E-BE0BE9FB6642}"/>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35949" name="AutoShape 45">
            <a:extLst>
              <a:ext uri="{FF2B5EF4-FFF2-40B4-BE49-F238E27FC236}">
                <a16:creationId xmlns:a16="http://schemas.microsoft.com/office/drawing/2014/main" xmlns="" id="{F24469E3-26AA-408B-BEDD-C7F3499B3ACA}"/>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950" name="Line 46">
            <a:extLst>
              <a:ext uri="{FF2B5EF4-FFF2-40B4-BE49-F238E27FC236}">
                <a16:creationId xmlns:a16="http://schemas.microsoft.com/office/drawing/2014/main" xmlns="" id="{1CA4B737-6760-4363-8ECE-6A0F4019D6DD}"/>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5951" name="Text Box 47">
            <a:extLst>
              <a:ext uri="{FF2B5EF4-FFF2-40B4-BE49-F238E27FC236}">
                <a16:creationId xmlns:a16="http://schemas.microsoft.com/office/drawing/2014/main" xmlns="" id="{33490807-9B2D-481F-AC55-AECCB5BB1419}"/>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35952" name="Text Box 48">
            <a:extLst>
              <a:ext uri="{FF2B5EF4-FFF2-40B4-BE49-F238E27FC236}">
                <a16:creationId xmlns:a16="http://schemas.microsoft.com/office/drawing/2014/main" xmlns="" id="{3DBB998D-4F88-4935-8B87-CBF3D8A7E47C}"/>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35953" name="Text Box 49">
            <a:extLst>
              <a:ext uri="{FF2B5EF4-FFF2-40B4-BE49-F238E27FC236}">
                <a16:creationId xmlns:a16="http://schemas.microsoft.com/office/drawing/2014/main" xmlns="" id="{08913F21-A8DC-4100-8BA2-6152436CCC5C}"/>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35954" name="Text Box 50">
            <a:extLst>
              <a:ext uri="{FF2B5EF4-FFF2-40B4-BE49-F238E27FC236}">
                <a16:creationId xmlns:a16="http://schemas.microsoft.com/office/drawing/2014/main" xmlns="" id="{3F4B54D2-F980-4CC3-B931-0A466934A6F4}"/>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35955" name="Text Box 51">
            <a:extLst>
              <a:ext uri="{FF2B5EF4-FFF2-40B4-BE49-F238E27FC236}">
                <a16:creationId xmlns:a16="http://schemas.microsoft.com/office/drawing/2014/main" xmlns="" id="{F5C285DB-908A-4F9C-81A6-794B585698D5}"/>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bg2"/>
                </a:solidFill>
              </a:rPr>
              <a:t>28</a:t>
            </a:r>
          </a:p>
        </p:txBody>
      </p:sp>
      <p:sp>
        <p:nvSpPr>
          <p:cNvPr id="635956" name="Line 52">
            <a:extLst>
              <a:ext uri="{FF2B5EF4-FFF2-40B4-BE49-F238E27FC236}">
                <a16:creationId xmlns:a16="http://schemas.microsoft.com/office/drawing/2014/main" xmlns="" id="{FED9D98E-7EAE-4E49-AAA1-EB9F16C774BD}"/>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Rectangle 33">
            <a:extLst>
              <a:ext uri="{FF2B5EF4-FFF2-40B4-BE49-F238E27FC236}">
                <a16:creationId xmlns:a16="http://schemas.microsoft.com/office/drawing/2014/main" xmlns="" id="{4203B0BB-A580-41C9-BA27-B098C45B145D}"/>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74089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35906">
                                            <p:txEl>
                                              <p:pRg st="0" end="0"/>
                                            </p:txEl>
                                          </p:spTgt>
                                        </p:tgtEl>
                                        <p:attrNameLst>
                                          <p:attrName>style.visibility</p:attrName>
                                        </p:attrNameLst>
                                      </p:cBhvr>
                                      <p:to>
                                        <p:strVal val="visible"/>
                                      </p:to>
                                    </p:set>
                                    <p:animEffect transition="in" filter="dissolve">
                                      <p:cBhvr>
                                        <p:cTn id="7" dur="500"/>
                                        <p:tgtEl>
                                          <p:spTgt spid="6359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35906">
                                            <p:txEl>
                                              <p:pRg st="1" end="1"/>
                                            </p:txEl>
                                          </p:spTgt>
                                        </p:tgtEl>
                                        <p:attrNameLst>
                                          <p:attrName>style.visibility</p:attrName>
                                        </p:attrNameLst>
                                      </p:cBhvr>
                                      <p:to>
                                        <p:strVal val="visible"/>
                                      </p:to>
                                    </p:set>
                                    <p:animEffect transition="in" filter="dissolve">
                                      <p:cBhvr>
                                        <p:cTn id="12" dur="500"/>
                                        <p:tgtEl>
                                          <p:spTgt spid="6359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xmlns="" id="{4E604D68-41A2-4E4E-9386-92DD47D2EEFB}"/>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Sort the second list, List 2. </a:t>
            </a:r>
          </a:p>
        </p:txBody>
      </p:sp>
      <p:sp>
        <p:nvSpPr>
          <p:cNvPr id="637955" name="Text Box 3">
            <a:extLst>
              <a:ext uri="{FF2B5EF4-FFF2-40B4-BE49-F238E27FC236}">
                <a16:creationId xmlns:a16="http://schemas.microsoft.com/office/drawing/2014/main" xmlns="" id="{27831326-F10B-4B32-A226-DDDC3FBF83C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37962" name="AutoShape 10">
            <a:extLst>
              <a:ext uri="{FF2B5EF4-FFF2-40B4-BE49-F238E27FC236}">
                <a16:creationId xmlns:a16="http://schemas.microsoft.com/office/drawing/2014/main" xmlns="" id="{F89C2FAF-3F5C-4C55-919C-BD2B9EA22B57}"/>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7963" name="Text Box 11">
            <a:extLst>
              <a:ext uri="{FF2B5EF4-FFF2-40B4-BE49-F238E27FC236}">
                <a16:creationId xmlns:a16="http://schemas.microsoft.com/office/drawing/2014/main" xmlns="" id="{250DC293-DCA8-43CE-A826-8CE913185448}"/>
              </a:ext>
            </a:extLst>
          </p:cNvPr>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37964" name="Text Box 12">
            <a:extLst>
              <a:ext uri="{FF2B5EF4-FFF2-40B4-BE49-F238E27FC236}">
                <a16:creationId xmlns:a16="http://schemas.microsoft.com/office/drawing/2014/main" xmlns="" id="{A8BCFA2B-B5EF-4A56-A080-30E50DE97FEE}"/>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37965" name="Text Box 13">
            <a:extLst>
              <a:ext uri="{FF2B5EF4-FFF2-40B4-BE49-F238E27FC236}">
                <a16:creationId xmlns:a16="http://schemas.microsoft.com/office/drawing/2014/main" xmlns="" id="{C0DAF4A3-9B5E-4B5A-A13C-EE572FC0D461}"/>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37966" name="Text Box 14">
            <a:extLst>
              <a:ext uri="{FF2B5EF4-FFF2-40B4-BE49-F238E27FC236}">
                <a16:creationId xmlns:a16="http://schemas.microsoft.com/office/drawing/2014/main" xmlns="" id="{90A50118-01F9-454C-BE69-97B128CCA1D4}"/>
              </a:ext>
            </a:extLst>
          </p:cNvPr>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37968" name="Text Box 16">
            <a:extLst>
              <a:ext uri="{FF2B5EF4-FFF2-40B4-BE49-F238E27FC236}">
                <a16:creationId xmlns:a16="http://schemas.microsoft.com/office/drawing/2014/main" xmlns="" id="{C76DF202-49EA-4ADB-8A47-0D4843E2698C}"/>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37969" name="Line 17">
            <a:extLst>
              <a:ext uri="{FF2B5EF4-FFF2-40B4-BE49-F238E27FC236}">
                <a16:creationId xmlns:a16="http://schemas.microsoft.com/office/drawing/2014/main" xmlns="" id="{041C1BBE-2CA6-4712-8C41-0C347C6CF5A8}"/>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7970" name="Line 18">
            <a:extLst>
              <a:ext uri="{FF2B5EF4-FFF2-40B4-BE49-F238E27FC236}">
                <a16:creationId xmlns:a16="http://schemas.microsoft.com/office/drawing/2014/main" xmlns="" id="{3E400031-E69E-413F-AE6D-7EF75CD872AB}"/>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7971" name="Line 19">
            <a:extLst>
              <a:ext uri="{FF2B5EF4-FFF2-40B4-BE49-F238E27FC236}">
                <a16:creationId xmlns:a16="http://schemas.microsoft.com/office/drawing/2014/main" xmlns="" id="{E08F478D-3432-46DD-A04F-E419C19C99E5}"/>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7972" name="Line 20">
            <a:extLst>
              <a:ext uri="{FF2B5EF4-FFF2-40B4-BE49-F238E27FC236}">
                <a16:creationId xmlns:a16="http://schemas.microsoft.com/office/drawing/2014/main" xmlns="" id="{FEFB64DF-9129-4511-A121-CC8B2CC3DD80}"/>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7973" name="Line 21">
            <a:extLst>
              <a:ext uri="{FF2B5EF4-FFF2-40B4-BE49-F238E27FC236}">
                <a16:creationId xmlns:a16="http://schemas.microsoft.com/office/drawing/2014/main" xmlns="" id="{F60FDCD2-0A2B-4732-AD40-D5CB5D5A4F22}"/>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7985" name="Text Box 33">
            <a:extLst>
              <a:ext uri="{FF2B5EF4-FFF2-40B4-BE49-F238E27FC236}">
                <a16:creationId xmlns:a16="http://schemas.microsoft.com/office/drawing/2014/main" xmlns="" id="{5561EBA8-C89F-4B90-9493-2B2F7A96C819}"/>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37986" name="Text Box 34">
            <a:extLst>
              <a:ext uri="{FF2B5EF4-FFF2-40B4-BE49-F238E27FC236}">
                <a16:creationId xmlns:a16="http://schemas.microsoft.com/office/drawing/2014/main" xmlns="" id="{EFFDED13-E04C-4BAB-BE72-4FEAD865048F}"/>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37987" name="Text Box 35">
            <a:extLst>
              <a:ext uri="{FF2B5EF4-FFF2-40B4-BE49-F238E27FC236}">
                <a16:creationId xmlns:a16="http://schemas.microsoft.com/office/drawing/2014/main" xmlns="" id="{80CD877A-326B-4785-AD3F-A6B3254E0529}"/>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37988" name="Text Box 36">
            <a:extLst>
              <a:ext uri="{FF2B5EF4-FFF2-40B4-BE49-F238E27FC236}">
                <a16:creationId xmlns:a16="http://schemas.microsoft.com/office/drawing/2014/main" xmlns="" id="{77FCAE49-E8BC-4143-B6EB-EADA6F200408}"/>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37989" name="Text Box 37">
            <a:extLst>
              <a:ext uri="{FF2B5EF4-FFF2-40B4-BE49-F238E27FC236}">
                <a16:creationId xmlns:a16="http://schemas.microsoft.com/office/drawing/2014/main" xmlns="" id="{C124F3BF-6998-4A74-8792-5C0C3D4621AE}"/>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37990" name="Text Box 38">
            <a:extLst>
              <a:ext uri="{FF2B5EF4-FFF2-40B4-BE49-F238E27FC236}">
                <a16:creationId xmlns:a16="http://schemas.microsoft.com/office/drawing/2014/main" xmlns="" id="{21A4CCAB-C3EA-4EAC-8B21-8374D1D4419C}"/>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37991" name="Text Box 39">
            <a:extLst>
              <a:ext uri="{FF2B5EF4-FFF2-40B4-BE49-F238E27FC236}">
                <a16:creationId xmlns:a16="http://schemas.microsoft.com/office/drawing/2014/main" xmlns="" id="{14C184E7-407D-4B97-B5A8-8CBEB99CCBE3}"/>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37993" name="Text Box 41">
            <a:extLst>
              <a:ext uri="{FF2B5EF4-FFF2-40B4-BE49-F238E27FC236}">
                <a16:creationId xmlns:a16="http://schemas.microsoft.com/office/drawing/2014/main" xmlns="" id="{6C3E091C-41CC-464C-A646-C7D319C6B5A4}"/>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37996" name="Text Box 44">
            <a:extLst>
              <a:ext uri="{FF2B5EF4-FFF2-40B4-BE49-F238E27FC236}">
                <a16:creationId xmlns:a16="http://schemas.microsoft.com/office/drawing/2014/main" xmlns="" id="{F09AAD50-48CD-45EC-B297-398AB7F473C5}"/>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37997" name="AutoShape 45">
            <a:extLst>
              <a:ext uri="{FF2B5EF4-FFF2-40B4-BE49-F238E27FC236}">
                <a16:creationId xmlns:a16="http://schemas.microsoft.com/office/drawing/2014/main" xmlns="" id="{A156BCCC-9D27-492B-82D4-C78D97A9B239}"/>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7998" name="Line 46">
            <a:extLst>
              <a:ext uri="{FF2B5EF4-FFF2-40B4-BE49-F238E27FC236}">
                <a16:creationId xmlns:a16="http://schemas.microsoft.com/office/drawing/2014/main" xmlns="" id="{2F850488-7E5A-4F58-9AF3-B35966E0245A}"/>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7999" name="Text Box 47">
            <a:extLst>
              <a:ext uri="{FF2B5EF4-FFF2-40B4-BE49-F238E27FC236}">
                <a16:creationId xmlns:a16="http://schemas.microsoft.com/office/drawing/2014/main" xmlns="" id="{2A7A8445-697A-457A-B30F-366FEF8B1188}"/>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38000" name="Text Box 48">
            <a:extLst>
              <a:ext uri="{FF2B5EF4-FFF2-40B4-BE49-F238E27FC236}">
                <a16:creationId xmlns:a16="http://schemas.microsoft.com/office/drawing/2014/main" xmlns="" id="{4A557E92-147F-4F29-8D69-E2908DE49273}"/>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38001" name="Text Box 49">
            <a:extLst>
              <a:ext uri="{FF2B5EF4-FFF2-40B4-BE49-F238E27FC236}">
                <a16:creationId xmlns:a16="http://schemas.microsoft.com/office/drawing/2014/main" xmlns="" id="{5EEB17AB-A659-42D8-AF73-14F598C847E2}"/>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38002" name="Text Box 50">
            <a:extLst>
              <a:ext uri="{FF2B5EF4-FFF2-40B4-BE49-F238E27FC236}">
                <a16:creationId xmlns:a16="http://schemas.microsoft.com/office/drawing/2014/main" xmlns="" id="{7C10D82E-B474-40CA-898C-259D453106A7}"/>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38003" name="Text Box 51">
            <a:extLst>
              <a:ext uri="{FF2B5EF4-FFF2-40B4-BE49-F238E27FC236}">
                <a16:creationId xmlns:a16="http://schemas.microsoft.com/office/drawing/2014/main" xmlns="" id="{100C0C70-5DA1-41AD-8E51-450D95896FFA}"/>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38004" name="Line 52">
            <a:extLst>
              <a:ext uri="{FF2B5EF4-FFF2-40B4-BE49-F238E27FC236}">
                <a16:creationId xmlns:a16="http://schemas.microsoft.com/office/drawing/2014/main" xmlns="" id="{BAFEE928-C7E7-4E8A-AF63-9EFA6B3B40EC}"/>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Rectangle 33">
            <a:extLst>
              <a:ext uri="{FF2B5EF4-FFF2-40B4-BE49-F238E27FC236}">
                <a16:creationId xmlns:a16="http://schemas.microsoft.com/office/drawing/2014/main" xmlns="" id="{77063CD9-6461-4B6C-BFDB-E6D53E47F604}"/>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9876061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37954">
                                            <p:txEl>
                                              <p:pRg st="0" end="0"/>
                                            </p:txEl>
                                          </p:spTgt>
                                        </p:tgtEl>
                                        <p:attrNameLst>
                                          <p:attrName>style.visibility</p:attrName>
                                        </p:attrNameLst>
                                      </p:cBhvr>
                                      <p:to>
                                        <p:strVal val="visible"/>
                                      </p:to>
                                    </p:set>
                                    <p:animEffect transition="in" filter="dissolve">
                                      <p:cBhvr>
                                        <p:cTn id="7" dur="500"/>
                                        <p:tgtEl>
                                          <p:spTgt spid="6379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0002" name="Rectangle 2">
            <a:extLst>
              <a:ext uri="{FF2B5EF4-FFF2-40B4-BE49-F238E27FC236}">
                <a16:creationId xmlns:a16="http://schemas.microsoft.com/office/drawing/2014/main" xmlns="" id="{399E7714-FB63-47F4-AA7B-D3A8F5133992}"/>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Select a pivot.</a:t>
            </a:r>
          </a:p>
          <a:p>
            <a:pPr>
              <a:spcBef>
                <a:spcPct val="20000"/>
              </a:spcBef>
              <a:buFontTx/>
              <a:buBlip>
                <a:blip r:embed="rId3"/>
              </a:buBlip>
            </a:pPr>
            <a:r>
              <a:rPr lang="en-IN" altLang="en-US" sz="2000">
                <a:solidFill>
                  <a:schemeClr val="accent2"/>
                </a:solidFill>
              </a:rPr>
              <a:t>The pivot in this case will be arr[2], that is, 46.</a:t>
            </a:r>
          </a:p>
        </p:txBody>
      </p:sp>
      <p:sp>
        <p:nvSpPr>
          <p:cNvPr id="640003" name="Text Box 3">
            <a:extLst>
              <a:ext uri="{FF2B5EF4-FFF2-40B4-BE49-F238E27FC236}">
                <a16:creationId xmlns:a16="http://schemas.microsoft.com/office/drawing/2014/main" xmlns="" id="{162DC148-A6B2-47C0-BB7A-1C9E626C73D2}"/>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40010" name="AutoShape 10">
            <a:extLst>
              <a:ext uri="{FF2B5EF4-FFF2-40B4-BE49-F238E27FC236}">
                <a16:creationId xmlns:a16="http://schemas.microsoft.com/office/drawing/2014/main" xmlns="" id="{A43CDC2B-03C1-4FCA-8BD3-C4DBFA5236C8}"/>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0011" name="Text Box 11">
            <a:extLst>
              <a:ext uri="{FF2B5EF4-FFF2-40B4-BE49-F238E27FC236}">
                <a16:creationId xmlns:a16="http://schemas.microsoft.com/office/drawing/2014/main" xmlns="" id="{4B626EBF-5DE9-4239-B356-E7D7738526A0}"/>
              </a:ext>
            </a:extLst>
          </p:cNvPr>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40012" name="Text Box 12">
            <a:extLst>
              <a:ext uri="{FF2B5EF4-FFF2-40B4-BE49-F238E27FC236}">
                <a16:creationId xmlns:a16="http://schemas.microsoft.com/office/drawing/2014/main" xmlns="" id="{25462AFF-ABDD-4672-BD10-0D555F44842C}"/>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40013" name="Text Box 13">
            <a:extLst>
              <a:ext uri="{FF2B5EF4-FFF2-40B4-BE49-F238E27FC236}">
                <a16:creationId xmlns:a16="http://schemas.microsoft.com/office/drawing/2014/main" xmlns="" id="{60851175-04E1-4453-A825-AECF3F7581E6}"/>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40014" name="Text Box 14">
            <a:extLst>
              <a:ext uri="{FF2B5EF4-FFF2-40B4-BE49-F238E27FC236}">
                <a16:creationId xmlns:a16="http://schemas.microsoft.com/office/drawing/2014/main" xmlns="" id="{E840B6F0-8B8E-452C-A686-18582A6BFDC9}"/>
              </a:ext>
            </a:extLst>
          </p:cNvPr>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40016" name="Text Box 16">
            <a:extLst>
              <a:ext uri="{FF2B5EF4-FFF2-40B4-BE49-F238E27FC236}">
                <a16:creationId xmlns:a16="http://schemas.microsoft.com/office/drawing/2014/main" xmlns="" id="{C219730D-0E69-4E05-B4DA-1CBF2AB8D316}"/>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40017" name="Line 17">
            <a:extLst>
              <a:ext uri="{FF2B5EF4-FFF2-40B4-BE49-F238E27FC236}">
                <a16:creationId xmlns:a16="http://schemas.microsoft.com/office/drawing/2014/main" xmlns="" id="{8720455C-EA49-47D8-9636-E36B44F4D549}"/>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0018" name="Line 18">
            <a:extLst>
              <a:ext uri="{FF2B5EF4-FFF2-40B4-BE49-F238E27FC236}">
                <a16:creationId xmlns:a16="http://schemas.microsoft.com/office/drawing/2014/main" xmlns="" id="{58CD27FA-5FE4-4229-B44C-0E7CA2DEFEAC}"/>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0019" name="Line 19">
            <a:extLst>
              <a:ext uri="{FF2B5EF4-FFF2-40B4-BE49-F238E27FC236}">
                <a16:creationId xmlns:a16="http://schemas.microsoft.com/office/drawing/2014/main" xmlns="" id="{831EC5C4-8345-4A53-8F6E-98B0D07AFF06}"/>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0020" name="Line 20">
            <a:extLst>
              <a:ext uri="{FF2B5EF4-FFF2-40B4-BE49-F238E27FC236}">
                <a16:creationId xmlns:a16="http://schemas.microsoft.com/office/drawing/2014/main" xmlns="" id="{88B25CE0-B917-47FF-A991-0AE6D921FD9C}"/>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0021" name="Line 21">
            <a:extLst>
              <a:ext uri="{FF2B5EF4-FFF2-40B4-BE49-F238E27FC236}">
                <a16:creationId xmlns:a16="http://schemas.microsoft.com/office/drawing/2014/main" xmlns="" id="{97BF1B88-DB1F-4FB9-B3FC-B7ADC3E625DB}"/>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0033" name="Line 33">
            <a:extLst>
              <a:ext uri="{FF2B5EF4-FFF2-40B4-BE49-F238E27FC236}">
                <a16:creationId xmlns:a16="http://schemas.microsoft.com/office/drawing/2014/main" xmlns="" id="{833DA538-8A38-4583-9A6B-0AC070CC601E}"/>
              </a:ext>
            </a:extLst>
          </p:cNvPr>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0034" name="Text Box 34">
            <a:extLst>
              <a:ext uri="{FF2B5EF4-FFF2-40B4-BE49-F238E27FC236}">
                <a16:creationId xmlns:a16="http://schemas.microsoft.com/office/drawing/2014/main" xmlns="" id="{5A10DC69-7A53-4168-9926-A12090926C93}"/>
              </a:ext>
            </a:extLst>
          </p:cNvPr>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40035" name="Text Box 35">
            <a:extLst>
              <a:ext uri="{FF2B5EF4-FFF2-40B4-BE49-F238E27FC236}">
                <a16:creationId xmlns:a16="http://schemas.microsoft.com/office/drawing/2014/main" xmlns="" id="{4176C0F8-EA9E-49CE-AB87-6AA8F9FBFF34}"/>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40036" name="Text Box 36">
            <a:extLst>
              <a:ext uri="{FF2B5EF4-FFF2-40B4-BE49-F238E27FC236}">
                <a16:creationId xmlns:a16="http://schemas.microsoft.com/office/drawing/2014/main" xmlns="" id="{87749714-8B4F-408F-A50C-DB90CA26B372}"/>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40037" name="Text Box 37">
            <a:extLst>
              <a:ext uri="{FF2B5EF4-FFF2-40B4-BE49-F238E27FC236}">
                <a16:creationId xmlns:a16="http://schemas.microsoft.com/office/drawing/2014/main" xmlns="" id="{7EFDABB6-9025-4C59-929E-1B7FCA5B10FC}"/>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40038" name="Text Box 38">
            <a:extLst>
              <a:ext uri="{FF2B5EF4-FFF2-40B4-BE49-F238E27FC236}">
                <a16:creationId xmlns:a16="http://schemas.microsoft.com/office/drawing/2014/main" xmlns="" id="{F4F24FEB-DAC6-4A58-85B3-DE00713E270F}"/>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40039" name="Text Box 39">
            <a:extLst>
              <a:ext uri="{FF2B5EF4-FFF2-40B4-BE49-F238E27FC236}">
                <a16:creationId xmlns:a16="http://schemas.microsoft.com/office/drawing/2014/main" xmlns="" id="{7515616E-9CF4-4BE6-816F-83929CF67B92}"/>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40040" name="Text Box 40">
            <a:extLst>
              <a:ext uri="{FF2B5EF4-FFF2-40B4-BE49-F238E27FC236}">
                <a16:creationId xmlns:a16="http://schemas.microsoft.com/office/drawing/2014/main" xmlns="" id="{8947A12D-8AEB-47BE-AD37-517872757457}"/>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40041" name="Text Box 41">
            <a:extLst>
              <a:ext uri="{FF2B5EF4-FFF2-40B4-BE49-F238E27FC236}">
                <a16:creationId xmlns:a16="http://schemas.microsoft.com/office/drawing/2014/main" xmlns="" id="{7B1777C1-1F22-4128-81A8-056B7B5691B5}"/>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40048" name="Text Box 48">
            <a:extLst>
              <a:ext uri="{FF2B5EF4-FFF2-40B4-BE49-F238E27FC236}">
                <a16:creationId xmlns:a16="http://schemas.microsoft.com/office/drawing/2014/main" xmlns="" id="{F1120C3A-4F70-49D8-8A49-76B3CB9267BF}"/>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40050" name="Text Box 50">
            <a:extLst>
              <a:ext uri="{FF2B5EF4-FFF2-40B4-BE49-F238E27FC236}">
                <a16:creationId xmlns:a16="http://schemas.microsoft.com/office/drawing/2014/main" xmlns="" id="{932C80FF-FE94-4CF4-9FAE-B9D8C0CFE9CF}"/>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40051" name="AutoShape 51">
            <a:extLst>
              <a:ext uri="{FF2B5EF4-FFF2-40B4-BE49-F238E27FC236}">
                <a16:creationId xmlns:a16="http://schemas.microsoft.com/office/drawing/2014/main" xmlns="" id="{95620ACE-1FDB-4D82-BEC7-781A4129AEC3}"/>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0052" name="Line 52">
            <a:extLst>
              <a:ext uri="{FF2B5EF4-FFF2-40B4-BE49-F238E27FC236}">
                <a16:creationId xmlns:a16="http://schemas.microsoft.com/office/drawing/2014/main" xmlns="" id="{C4589988-6194-447C-972C-7C1075EE72AC}"/>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0053" name="Text Box 53">
            <a:extLst>
              <a:ext uri="{FF2B5EF4-FFF2-40B4-BE49-F238E27FC236}">
                <a16:creationId xmlns:a16="http://schemas.microsoft.com/office/drawing/2014/main" xmlns="" id="{48A11AE8-6076-4146-9870-CBF49239D66E}"/>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40054" name="Text Box 54">
            <a:extLst>
              <a:ext uri="{FF2B5EF4-FFF2-40B4-BE49-F238E27FC236}">
                <a16:creationId xmlns:a16="http://schemas.microsoft.com/office/drawing/2014/main" xmlns="" id="{5E9EBDA5-3AA9-4E14-BB4B-2DD9A3953822}"/>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40055" name="Text Box 55">
            <a:extLst>
              <a:ext uri="{FF2B5EF4-FFF2-40B4-BE49-F238E27FC236}">
                <a16:creationId xmlns:a16="http://schemas.microsoft.com/office/drawing/2014/main" xmlns="" id="{191E930D-EDAA-4BE6-820B-585A759A35FA}"/>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40056" name="Text Box 56">
            <a:extLst>
              <a:ext uri="{FF2B5EF4-FFF2-40B4-BE49-F238E27FC236}">
                <a16:creationId xmlns:a16="http://schemas.microsoft.com/office/drawing/2014/main" xmlns="" id="{2FB5832A-1A56-4EA7-936F-5F8970D016D5}"/>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0057" name="Text Box 57">
            <a:extLst>
              <a:ext uri="{FF2B5EF4-FFF2-40B4-BE49-F238E27FC236}">
                <a16:creationId xmlns:a16="http://schemas.microsoft.com/office/drawing/2014/main" xmlns="" id="{9CACF758-BF41-4D31-88F4-63505C1EEFD4}"/>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40058" name="Line 58">
            <a:extLst>
              <a:ext uri="{FF2B5EF4-FFF2-40B4-BE49-F238E27FC236}">
                <a16:creationId xmlns:a16="http://schemas.microsoft.com/office/drawing/2014/main" xmlns="" id="{A1EDCFB0-2A53-45BF-A387-939DE40B9E60}"/>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Rectangle 35">
            <a:extLst>
              <a:ext uri="{FF2B5EF4-FFF2-40B4-BE49-F238E27FC236}">
                <a16:creationId xmlns:a16="http://schemas.microsoft.com/office/drawing/2014/main" xmlns="" id="{BB57B2F2-ACBA-40A3-83AF-FDA196B40E92}"/>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893617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40002">
                                            <p:txEl>
                                              <p:pRg st="0" end="0"/>
                                            </p:txEl>
                                          </p:spTgt>
                                        </p:tgtEl>
                                        <p:attrNameLst>
                                          <p:attrName>style.visibility</p:attrName>
                                        </p:attrNameLst>
                                      </p:cBhvr>
                                      <p:to>
                                        <p:strVal val="visible"/>
                                      </p:to>
                                    </p:set>
                                    <p:animEffect transition="in" filter="dissolve">
                                      <p:cBhvr>
                                        <p:cTn id="7" dur="500"/>
                                        <p:tgtEl>
                                          <p:spTgt spid="6400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0002">
                                            <p:txEl>
                                              <p:pRg st="1" end="1"/>
                                            </p:txEl>
                                          </p:spTgt>
                                        </p:tgtEl>
                                        <p:attrNameLst>
                                          <p:attrName>style.visibility</p:attrName>
                                        </p:attrNameLst>
                                      </p:cBhvr>
                                      <p:to>
                                        <p:strVal val="visible"/>
                                      </p:to>
                                    </p:set>
                                    <p:animEffect transition="in" filter="dissolve">
                                      <p:cBhvr>
                                        <p:cTn id="12" dur="500"/>
                                        <p:tgtEl>
                                          <p:spTgt spid="6400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40033"/>
                                        </p:tgtEl>
                                        <p:attrNameLst>
                                          <p:attrName>style.visibility</p:attrName>
                                        </p:attrNameLst>
                                      </p:cBhvr>
                                      <p:to>
                                        <p:strVal val="visible"/>
                                      </p:to>
                                    </p:set>
                                    <p:animEffect transition="in" filter="dissolve">
                                      <p:cBhvr>
                                        <p:cTn id="17" dur="500"/>
                                        <p:tgtEl>
                                          <p:spTgt spid="64003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40034"/>
                                        </p:tgtEl>
                                        <p:attrNameLst>
                                          <p:attrName>style.visibility</p:attrName>
                                        </p:attrNameLst>
                                      </p:cBhvr>
                                      <p:to>
                                        <p:strVal val="visible"/>
                                      </p:to>
                                    </p:set>
                                    <p:animEffect transition="in" filter="dissolve">
                                      <p:cBhvr>
                                        <p:cTn id="20" dur="500"/>
                                        <p:tgtEl>
                                          <p:spTgt spid="640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34" grpId="0"/>
    </p:bld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2051" name="Text Box 3">
            <a:extLst>
              <a:ext uri="{FF2B5EF4-FFF2-40B4-BE49-F238E27FC236}">
                <a16:creationId xmlns:a16="http://schemas.microsoft.com/office/drawing/2014/main" xmlns="" id="{27747249-B48C-4577-9951-24032DC2721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42058" name="AutoShape 10">
            <a:extLst>
              <a:ext uri="{FF2B5EF4-FFF2-40B4-BE49-F238E27FC236}">
                <a16:creationId xmlns:a16="http://schemas.microsoft.com/office/drawing/2014/main" xmlns="" id="{F2BC4A5A-9B79-4B0B-95CF-14975B4A888F}"/>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059" name="Text Box 11">
            <a:extLst>
              <a:ext uri="{FF2B5EF4-FFF2-40B4-BE49-F238E27FC236}">
                <a16:creationId xmlns:a16="http://schemas.microsoft.com/office/drawing/2014/main" xmlns="" id="{AD4EE434-BB3C-4F44-898B-19ABE11B2537}"/>
              </a:ext>
            </a:extLst>
          </p:cNvPr>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42060" name="Text Box 12">
            <a:extLst>
              <a:ext uri="{FF2B5EF4-FFF2-40B4-BE49-F238E27FC236}">
                <a16:creationId xmlns:a16="http://schemas.microsoft.com/office/drawing/2014/main" xmlns="" id="{F6710C7E-0DBB-4297-A8C1-096B114C8960}"/>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42061" name="Text Box 13">
            <a:extLst>
              <a:ext uri="{FF2B5EF4-FFF2-40B4-BE49-F238E27FC236}">
                <a16:creationId xmlns:a16="http://schemas.microsoft.com/office/drawing/2014/main" xmlns="" id="{36CD9BAA-33B5-4F4E-A048-280E6C2606AE}"/>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42062" name="Text Box 14">
            <a:extLst>
              <a:ext uri="{FF2B5EF4-FFF2-40B4-BE49-F238E27FC236}">
                <a16:creationId xmlns:a16="http://schemas.microsoft.com/office/drawing/2014/main" xmlns="" id="{24D9C13D-37DC-4204-825D-0514520C47A7}"/>
              </a:ext>
            </a:extLst>
          </p:cNvPr>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42064" name="Text Box 16">
            <a:extLst>
              <a:ext uri="{FF2B5EF4-FFF2-40B4-BE49-F238E27FC236}">
                <a16:creationId xmlns:a16="http://schemas.microsoft.com/office/drawing/2014/main" xmlns="" id="{66610331-F664-4046-8428-4599C672A8EA}"/>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42065" name="Line 17">
            <a:extLst>
              <a:ext uri="{FF2B5EF4-FFF2-40B4-BE49-F238E27FC236}">
                <a16:creationId xmlns:a16="http://schemas.microsoft.com/office/drawing/2014/main" xmlns="" id="{035FC365-B46D-4332-8E8C-9A4D4529FBE8}"/>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2066" name="Line 18">
            <a:extLst>
              <a:ext uri="{FF2B5EF4-FFF2-40B4-BE49-F238E27FC236}">
                <a16:creationId xmlns:a16="http://schemas.microsoft.com/office/drawing/2014/main" xmlns="" id="{F9E555C4-CAD0-4BFC-A4DB-C2A0B464A9BC}"/>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2067" name="Line 19">
            <a:extLst>
              <a:ext uri="{FF2B5EF4-FFF2-40B4-BE49-F238E27FC236}">
                <a16:creationId xmlns:a16="http://schemas.microsoft.com/office/drawing/2014/main" xmlns="" id="{CB64ABDE-2A0A-4BCD-9960-35DE499DBD8C}"/>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2068" name="Line 20">
            <a:extLst>
              <a:ext uri="{FF2B5EF4-FFF2-40B4-BE49-F238E27FC236}">
                <a16:creationId xmlns:a16="http://schemas.microsoft.com/office/drawing/2014/main" xmlns="" id="{E82D55E7-5CB2-4435-9D3A-0C30E7EC5976}"/>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2069" name="Line 21">
            <a:extLst>
              <a:ext uri="{FF2B5EF4-FFF2-40B4-BE49-F238E27FC236}">
                <a16:creationId xmlns:a16="http://schemas.microsoft.com/office/drawing/2014/main" xmlns="" id="{09AF8BC8-7955-46E9-AACE-86292F488B8B}"/>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2081" name="Line 33">
            <a:extLst>
              <a:ext uri="{FF2B5EF4-FFF2-40B4-BE49-F238E27FC236}">
                <a16:creationId xmlns:a16="http://schemas.microsoft.com/office/drawing/2014/main" xmlns="" id="{3D39A544-AF54-45AB-B207-20636C38CC3C}"/>
              </a:ext>
            </a:extLst>
          </p:cNvPr>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2082" name="Text Box 34">
            <a:extLst>
              <a:ext uri="{FF2B5EF4-FFF2-40B4-BE49-F238E27FC236}">
                <a16:creationId xmlns:a16="http://schemas.microsoft.com/office/drawing/2014/main" xmlns="" id="{6C0F6DBF-BA2F-4FD0-B05D-C29ABE95C748}"/>
              </a:ext>
            </a:extLst>
          </p:cNvPr>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42083" name="Rectangle 35">
            <a:extLst>
              <a:ext uri="{FF2B5EF4-FFF2-40B4-BE49-F238E27FC236}">
                <a16:creationId xmlns:a16="http://schemas.microsoft.com/office/drawing/2014/main" xmlns="" id="{DEBBE1BC-0DE9-462A-B354-F955716BFFCA}"/>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Start from the left end of the list (at index 3).</a:t>
            </a:r>
          </a:p>
          <a:p>
            <a:pPr>
              <a:spcBef>
                <a:spcPct val="20000"/>
              </a:spcBef>
              <a:buFontTx/>
              <a:buBlip>
                <a:blip r:embed="rId3"/>
              </a:buBlip>
            </a:pPr>
            <a:r>
              <a:rPr lang="en-IN" altLang="en-US" sz="2000">
                <a:solidFill>
                  <a:schemeClr val="accent2"/>
                </a:solidFill>
              </a:rPr>
              <a:t>Move in the left to right direction.</a:t>
            </a:r>
          </a:p>
          <a:p>
            <a:pPr>
              <a:spcBef>
                <a:spcPct val="20000"/>
              </a:spcBef>
              <a:buFontTx/>
              <a:buBlip>
                <a:blip r:embed="rId3"/>
              </a:buBlip>
            </a:pPr>
            <a:r>
              <a:rPr lang="en-IN" altLang="en-US" sz="2000">
                <a:solidFill>
                  <a:schemeClr val="accent2"/>
                </a:solidFill>
              </a:rPr>
              <a:t>Search for the first element that is greater than the pivot value.</a:t>
            </a:r>
            <a:endParaRPr lang="en-US" altLang="en-US" sz="2000">
              <a:solidFill>
                <a:schemeClr val="accent2"/>
              </a:solidFill>
            </a:endParaRPr>
          </a:p>
        </p:txBody>
      </p:sp>
      <p:sp>
        <p:nvSpPr>
          <p:cNvPr id="642084" name="Line 36">
            <a:extLst>
              <a:ext uri="{FF2B5EF4-FFF2-40B4-BE49-F238E27FC236}">
                <a16:creationId xmlns:a16="http://schemas.microsoft.com/office/drawing/2014/main" xmlns="" id="{CF8FC595-72C6-4240-800A-6EC025657DE2}"/>
              </a:ext>
            </a:extLst>
          </p:cNvPr>
          <p:cNvSpPr>
            <a:spLocks noChangeShapeType="1"/>
          </p:cNvSpPr>
          <p:nvPr/>
        </p:nvSpPr>
        <p:spPr bwMode="auto">
          <a:xfrm>
            <a:off x="5448300" y="3186113"/>
            <a:ext cx="15240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2085" name="Text Box 37">
            <a:extLst>
              <a:ext uri="{FF2B5EF4-FFF2-40B4-BE49-F238E27FC236}">
                <a16:creationId xmlns:a16="http://schemas.microsoft.com/office/drawing/2014/main" xmlns="" id="{70D6414D-E6E7-4BF4-8088-2A149DA7D28B}"/>
              </a:ext>
            </a:extLst>
          </p:cNvPr>
          <p:cNvSpPr txBox="1">
            <a:spLocks noChangeArrowheads="1"/>
          </p:cNvSpPr>
          <p:nvPr/>
        </p:nvSpPr>
        <p:spPr bwMode="auto">
          <a:xfrm>
            <a:off x="5251450" y="28336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IN" altLang="en-US"/>
              <a:t>Greater element</a:t>
            </a:r>
          </a:p>
        </p:txBody>
      </p:sp>
      <p:sp>
        <p:nvSpPr>
          <p:cNvPr id="642086" name="Line 38">
            <a:extLst>
              <a:ext uri="{FF2B5EF4-FFF2-40B4-BE49-F238E27FC236}">
                <a16:creationId xmlns:a16="http://schemas.microsoft.com/office/drawing/2014/main" xmlns="" id="{7F1109A9-213C-427A-B6E4-3FA42FDCBE88}"/>
              </a:ext>
            </a:extLst>
          </p:cNvPr>
          <p:cNvSpPr>
            <a:spLocks noChangeShapeType="1"/>
          </p:cNvSpPr>
          <p:nvPr/>
        </p:nvSpPr>
        <p:spPr bwMode="auto">
          <a:xfrm flipV="1">
            <a:off x="5443538" y="3186113"/>
            <a:ext cx="0" cy="82391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2087" name="Freeform 39">
            <a:extLst>
              <a:ext uri="{FF2B5EF4-FFF2-40B4-BE49-F238E27FC236}">
                <a16:creationId xmlns:a16="http://schemas.microsoft.com/office/drawing/2014/main" xmlns="" id="{C78E5A02-29D5-4554-A81A-DB0CB71124F5}"/>
              </a:ext>
            </a:extLst>
          </p:cNvPr>
          <p:cNvSpPr>
            <a:spLocks/>
          </p:cNvSpPr>
          <p:nvPr/>
        </p:nvSpPr>
        <p:spPr bwMode="auto">
          <a:xfrm>
            <a:off x="5903913" y="4543425"/>
            <a:ext cx="3175" cy="666750"/>
          </a:xfrm>
          <a:custGeom>
            <a:avLst/>
            <a:gdLst>
              <a:gd name="T0" fmla="*/ 2 w 2"/>
              <a:gd name="T1" fmla="*/ 420 h 420"/>
              <a:gd name="T2" fmla="*/ 0 w 2"/>
              <a:gd name="T3" fmla="*/ 0 h 420"/>
            </a:gdLst>
            <a:ahLst/>
            <a:cxnLst>
              <a:cxn ang="0">
                <a:pos x="T0" y="T1"/>
              </a:cxn>
              <a:cxn ang="0">
                <a:pos x="T2" y="T3"/>
              </a:cxn>
            </a:cxnLst>
            <a:rect l="0" t="0" r="r" b="b"/>
            <a:pathLst>
              <a:path w="2" h="420">
                <a:moveTo>
                  <a:pt x="2" y="420"/>
                </a:moveTo>
                <a:lnTo>
                  <a:pt x="0" y="0"/>
                </a:lnTo>
              </a:path>
            </a:pathLst>
          </a:custGeom>
          <a:noFill/>
          <a:ln w="9525">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2088" name="Text Box 40">
            <a:extLst>
              <a:ext uri="{FF2B5EF4-FFF2-40B4-BE49-F238E27FC236}">
                <a16:creationId xmlns:a16="http://schemas.microsoft.com/office/drawing/2014/main" xmlns="" id="{0F8CD089-0730-459D-8EE4-5406FB40C951}"/>
              </a:ext>
            </a:extLst>
          </p:cNvPr>
          <p:cNvSpPr txBox="1">
            <a:spLocks noChangeArrowheads="1"/>
          </p:cNvSpPr>
          <p:nvPr/>
        </p:nvSpPr>
        <p:spPr bwMode="auto">
          <a:xfrm>
            <a:off x="53657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42089" name="Text Box 41">
            <a:extLst>
              <a:ext uri="{FF2B5EF4-FFF2-40B4-BE49-F238E27FC236}">
                <a16:creationId xmlns:a16="http://schemas.microsoft.com/office/drawing/2014/main" xmlns="" id="{EE901E3D-6A4A-4BEA-BA6E-7C10C5854CDC}"/>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42090" name="Text Box 42">
            <a:extLst>
              <a:ext uri="{FF2B5EF4-FFF2-40B4-BE49-F238E27FC236}">
                <a16:creationId xmlns:a16="http://schemas.microsoft.com/office/drawing/2014/main" xmlns="" id="{6C3838EF-42E3-4C8D-9082-CA92F6D23CB7}"/>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42091" name="Text Box 43">
            <a:extLst>
              <a:ext uri="{FF2B5EF4-FFF2-40B4-BE49-F238E27FC236}">
                <a16:creationId xmlns:a16="http://schemas.microsoft.com/office/drawing/2014/main" xmlns="" id="{DC77F988-0CDB-456B-9F47-1AB3177416F1}"/>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42092" name="Text Box 44">
            <a:extLst>
              <a:ext uri="{FF2B5EF4-FFF2-40B4-BE49-F238E27FC236}">
                <a16:creationId xmlns:a16="http://schemas.microsoft.com/office/drawing/2014/main" xmlns="" id="{B55F0EDF-AD69-485F-9846-41FCBEA96BA7}"/>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42093" name="Text Box 45">
            <a:extLst>
              <a:ext uri="{FF2B5EF4-FFF2-40B4-BE49-F238E27FC236}">
                <a16:creationId xmlns:a16="http://schemas.microsoft.com/office/drawing/2014/main" xmlns="" id="{2F3A3F85-7DDE-4E3B-BEC7-DBC20A45A586}"/>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42094" name="Text Box 46">
            <a:extLst>
              <a:ext uri="{FF2B5EF4-FFF2-40B4-BE49-F238E27FC236}">
                <a16:creationId xmlns:a16="http://schemas.microsoft.com/office/drawing/2014/main" xmlns="" id="{9B1227DE-37E8-4115-9973-54F77197E9D9}"/>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42095" name="Text Box 47">
            <a:extLst>
              <a:ext uri="{FF2B5EF4-FFF2-40B4-BE49-F238E27FC236}">
                <a16:creationId xmlns:a16="http://schemas.microsoft.com/office/drawing/2014/main" xmlns="" id="{B74ED4D3-E7E7-49FC-BB12-407BF43DED05}"/>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42101" name="Text Box 53">
            <a:extLst>
              <a:ext uri="{FF2B5EF4-FFF2-40B4-BE49-F238E27FC236}">
                <a16:creationId xmlns:a16="http://schemas.microsoft.com/office/drawing/2014/main" xmlns="" id="{406AE987-7196-430E-B7DC-3BC943A3A334}"/>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42103" name="Text Box 55">
            <a:extLst>
              <a:ext uri="{FF2B5EF4-FFF2-40B4-BE49-F238E27FC236}">
                <a16:creationId xmlns:a16="http://schemas.microsoft.com/office/drawing/2014/main" xmlns="" id="{5D248C8A-7588-41E4-ADF5-B16777F01EA6}"/>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42104" name="AutoShape 56">
            <a:extLst>
              <a:ext uri="{FF2B5EF4-FFF2-40B4-BE49-F238E27FC236}">
                <a16:creationId xmlns:a16="http://schemas.microsoft.com/office/drawing/2014/main" xmlns="" id="{A1EE4AAB-89ED-4E30-A87B-08D035943531}"/>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105" name="Line 57">
            <a:extLst>
              <a:ext uri="{FF2B5EF4-FFF2-40B4-BE49-F238E27FC236}">
                <a16:creationId xmlns:a16="http://schemas.microsoft.com/office/drawing/2014/main" xmlns="" id="{AE07E248-8045-4214-8F25-A4DF38660AD3}"/>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2106" name="Text Box 58">
            <a:extLst>
              <a:ext uri="{FF2B5EF4-FFF2-40B4-BE49-F238E27FC236}">
                <a16:creationId xmlns:a16="http://schemas.microsoft.com/office/drawing/2014/main" xmlns="" id="{B40D958F-0E67-4C29-B1C6-D251AED97F58}"/>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42107" name="Text Box 59">
            <a:extLst>
              <a:ext uri="{FF2B5EF4-FFF2-40B4-BE49-F238E27FC236}">
                <a16:creationId xmlns:a16="http://schemas.microsoft.com/office/drawing/2014/main" xmlns="" id="{51F7E12F-D82A-42EC-B396-A04BA07C6AC7}"/>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42108" name="Text Box 60">
            <a:extLst>
              <a:ext uri="{FF2B5EF4-FFF2-40B4-BE49-F238E27FC236}">
                <a16:creationId xmlns:a16="http://schemas.microsoft.com/office/drawing/2014/main" xmlns="" id="{03859672-04EE-42E7-87B2-878A67E84D1A}"/>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42109" name="Text Box 61">
            <a:extLst>
              <a:ext uri="{FF2B5EF4-FFF2-40B4-BE49-F238E27FC236}">
                <a16:creationId xmlns:a16="http://schemas.microsoft.com/office/drawing/2014/main" xmlns="" id="{BE80F7D2-5296-449D-9CEB-03AF4FA6D4BC}"/>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2110" name="Text Box 62">
            <a:extLst>
              <a:ext uri="{FF2B5EF4-FFF2-40B4-BE49-F238E27FC236}">
                <a16:creationId xmlns:a16="http://schemas.microsoft.com/office/drawing/2014/main" xmlns="" id="{F5C6148E-AC8E-4464-8054-F31225E1A961}"/>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42111" name="Line 63">
            <a:extLst>
              <a:ext uri="{FF2B5EF4-FFF2-40B4-BE49-F238E27FC236}">
                <a16:creationId xmlns:a16="http://schemas.microsoft.com/office/drawing/2014/main" xmlns="" id="{167C3B78-8FFE-4776-9ECE-35A728B22973}"/>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Rectangle 40">
            <a:extLst>
              <a:ext uri="{FF2B5EF4-FFF2-40B4-BE49-F238E27FC236}">
                <a16:creationId xmlns:a16="http://schemas.microsoft.com/office/drawing/2014/main" xmlns="" id="{71135837-9D04-4B5F-9B47-6461E1F95D1A}"/>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7519667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42083">
                                            <p:txEl>
                                              <p:pRg st="0" end="0"/>
                                            </p:txEl>
                                          </p:spTgt>
                                        </p:tgtEl>
                                        <p:attrNameLst>
                                          <p:attrName>style.visibility</p:attrName>
                                        </p:attrNameLst>
                                      </p:cBhvr>
                                      <p:to>
                                        <p:strVal val="visible"/>
                                      </p:to>
                                    </p:set>
                                    <p:animEffect transition="in" filter="dissolve">
                                      <p:cBhvr>
                                        <p:cTn id="7" dur="500"/>
                                        <p:tgtEl>
                                          <p:spTgt spid="642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2083">
                                            <p:txEl>
                                              <p:charRg st="50" end="86"/>
                                            </p:txEl>
                                          </p:spTgt>
                                        </p:tgtEl>
                                        <p:attrNameLst>
                                          <p:attrName>style.visibility</p:attrName>
                                        </p:attrNameLst>
                                      </p:cBhvr>
                                      <p:to>
                                        <p:strVal val="visible"/>
                                      </p:to>
                                    </p:set>
                                    <p:animEffect transition="in" filter="dissolve">
                                      <p:cBhvr>
                                        <p:cTn id="12" dur="500"/>
                                        <p:tgtEl>
                                          <p:spTgt spid="642083">
                                            <p:txEl>
                                              <p:charRg st="50" end="86"/>
                                            </p:txEl>
                                          </p:spTgt>
                                        </p:tgtEl>
                                      </p:cBhvr>
                                    </p:animEffect>
                                  </p:childTnLst>
                                </p:cTn>
                              </p:par>
                              <p:par>
                                <p:cTn id="13" presetID="34" presetClass="entr" presetSubtype="0" fill="hold" nodeType="withEffect">
                                  <p:stCondLst>
                                    <p:cond delay="0"/>
                                  </p:stCondLst>
                                  <p:childTnLst>
                                    <p:set>
                                      <p:cBhvr>
                                        <p:cTn id="14" dur="1" fill="hold">
                                          <p:stCondLst>
                                            <p:cond delay="0"/>
                                          </p:stCondLst>
                                        </p:cTn>
                                        <p:tgtEl>
                                          <p:spTgt spid="642084"/>
                                        </p:tgtEl>
                                        <p:attrNameLst>
                                          <p:attrName>style.visibility</p:attrName>
                                        </p:attrNameLst>
                                      </p:cBhvr>
                                      <p:to>
                                        <p:strVal val="visible"/>
                                      </p:to>
                                    </p:set>
                                    <p:anim from="(-#ppt_w/2)" to="(#ppt_x)" calcmode="lin" valueType="num">
                                      <p:cBhvr>
                                        <p:cTn id="15" dur="600" fill="hold">
                                          <p:stCondLst>
                                            <p:cond delay="0"/>
                                          </p:stCondLst>
                                        </p:cTn>
                                        <p:tgtEl>
                                          <p:spTgt spid="642084"/>
                                        </p:tgtEl>
                                        <p:attrNameLst>
                                          <p:attrName>ppt_x</p:attrName>
                                        </p:attrNameLst>
                                      </p:cBhvr>
                                    </p:anim>
                                    <p:anim from="0" to="-1.0" calcmode="lin" valueType="num">
                                      <p:cBhvr>
                                        <p:cTn id="16" dur="200" decel="50000" autoRev="1" fill="hold">
                                          <p:stCondLst>
                                            <p:cond delay="600"/>
                                          </p:stCondLst>
                                        </p:cTn>
                                        <p:tgtEl>
                                          <p:spTgt spid="642084"/>
                                        </p:tgtEl>
                                        <p:attrNameLst>
                                          <p:attrName>xshear</p:attrName>
                                        </p:attrNameLst>
                                      </p:cBhvr>
                                    </p:anim>
                                    <p:animScale>
                                      <p:cBhvr>
                                        <p:cTn id="17" dur="200" decel="100000" autoRev="1" fill="hold">
                                          <p:stCondLst>
                                            <p:cond delay="600"/>
                                          </p:stCondLst>
                                        </p:cTn>
                                        <p:tgtEl>
                                          <p:spTgt spid="642084"/>
                                        </p:tgtEl>
                                      </p:cBhvr>
                                      <p:from x="100000" y="100000"/>
                                      <p:to x="80000" y="100000"/>
                                    </p:animScale>
                                    <p:anim by="(#ppt_h/3+#ppt_w*0.1)" calcmode="lin" valueType="num">
                                      <p:cBhvr additive="sum">
                                        <p:cTn id="18" dur="200" decel="100000" autoRev="1" fill="hold">
                                          <p:stCondLst>
                                            <p:cond delay="600"/>
                                          </p:stCondLst>
                                        </p:cTn>
                                        <p:tgtEl>
                                          <p:spTgt spid="642084"/>
                                        </p:tgtEl>
                                        <p:attrNameLst>
                                          <p:attrName>ppt_x</p:attrName>
                                        </p:attrNameLst>
                                      </p:cBhvr>
                                    </p:anim>
                                  </p:childTnLst>
                                </p:cTn>
                              </p:par>
                              <p:par>
                                <p:cTn id="19" presetID="9" presetClass="entr" presetSubtype="0" fill="hold" nodeType="withEffect">
                                  <p:stCondLst>
                                    <p:cond delay="0"/>
                                  </p:stCondLst>
                                  <p:childTnLst>
                                    <p:set>
                                      <p:cBhvr>
                                        <p:cTn id="20" dur="1" fill="hold">
                                          <p:stCondLst>
                                            <p:cond delay="0"/>
                                          </p:stCondLst>
                                        </p:cTn>
                                        <p:tgtEl>
                                          <p:spTgt spid="642086"/>
                                        </p:tgtEl>
                                        <p:attrNameLst>
                                          <p:attrName>style.visibility</p:attrName>
                                        </p:attrNameLst>
                                      </p:cBhvr>
                                      <p:to>
                                        <p:strVal val="visible"/>
                                      </p:to>
                                    </p:set>
                                    <p:animEffect transition="in" filter="dissolve">
                                      <p:cBhvr>
                                        <p:cTn id="21" dur="500"/>
                                        <p:tgtEl>
                                          <p:spTgt spid="6420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642083">
                                            <p:txEl>
                                              <p:charRg st="86" end="153"/>
                                            </p:txEl>
                                          </p:spTgt>
                                        </p:tgtEl>
                                        <p:attrNameLst>
                                          <p:attrName>style.visibility</p:attrName>
                                        </p:attrNameLst>
                                      </p:cBhvr>
                                      <p:to>
                                        <p:strVal val="visible"/>
                                      </p:to>
                                    </p:set>
                                    <p:animEffect transition="in" filter="dissolve">
                                      <p:cBhvr>
                                        <p:cTn id="26" dur="500"/>
                                        <p:tgtEl>
                                          <p:spTgt spid="642083">
                                            <p:txEl>
                                              <p:charRg st="86" end="153"/>
                                            </p:txEl>
                                          </p:spTgt>
                                        </p:tgtEl>
                                      </p:cBhvr>
                                    </p:animEffect>
                                  </p:childTnLst>
                                </p:cTn>
                              </p:par>
                              <p:par>
                                <p:cTn id="27" presetID="34" presetClass="entr" presetSubtype="0" fill="hold" grpId="0" nodeType="withEffect">
                                  <p:stCondLst>
                                    <p:cond delay="0"/>
                                  </p:stCondLst>
                                  <p:childTnLst>
                                    <p:set>
                                      <p:cBhvr>
                                        <p:cTn id="28" dur="1" fill="hold">
                                          <p:stCondLst>
                                            <p:cond delay="0"/>
                                          </p:stCondLst>
                                        </p:cTn>
                                        <p:tgtEl>
                                          <p:spTgt spid="642085"/>
                                        </p:tgtEl>
                                        <p:attrNameLst>
                                          <p:attrName>style.visibility</p:attrName>
                                        </p:attrNameLst>
                                      </p:cBhvr>
                                      <p:to>
                                        <p:strVal val="visible"/>
                                      </p:to>
                                    </p:set>
                                    <p:anim from="(-#ppt_w/2)" to="(#ppt_x)" calcmode="lin" valueType="num">
                                      <p:cBhvr>
                                        <p:cTn id="29" dur="600" fill="hold">
                                          <p:stCondLst>
                                            <p:cond delay="0"/>
                                          </p:stCondLst>
                                        </p:cTn>
                                        <p:tgtEl>
                                          <p:spTgt spid="642085"/>
                                        </p:tgtEl>
                                        <p:attrNameLst>
                                          <p:attrName>ppt_x</p:attrName>
                                        </p:attrNameLst>
                                      </p:cBhvr>
                                    </p:anim>
                                    <p:anim from="0" to="-1.0" calcmode="lin" valueType="num">
                                      <p:cBhvr>
                                        <p:cTn id="30" dur="200" decel="50000" autoRev="1" fill="hold">
                                          <p:stCondLst>
                                            <p:cond delay="600"/>
                                          </p:stCondLst>
                                        </p:cTn>
                                        <p:tgtEl>
                                          <p:spTgt spid="642085"/>
                                        </p:tgtEl>
                                        <p:attrNameLst>
                                          <p:attrName>xshear</p:attrName>
                                        </p:attrNameLst>
                                      </p:cBhvr>
                                    </p:anim>
                                    <p:animScale>
                                      <p:cBhvr>
                                        <p:cTn id="31" dur="200" decel="100000" autoRev="1" fill="hold">
                                          <p:stCondLst>
                                            <p:cond delay="600"/>
                                          </p:stCondLst>
                                        </p:cTn>
                                        <p:tgtEl>
                                          <p:spTgt spid="642085"/>
                                        </p:tgtEl>
                                      </p:cBhvr>
                                      <p:from x="100000" y="100000"/>
                                      <p:to x="80000" y="100000"/>
                                    </p:animScale>
                                    <p:anim by="(#ppt_h/3+#ppt_w*0.1)" calcmode="lin" valueType="num">
                                      <p:cBhvr additive="sum">
                                        <p:cTn id="32" dur="200" decel="100000" autoRev="1" fill="hold">
                                          <p:stCondLst>
                                            <p:cond delay="600"/>
                                          </p:stCondLst>
                                        </p:cTn>
                                        <p:tgtEl>
                                          <p:spTgt spid="642085"/>
                                        </p:tgtEl>
                                        <p:attrNameLst>
                                          <p:attrName>ppt_x</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xit" presetSubtype="0" fill="hold" nodeType="clickEffect">
                                  <p:stCondLst>
                                    <p:cond delay="0"/>
                                  </p:stCondLst>
                                  <p:childTnLst>
                                    <p:animEffect transition="out" filter="dissolve">
                                      <p:cBhvr>
                                        <p:cTn id="36" dur="500"/>
                                        <p:tgtEl>
                                          <p:spTgt spid="642083">
                                            <p:txEl>
                                              <p:pRg st="0" end="0"/>
                                            </p:txEl>
                                          </p:spTgt>
                                        </p:tgtEl>
                                      </p:cBhvr>
                                    </p:animEffect>
                                    <p:set>
                                      <p:cBhvr>
                                        <p:cTn id="37" dur="1" fill="hold">
                                          <p:stCondLst>
                                            <p:cond delay="499"/>
                                          </p:stCondLst>
                                        </p:cTn>
                                        <p:tgtEl>
                                          <p:spTgt spid="642083">
                                            <p:txEl>
                                              <p:pRg st="0" end="0"/>
                                            </p:txEl>
                                          </p:spTgt>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642083">
                                            <p:txEl>
                                              <p:charRg st="50" end="86"/>
                                            </p:txEl>
                                          </p:spTgt>
                                        </p:tgtEl>
                                      </p:cBhvr>
                                    </p:animEffect>
                                    <p:set>
                                      <p:cBhvr>
                                        <p:cTn id="40" dur="1" fill="hold">
                                          <p:stCondLst>
                                            <p:cond delay="499"/>
                                          </p:stCondLst>
                                        </p:cTn>
                                        <p:tgtEl>
                                          <p:spTgt spid="642083">
                                            <p:txEl>
                                              <p:charRg st="50" end="86"/>
                                            </p:txEl>
                                          </p:spTgt>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642083">
                                            <p:txEl>
                                              <p:charRg st="86" end="153"/>
                                            </p:txEl>
                                          </p:spTgt>
                                        </p:tgtEl>
                                      </p:cBhvr>
                                    </p:animEffect>
                                    <p:set>
                                      <p:cBhvr>
                                        <p:cTn id="43" dur="1" fill="hold">
                                          <p:stCondLst>
                                            <p:cond delay="499"/>
                                          </p:stCondLst>
                                        </p:cTn>
                                        <p:tgtEl>
                                          <p:spTgt spid="642083">
                                            <p:txEl>
                                              <p:charRg st="86" end="153"/>
                                            </p:txEl>
                                          </p:spTgt>
                                        </p:tgtEl>
                                        <p:attrNameLst>
                                          <p:attrName>style.visibility</p:attrName>
                                        </p:attrNameLst>
                                      </p:cBhvr>
                                      <p:to>
                                        <p:strVal val="hidden"/>
                                      </p:to>
                                    </p:set>
                                  </p:childTnLst>
                                </p:cTn>
                              </p:par>
                              <p:par>
                                <p:cTn id="44" presetID="9" presetClass="exit" presetSubtype="0" fill="hold" grpId="1" nodeType="withEffect">
                                  <p:stCondLst>
                                    <p:cond delay="0"/>
                                  </p:stCondLst>
                                  <p:childTnLst>
                                    <p:animEffect transition="out" filter="dissolve">
                                      <p:cBhvr>
                                        <p:cTn id="45" dur="500"/>
                                        <p:tgtEl>
                                          <p:spTgt spid="642085"/>
                                        </p:tgtEl>
                                      </p:cBhvr>
                                    </p:animEffect>
                                    <p:set>
                                      <p:cBhvr>
                                        <p:cTn id="46" dur="1" fill="hold">
                                          <p:stCondLst>
                                            <p:cond delay="499"/>
                                          </p:stCondLst>
                                        </p:cTn>
                                        <p:tgtEl>
                                          <p:spTgt spid="642085"/>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642084"/>
                                        </p:tgtEl>
                                      </p:cBhvr>
                                    </p:animEffect>
                                    <p:set>
                                      <p:cBhvr>
                                        <p:cTn id="49" dur="1" fill="hold">
                                          <p:stCondLst>
                                            <p:cond delay="499"/>
                                          </p:stCondLst>
                                        </p:cTn>
                                        <p:tgtEl>
                                          <p:spTgt spid="642084"/>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642086"/>
                                        </p:tgtEl>
                                      </p:cBhvr>
                                    </p:animEffect>
                                    <p:set>
                                      <p:cBhvr>
                                        <p:cTn id="52" dur="1" fill="hold">
                                          <p:stCondLst>
                                            <p:cond delay="499"/>
                                          </p:stCondLst>
                                        </p:cTn>
                                        <p:tgtEl>
                                          <p:spTgt spid="642086"/>
                                        </p:tgtEl>
                                        <p:attrNameLst>
                                          <p:attrName>style.visibility</p:attrName>
                                        </p:attrNameLst>
                                      </p:cBhvr>
                                      <p:to>
                                        <p:strVal val="hidden"/>
                                      </p:to>
                                    </p:set>
                                  </p:childTnLst>
                                </p:cTn>
                              </p:par>
                              <p:par>
                                <p:cTn id="53" presetID="9" presetClass="entr" presetSubtype="0" fill="hold" grpId="0" nodeType="withEffect">
                                  <p:stCondLst>
                                    <p:cond delay="0"/>
                                  </p:stCondLst>
                                  <p:childTnLst>
                                    <p:set>
                                      <p:cBhvr>
                                        <p:cTn id="54" dur="1" fill="hold">
                                          <p:stCondLst>
                                            <p:cond delay="0"/>
                                          </p:stCondLst>
                                        </p:cTn>
                                        <p:tgtEl>
                                          <p:spTgt spid="642088"/>
                                        </p:tgtEl>
                                        <p:attrNameLst>
                                          <p:attrName>style.visibility</p:attrName>
                                        </p:attrNameLst>
                                      </p:cBhvr>
                                      <p:to>
                                        <p:strVal val="visible"/>
                                      </p:to>
                                    </p:set>
                                    <p:animEffect transition="in" filter="dissolve">
                                      <p:cBhvr>
                                        <p:cTn id="55" dur="500"/>
                                        <p:tgtEl>
                                          <p:spTgt spid="642088"/>
                                        </p:tgtEl>
                                      </p:cBhvr>
                                    </p:animEffect>
                                  </p:childTnLst>
                                </p:cTn>
                              </p:par>
                              <p:par>
                                <p:cTn id="56" presetID="9" presetClass="entr" presetSubtype="0" fill="hold" nodeType="withEffect">
                                  <p:stCondLst>
                                    <p:cond delay="0"/>
                                  </p:stCondLst>
                                  <p:childTnLst>
                                    <p:set>
                                      <p:cBhvr>
                                        <p:cTn id="57" dur="1" fill="hold">
                                          <p:stCondLst>
                                            <p:cond delay="0"/>
                                          </p:stCondLst>
                                        </p:cTn>
                                        <p:tgtEl>
                                          <p:spTgt spid="642087"/>
                                        </p:tgtEl>
                                        <p:attrNameLst>
                                          <p:attrName>style.visibility</p:attrName>
                                        </p:attrNameLst>
                                      </p:cBhvr>
                                      <p:to>
                                        <p:strVal val="visible"/>
                                      </p:to>
                                    </p:set>
                                    <p:animEffect transition="in" filter="dissolve">
                                      <p:cBhvr>
                                        <p:cTn id="58" dur="500"/>
                                        <p:tgtEl>
                                          <p:spTgt spid="642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85" grpId="0"/>
      <p:bldP spid="642085" grpId="1"/>
      <p:bldP spid="642088" grpId="0"/>
    </p:bld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4098" name="Text Box 2">
            <a:extLst>
              <a:ext uri="{FF2B5EF4-FFF2-40B4-BE49-F238E27FC236}">
                <a16:creationId xmlns:a16="http://schemas.microsoft.com/office/drawing/2014/main" xmlns="" id="{D369D430-0C10-475F-8E80-E9CA89E001A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44105" name="AutoShape 9">
            <a:extLst>
              <a:ext uri="{FF2B5EF4-FFF2-40B4-BE49-F238E27FC236}">
                <a16:creationId xmlns:a16="http://schemas.microsoft.com/office/drawing/2014/main" xmlns="" id="{B5B27E92-46B9-46E8-A6D2-82BAF34C7958}"/>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4106" name="Text Box 10">
            <a:extLst>
              <a:ext uri="{FF2B5EF4-FFF2-40B4-BE49-F238E27FC236}">
                <a16:creationId xmlns:a16="http://schemas.microsoft.com/office/drawing/2014/main" xmlns="" id="{2F440A2D-F070-4483-924D-D42DC1F0FB2C}"/>
              </a:ext>
            </a:extLst>
          </p:cNvPr>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44107" name="Text Box 11">
            <a:extLst>
              <a:ext uri="{FF2B5EF4-FFF2-40B4-BE49-F238E27FC236}">
                <a16:creationId xmlns:a16="http://schemas.microsoft.com/office/drawing/2014/main" xmlns="" id="{6CAA7331-F5D9-4F2E-A61C-30D4F0A7D74C}"/>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44108" name="Text Box 12">
            <a:extLst>
              <a:ext uri="{FF2B5EF4-FFF2-40B4-BE49-F238E27FC236}">
                <a16:creationId xmlns:a16="http://schemas.microsoft.com/office/drawing/2014/main" xmlns="" id="{46539257-5BB7-4161-B694-5D94666C9303}"/>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44109" name="Text Box 13">
            <a:extLst>
              <a:ext uri="{FF2B5EF4-FFF2-40B4-BE49-F238E27FC236}">
                <a16:creationId xmlns:a16="http://schemas.microsoft.com/office/drawing/2014/main" xmlns="" id="{96604243-0D84-43BE-A833-05D2A6D8A046}"/>
              </a:ext>
            </a:extLst>
          </p:cNvPr>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44111" name="Text Box 15">
            <a:extLst>
              <a:ext uri="{FF2B5EF4-FFF2-40B4-BE49-F238E27FC236}">
                <a16:creationId xmlns:a16="http://schemas.microsoft.com/office/drawing/2014/main" xmlns="" id="{6222D91B-F3F1-4CA2-87BB-7C6B95A87EBB}"/>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44112" name="Line 16">
            <a:extLst>
              <a:ext uri="{FF2B5EF4-FFF2-40B4-BE49-F238E27FC236}">
                <a16:creationId xmlns:a16="http://schemas.microsoft.com/office/drawing/2014/main" xmlns="" id="{B95381E8-76ED-412B-96E4-019DB1B64EB4}"/>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4113" name="Line 17">
            <a:extLst>
              <a:ext uri="{FF2B5EF4-FFF2-40B4-BE49-F238E27FC236}">
                <a16:creationId xmlns:a16="http://schemas.microsoft.com/office/drawing/2014/main" xmlns="" id="{1F9498E8-0578-4319-A596-ED790DB29744}"/>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4114" name="Line 18">
            <a:extLst>
              <a:ext uri="{FF2B5EF4-FFF2-40B4-BE49-F238E27FC236}">
                <a16:creationId xmlns:a16="http://schemas.microsoft.com/office/drawing/2014/main" xmlns="" id="{F35EEF24-4D66-438F-8DA7-51BF34895ADC}"/>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4115" name="Line 19">
            <a:extLst>
              <a:ext uri="{FF2B5EF4-FFF2-40B4-BE49-F238E27FC236}">
                <a16:creationId xmlns:a16="http://schemas.microsoft.com/office/drawing/2014/main" xmlns="" id="{4E8D04AA-53F9-4100-986A-1F4CC2626AFF}"/>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4116" name="Line 20">
            <a:extLst>
              <a:ext uri="{FF2B5EF4-FFF2-40B4-BE49-F238E27FC236}">
                <a16:creationId xmlns:a16="http://schemas.microsoft.com/office/drawing/2014/main" xmlns="" id="{4C09E007-047B-4DCA-9576-09B8A74BCF9B}"/>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4128" name="Line 32">
            <a:extLst>
              <a:ext uri="{FF2B5EF4-FFF2-40B4-BE49-F238E27FC236}">
                <a16:creationId xmlns:a16="http://schemas.microsoft.com/office/drawing/2014/main" xmlns="" id="{C3800601-1EA2-46DB-9832-5E8D92E2A345}"/>
              </a:ext>
            </a:extLst>
          </p:cNvPr>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4129" name="Text Box 33">
            <a:extLst>
              <a:ext uri="{FF2B5EF4-FFF2-40B4-BE49-F238E27FC236}">
                <a16:creationId xmlns:a16="http://schemas.microsoft.com/office/drawing/2014/main" xmlns="" id="{EFDF755D-FC44-4F54-AD76-6F63BF9C04AB}"/>
              </a:ext>
            </a:extLst>
          </p:cNvPr>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44135" name="Text Box 39">
            <a:extLst>
              <a:ext uri="{FF2B5EF4-FFF2-40B4-BE49-F238E27FC236}">
                <a16:creationId xmlns:a16="http://schemas.microsoft.com/office/drawing/2014/main" xmlns="" id="{889FF0BF-EF8A-4894-9948-BA7FC6C482A5}"/>
              </a:ext>
            </a:extLst>
          </p:cNvPr>
          <p:cNvSpPr txBox="1">
            <a:spLocks noChangeArrowheads="1"/>
          </p:cNvSpPr>
          <p:nvPr/>
        </p:nvSpPr>
        <p:spPr bwMode="auto">
          <a:xfrm>
            <a:off x="53657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44136" name="Rectangle 40">
            <a:extLst>
              <a:ext uri="{FF2B5EF4-FFF2-40B4-BE49-F238E27FC236}">
                <a16:creationId xmlns:a16="http://schemas.microsoft.com/office/drawing/2014/main" xmlns="" id="{8522BCF5-D090-47B1-B4CD-F2A439C626F0}"/>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Start from the right end of the list (at index 7).</a:t>
            </a:r>
          </a:p>
          <a:p>
            <a:pPr>
              <a:spcBef>
                <a:spcPct val="20000"/>
              </a:spcBef>
              <a:buFontTx/>
              <a:buBlip>
                <a:blip r:embed="rId3"/>
              </a:buBlip>
            </a:pPr>
            <a:r>
              <a:rPr lang="en-IN" altLang="en-US" sz="2000">
                <a:solidFill>
                  <a:schemeClr val="accent2"/>
                </a:solidFill>
              </a:rPr>
              <a:t>Move</a:t>
            </a:r>
            <a:r>
              <a:rPr lang="en-IN" altLang="en-US" sz="2000"/>
              <a:t> </a:t>
            </a:r>
            <a:r>
              <a:rPr lang="en-IN" altLang="en-US" sz="2000">
                <a:solidFill>
                  <a:schemeClr val="accent2"/>
                </a:solidFill>
              </a:rPr>
              <a:t>in the right to left direction.</a:t>
            </a:r>
          </a:p>
          <a:p>
            <a:pPr>
              <a:spcBef>
                <a:spcPct val="20000"/>
              </a:spcBef>
              <a:buFontTx/>
              <a:buBlip>
                <a:blip r:embed="rId3"/>
              </a:buBlip>
            </a:pPr>
            <a:r>
              <a:rPr lang="en-IN" altLang="en-US" sz="2000">
                <a:solidFill>
                  <a:schemeClr val="accent2"/>
                </a:solidFill>
              </a:rPr>
              <a:t>Search for the first element that is smaller than or equal to the pivot value.</a:t>
            </a:r>
            <a:endParaRPr lang="en-US" altLang="en-US">
              <a:solidFill>
                <a:schemeClr val="accent2"/>
              </a:solidFill>
            </a:endParaRPr>
          </a:p>
        </p:txBody>
      </p:sp>
      <p:sp>
        <p:nvSpPr>
          <p:cNvPr id="644137" name="Line 41">
            <a:extLst>
              <a:ext uri="{FF2B5EF4-FFF2-40B4-BE49-F238E27FC236}">
                <a16:creationId xmlns:a16="http://schemas.microsoft.com/office/drawing/2014/main" xmlns="" id="{74B36936-100C-4F9A-BFED-38A840811D98}"/>
              </a:ext>
            </a:extLst>
          </p:cNvPr>
          <p:cNvSpPr>
            <a:spLocks noChangeShapeType="1"/>
          </p:cNvSpPr>
          <p:nvPr/>
        </p:nvSpPr>
        <p:spPr bwMode="auto">
          <a:xfrm flipH="1">
            <a:off x="5943600" y="3352800"/>
            <a:ext cx="13716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4138" name="Text Box 42">
            <a:extLst>
              <a:ext uri="{FF2B5EF4-FFF2-40B4-BE49-F238E27FC236}">
                <a16:creationId xmlns:a16="http://schemas.microsoft.com/office/drawing/2014/main" xmlns="" id="{2EE3F6F9-3CAE-4C69-80A9-C6EE0D1F18C7}"/>
              </a:ext>
            </a:extLst>
          </p:cNvPr>
          <p:cNvSpPr txBox="1">
            <a:spLocks noChangeArrowheads="1"/>
          </p:cNvSpPr>
          <p:nvPr/>
        </p:nvSpPr>
        <p:spPr bwMode="auto">
          <a:xfrm>
            <a:off x="6858000" y="2971800"/>
            <a:ext cx="183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a:t>Smaller element</a:t>
            </a:r>
          </a:p>
        </p:txBody>
      </p:sp>
      <p:sp>
        <p:nvSpPr>
          <p:cNvPr id="644139" name="Line 43">
            <a:extLst>
              <a:ext uri="{FF2B5EF4-FFF2-40B4-BE49-F238E27FC236}">
                <a16:creationId xmlns:a16="http://schemas.microsoft.com/office/drawing/2014/main" xmlns="" id="{016C7158-2CE0-496C-9ADE-35FCE08CB439}"/>
              </a:ext>
            </a:extLst>
          </p:cNvPr>
          <p:cNvSpPr>
            <a:spLocks noChangeShapeType="1"/>
          </p:cNvSpPr>
          <p:nvPr/>
        </p:nvSpPr>
        <p:spPr bwMode="auto">
          <a:xfrm flipV="1">
            <a:off x="7402513" y="4538663"/>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4140" name="Text Box 44">
            <a:extLst>
              <a:ext uri="{FF2B5EF4-FFF2-40B4-BE49-F238E27FC236}">
                <a16:creationId xmlns:a16="http://schemas.microsoft.com/office/drawing/2014/main" xmlns="" id="{A366E3EB-CA32-4C1E-80EB-0C00CC7AFDB6}"/>
              </a:ext>
            </a:extLst>
          </p:cNvPr>
          <p:cNvSpPr txBox="1">
            <a:spLocks noChangeArrowheads="1"/>
          </p:cNvSpPr>
          <p:nvPr/>
        </p:nvSpPr>
        <p:spPr bwMode="auto">
          <a:xfrm>
            <a:off x="6869113" y="5268913"/>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Smaller Value</a:t>
            </a:r>
          </a:p>
        </p:txBody>
      </p:sp>
      <p:sp>
        <p:nvSpPr>
          <p:cNvPr id="644141" name="Text Box 45">
            <a:extLst>
              <a:ext uri="{FF2B5EF4-FFF2-40B4-BE49-F238E27FC236}">
                <a16:creationId xmlns:a16="http://schemas.microsoft.com/office/drawing/2014/main" xmlns="" id="{0A5A7C4B-60E4-4285-ADB3-DE07D1464A18}"/>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44142" name="Text Box 46">
            <a:extLst>
              <a:ext uri="{FF2B5EF4-FFF2-40B4-BE49-F238E27FC236}">
                <a16:creationId xmlns:a16="http://schemas.microsoft.com/office/drawing/2014/main" xmlns="" id="{692B3DDE-06BF-4FD8-A9F8-69A8338BEF38}"/>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44143" name="Text Box 47">
            <a:extLst>
              <a:ext uri="{FF2B5EF4-FFF2-40B4-BE49-F238E27FC236}">
                <a16:creationId xmlns:a16="http://schemas.microsoft.com/office/drawing/2014/main" xmlns="" id="{7D039720-BA1B-47C0-9207-E407E6E36A7A}"/>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44144" name="Text Box 48">
            <a:extLst>
              <a:ext uri="{FF2B5EF4-FFF2-40B4-BE49-F238E27FC236}">
                <a16:creationId xmlns:a16="http://schemas.microsoft.com/office/drawing/2014/main" xmlns="" id="{3BAE1324-EBD8-4576-892B-016CB68E79C0}"/>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44145" name="Text Box 49">
            <a:extLst>
              <a:ext uri="{FF2B5EF4-FFF2-40B4-BE49-F238E27FC236}">
                <a16:creationId xmlns:a16="http://schemas.microsoft.com/office/drawing/2014/main" xmlns="" id="{6F77C181-0947-434B-9EAF-4B1161EFC906}"/>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44146" name="Text Box 50">
            <a:extLst>
              <a:ext uri="{FF2B5EF4-FFF2-40B4-BE49-F238E27FC236}">
                <a16:creationId xmlns:a16="http://schemas.microsoft.com/office/drawing/2014/main" xmlns="" id="{3B80827D-D4A3-49C3-AE35-4BF452904318}"/>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44147" name="Text Box 51">
            <a:extLst>
              <a:ext uri="{FF2B5EF4-FFF2-40B4-BE49-F238E27FC236}">
                <a16:creationId xmlns:a16="http://schemas.microsoft.com/office/drawing/2014/main" xmlns="" id="{F6A66F1E-2198-4AE6-8B00-0079E3C2FFC8}"/>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44152" name="Text Box 56">
            <a:extLst>
              <a:ext uri="{FF2B5EF4-FFF2-40B4-BE49-F238E27FC236}">
                <a16:creationId xmlns:a16="http://schemas.microsoft.com/office/drawing/2014/main" xmlns="" id="{EE297AB8-DB20-4636-AB7F-6794A0054AC0}"/>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44154" name="Freeform 58">
            <a:extLst>
              <a:ext uri="{FF2B5EF4-FFF2-40B4-BE49-F238E27FC236}">
                <a16:creationId xmlns:a16="http://schemas.microsoft.com/office/drawing/2014/main" xmlns="" id="{D4A2C751-3BFC-48C1-BDC5-99037ED6EA67}"/>
              </a:ext>
            </a:extLst>
          </p:cNvPr>
          <p:cNvSpPr>
            <a:spLocks/>
          </p:cNvSpPr>
          <p:nvPr/>
        </p:nvSpPr>
        <p:spPr bwMode="auto">
          <a:xfrm>
            <a:off x="5903913" y="4543425"/>
            <a:ext cx="3175" cy="666750"/>
          </a:xfrm>
          <a:custGeom>
            <a:avLst/>
            <a:gdLst>
              <a:gd name="T0" fmla="*/ 2 w 2"/>
              <a:gd name="T1" fmla="*/ 420 h 420"/>
              <a:gd name="T2" fmla="*/ 0 w 2"/>
              <a:gd name="T3" fmla="*/ 0 h 420"/>
            </a:gdLst>
            <a:ahLst/>
            <a:cxnLst>
              <a:cxn ang="0">
                <a:pos x="T0" y="T1"/>
              </a:cxn>
              <a:cxn ang="0">
                <a:pos x="T2" y="T3"/>
              </a:cxn>
            </a:cxnLst>
            <a:rect l="0" t="0" r="r" b="b"/>
            <a:pathLst>
              <a:path w="2" h="420">
                <a:moveTo>
                  <a:pt x="2" y="420"/>
                </a:moveTo>
                <a:lnTo>
                  <a:pt x="0" y="0"/>
                </a:lnTo>
              </a:path>
            </a:pathLst>
          </a:custGeom>
          <a:noFill/>
          <a:ln w="9525">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4155" name="Text Box 59">
            <a:extLst>
              <a:ext uri="{FF2B5EF4-FFF2-40B4-BE49-F238E27FC236}">
                <a16:creationId xmlns:a16="http://schemas.microsoft.com/office/drawing/2014/main" xmlns="" id="{CA1A7713-FBB3-45FF-8A19-9E20D6D2F962}"/>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44156" name="AutoShape 60">
            <a:extLst>
              <a:ext uri="{FF2B5EF4-FFF2-40B4-BE49-F238E27FC236}">
                <a16:creationId xmlns:a16="http://schemas.microsoft.com/office/drawing/2014/main" xmlns="" id="{C677655C-BF13-4A0D-ADFF-FDCC2EBFDCA6}"/>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4157" name="Line 61">
            <a:extLst>
              <a:ext uri="{FF2B5EF4-FFF2-40B4-BE49-F238E27FC236}">
                <a16:creationId xmlns:a16="http://schemas.microsoft.com/office/drawing/2014/main" xmlns="" id="{EF261F3C-3203-428E-A5CF-60168D3C32A8}"/>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4158" name="Text Box 62">
            <a:extLst>
              <a:ext uri="{FF2B5EF4-FFF2-40B4-BE49-F238E27FC236}">
                <a16:creationId xmlns:a16="http://schemas.microsoft.com/office/drawing/2014/main" xmlns="" id="{E1DC0E49-5A7C-4FBE-9B7D-12A6C092B458}"/>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44159" name="Text Box 63">
            <a:extLst>
              <a:ext uri="{FF2B5EF4-FFF2-40B4-BE49-F238E27FC236}">
                <a16:creationId xmlns:a16="http://schemas.microsoft.com/office/drawing/2014/main" xmlns="" id="{1710C825-D501-443B-9E70-80A2B3E67452}"/>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44160" name="Text Box 64">
            <a:extLst>
              <a:ext uri="{FF2B5EF4-FFF2-40B4-BE49-F238E27FC236}">
                <a16:creationId xmlns:a16="http://schemas.microsoft.com/office/drawing/2014/main" xmlns="" id="{14F5812C-4890-4A44-93CC-7E5EF8597DA1}"/>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44161" name="Text Box 65">
            <a:extLst>
              <a:ext uri="{FF2B5EF4-FFF2-40B4-BE49-F238E27FC236}">
                <a16:creationId xmlns:a16="http://schemas.microsoft.com/office/drawing/2014/main" xmlns="" id="{F04FDF24-C768-49BA-9CA5-3AAF48119BD2}"/>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4162" name="Text Box 66">
            <a:extLst>
              <a:ext uri="{FF2B5EF4-FFF2-40B4-BE49-F238E27FC236}">
                <a16:creationId xmlns:a16="http://schemas.microsoft.com/office/drawing/2014/main" xmlns="" id="{B3A403A5-A58D-488F-9D11-53F20AB8A6A9}"/>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44163" name="Line 67">
            <a:extLst>
              <a:ext uri="{FF2B5EF4-FFF2-40B4-BE49-F238E27FC236}">
                <a16:creationId xmlns:a16="http://schemas.microsoft.com/office/drawing/2014/main" xmlns="" id="{5FC356B7-539B-4D2A-BDC3-A71C17993D77}"/>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Rectangle 41">
            <a:extLst>
              <a:ext uri="{FF2B5EF4-FFF2-40B4-BE49-F238E27FC236}">
                <a16:creationId xmlns:a16="http://schemas.microsoft.com/office/drawing/2014/main" xmlns="" id="{E62E743D-92EE-42F3-9509-9B62F3FA7783}"/>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21527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44136">
                                            <p:txEl>
                                              <p:pRg st="0" end="0"/>
                                            </p:txEl>
                                          </p:spTgt>
                                        </p:tgtEl>
                                        <p:attrNameLst>
                                          <p:attrName>style.visibility</p:attrName>
                                        </p:attrNameLst>
                                      </p:cBhvr>
                                      <p:to>
                                        <p:strVal val="visible"/>
                                      </p:to>
                                    </p:set>
                                    <p:animEffect transition="in" filter="dissolve">
                                      <p:cBhvr>
                                        <p:cTn id="7" dur="500"/>
                                        <p:tgtEl>
                                          <p:spTgt spid="6441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4136">
                                            <p:txEl>
                                              <p:pRg st="1" end="1"/>
                                            </p:txEl>
                                          </p:spTgt>
                                        </p:tgtEl>
                                        <p:attrNameLst>
                                          <p:attrName>style.visibility</p:attrName>
                                        </p:attrNameLst>
                                      </p:cBhvr>
                                      <p:to>
                                        <p:strVal val="visible"/>
                                      </p:to>
                                    </p:set>
                                    <p:animEffect transition="in" filter="dissolve">
                                      <p:cBhvr>
                                        <p:cTn id="12" dur="500"/>
                                        <p:tgtEl>
                                          <p:spTgt spid="6441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44136">
                                            <p:txEl>
                                              <p:pRg st="2" end="2"/>
                                            </p:txEl>
                                          </p:spTgt>
                                        </p:tgtEl>
                                        <p:attrNameLst>
                                          <p:attrName>style.visibility</p:attrName>
                                        </p:attrNameLst>
                                      </p:cBhvr>
                                      <p:to>
                                        <p:strVal val="visible"/>
                                      </p:to>
                                    </p:set>
                                    <p:animEffect transition="in" filter="dissolve">
                                      <p:cBhvr>
                                        <p:cTn id="17" dur="500"/>
                                        <p:tgtEl>
                                          <p:spTgt spid="644136">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44138"/>
                                        </p:tgtEl>
                                        <p:attrNameLst>
                                          <p:attrName>style.visibility</p:attrName>
                                        </p:attrNameLst>
                                      </p:cBhvr>
                                      <p:to>
                                        <p:strVal val="visible"/>
                                      </p:to>
                                    </p:set>
                                    <p:animEffect transition="in" filter="dissolve">
                                      <p:cBhvr>
                                        <p:cTn id="20" dur="500"/>
                                        <p:tgtEl>
                                          <p:spTgt spid="644138"/>
                                        </p:tgtEl>
                                      </p:cBhvr>
                                    </p:animEffect>
                                  </p:childTnLst>
                                </p:cTn>
                              </p:par>
                              <p:par>
                                <p:cTn id="21" presetID="9" presetClass="entr" presetSubtype="0" fill="hold" nodeType="withEffect">
                                  <p:stCondLst>
                                    <p:cond delay="0"/>
                                  </p:stCondLst>
                                  <p:childTnLst>
                                    <p:set>
                                      <p:cBhvr>
                                        <p:cTn id="22" dur="1" fill="hold">
                                          <p:stCondLst>
                                            <p:cond delay="0"/>
                                          </p:stCondLst>
                                        </p:cTn>
                                        <p:tgtEl>
                                          <p:spTgt spid="644137"/>
                                        </p:tgtEl>
                                        <p:attrNameLst>
                                          <p:attrName>style.visibility</p:attrName>
                                        </p:attrNameLst>
                                      </p:cBhvr>
                                      <p:to>
                                        <p:strVal val="visible"/>
                                      </p:to>
                                    </p:set>
                                    <p:animEffect transition="in" filter="dissolve">
                                      <p:cBhvr>
                                        <p:cTn id="23" dur="500"/>
                                        <p:tgtEl>
                                          <p:spTgt spid="644137"/>
                                        </p:tgtEl>
                                      </p:cBhvr>
                                    </p:animEffect>
                                  </p:childTnLst>
                                </p:cTn>
                              </p:par>
                              <p:par>
                                <p:cTn id="24" presetID="35" presetClass="path" presetSubtype="0" accel="50000" decel="50000" fill="hold" grpId="1" nodeType="withEffect">
                                  <p:stCondLst>
                                    <p:cond delay="0"/>
                                  </p:stCondLst>
                                  <p:childTnLst>
                                    <p:animMotion origin="layout" path="M 0.08368 -2.89017E-6 L -0.16632 -2.89017E-6 " pathEditMode="relative" rAng="0" ptsTypes="AA">
                                      <p:cBhvr>
                                        <p:cTn id="25" dur="500" fill="hold"/>
                                        <p:tgtEl>
                                          <p:spTgt spid="644138"/>
                                        </p:tgtEl>
                                        <p:attrNameLst>
                                          <p:attrName>ppt_x</p:attrName>
                                          <p:attrName>ppt_y</p:attrName>
                                        </p:attrNameLst>
                                      </p:cBhvr>
                                      <p:rCtr x="-12500" y="0"/>
                                    </p:animMotion>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xit" presetSubtype="0" fill="hold" grpId="2" nodeType="clickEffect">
                                  <p:stCondLst>
                                    <p:cond delay="0"/>
                                  </p:stCondLst>
                                  <p:childTnLst>
                                    <p:animEffect transition="out" filter="dissolve">
                                      <p:cBhvr>
                                        <p:cTn id="29" dur="500"/>
                                        <p:tgtEl>
                                          <p:spTgt spid="644138"/>
                                        </p:tgtEl>
                                      </p:cBhvr>
                                    </p:animEffect>
                                    <p:set>
                                      <p:cBhvr>
                                        <p:cTn id="30" dur="1" fill="hold">
                                          <p:stCondLst>
                                            <p:cond delay="499"/>
                                          </p:stCondLst>
                                        </p:cTn>
                                        <p:tgtEl>
                                          <p:spTgt spid="644138"/>
                                        </p:tgtEl>
                                        <p:attrNameLst>
                                          <p:attrName>style.visibility</p:attrName>
                                        </p:attrNameLst>
                                      </p:cBhvr>
                                      <p:to>
                                        <p:strVal val="hidden"/>
                                      </p:to>
                                    </p:set>
                                  </p:childTnLst>
                                </p:cTn>
                              </p:par>
                              <p:par>
                                <p:cTn id="31" presetID="9" presetClass="exit" presetSubtype="0" fill="hold" nodeType="withEffect">
                                  <p:stCondLst>
                                    <p:cond delay="0"/>
                                  </p:stCondLst>
                                  <p:childTnLst>
                                    <p:animEffect transition="out" filter="dissolve">
                                      <p:cBhvr>
                                        <p:cTn id="32" dur="500"/>
                                        <p:tgtEl>
                                          <p:spTgt spid="644136">
                                            <p:txEl>
                                              <p:pRg st="1" end="1"/>
                                            </p:txEl>
                                          </p:spTgt>
                                        </p:tgtEl>
                                      </p:cBhvr>
                                    </p:animEffect>
                                    <p:set>
                                      <p:cBhvr>
                                        <p:cTn id="33" dur="1" fill="hold">
                                          <p:stCondLst>
                                            <p:cond delay="499"/>
                                          </p:stCondLst>
                                        </p:cTn>
                                        <p:tgtEl>
                                          <p:spTgt spid="644136">
                                            <p:txEl>
                                              <p:pRg st="1" end="1"/>
                                            </p:txEl>
                                          </p:spTgt>
                                        </p:tgtEl>
                                        <p:attrNameLst>
                                          <p:attrName>style.visibility</p:attrName>
                                        </p:attrNameLst>
                                      </p:cBhvr>
                                      <p:to>
                                        <p:strVal val="hidden"/>
                                      </p:to>
                                    </p:set>
                                  </p:childTnLst>
                                </p:cTn>
                              </p:par>
                              <p:par>
                                <p:cTn id="34" presetID="9" presetClass="exit" presetSubtype="0" fill="hold" nodeType="withEffect">
                                  <p:stCondLst>
                                    <p:cond delay="0"/>
                                  </p:stCondLst>
                                  <p:childTnLst>
                                    <p:animEffect transition="out" filter="dissolve">
                                      <p:cBhvr>
                                        <p:cTn id="35" dur="500"/>
                                        <p:tgtEl>
                                          <p:spTgt spid="644136">
                                            <p:txEl>
                                              <p:pRg st="0" end="0"/>
                                            </p:txEl>
                                          </p:spTgt>
                                        </p:tgtEl>
                                      </p:cBhvr>
                                    </p:animEffect>
                                    <p:set>
                                      <p:cBhvr>
                                        <p:cTn id="36" dur="1" fill="hold">
                                          <p:stCondLst>
                                            <p:cond delay="499"/>
                                          </p:stCondLst>
                                        </p:cTn>
                                        <p:tgtEl>
                                          <p:spTgt spid="644136">
                                            <p:txEl>
                                              <p:pRg st="0" end="0"/>
                                            </p:txEl>
                                          </p:spTgt>
                                        </p:tgtEl>
                                        <p:attrNameLst>
                                          <p:attrName>style.visibility</p:attrName>
                                        </p:attrNameLst>
                                      </p:cBhvr>
                                      <p:to>
                                        <p:strVal val="hidden"/>
                                      </p:to>
                                    </p:set>
                                  </p:childTnLst>
                                </p:cTn>
                              </p:par>
                              <p:par>
                                <p:cTn id="37" presetID="9" presetClass="exit" presetSubtype="0" fill="hold" nodeType="withEffect">
                                  <p:stCondLst>
                                    <p:cond delay="0"/>
                                  </p:stCondLst>
                                  <p:childTnLst>
                                    <p:animEffect transition="out" filter="dissolve">
                                      <p:cBhvr>
                                        <p:cTn id="38" dur="500"/>
                                        <p:tgtEl>
                                          <p:spTgt spid="644136">
                                            <p:txEl>
                                              <p:pRg st="2" end="2"/>
                                            </p:txEl>
                                          </p:spTgt>
                                        </p:tgtEl>
                                      </p:cBhvr>
                                    </p:animEffect>
                                    <p:set>
                                      <p:cBhvr>
                                        <p:cTn id="39" dur="1" fill="hold">
                                          <p:stCondLst>
                                            <p:cond delay="499"/>
                                          </p:stCondLst>
                                        </p:cTn>
                                        <p:tgtEl>
                                          <p:spTgt spid="644136">
                                            <p:txEl>
                                              <p:pRg st="2" end="2"/>
                                            </p:txEl>
                                          </p:spTgt>
                                        </p:tgtEl>
                                        <p:attrNameLst>
                                          <p:attrName>style.visibility</p:attrName>
                                        </p:attrNameLst>
                                      </p:cBhvr>
                                      <p:to>
                                        <p:strVal val="hidden"/>
                                      </p:to>
                                    </p:set>
                                  </p:childTnLst>
                                </p:cTn>
                              </p:par>
                              <p:par>
                                <p:cTn id="40" presetID="9" presetClass="entr" presetSubtype="0" fill="hold" grpId="0" nodeType="withEffect">
                                  <p:stCondLst>
                                    <p:cond delay="0"/>
                                  </p:stCondLst>
                                  <p:childTnLst>
                                    <p:set>
                                      <p:cBhvr>
                                        <p:cTn id="41" dur="1" fill="hold">
                                          <p:stCondLst>
                                            <p:cond delay="0"/>
                                          </p:stCondLst>
                                        </p:cTn>
                                        <p:tgtEl>
                                          <p:spTgt spid="644140"/>
                                        </p:tgtEl>
                                        <p:attrNameLst>
                                          <p:attrName>style.visibility</p:attrName>
                                        </p:attrNameLst>
                                      </p:cBhvr>
                                      <p:to>
                                        <p:strVal val="visible"/>
                                      </p:to>
                                    </p:set>
                                    <p:animEffect transition="in" filter="dissolve">
                                      <p:cBhvr>
                                        <p:cTn id="42" dur="500"/>
                                        <p:tgtEl>
                                          <p:spTgt spid="644140"/>
                                        </p:tgtEl>
                                      </p:cBhvr>
                                    </p:animEffect>
                                  </p:childTnLst>
                                </p:cTn>
                              </p:par>
                              <p:par>
                                <p:cTn id="43" presetID="9" presetClass="entr" presetSubtype="0" fill="hold" nodeType="withEffect">
                                  <p:stCondLst>
                                    <p:cond delay="0"/>
                                  </p:stCondLst>
                                  <p:childTnLst>
                                    <p:set>
                                      <p:cBhvr>
                                        <p:cTn id="44" dur="1" fill="hold">
                                          <p:stCondLst>
                                            <p:cond delay="0"/>
                                          </p:stCondLst>
                                        </p:cTn>
                                        <p:tgtEl>
                                          <p:spTgt spid="644139"/>
                                        </p:tgtEl>
                                        <p:attrNameLst>
                                          <p:attrName>style.visibility</p:attrName>
                                        </p:attrNameLst>
                                      </p:cBhvr>
                                      <p:to>
                                        <p:strVal val="visible"/>
                                      </p:to>
                                    </p:set>
                                    <p:animEffect transition="in" filter="dissolve">
                                      <p:cBhvr>
                                        <p:cTn id="45" dur="500"/>
                                        <p:tgtEl>
                                          <p:spTgt spid="644139"/>
                                        </p:tgtEl>
                                      </p:cBhvr>
                                    </p:animEffect>
                                  </p:childTnLst>
                                </p:cTn>
                              </p:par>
                              <p:par>
                                <p:cTn id="46" presetID="9" presetClass="exit" presetSubtype="0" fill="hold" nodeType="withEffect">
                                  <p:stCondLst>
                                    <p:cond delay="0"/>
                                  </p:stCondLst>
                                  <p:childTnLst>
                                    <p:animEffect transition="out" filter="dissolve">
                                      <p:cBhvr>
                                        <p:cTn id="47" dur="500"/>
                                        <p:tgtEl>
                                          <p:spTgt spid="644137"/>
                                        </p:tgtEl>
                                      </p:cBhvr>
                                    </p:animEffect>
                                    <p:set>
                                      <p:cBhvr>
                                        <p:cTn id="48" dur="1" fill="hold">
                                          <p:stCondLst>
                                            <p:cond delay="499"/>
                                          </p:stCondLst>
                                        </p:cTn>
                                        <p:tgtEl>
                                          <p:spTgt spid="644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38" grpId="0"/>
      <p:bldP spid="644138" grpId="1"/>
      <p:bldP spid="644138" grpId="2"/>
      <p:bldP spid="6441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a:extLst>
              <a:ext uri="{FF2B5EF4-FFF2-40B4-BE49-F238E27FC236}">
                <a16:creationId xmlns:a16="http://schemas.microsoft.com/office/drawing/2014/main" xmlns="" id="{D0F7D49C-A3FD-43FA-8AC0-DA122FCAAF53}"/>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3 with the element stored at index 4 </a:t>
            </a:r>
            <a:r>
              <a:rPr lang="en-IN" altLang="en-US" sz="2000">
                <a:solidFill>
                  <a:schemeClr val="accent2"/>
                </a:solidFill>
              </a:rPr>
              <a:t>and swap the values if the value at index 3 is greater than the value at index 4.</a:t>
            </a:r>
            <a:endParaRPr lang="en-US" altLang="en-US" sz="2000" b="1">
              <a:solidFill>
                <a:schemeClr val="accent2"/>
              </a:solidFill>
              <a:cs typeface="Times New Roman" panose="02020603050405020304" pitchFamily="18" charset="0"/>
            </a:endParaRPr>
          </a:p>
        </p:txBody>
      </p:sp>
      <p:sp>
        <p:nvSpPr>
          <p:cNvPr id="551969" name="Text Box 33">
            <a:extLst>
              <a:ext uri="{FF2B5EF4-FFF2-40B4-BE49-F238E27FC236}">
                <a16:creationId xmlns:a16="http://schemas.microsoft.com/office/drawing/2014/main" xmlns="" id="{8EA6974E-F89E-4A9B-875F-C92306DB3577}"/>
              </a:ext>
            </a:extLst>
          </p:cNvPr>
          <p:cNvSpPr txBox="1">
            <a:spLocks noChangeArrowheads="1"/>
          </p:cNvSpPr>
          <p:nvPr/>
        </p:nvSpPr>
        <p:spPr bwMode="auto">
          <a:xfrm>
            <a:off x="1600200" y="4992688"/>
            <a:ext cx="685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accent2"/>
                </a:solidFill>
              </a:rPr>
              <a:t>Largest element is placed at its correct position after Pass 1</a:t>
            </a:r>
          </a:p>
        </p:txBody>
      </p:sp>
      <p:sp>
        <p:nvSpPr>
          <p:cNvPr id="551970" name="Line 34">
            <a:extLst>
              <a:ext uri="{FF2B5EF4-FFF2-40B4-BE49-F238E27FC236}">
                <a16:creationId xmlns:a16="http://schemas.microsoft.com/office/drawing/2014/main" xmlns="" id="{5C2F7CB5-84FD-49B5-9422-BE5DEB7D44FE}"/>
              </a:ext>
            </a:extLst>
          </p:cNvPr>
          <p:cNvSpPr>
            <a:spLocks noChangeShapeType="1"/>
          </p:cNvSpPr>
          <p:nvPr/>
        </p:nvSpPr>
        <p:spPr bwMode="auto">
          <a:xfrm flipV="1">
            <a:off x="4537075"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1975" name="Text Box 39">
            <a:extLst>
              <a:ext uri="{FF2B5EF4-FFF2-40B4-BE49-F238E27FC236}">
                <a16:creationId xmlns:a16="http://schemas.microsoft.com/office/drawing/2014/main" xmlns="" id="{926C9054-298E-440B-97F4-6C28870B0744}"/>
              </a:ext>
            </a:extLst>
          </p:cNvPr>
          <p:cNvSpPr txBox="1">
            <a:spLocks noChangeArrowheads="1"/>
          </p:cNvSpPr>
          <p:nvPr/>
        </p:nvSpPr>
        <p:spPr bwMode="auto">
          <a:xfrm>
            <a:off x="153988" y="71278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51978" name="AutoShape 42">
            <a:extLst>
              <a:ext uri="{FF2B5EF4-FFF2-40B4-BE49-F238E27FC236}">
                <a16:creationId xmlns:a16="http://schemas.microsoft.com/office/drawing/2014/main" xmlns="" id="{C5937D20-4014-4EB4-AC7F-CF6A04C59592}"/>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1979" name="Text Box 43">
            <a:extLst>
              <a:ext uri="{FF2B5EF4-FFF2-40B4-BE49-F238E27FC236}">
                <a16:creationId xmlns:a16="http://schemas.microsoft.com/office/drawing/2014/main" xmlns="" id="{7AD16657-6658-4D25-833C-123CC509FA9B}"/>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51980" name="Text Box 44">
            <a:extLst>
              <a:ext uri="{FF2B5EF4-FFF2-40B4-BE49-F238E27FC236}">
                <a16:creationId xmlns:a16="http://schemas.microsoft.com/office/drawing/2014/main" xmlns="" id="{77C6EBC3-7D48-458B-94AD-0C9CA2A03804}"/>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1981" name="Text Box 45">
            <a:extLst>
              <a:ext uri="{FF2B5EF4-FFF2-40B4-BE49-F238E27FC236}">
                <a16:creationId xmlns:a16="http://schemas.microsoft.com/office/drawing/2014/main" xmlns="" id="{6BF49CE2-D704-4141-88C6-70E3F2DD490F}"/>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51982" name="Text Box 46">
            <a:extLst>
              <a:ext uri="{FF2B5EF4-FFF2-40B4-BE49-F238E27FC236}">
                <a16:creationId xmlns:a16="http://schemas.microsoft.com/office/drawing/2014/main" xmlns="" id="{D396F9C3-FFFC-4811-B459-629821A6E30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51983" name="Text Box 47">
            <a:extLst>
              <a:ext uri="{FF2B5EF4-FFF2-40B4-BE49-F238E27FC236}">
                <a16:creationId xmlns:a16="http://schemas.microsoft.com/office/drawing/2014/main" xmlns="" id="{CFA2AA50-6425-4755-A658-8BA9ED2547B3}"/>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51984" name="Text Box 48">
            <a:extLst>
              <a:ext uri="{FF2B5EF4-FFF2-40B4-BE49-F238E27FC236}">
                <a16:creationId xmlns:a16="http://schemas.microsoft.com/office/drawing/2014/main" xmlns="" id="{3CE5FE9C-22A5-4E0D-B0C5-E1078973B55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51985" name="Line 49">
            <a:extLst>
              <a:ext uri="{FF2B5EF4-FFF2-40B4-BE49-F238E27FC236}">
                <a16:creationId xmlns:a16="http://schemas.microsoft.com/office/drawing/2014/main" xmlns="" id="{8CB771AC-CE01-4571-932B-4E2E1FA43300}"/>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1986" name="Line 50">
            <a:extLst>
              <a:ext uri="{FF2B5EF4-FFF2-40B4-BE49-F238E27FC236}">
                <a16:creationId xmlns:a16="http://schemas.microsoft.com/office/drawing/2014/main" xmlns="" id="{CDB987FA-1FDE-4A3C-9A11-AC09EC90CFF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1987" name="Line 51">
            <a:extLst>
              <a:ext uri="{FF2B5EF4-FFF2-40B4-BE49-F238E27FC236}">
                <a16:creationId xmlns:a16="http://schemas.microsoft.com/office/drawing/2014/main" xmlns="" id="{C5B2B243-0A4B-4E74-94B2-A3332FF78EB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1988" name="Line 52">
            <a:extLst>
              <a:ext uri="{FF2B5EF4-FFF2-40B4-BE49-F238E27FC236}">
                <a16:creationId xmlns:a16="http://schemas.microsoft.com/office/drawing/2014/main" xmlns="" id="{A51961B9-689E-4E70-8E1D-B132169FBCE0}"/>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1989" name="Text Box 53">
            <a:extLst>
              <a:ext uri="{FF2B5EF4-FFF2-40B4-BE49-F238E27FC236}">
                <a16:creationId xmlns:a16="http://schemas.microsoft.com/office/drawing/2014/main" xmlns="" id="{71A8EC1A-A334-452E-A305-0E0CB4C69629}"/>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51990" name="Text Box 54">
            <a:extLst>
              <a:ext uri="{FF2B5EF4-FFF2-40B4-BE49-F238E27FC236}">
                <a16:creationId xmlns:a16="http://schemas.microsoft.com/office/drawing/2014/main" xmlns="" id="{76414158-07EB-4C7C-A167-9B00583516A2}"/>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51991" name="Text Box 55">
            <a:extLst>
              <a:ext uri="{FF2B5EF4-FFF2-40B4-BE49-F238E27FC236}">
                <a16:creationId xmlns:a16="http://schemas.microsoft.com/office/drawing/2014/main" xmlns="" id="{D2C523FA-AD6E-457A-8F02-22D5A3A902F9}"/>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51992" name="Text Box 56">
            <a:extLst>
              <a:ext uri="{FF2B5EF4-FFF2-40B4-BE49-F238E27FC236}">
                <a16:creationId xmlns:a16="http://schemas.microsoft.com/office/drawing/2014/main" xmlns="" id="{E5ABD814-DEAD-4171-A87E-D870826556C5}"/>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1993" name="Text Box 57">
            <a:extLst>
              <a:ext uri="{FF2B5EF4-FFF2-40B4-BE49-F238E27FC236}">
                <a16:creationId xmlns:a16="http://schemas.microsoft.com/office/drawing/2014/main" xmlns="" id="{E96CE592-4959-43D2-84E0-1E090EF3B03E}"/>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24" name="Rectangle 23">
            <a:extLst>
              <a:ext uri="{FF2B5EF4-FFF2-40B4-BE49-F238E27FC236}">
                <a16:creationId xmlns:a16="http://schemas.microsoft.com/office/drawing/2014/main" xmlns="" id="{804390BF-F188-4974-9DEE-7C0756A79AF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6146" name="Text Box 2">
            <a:extLst>
              <a:ext uri="{FF2B5EF4-FFF2-40B4-BE49-F238E27FC236}">
                <a16:creationId xmlns:a16="http://schemas.microsoft.com/office/drawing/2014/main" xmlns="" id="{3A5B27D6-8FE6-4F82-880B-8DB5B82C590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46153" name="AutoShape 9">
            <a:extLst>
              <a:ext uri="{FF2B5EF4-FFF2-40B4-BE49-F238E27FC236}">
                <a16:creationId xmlns:a16="http://schemas.microsoft.com/office/drawing/2014/main" xmlns="" id="{F80E3C6E-90F4-41E3-8F8D-2108B35D8667}"/>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6154" name="Text Box 10">
            <a:extLst>
              <a:ext uri="{FF2B5EF4-FFF2-40B4-BE49-F238E27FC236}">
                <a16:creationId xmlns:a16="http://schemas.microsoft.com/office/drawing/2014/main" xmlns="" id="{BE89E633-1C1B-4AB7-A104-00DFA2DFA479}"/>
              </a:ext>
            </a:extLst>
          </p:cNvPr>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46155" name="Text Box 11">
            <a:extLst>
              <a:ext uri="{FF2B5EF4-FFF2-40B4-BE49-F238E27FC236}">
                <a16:creationId xmlns:a16="http://schemas.microsoft.com/office/drawing/2014/main" xmlns="" id="{B8DBD958-AD54-4A50-AF9E-2914870740EB}"/>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46156" name="Text Box 12">
            <a:extLst>
              <a:ext uri="{FF2B5EF4-FFF2-40B4-BE49-F238E27FC236}">
                <a16:creationId xmlns:a16="http://schemas.microsoft.com/office/drawing/2014/main" xmlns="" id="{9C2B9E32-2B6E-431B-AB5B-92B55783A088}"/>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46157" name="Text Box 13">
            <a:extLst>
              <a:ext uri="{FF2B5EF4-FFF2-40B4-BE49-F238E27FC236}">
                <a16:creationId xmlns:a16="http://schemas.microsoft.com/office/drawing/2014/main" xmlns="" id="{AF969DDC-5F4B-4097-B9EA-3ADE5894B454}"/>
              </a:ext>
            </a:extLst>
          </p:cNvPr>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46159" name="Text Box 15">
            <a:extLst>
              <a:ext uri="{FF2B5EF4-FFF2-40B4-BE49-F238E27FC236}">
                <a16:creationId xmlns:a16="http://schemas.microsoft.com/office/drawing/2014/main" xmlns="" id="{A9050B7E-CEDA-4183-9882-BF80E0616A3D}"/>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46160" name="Line 16">
            <a:extLst>
              <a:ext uri="{FF2B5EF4-FFF2-40B4-BE49-F238E27FC236}">
                <a16:creationId xmlns:a16="http://schemas.microsoft.com/office/drawing/2014/main" xmlns="" id="{F8333B5B-9102-4BF8-995D-B7211075FE93}"/>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61" name="Line 17">
            <a:extLst>
              <a:ext uri="{FF2B5EF4-FFF2-40B4-BE49-F238E27FC236}">
                <a16:creationId xmlns:a16="http://schemas.microsoft.com/office/drawing/2014/main" xmlns="" id="{61C1C692-583E-4ADE-A1CB-6F377BEF1C0F}"/>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62" name="Line 18">
            <a:extLst>
              <a:ext uri="{FF2B5EF4-FFF2-40B4-BE49-F238E27FC236}">
                <a16:creationId xmlns:a16="http://schemas.microsoft.com/office/drawing/2014/main" xmlns="" id="{B1ACFAE9-1B04-4079-A66C-0A644F265C67}"/>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63" name="Line 19">
            <a:extLst>
              <a:ext uri="{FF2B5EF4-FFF2-40B4-BE49-F238E27FC236}">
                <a16:creationId xmlns:a16="http://schemas.microsoft.com/office/drawing/2014/main" xmlns="" id="{FB296112-34C0-4D0B-BE6A-22D9FBF4FF55}"/>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64" name="Line 20">
            <a:extLst>
              <a:ext uri="{FF2B5EF4-FFF2-40B4-BE49-F238E27FC236}">
                <a16:creationId xmlns:a16="http://schemas.microsoft.com/office/drawing/2014/main" xmlns="" id="{B5249AFF-E496-4B91-94AF-166D89D0D1D9}"/>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76" name="Line 32">
            <a:extLst>
              <a:ext uri="{FF2B5EF4-FFF2-40B4-BE49-F238E27FC236}">
                <a16:creationId xmlns:a16="http://schemas.microsoft.com/office/drawing/2014/main" xmlns="" id="{BDA3BBD6-84A6-452D-B6E0-F25BBDB36B15}"/>
              </a:ext>
            </a:extLst>
          </p:cNvPr>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77" name="Text Box 33">
            <a:extLst>
              <a:ext uri="{FF2B5EF4-FFF2-40B4-BE49-F238E27FC236}">
                <a16:creationId xmlns:a16="http://schemas.microsoft.com/office/drawing/2014/main" xmlns="" id="{B87D2561-AF76-458C-B303-7449523D13D4}"/>
              </a:ext>
            </a:extLst>
          </p:cNvPr>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46179" name="Text Box 35">
            <a:extLst>
              <a:ext uri="{FF2B5EF4-FFF2-40B4-BE49-F238E27FC236}">
                <a16:creationId xmlns:a16="http://schemas.microsoft.com/office/drawing/2014/main" xmlns="" id="{4A0A0C02-7514-4500-9DC0-42C59917B016}"/>
              </a:ext>
            </a:extLst>
          </p:cNvPr>
          <p:cNvSpPr txBox="1">
            <a:spLocks noChangeArrowheads="1"/>
          </p:cNvSpPr>
          <p:nvPr/>
        </p:nvSpPr>
        <p:spPr bwMode="auto">
          <a:xfrm>
            <a:off x="53657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46183" name="Line 39">
            <a:extLst>
              <a:ext uri="{FF2B5EF4-FFF2-40B4-BE49-F238E27FC236}">
                <a16:creationId xmlns:a16="http://schemas.microsoft.com/office/drawing/2014/main" xmlns="" id="{686B4F66-C0CD-40CE-9C46-BE4A2299D374}"/>
              </a:ext>
            </a:extLst>
          </p:cNvPr>
          <p:cNvSpPr>
            <a:spLocks noChangeShapeType="1"/>
          </p:cNvSpPr>
          <p:nvPr/>
        </p:nvSpPr>
        <p:spPr bwMode="auto">
          <a:xfrm flipV="1">
            <a:off x="7402513" y="4538663"/>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84" name="Text Box 40">
            <a:extLst>
              <a:ext uri="{FF2B5EF4-FFF2-40B4-BE49-F238E27FC236}">
                <a16:creationId xmlns:a16="http://schemas.microsoft.com/office/drawing/2014/main" xmlns="" id="{824CBEDC-925C-4A17-8D1C-3F0491B019DA}"/>
              </a:ext>
            </a:extLst>
          </p:cNvPr>
          <p:cNvSpPr txBox="1">
            <a:spLocks noChangeArrowheads="1"/>
          </p:cNvSpPr>
          <p:nvPr/>
        </p:nvSpPr>
        <p:spPr bwMode="auto">
          <a:xfrm>
            <a:off x="6869113" y="5268913"/>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Smaller Value</a:t>
            </a:r>
          </a:p>
        </p:txBody>
      </p:sp>
      <p:sp>
        <p:nvSpPr>
          <p:cNvPr id="646186" name="Rectangle 42">
            <a:extLst>
              <a:ext uri="{FF2B5EF4-FFF2-40B4-BE49-F238E27FC236}">
                <a16:creationId xmlns:a16="http://schemas.microsoft.com/office/drawing/2014/main" xmlns="" id="{419B3E47-92E9-40AD-8A29-A9CA9A17C529}"/>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Interchange the greater value with smaller value.</a:t>
            </a:r>
            <a:endParaRPr lang="en-US" altLang="en-US" sz="2000">
              <a:solidFill>
                <a:schemeClr val="accent2"/>
              </a:solidFill>
            </a:endParaRPr>
          </a:p>
        </p:txBody>
      </p:sp>
      <p:sp>
        <p:nvSpPr>
          <p:cNvPr id="646187" name="Line 43">
            <a:extLst>
              <a:ext uri="{FF2B5EF4-FFF2-40B4-BE49-F238E27FC236}">
                <a16:creationId xmlns:a16="http://schemas.microsoft.com/office/drawing/2014/main" xmlns="" id="{DABD6A10-32F6-491D-A19D-C51FFB82EB36}"/>
              </a:ext>
            </a:extLst>
          </p:cNvPr>
          <p:cNvSpPr>
            <a:spLocks noChangeShapeType="1"/>
          </p:cNvSpPr>
          <p:nvPr/>
        </p:nvSpPr>
        <p:spPr bwMode="auto">
          <a:xfrm>
            <a:off x="5619750" y="399097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88" name="Line 44">
            <a:extLst>
              <a:ext uri="{FF2B5EF4-FFF2-40B4-BE49-F238E27FC236}">
                <a16:creationId xmlns:a16="http://schemas.microsoft.com/office/drawing/2014/main" xmlns="" id="{C5829D6B-EF16-4FAA-83E3-931C8DB8FDFE}"/>
              </a:ext>
            </a:extLst>
          </p:cNvPr>
          <p:cNvSpPr>
            <a:spLocks noChangeShapeType="1"/>
          </p:cNvSpPr>
          <p:nvPr/>
        </p:nvSpPr>
        <p:spPr bwMode="auto">
          <a:xfrm>
            <a:off x="5619750" y="452437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89" name="Line 45">
            <a:extLst>
              <a:ext uri="{FF2B5EF4-FFF2-40B4-BE49-F238E27FC236}">
                <a16:creationId xmlns:a16="http://schemas.microsoft.com/office/drawing/2014/main" xmlns="" id="{5D725D7D-A1AB-46D7-B00A-960887FD5AC2}"/>
              </a:ext>
            </a:extLst>
          </p:cNvPr>
          <p:cNvSpPr>
            <a:spLocks noChangeShapeType="1"/>
          </p:cNvSpPr>
          <p:nvPr/>
        </p:nvSpPr>
        <p:spPr bwMode="auto">
          <a:xfrm flipV="1">
            <a:off x="5619750" y="3990975"/>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92" name="Line 48">
            <a:extLst>
              <a:ext uri="{FF2B5EF4-FFF2-40B4-BE49-F238E27FC236}">
                <a16:creationId xmlns:a16="http://schemas.microsoft.com/office/drawing/2014/main" xmlns="" id="{46A0F014-34DE-4415-9A59-9746654614F1}"/>
              </a:ext>
            </a:extLst>
          </p:cNvPr>
          <p:cNvSpPr>
            <a:spLocks noChangeShapeType="1"/>
          </p:cNvSpPr>
          <p:nvPr/>
        </p:nvSpPr>
        <p:spPr bwMode="auto">
          <a:xfrm flipV="1">
            <a:off x="6153150" y="3990975"/>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94" name="Line 50">
            <a:extLst>
              <a:ext uri="{FF2B5EF4-FFF2-40B4-BE49-F238E27FC236}">
                <a16:creationId xmlns:a16="http://schemas.microsoft.com/office/drawing/2014/main" xmlns="" id="{FBD145BC-11FA-4074-8E10-8D49830D2838}"/>
              </a:ext>
            </a:extLst>
          </p:cNvPr>
          <p:cNvSpPr>
            <a:spLocks noChangeShapeType="1"/>
          </p:cNvSpPr>
          <p:nvPr/>
        </p:nvSpPr>
        <p:spPr bwMode="auto">
          <a:xfrm>
            <a:off x="7153275" y="4005263"/>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95" name="Line 51">
            <a:extLst>
              <a:ext uri="{FF2B5EF4-FFF2-40B4-BE49-F238E27FC236}">
                <a16:creationId xmlns:a16="http://schemas.microsoft.com/office/drawing/2014/main" xmlns="" id="{F0726E07-16D1-4EB4-916B-9341086F8B3E}"/>
              </a:ext>
            </a:extLst>
          </p:cNvPr>
          <p:cNvSpPr>
            <a:spLocks noChangeShapeType="1"/>
          </p:cNvSpPr>
          <p:nvPr/>
        </p:nvSpPr>
        <p:spPr bwMode="auto">
          <a:xfrm>
            <a:off x="7153275" y="4538663"/>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96" name="Line 52">
            <a:extLst>
              <a:ext uri="{FF2B5EF4-FFF2-40B4-BE49-F238E27FC236}">
                <a16:creationId xmlns:a16="http://schemas.microsoft.com/office/drawing/2014/main" xmlns="" id="{210F3C29-F8E8-41D8-939C-CF52EC350EF3}"/>
              </a:ext>
            </a:extLst>
          </p:cNvPr>
          <p:cNvSpPr>
            <a:spLocks noChangeShapeType="1"/>
          </p:cNvSpPr>
          <p:nvPr/>
        </p:nvSpPr>
        <p:spPr bwMode="auto">
          <a:xfrm flipV="1">
            <a:off x="7167563" y="4005263"/>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97" name="Line 53">
            <a:extLst>
              <a:ext uri="{FF2B5EF4-FFF2-40B4-BE49-F238E27FC236}">
                <a16:creationId xmlns:a16="http://schemas.microsoft.com/office/drawing/2014/main" xmlns="" id="{C0BA50F1-EEBA-465A-BDFF-97D251DB1B2C}"/>
              </a:ext>
            </a:extLst>
          </p:cNvPr>
          <p:cNvSpPr>
            <a:spLocks noChangeShapeType="1"/>
          </p:cNvSpPr>
          <p:nvPr/>
        </p:nvSpPr>
        <p:spPr bwMode="auto">
          <a:xfrm flipV="1">
            <a:off x="7686675" y="4005263"/>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98" name="Text Box 54">
            <a:extLst>
              <a:ext uri="{FF2B5EF4-FFF2-40B4-BE49-F238E27FC236}">
                <a16:creationId xmlns:a16="http://schemas.microsoft.com/office/drawing/2014/main" xmlns="" id="{65625E8A-0822-4274-94C6-75CF00827F08}"/>
              </a:ext>
            </a:extLst>
          </p:cNvPr>
          <p:cNvSpPr txBox="1">
            <a:spLocks noChangeArrowheads="1"/>
          </p:cNvSpPr>
          <p:nvPr/>
        </p:nvSpPr>
        <p:spPr bwMode="auto">
          <a:xfrm>
            <a:off x="6134100"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rgbClr val="CC0000"/>
                </a:solidFill>
              </a:rPr>
              <a:t>Swap</a:t>
            </a:r>
          </a:p>
        </p:txBody>
      </p:sp>
      <p:sp>
        <p:nvSpPr>
          <p:cNvPr id="646199" name="Text Box 55">
            <a:extLst>
              <a:ext uri="{FF2B5EF4-FFF2-40B4-BE49-F238E27FC236}">
                <a16:creationId xmlns:a16="http://schemas.microsoft.com/office/drawing/2014/main" xmlns="" id="{A334E412-7B2D-4EEE-96ED-A966EC0D5457}"/>
              </a:ext>
            </a:extLst>
          </p:cNvPr>
          <p:cNvSpPr txBox="1">
            <a:spLocks noChangeArrowheads="1"/>
          </p:cNvSpPr>
          <p:nvPr/>
        </p:nvSpPr>
        <p:spPr bwMode="auto">
          <a:xfrm>
            <a:off x="5700713" y="406717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46200" name="Text Box 56">
            <a:extLst>
              <a:ext uri="{FF2B5EF4-FFF2-40B4-BE49-F238E27FC236}">
                <a16:creationId xmlns:a16="http://schemas.microsoft.com/office/drawing/2014/main" xmlns="" id="{9D912895-D116-4E07-A646-B5DC40DAB06D}"/>
              </a:ext>
            </a:extLst>
          </p:cNvPr>
          <p:cNvSpPr txBox="1">
            <a:spLocks noChangeArrowheads="1"/>
          </p:cNvSpPr>
          <p:nvPr/>
        </p:nvSpPr>
        <p:spPr bwMode="auto">
          <a:xfrm>
            <a:off x="7224713" y="40862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46201" name="Text Box 57">
            <a:extLst>
              <a:ext uri="{FF2B5EF4-FFF2-40B4-BE49-F238E27FC236}">
                <a16:creationId xmlns:a16="http://schemas.microsoft.com/office/drawing/2014/main" xmlns="" id="{EE82CD2E-1C70-4731-BC47-68557EC44F20}"/>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46202" name="Text Box 58">
            <a:extLst>
              <a:ext uri="{FF2B5EF4-FFF2-40B4-BE49-F238E27FC236}">
                <a16:creationId xmlns:a16="http://schemas.microsoft.com/office/drawing/2014/main" xmlns="" id="{E8481F48-D6E4-4B01-8CF2-6A44356D0027}"/>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46203" name="Text Box 59">
            <a:extLst>
              <a:ext uri="{FF2B5EF4-FFF2-40B4-BE49-F238E27FC236}">
                <a16:creationId xmlns:a16="http://schemas.microsoft.com/office/drawing/2014/main" xmlns="" id="{A100EB3B-3880-4B08-8788-6EB46E92143F}"/>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46204" name="Text Box 60">
            <a:extLst>
              <a:ext uri="{FF2B5EF4-FFF2-40B4-BE49-F238E27FC236}">
                <a16:creationId xmlns:a16="http://schemas.microsoft.com/office/drawing/2014/main" xmlns="" id="{B1654A8A-5DC9-4C46-A30F-64F85AC6381B}"/>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46205" name="Text Box 61">
            <a:extLst>
              <a:ext uri="{FF2B5EF4-FFF2-40B4-BE49-F238E27FC236}">
                <a16:creationId xmlns:a16="http://schemas.microsoft.com/office/drawing/2014/main" xmlns="" id="{523B421C-7AAE-491E-8A6D-313453B6BFAD}"/>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46206" name="Text Box 62">
            <a:extLst>
              <a:ext uri="{FF2B5EF4-FFF2-40B4-BE49-F238E27FC236}">
                <a16:creationId xmlns:a16="http://schemas.microsoft.com/office/drawing/2014/main" xmlns="" id="{B47472D2-B8D2-4855-BF80-C4C76950AD07}"/>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46207" name="Text Box 63">
            <a:extLst>
              <a:ext uri="{FF2B5EF4-FFF2-40B4-BE49-F238E27FC236}">
                <a16:creationId xmlns:a16="http://schemas.microsoft.com/office/drawing/2014/main" xmlns="" id="{3758BCED-A9D2-4540-9AAC-B9FDCD3FBF06}"/>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46209" name="Text Box 65">
            <a:extLst>
              <a:ext uri="{FF2B5EF4-FFF2-40B4-BE49-F238E27FC236}">
                <a16:creationId xmlns:a16="http://schemas.microsoft.com/office/drawing/2014/main" xmlns="" id="{F3BE6218-928F-4EB6-AA2F-D6F9301CB47F}"/>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46211" name="Freeform 67">
            <a:extLst>
              <a:ext uri="{FF2B5EF4-FFF2-40B4-BE49-F238E27FC236}">
                <a16:creationId xmlns:a16="http://schemas.microsoft.com/office/drawing/2014/main" xmlns="" id="{C33FC594-F6D1-4E80-BDA6-B91F854C8EF1}"/>
              </a:ext>
            </a:extLst>
          </p:cNvPr>
          <p:cNvSpPr>
            <a:spLocks/>
          </p:cNvSpPr>
          <p:nvPr/>
        </p:nvSpPr>
        <p:spPr bwMode="auto">
          <a:xfrm>
            <a:off x="5903913" y="4543425"/>
            <a:ext cx="3175" cy="666750"/>
          </a:xfrm>
          <a:custGeom>
            <a:avLst/>
            <a:gdLst>
              <a:gd name="T0" fmla="*/ 2 w 2"/>
              <a:gd name="T1" fmla="*/ 420 h 420"/>
              <a:gd name="T2" fmla="*/ 0 w 2"/>
              <a:gd name="T3" fmla="*/ 0 h 420"/>
            </a:gdLst>
            <a:ahLst/>
            <a:cxnLst>
              <a:cxn ang="0">
                <a:pos x="T0" y="T1"/>
              </a:cxn>
              <a:cxn ang="0">
                <a:pos x="T2" y="T3"/>
              </a:cxn>
            </a:cxnLst>
            <a:rect l="0" t="0" r="r" b="b"/>
            <a:pathLst>
              <a:path w="2" h="420">
                <a:moveTo>
                  <a:pt x="2" y="420"/>
                </a:moveTo>
                <a:lnTo>
                  <a:pt x="0" y="0"/>
                </a:lnTo>
              </a:path>
            </a:pathLst>
          </a:custGeom>
          <a:noFill/>
          <a:ln w="9525">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212" name="Text Box 68">
            <a:extLst>
              <a:ext uri="{FF2B5EF4-FFF2-40B4-BE49-F238E27FC236}">
                <a16:creationId xmlns:a16="http://schemas.microsoft.com/office/drawing/2014/main" xmlns="" id="{2FF66FF5-B5DA-447F-BDBF-DE185E7F0D3C}"/>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46213" name="AutoShape 69">
            <a:extLst>
              <a:ext uri="{FF2B5EF4-FFF2-40B4-BE49-F238E27FC236}">
                <a16:creationId xmlns:a16="http://schemas.microsoft.com/office/drawing/2014/main" xmlns="" id="{FAA12069-B115-418E-ABFC-F3335971EC7E}"/>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6214" name="Line 70">
            <a:extLst>
              <a:ext uri="{FF2B5EF4-FFF2-40B4-BE49-F238E27FC236}">
                <a16:creationId xmlns:a16="http://schemas.microsoft.com/office/drawing/2014/main" xmlns="" id="{9233B7DD-8490-427D-A782-49B590AA2D25}"/>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215" name="Text Box 71">
            <a:extLst>
              <a:ext uri="{FF2B5EF4-FFF2-40B4-BE49-F238E27FC236}">
                <a16:creationId xmlns:a16="http://schemas.microsoft.com/office/drawing/2014/main" xmlns="" id="{9FD77ED4-94E5-4DFB-A1C9-436431BA17E5}"/>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46216" name="Text Box 72">
            <a:extLst>
              <a:ext uri="{FF2B5EF4-FFF2-40B4-BE49-F238E27FC236}">
                <a16:creationId xmlns:a16="http://schemas.microsoft.com/office/drawing/2014/main" xmlns="" id="{A2E38131-7546-44C6-9900-10A7C036D7B9}"/>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46217" name="Text Box 73">
            <a:extLst>
              <a:ext uri="{FF2B5EF4-FFF2-40B4-BE49-F238E27FC236}">
                <a16:creationId xmlns:a16="http://schemas.microsoft.com/office/drawing/2014/main" xmlns="" id="{1D83072F-DC8A-48A6-A5AE-DFDE11D12366}"/>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46218" name="Text Box 74">
            <a:extLst>
              <a:ext uri="{FF2B5EF4-FFF2-40B4-BE49-F238E27FC236}">
                <a16:creationId xmlns:a16="http://schemas.microsoft.com/office/drawing/2014/main" xmlns="" id="{D30A8935-A495-4CD4-AAED-FC02BA351ECF}"/>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6219" name="Text Box 75">
            <a:extLst>
              <a:ext uri="{FF2B5EF4-FFF2-40B4-BE49-F238E27FC236}">
                <a16:creationId xmlns:a16="http://schemas.microsoft.com/office/drawing/2014/main" xmlns="" id="{A35D6BEB-BAD1-4958-8FBA-39245EDA0BA6}"/>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46220" name="Line 76">
            <a:extLst>
              <a:ext uri="{FF2B5EF4-FFF2-40B4-BE49-F238E27FC236}">
                <a16:creationId xmlns:a16="http://schemas.microsoft.com/office/drawing/2014/main" xmlns="" id="{D5938E29-AEB2-436F-A7EE-DB1297067240}"/>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 name="Rectangle 50">
            <a:extLst>
              <a:ext uri="{FF2B5EF4-FFF2-40B4-BE49-F238E27FC236}">
                <a16:creationId xmlns:a16="http://schemas.microsoft.com/office/drawing/2014/main" xmlns="" id="{EA8506D3-A341-4EEF-9A22-759207FB0DF8}"/>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601630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46186">
                                            <p:txEl>
                                              <p:pRg st="0" end="0"/>
                                            </p:txEl>
                                          </p:spTgt>
                                        </p:tgtEl>
                                        <p:attrNameLst>
                                          <p:attrName>style.visibility</p:attrName>
                                        </p:attrNameLst>
                                      </p:cBhvr>
                                      <p:to>
                                        <p:strVal val="visible"/>
                                      </p:to>
                                    </p:set>
                                    <p:animEffect transition="in" filter="dissolve">
                                      <p:cBhvr>
                                        <p:cTn id="7" dur="500"/>
                                        <p:tgtEl>
                                          <p:spTgt spid="6461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6189"/>
                                        </p:tgtEl>
                                        <p:attrNameLst>
                                          <p:attrName>style.visibility</p:attrName>
                                        </p:attrNameLst>
                                      </p:cBhvr>
                                      <p:to>
                                        <p:strVal val="visible"/>
                                      </p:to>
                                    </p:set>
                                    <p:animEffect transition="in" filter="dissolve">
                                      <p:cBhvr>
                                        <p:cTn id="12" dur="500"/>
                                        <p:tgtEl>
                                          <p:spTgt spid="646189"/>
                                        </p:tgtEl>
                                      </p:cBhvr>
                                    </p:animEffect>
                                  </p:childTnLst>
                                </p:cTn>
                              </p:par>
                              <p:par>
                                <p:cTn id="13" presetID="9" presetClass="entr" presetSubtype="0" fill="hold" nodeType="withEffect">
                                  <p:stCondLst>
                                    <p:cond delay="0"/>
                                  </p:stCondLst>
                                  <p:childTnLst>
                                    <p:set>
                                      <p:cBhvr>
                                        <p:cTn id="14" dur="1" fill="hold">
                                          <p:stCondLst>
                                            <p:cond delay="0"/>
                                          </p:stCondLst>
                                        </p:cTn>
                                        <p:tgtEl>
                                          <p:spTgt spid="646187"/>
                                        </p:tgtEl>
                                        <p:attrNameLst>
                                          <p:attrName>style.visibility</p:attrName>
                                        </p:attrNameLst>
                                      </p:cBhvr>
                                      <p:to>
                                        <p:strVal val="visible"/>
                                      </p:to>
                                    </p:set>
                                    <p:animEffect transition="in" filter="dissolve">
                                      <p:cBhvr>
                                        <p:cTn id="15" dur="500"/>
                                        <p:tgtEl>
                                          <p:spTgt spid="646187"/>
                                        </p:tgtEl>
                                      </p:cBhvr>
                                    </p:animEffect>
                                  </p:childTnLst>
                                </p:cTn>
                              </p:par>
                              <p:par>
                                <p:cTn id="16" presetID="9" presetClass="entr" presetSubtype="0" fill="hold" nodeType="withEffect">
                                  <p:stCondLst>
                                    <p:cond delay="0"/>
                                  </p:stCondLst>
                                  <p:childTnLst>
                                    <p:set>
                                      <p:cBhvr>
                                        <p:cTn id="17" dur="1" fill="hold">
                                          <p:stCondLst>
                                            <p:cond delay="0"/>
                                          </p:stCondLst>
                                        </p:cTn>
                                        <p:tgtEl>
                                          <p:spTgt spid="646188"/>
                                        </p:tgtEl>
                                        <p:attrNameLst>
                                          <p:attrName>style.visibility</p:attrName>
                                        </p:attrNameLst>
                                      </p:cBhvr>
                                      <p:to>
                                        <p:strVal val="visible"/>
                                      </p:to>
                                    </p:set>
                                    <p:animEffect transition="in" filter="dissolve">
                                      <p:cBhvr>
                                        <p:cTn id="18" dur="500"/>
                                        <p:tgtEl>
                                          <p:spTgt spid="646188"/>
                                        </p:tgtEl>
                                      </p:cBhvr>
                                    </p:animEffect>
                                  </p:childTnLst>
                                </p:cTn>
                              </p:par>
                              <p:par>
                                <p:cTn id="19" presetID="9" presetClass="entr" presetSubtype="0" fill="hold" nodeType="withEffect">
                                  <p:stCondLst>
                                    <p:cond delay="0"/>
                                  </p:stCondLst>
                                  <p:childTnLst>
                                    <p:set>
                                      <p:cBhvr>
                                        <p:cTn id="20" dur="1" fill="hold">
                                          <p:stCondLst>
                                            <p:cond delay="0"/>
                                          </p:stCondLst>
                                        </p:cTn>
                                        <p:tgtEl>
                                          <p:spTgt spid="646192"/>
                                        </p:tgtEl>
                                        <p:attrNameLst>
                                          <p:attrName>style.visibility</p:attrName>
                                        </p:attrNameLst>
                                      </p:cBhvr>
                                      <p:to>
                                        <p:strVal val="visible"/>
                                      </p:to>
                                    </p:set>
                                    <p:animEffect transition="in" filter="dissolve">
                                      <p:cBhvr>
                                        <p:cTn id="21" dur="500"/>
                                        <p:tgtEl>
                                          <p:spTgt spid="646192"/>
                                        </p:tgtEl>
                                      </p:cBhvr>
                                    </p:animEffect>
                                  </p:childTnLst>
                                </p:cTn>
                              </p:par>
                              <p:par>
                                <p:cTn id="22" presetID="9" presetClass="entr" presetSubtype="0" fill="hold" nodeType="withEffect">
                                  <p:stCondLst>
                                    <p:cond delay="0"/>
                                  </p:stCondLst>
                                  <p:childTnLst>
                                    <p:set>
                                      <p:cBhvr>
                                        <p:cTn id="23" dur="1" fill="hold">
                                          <p:stCondLst>
                                            <p:cond delay="0"/>
                                          </p:stCondLst>
                                        </p:cTn>
                                        <p:tgtEl>
                                          <p:spTgt spid="646196"/>
                                        </p:tgtEl>
                                        <p:attrNameLst>
                                          <p:attrName>style.visibility</p:attrName>
                                        </p:attrNameLst>
                                      </p:cBhvr>
                                      <p:to>
                                        <p:strVal val="visible"/>
                                      </p:to>
                                    </p:set>
                                    <p:animEffect transition="in" filter="dissolve">
                                      <p:cBhvr>
                                        <p:cTn id="24" dur="500"/>
                                        <p:tgtEl>
                                          <p:spTgt spid="646196"/>
                                        </p:tgtEl>
                                      </p:cBhvr>
                                    </p:animEffect>
                                  </p:childTnLst>
                                </p:cTn>
                              </p:par>
                              <p:par>
                                <p:cTn id="25" presetID="9" presetClass="entr" presetSubtype="0" fill="hold" nodeType="withEffect">
                                  <p:stCondLst>
                                    <p:cond delay="0"/>
                                  </p:stCondLst>
                                  <p:childTnLst>
                                    <p:set>
                                      <p:cBhvr>
                                        <p:cTn id="26" dur="1" fill="hold">
                                          <p:stCondLst>
                                            <p:cond delay="0"/>
                                          </p:stCondLst>
                                        </p:cTn>
                                        <p:tgtEl>
                                          <p:spTgt spid="646194"/>
                                        </p:tgtEl>
                                        <p:attrNameLst>
                                          <p:attrName>style.visibility</p:attrName>
                                        </p:attrNameLst>
                                      </p:cBhvr>
                                      <p:to>
                                        <p:strVal val="visible"/>
                                      </p:to>
                                    </p:set>
                                    <p:animEffect transition="in" filter="dissolve">
                                      <p:cBhvr>
                                        <p:cTn id="27" dur="500"/>
                                        <p:tgtEl>
                                          <p:spTgt spid="646194"/>
                                        </p:tgtEl>
                                      </p:cBhvr>
                                    </p:animEffect>
                                  </p:childTnLst>
                                </p:cTn>
                              </p:par>
                              <p:par>
                                <p:cTn id="28" presetID="9" presetClass="entr" presetSubtype="0" fill="hold" nodeType="withEffect">
                                  <p:stCondLst>
                                    <p:cond delay="0"/>
                                  </p:stCondLst>
                                  <p:childTnLst>
                                    <p:set>
                                      <p:cBhvr>
                                        <p:cTn id="29" dur="1" fill="hold">
                                          <p:stCondLst>
                                            <p:cond delay="0"/>
                                          </p:stCondLst>
                                        </p:cTn>
                                        <p:tgtEl>
                                          <p:spTgt spid="646197"/>
                                        </p:tgtEl>
                                        <p:attrNameLst>
                                          <p:attrName>style.visibility</p:attrName>
                                        </p:attrNameLst>
                                      </p:cBhvr>
                                      <p:to>
                                        <p:strVal val="visible"/>
                                      </p:to>
                                    </p:set>
                                    <p:animEffect transition="in" filter="dissolve">
                                      <p:cBhvr>
                                        <p:cTn id="30" dur="500"/>
                                        <p:tgtEl>
                                          <p:spTgt spid="646197"/>
                                        </p:tgtEl>
                                      </p:cBhvr>
                                    </p:animEffect>
                                  </p:childTnLst>
                                </p:cTn>
                              </p:par>
                              <p:par>
                                <p:cTn id="31" presetID="9" presetClass="entr" presetSubtype="0" fill="hold" nodeType="withEffect">
                                  <p:stCondLst>
                                    <p:cond delay="0"/>
                                  </p:stCondLst>
                                  <p:childTnLst>
                                    <p:set>
                                      <p:cBhvr>
                                        <p:cTn id="32" dur="1" fill="hold">
                                          <p:stCondLst>
                                            <p:cond delay="0"/>
                                          </p:stCondLst>
                                        </p:cTn>
                                        <p:tgtEl>
                                          <p:spTgt spid="646195"/>
                                        </p:tgtEl>
                                        <p:attrNameLst>
                                          <p:attrName>style.visibility</p:attrName>
                                        </p:attrNameLst>
                                      </p:cBhvr>
                                      <p:to>
                                        <p:strVal val="visible"/>
                                      </p:to>
                                    </p:set>
                                    <p:animEffect transition="in" filter="dissolve">
                                      <p:cBhvr>
                                        <p:cTn id="33" dur="500"/>
                                        <p:tgtEl>
                                          <p:spTgt spid="646195"/>
                                        </p:tgtEl>
                                      </p:cBhvr>
                                    </p:animEffect>
                                  </p:childTnLst>
                                </p:cTn>
                              </p:par>
                              <p:par>
                                <p:cTn id="34" presetID="23" presetClass="entr" presetSubtype="16" fill="hold" grpId="0" nodeType="withEffect">
                                  <p:stCondLst>
                                    <p:cond delay="0"/>
                                  </p:stCondLst>
                                  <p:childTnLst>
                                    <p:set>
                                      <p:cBhvr>
                                        <p:cTn id="35" dur="1" fill="hold">
                                          <p:stCondLst>
                                            <p:cond delay="0"/>
                                          </p:stCondLst>
                                        </p:cTn>
                                        <p:tgtEl>
                                          <p:spTgt spid="646198"/>
                                        </p:tgtEl>
                                        <p:attrNameLst>
                                          <p:attrName>style.visibility</p:attrName>
                                        </p:attrNameLst>
                                      </p:cBhvr>
                                      <p:to>
                                        <p:strVal val="visible"/>
                                      </p:to>
                                    </p:set>
                                    <p:anim calcmode="lin" valueType="num">
                                      <p:cBhvr>
                                        <p:cTn id="36" dur="500" fill="hold"/>
                                        <p:tgtEl>
                                          <p:spTgt spid="646198"/>
                                        </p:tgtEl>
                                        <p:attrNameLst>
                                          <p:attrName>ppt_w</p:attrName>
                                        </p:attrNameLst>
                                      </p:cBhvr>
                                      <p:tavLst>
                                        <p:tav tm="0">
                                          <p:val>
                                            <p:fltVal val="0"/>
                                          </p:val>
                                        </p:tav>
                                        <p:tav tm="100000">
                                          <p:val>
                                            <p:strVal val="#ppt_w"/>
                                          </p:val>
                                        </p:tav>
                                      </p:tavLst>
                                    </p:anim>
                                    <p:anim calcmode="lin" valueType="num">
                                      <p:cBhvr>
                                        <p:cTn id="37" dur="500" fill="hold"/>
                                        <p:tgtEl>
                                          <p:spTgt spid="646198"/>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xit" presetSubtype="0" fill="hold" grpId="0" nodeType="clickEffect">
                                  <p:stCondLst>
                                    <p:cond delay="0"/>
                                  </p:stCondLst>
                                  <p:childTnLst>
                                    <p:animEffect transition="out" filter="dissolve">
                                      <p:cBhvr>
                                        <p:cTn id="41" dur="500"/>
                                        <p:tgtEl>
                                          <p:spTgt spid="646157"/>
                                        </p:tgtEl>
                                      </p:cBhvr>
                                    </p:animEffect>
                                    <p:set>
                                      <p:cBhvr>
                                        <p:cTn id="42" dur="1" fill="hold">
                                          <p:stCondLst>
                                            <p:cond delay="499"/>
                                          </p:stCondLst>
                                        </p:cTn>
                                        <p:tgtEl>
                                          <p:spTgt spid="646157"/>
                                        </p:tgtEl>
                                        <p:attrNameLst>
                                          <p:attrName>style.visibility</p:attrName>
                                        </p:attrNameLst>
                                      </p:cBhvr>
                                      <p:to>
                                        <p:strVal val="hidden"/>
                                      </p:to>
                                    </p:set>
                                  </p:childTnLst>
                                </p:cTn>
                              </p:par>
                              <p:par>
                                <p:cTn id="43" presetID="9" presetClass="exit" presetSubtype="0" fill="hold" grpId="0" nodeType="withEffect">
                                  <p:stCondLst>
                                    <p:cond delay="0"/>
                                  </p:stCondLst>
                                  <p:childTnLst>
                                    <p:animEffect transition="out" filter="dissolve">
                                      <p:cBhvr>
                                        <p:cTn id="44" dur="500"/>
                                        <p:tgtEl>
                                          <p:spTgt spid="646154"/>
                                        </p:tgtEl>
                                      </p:cBhvr>
                                    </p:animEffect>
                                    <p:set>
                                      <p:cBhvr>
                                        <p:cTn id="45" dur="1" fill="hold">
                                          <p:stCondLst>
                                            <p:cond delay="499"/>
                                          </p:stCondLst>
                                        </p:cTn>
                                        <p:tgtEl>
                                          <p:spTgt spid="646154"/>
                                        </p:tgtEl>
                                        <p:attrNameLst>
                                          <p:attrName>style.visibility</p:attrName>
                                        </p:attrNameLst>
                                      </p:cBhvr>
                                      <p:to>
                                        <p:strVal val="hidden"/>
                                      </p:to>
                                    </p:set>
                                  </p:childTnLst>
                                </p:cTn>
                              </p:par>
                              <p:par>
                                <p:cTn id="46" presetID="9" presetClass="entr" presetSubtype="0" fill="hold" grpId="0" nodeType="withEffect">
                                  <p:stCondLst>
                                    <p:cond delay="0"/>
                                  </p:stCondLst>
                                  <p:childTnLst>
                                    <p:set>
                                      <p:cBhvr>
                                        <p:cTn id="47" dur="1" fill="hold">
                                          <p:stCondLst>
                                            <p:cond delay="0"/>
                                          </p:stCondLst>
                                        </p:cTn>
                                        <p:tgtEl>
                                          <p:spTgt spid="646199"/>
                                        </p:tgtEl>
                                        <p:attrNameLst>
                                          <p:attrName>style.visibility</p:attrName>
                                        </p:attrNameLst>
                                      </p:cBhvr>
                                      <p:to>
                                        <p:strVal val="visible"/>
                                      </p:to>
                                    </p:set>
                                    <p:animEffect transition="in" filter="dissolve">
                                      <p:cBhvr>
                                        <p:cTn id="48" dur="500"/>
                                        <p:tgtEl>
                                          <p:spTgt spid="64619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46200"/>
                                        </p:tgtEl>
                                        <p:attrNameLst>
                                          <p:attrName>style.visibility</p:attrName>
                                        </p:attrNameLst>
                                      </p:cBhvr>
                                      <p:to>
                                        <p:strVal val="visible"/>
                                      </p:to>
                                    </p:set>
                                    <p:animEffect transition="in" filter="dissolve">
                                      <p:cBhvr>
                                        <p:cTn id="51" dur="500"/>
                                        <p:tgtEl>
                                          <p:spTgt spid="64620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xit" presetSubtype="0" fill="hold" grpId="1" nodeType="clickEffect">
                                  <p:stCondLst>
                                    <p:cond delay="0"/>
                                  </p:stCondLst>
                                  <p:childTnLst>
                                    <p:anim calcmode="lin" valueType="num">
                                      <p:cBhvr>
                                        <p:cTn id="55" dur="500"/>
                                        <p:tgtEl>
                                          <p:spTgt spid="646198"/>
                                        </p:tgtEl>
                                        <p:attrNameLst>
                                          <p:attrName>ppt_w</p:attrName>
                                        </p:attrNameLst>
                                      </p:cBhvr>
                                      <p:tavLst>
                                        <p:tav tm="0">
                                          <p:val>
                                            <p:strVal val="ppt_w"/>
                                          </p:val>
                                        </p:tav>
                                        <p:tav tm="100000">
                                          <p:val>
                                            <p:fltVal val="0"/>
                                          </p:val>
                                        </p:tav>
                                      </p:tavLst>
                                    </p:anim>
                                    <p:anim calcmode="lin" valueType="num">
                                      <p:cBhvr>
                                        <p:cTn id="56" dur="500"/>
                                        <p:tgtEl>
                                          <p:spTgt spid="646198"/>
                                        </p:tgtEl>
                                        <p:attrNameLst>
                                          <p:attrName>ppt_h</p:attrName>
                                        </p:attrNameLst>
                                      </p:cBhvr>
                                      <p:tavLst>
                                        <p:tav tm="0">
                                          <p:val>
                                            <p:strVal val="ppt_h"/>
                                          </p:val>
                                        </p:tav>
                                        <p:tav tm="100000">
                                          <p:val>
                                            <p:fltVal val="0"/>
                                          </p:val>
                                        </p:tav>
                                      </p:tavLst>
                                    </p:anim>
                                    <p:animEffect transition="out" filter="fade">
                                      <p:cBhvr>
                                        <p:cTn id="57" dur="500"/>
                                        <p:tgtEl>
                                          <p:spTgt spid="646198"/>
                                        </p:tgtEl>
                                      </p:cBhvr>
                                    </p:animEffect>
                                    <p:set>
                                      <p:cBhvr>
                                        <p:cTn id="58" dur="1" fill="hold">
                                          <p:stCondLst>
                                            <p:cond delay="499"/>
                                          </p:stCondLst>
                                        </p:cTn>
                                        <p:tgtEl>
                                          <p:spTgt spid="6461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54" grpId="0"/>
      <p:bldP spid="646157" grpId="0"/>
      <p:bldP spid="646198" grpId="0"/>
      <p:bldP spid="646198" grpId="1"/>
      <p:bldP spid="646199" grpId="0"/>
      <p:bldP spid="646200" grpId="0"/>
    </p:bld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8194" name="Text Box 2">
            <a:extLst>
              <a:ext uri="{FF2B5EF4-FFF2-40B4-BE49-F238E27FC236}">
                <a16:creationId xmlns:a16="http://schemas.microsoft.com/office/drawing/2014/main" xmlns="" id="{68ED091F-BAA0-45F1-A07E-F7754FE01243}"/>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48201" name="AutoShape 9">
            <a:extLst>
              <a:ext uri="{FF2B5EF4-FFF2-40B4-BE49-F238E27FC236}">
                <a16:creationId xmlns:a16="http://schemas.microsoft.com/office/drawing/2014/main" xmlns="" id="{F65F565C-81F0-4A10-8F9D-B2DCD192664C}"/>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8203" name="Text Box 11">
            <a:extLst>
              <a:ext uri="{FF2B5EF4-FFF2-40B4-BE49-F238E27FC236}">
                <a16:creationId xmlns:a16="http://schemas.microsoft.com/office/drawing/2014/main" xmlns="" id="{04E4A5EB-74BF-4928-804F-24CAA1DC0E01}"/>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48204" name="Text Box 12">
            <a:extLst>
              <a:ext uri="{FF2B5EF4-FFF2-40B4-BE49-F238E27FC236}">
                <a16:creationId xmlns:a16="http://schemas.microsoft.com/office/drawing/2014/main" xmlns="" id="{6DCE08D6-6A0C-4BA1-89F7-939A3235D59B}"/>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48207" name="Text Box 15">
            <a:extLst>
              <a:ext uri="{FF2B5EF4-FFF2-40B4-BE49-F238E27FC236}">
                <a16:creationId xmlns:a16="http://schemas.microsoft.com/office/drawing/2014/main" xmlns="" id="{3BA8C541-D0B9-43EB-AFF4-068DFF3136FB}"/>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48208" name="Line 16">
            <a:extLst>
              <a:ext uri="{FF2B5EF4-FFF2-40B4-BE49-F238E27FC236}">
                <a16:creationId xmlns:a16="http://schemas.microsoft.com/office/drawing/2014/main" xmlns="" id="{E47D66A1-3EFD-43A5-BEF3-FA165830B76D}"/>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8209" name="Line 17">
            <a:extLst>
              <a:ext uri="{FF2B5EF4-FFF2-40B4-BE49-F238E27FC236}">
                <a16:creationId xmlns:a16="http://schemas.microsoft.com/office/drawing/2014/main" xmlns="" id="{F3ADD61F-CD3E-4F48-A146-34E4663236CF}"/>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8211" name="Line 19">
            <a:extLst>
              <a:ext uri="{FF2B5EF4-FFF2-40B4-BE49-F238E27FC236}">
                <a16:creationId xmlns:a16="http://schemas.microsoft.com/office/drawing/2014/main" xmlns="" id="{DC1EC5F4-C956-4769-B09C-4122F4A86280}"/>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8212" name="Line 20">
            <a:extLst>
              <a:ext uri="{FF2B5EF4-FFF2-40B4-BE49-F238E27FC236}">
                <a16:creationId xmlns:a16="http://schemas.microsoft.com/office/drawing/2014/main" xmlns="" id="{258294A9-D000-4597-8FFD-1BB04E2F9C6F}"/>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8224" name="Line 32">
            <a:extLst>
              <a:ext uri="{FF2B5EF4-FFF2-40B4-BE49-F238E27FC236}">
                <a16:creationId xmlns:a16="http://schemas.microsoft.com/office/drawing/2014/main" xmlns="" id="{F5272140-193C-4DD2-A081-93EEC6255E96}"/>
              </a:ext>
            </a:extLst>
          </p:cNvPr>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8225" name="Text Box 33">
            <a:extLst>
              <a:ext uri="{FF2B5EF4-FFF2-40B4-BE49-F238E27FC236}">
                <a16:creationId xmlns:a16="http://schemas.microsoft.com/office/drawing/2014/main" xmlns="" id="{5CAD04BB-02BA-45B6-B5A9-848DF3D41A47}"/>
              </a:ext>
            </a:extLst>
          </p:cNvPr>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48243" name="Rectangle 51">
            <a:extLst>
              <a:ext uri="{FF2B5EF4-FFF2-40B4-BE49-F238E27FC236}">
                <a16:creationId xmlns:a16="http://schemas.microsoft.com/office/drawing/2014/main" xmlns="" id="{9D0100C4-D4F2-49DD-979B-60CF89971EBF}"/>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Continue the search for an element greater than the pivot.</a:t>
            </a:r>
          </a:p>
          <a:p>
            <a:pPr>
              <a:spcBef>
                <a:spcPct val="20000"/>
              </a:spcBef>
              <a:buFontTx/>
              <a:buBlip>
                <a:blip r:embed="rId3"/>
              </a:buBlip>
            </a:pPr>
            <a:r>
              <a:rPr lang="en-IN" altLang="en-US" sz="2000">
                <a:solidFill>
                  <a:schemeClr val="accent2"/>
                </a:solidFill>
              </a:rPr>
              <a:t>Start from arr[5] and move in the left to right direction.</a:t>
            </a:r>
          </a:p>
          <a:p>
            <a:pPr>
              <a:spcBef>
                <a:spcPct val="20000"/>
              </a:spcBef>
              <a:buFontTx/>
              <a:buBlip>
                <a:blip r:embed="rId3"/>
              </a:buBlip>
            </a:pPr>
            <a:r>
              <a:rPr lang="en-IN" altLang="en-US" sz="2000">
                <a:solidFill>
                  <a:schemeClr val="accent2"/>
                </a:solidFill>
              </a:rPr>
              <a:t>Search for the first element that is greater than the pivot value.</a:t>
            </a:r>
            <a:endParaRPr lang="en-US" altLang="en-US">
              <a:solidFill>
                <a:schemeClr val="accent2"/>
              </a:solidFill>
            </a:endParaRPr>
          </a:p>
        </p:txBody>
      </p:sp>
      <p:sp>
        <p:nvSpPr>
          <p:cNvPr id="648244" name="Line 52">
            <a:extLst>
              <a:ext uri="{FF2B5EF4-FFF2-40B4-BE49-F238E27FC236}">
                <a16:creationId xmlns:a16="http://schemas.microsoft.com/office/drawing/2014/main" xmlns="" id="{FFD00761-2795-49ED-A9E7-A2C258EFFBD1}"/>
              </a:ext>
            </a:extLst>
          </p:cNvPr>
          <p:cNvSpPr>
            <a:spLocks noChangeShapeType="1"/>
          </p:cNvSpPr>
          <p:nvPr/>
        </p:nvSpPr>
        <p:spPr bwMode="auto">
          <a:xfrm>
            <a:off x="6143625" y="400526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8245" name="Line 53">
            <a:extLst>
              <a:ext uri="{FF2B5EF4-FFF2-40B4-BE49-F238E27FC236}">
                <a16:creationId xmlns:a16="http://schemas.microsoft.com/office/drawing/2014/main" xmlns="" id="{93A484B2-153C-4C37-91DB-273D5F4C8FF5}"/>
              </a:ext>
            </a:extLst>
          </p:cNvPr>
          <p:cNvSpPr>
            <a:spLocks noChangeShapeType="1"/>
          </p:cNvSpPr>
          <p:nvPr/>
        </p:nvSpPr>
        <p:spPr bwMode="auto">
          <a:xfrm>
            <a:off x="6524625" y="3186113"/>
            <a:ext cx="15240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8246" name="Line 54">
            <a:extLst>
              <a:ext uri="{FF2B5EF4-FFF2-40B4-BE49-F238E27FC236}">
                <a16:creationId xmlns:a16="http://schemas.microsoft.com/office/drawing/2014/main" xmlns="" id="{D97B5DD9-B77A-4490-AECF-46AD14F13039}"/>
              </a:ext>
            </a:extLst>
          </p:cNvPr>
          <p:cNvSpPr>
            <a:spLocks noChangeShapeType="1"/>
          </p:cNvSpPr>
          <p:nvPr/>
        </p:nvSpPr>
        <p:spPr bwMode="auto">
          <a:xfrm flipV="1">
            <a:off x="6519863" y="3186113"/>
            <a:ext cx="0" cy="82391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8247" name="Text Box 55">
            <a:extLst>
              <a:ext uri="{FF2B5EF4-FFF2-40B4-BE49-F238E27FC236}">
                <a16:creationId xmlns:a16="http://schemas.microsoft.com/office/drawing/2014/main" xmlns="" id="{E33AC646-F1C3-4698-B3AC-7A656F459CBB}"/>
              </a:ext>
            </a:extLst>
          </p:cNvPr>
          <p:cNvSpPr txBox="1">
            <a:spLocks noChangeArrowheads="1"/>
          </p:cNvSpPr>
          <p:nvPr/>
        </p:nvSpPr>
        <p:spPr bwMode="auto">
          <a:xfrm>
            <a:off x="6318250" y="28336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IN" altLang="en-US"/>
              <a:t>Greater element</a:t>
            </a:r>
          </a:p>
        </p:txBody>
      </p:sp>
      <p:sp>
        <p:nvSpPr>
          <p:cNvPr id="648248" name="Line 56">
            <a:extLst>
              <a:ext uri="{FF2B5EF4-FFF2-40B4-BE49-F238E27FC236}">
                <a16:creationId xmlns:a16="http://schemas.microsoft.com/office/drawing/2014/main" xmlns="" id="{85CCDA99-244B-4643-8ABC-0841E2625B54}"/>
              </a:ext>
            </a:extLst>
          </p:cNvPr>
          <p:cNvSpPr>
            <a:spLocks noChangeShapeType="1"/>
          </p:cNvSpPr>
          <p:nvPr/>
        </p:nvSpPr>
        <p:spPr bwMode="auto">
          <a:xfrm flipV="1">
            <a:off x="6513513" y="4543425"/>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8249" name="Text Box 57">
            <a:extLst>
              <a:ext uri="{FF2B5EF4-FFF2-40B4-BE49-F238E27FC236}">
                <a16:creationId xmlns:a16="http://schemas.microsoft.com/office/drawing/2014/main" xmlns="" id="{0D0D2B4F-4748-4821-B0F3-761DF65904C4}"/>
              </a:ext>
            </a:extLst>
          </p:cNvPr>
          <p:cNvSpPr txBox="1">
            <a:spLocks noChangeArrowheads="1"/>
          </p:cNvSpPr>
          <p:nvPr/>
        </p:nvSpPr>
        <p:spPr bwMode="auto">
          <a:xfrm>
            <a:off x="58229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48250" name="Text Box 58">
            <a:extLst>
              <a:ext uri="{FF2B5EF4-FFF2-40B4-BE49-F238E27FC236}">
                <a16:creationId xmlns:a16="http://schemas.microsoft.com/office/drawing/2014/main" xmlns="" id="{831CC1BA-4925-4BD1-914D-592D8C9042B5}"/>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48251" name="Text Box 59">
            <a:extLst>
              <a:ext uri="{FF2B5EF4-FFF2-40B4-BE49-F238E27FC236}">
                <a16:creationId xmlns:a16="http://schemas.microsoft.com/office/drawing/2014/main" xmlns="" id="{77B62CEA-AD63-481F-87A7-3597E3641DCB}"/>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48252" name="Text Box 60">
            <a:extLst>
              <a:ext uri="{FF2B5EF4-FFF2-40B4-BE49-F238E27FC236}">
                <a16:creationId xmlns:a16="http://schemas.microsoft.com/office/drawing/2014/main" xmlns="" id="{202F2858-E84A-4C8B-8F84-27589EC63690}"/>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48253" name="Text Box 61">
            <a:extLst>
              <a:ext uri="{FF2B5EF4-FFF2-40B4-BE49-F238E27FC236}">
                <a16:creationId xmlns:a16="http://schemas.microsoft.com/office/drawing/2014/main" xmlns="" id="{2C155443-2B75-4C4B-9E25-30A2B0FC0ABB}"/>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48254" name="Text Box 62">
            <a:extLst>
              <a:ext uri="{FF2B5EF4-FFF2-40B4-BE49-F238E27FC236}">
                <a16:creationId xmlns:a16="http://schemas.microsoft.com/office/drawing/2014/main" xmlns="" id="{A2E6FF4B-CDC9-4FE4-B8E1-44AB623A52C0}"/>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48255" name="Text Box 63">
            <a:extLst>
              <a:ext uri="{FF2B5EF4-FFF2-40B4-BE49-F238E27FC236}">
                <a16:creationId xmlns:a16="http://schemas.microsoft.com/office/drawing/2014/main" xmlns="" id="{32688D4F-C644-425C-A915-EDC76A632E7C}"/>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48256" name="Text Box 64">
            <a:extLst>
              <a:ext uri="{FF2B5EF4-FFF2-40B4-BE49-F238E27FC236}">
                <a16:creationId xmlns:a16="http://schemas.microsoft.com/office/drawing/2014/main" xmlns="" id="{B4A4A896-58FE-44BD-A312-569A0BAB9747}"/>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48261" name="Text Box 69">
            <a:extLst>
              <a:ext uri="{FF2B5EF4-FFF2-40B4-BE49-F238E27FC236}">
                <a16:creationId xmlns:a16="http://schemas.microsoft.com/office/drawing/2014/main" xmlns="" id="{B2C929CE-FFAB-4AA0-B1B0-008F7CADE686}"/>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48263" name="Text Box 71">
            <a:extLst>
              <a:ext uri="{FF2B5EF4-FFF2-40B4-BE49-F238E27FC236}">
                <a16:creationId xmlns:a16="http://schemas.microsoft.com/office/drawing/2014/main" xmlns="" id="{D8A7AC76-F7F9-48FC-B1E7-0258438F847D}"/>
              </a:ext>
            </a:extLst>
          </p:cNvPr>
          <p:cNvSpPr txBox="1">
            <a:spLocks noChangeArrowheads="1"/>
          </p:cNvSpPr>
          <p:nvPr/>
        </p:nvSpPr>
        <p:spPr bwMode="auto">
          <a:xfrm>
            <a:off x="5700713" y="406717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48264" name="Text Box 72">
            <a:extLst>
              <a:ext uri="{FF2B5EF4-FFF2-40B4-BE49-F238E27FC236}">
                <a16:creationId xmlns:a16="http://schemas.microsoft.com/office/drawing/2014/main" xmlns="" id="{585634B1-9A3C-458F-985B-FE1CA2F7BA1E}"/>
              </a:ext>
            </a:extLst>
          </p:cNvPr>
          <p:cNvSpPr txBox="1">
            <a:spLocks noChangeArrowheads="1"/>
          </p:cNvSpPr>
          <p:nvPr/>
        </p:nvSpPr>
        <p:spPr bwMode="auto">
          <a:xfrm>
            <a:off x="7224713" y="40862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48265" name="Text Box 73">
            <a:extLst>
              <a:ext uri="{FF2B5EF4-FFF2-40B4-BE49-F238E27FC236}">
                <a16:creationId xmlns:a16="http://schemas.microsoft.com/office/drawing/2014/main" xmlns="" id="{9C2F2E7E-4D0C-4C73-8891-DD7C6AFB007E}"/>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48266" name="AutoShape 74">
            <a:extLst>
              <a:ext uri="{FF2B5EF4-FFF2-40B4-BE49-F238E27FC236}">
                <a16:creationId xmlns:a16="http://schemas.microsoft.com/office/drawing/2014/main" xmlns="" id="{91324E31-FF38-45AF-8CAD-B4B072AAFDDE}"/>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8267" name="Line 75">
            <a:extLst>
              <a:ext uri="{FF2B5EF4-FFF2-40B4-BE49-F238E27FC236}">
                <a16:creationId xmlns:a16="http://schemas.microsoft.com/office/drawing/2014/main" xmlns="" id="{D7245360-B318-4A75-9244-7E96471F3486}"/>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8268" name="Text Box 76">
            <a:extLst>
              <a:ext uri="{FF2B5EF4-FFF2-40B4-BE49-F238E27FC236}">
                <a16:creationId xmlns:a16="http://schemas.microsoft.com/office/drawing/2014/main" xmlns="" id="{300DCC6A-6F73-4024-AB77-FB5C28AF165B}"/>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48269" name="Text Box 77">
            <a:extLst>
              <a:ext uri="{FF2B5EF4-FFF2-40B4-BE49-F238E27FC236}">
                <a16:creationId xmlns:a16="http://schemas.microsoft.com/office/drawing/2014/main" xmlns="" id="{594B1DBE-ECE1-4C4B-9404-BD4F35BB6B14}"/>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48270" name="Text Box 78">
            <a:extLst>
              <a:ext uri="{FF2B5EF4-FFF2-40B4-BE49-F238E27FC236}">
                <a16:creationId xmlns:a16="http://schemas.microsoft.com/office/drawing/2014/main" xmlns="" id="{A1D472BF-4FA0-446E-912F-0E189BEE0B72}"/>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48271" name="Text Box 79">
            <a:extLst>
              <a:ext uri="{FF2B5EF4-FFF2-40B4-BE49-F238E27FC236}">
                <a16:creationId xmlns:a16="http://schemas.microsoft.com/office/drawing/2014/main" xmlns="" id="{D3B89534-BFB6-40C1-B33D-01DE7621E604}"/>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8272" name="Text Box 80">
            <a:extLst>
              <a:ext uri="{FF2B5EF4-FFF2-40B4-BE49-F238E27FC236}">
                <a16:creationId xmlns:a16="http://schemas.microsoft.com/office/drawing/2014/main" xmlns="" id="{2A132D1A-21CE-4B29-8D5C-7F70C4A7034A}"/>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48273" name="Line 81">
            <a:extLst>
              <a:ext uri="{FF2B5EF4-FFF2-40B4-BE49-F238E27FC236}">
                <a16:creationId xmlns:a16="http://schemas.microsoft.com/office/drawing/2014/main" xmlns="" id="{7E35270F-4D53-489A-8168-970FFFE2A006}"/>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Rectangle 40">
            <a:extLst>
              <a:ext uri="{FF2B5EF4-FFF2-40B4-BE49-F238E27FC236}">
                <a16:creationId xmlns:a16="http://schemas.microsoft.com/office/drawing/2014/main" xmlns="" id="{759A7176-0146-4FDC-9C64-A4D9CE0C78E3}"/>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761364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48243">
                                            <p:txEl>
                                              <p:pRg st="0" end="0"/>
                                            </p:txEl>
                                          </p:spTgt>
                                        </p:tgtEl>
                                        <p:attrNameLst>
                                          <p:attrName>style.visibility</p:attrName>
                                        </p:attrNameLst>
                                      </p:cBhvr>
                                      <p:to>
                                        <p:strVal val="visible"/>
                                      </p:to>
                                    </p:set>
                                    <p:animEffect transition="in" filter="dissolve">
                                      <p:cBhvr>
                                        <p:cTn id="7" dur="500"/>
                                        <p:tgtEl>
                                          <p:spTgt spid="648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8243">
                                            <p:txEl>
                                              <p:pRg st="1" end="1"/>
                                            </p:txEl>
                                          </p:spTgt>
                                        </p:tgtEl>
                                        <p:attrNameLst>
                                          <p:attrName>style.visibility</p:attrName>
                                        </p:attrNameLst>
                                      </p:cBhvr>
                                      <p:to>
                                        <p:strVal val="visible"/>
                                      </p:to>
                                    </p:set>
                                    <p:animEffect transition="in" filter="dissolve">
                                      <p:cBhvr>
                                        <p:cTn id="12" dur="500"/>
                                        <p:tgtEl>
                                          <p:spTgt spid="648243">
                                            <p:txEl>
                                              <p:pRg st="1" end="1"/>
                                            </p:txEl>
                                          </p:spTgt>
                                        </p:tgtEl>
                                      </p:cBhvr>
                                    </p:animEffect>
                                  </p:childTnLst>
                                </p:cTn>
                              </p:par>
                              <p:par>
                                <p:cTn id="13" presetID="34" presetClass="entr" presetSubtype="0" fill="hold" nodeType="withEffect">
                                  <p:stCondLst>
                                    <p:cond delay="0"/>
                                  </p:stCondLst>
                                  <p:childTnLst>
                                    <p:set>
                                      <p:cBhvr>
                                        <p:cTn id="14" dur="1" fill="hold">
                                          <p:stCondLst>
                                            <p:cond delay="0"/>
                                          </p:stCondLst>
                                        </p:cTn>
                                        <p:tgtEl>
                                          <p:spTgt spid="648245"/>
                                        </p:tgtEl>
                                        <p:attrNameLst>
                                          <p:attrName>style.visibility</p:attrName>
                                        </p:attrNameLst>
                                      </p:cBhvr>
                                      <p:to>
                                        <p:strVal val="visible"/>
                                      </p:to>
                                    </p:set>
                                    <p:anim from="(-#ppt_w/2)" to="(#ppt_x)" calcmode="lin" valueType="num">
                                      <p:cBhvr>
                                        <p:cTn id="15" dur="600" fill="hold">
                                          <p:stCondLst>
                                            <p:cond delay="0"/>
                                          </p:stCondLst>
                                        </p:cTn>
                                        <p:tgtEl>
                                          <p:spTgt spid="648245"/>
                                        </p:tgtEl>
                                        <p:attrNameLst>
                                          <p:attrName>ppt_x</p:attrName>
                                        </p:attrNameLst>
                                      </p:cBhvr>
                                    </p:anim>
                                    <p:anim from="0" to="-1.0" calcmode="lin" valueType="num">
                                      <p:cBhvr>
                                        <p:cTn id="16" dur="200" decel="50000" autoRev="1" fill="hold">
                                          <p:stCondLst>
                                            <p:cond delay="600"/>
                                          </p:stCondLst>
                                        </p:cTn>
                                        <p:tgtEl>
                                          <p:spTgt spid="648245"/>
                                        </p:tgtEl>
                                        <p:attrNameLst>
                                          <p:attrName>xshear</p:attrName>
                                        </p:attrNameLst>
                                      </p:cBhvr>
                                    </p:anim>
                                    <p:animScale>
                                      <p:cBhvr>
                                        <p:cTn id="17" dur="200" decel="100000" autoRev="1" fill="hold">
                                          <p:stCondLst>
                                            <p:cond delay="600"/>
                                          </p:stCondLst>
                                        </p:cTn>
                                        <p:tgtEl>
                                          <p:spTgt spid="648245"/>
                                        </p:tgtEl>
                                      </p:cBhvr>
                                      <p:from x="100000" y="100000"/>
                                      <p:to x="80000" y="100000"/>
                                    </p:animScale>
                                    <p:anim by="(#ppt_h/3+#ppt_w*0.1)" calcmode="lin" valueType="num">
                                      <p:cBhvr additive="sum">
                                        <p:cTn id="18" dur="200" decel="100000" autoRev="1" fill="hold">
                                          <p:stCondLst>
                                            <p:cond delay="600"/>
                                          </p:stCondLst>
                                        </p:cTn>
                                        <p:tgtEl>
                                          <p:spTgt spid="648245"/>
                                        </p:tgtEl>
                                        <p:attrNameLst>
                                          <p:attrName>ppt_x</p:attrName>
                                        </p:attrNameLst>
                                      </p:cBhvr>
                                    </p:anim>
                                  </p:childTnLst>
                                </p:cTn>
                              </p:par>
                              <p:par>
                                <p:cTn id="19" presetID="9" presetClass="entr" presetSubtype="0" fill="hold" nodeType="withEffect">
                                  <p:stCondLst>
                                    <p:cond delay="0"/>
                                  </p:stCondLst>
                                  <p:childTnLst>
                                    <p:set>
                                      <p:cBhvr>
                                        <p:cTn id="20" dur="1" fill="hold">
                                          <p:stCondLst>
                                            <p:cond delay="0"/>
                                          </p:stCondLst>
                                        </p:cTn>
                                        <p:tgtEl>
                                          <p:spTgt spid="648246"/>
                                        </p:tgtEl>
                                        <p:attrNameLst>
                                          <p:attrName>style.visibility</p:attrName>
                                        </p:attrNameLst>
                                      </p:cBhvr>
                                      <p:to>
                                        <p:strVal val="visible"/>
                                      </p:to>
                                    </p:set>
                                    <p:animEffect transition="in" filter="dissolve">
                                      <p:cBhvr>
                                        <p:cTn id="21" dur="500"/>
                                        <p:tgtEl>
                                          <p:spTgt spid="6482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648243">
                                            <p:txEl>
                                              <p:pRg st="2" end="2"/>
                                            </p:txEl>
                                          </p:spTgt>
                                        </p:tgtEl>
                                        <p:attrNameLst>
                                          <p:attrName>style.visibility</p:attrName>
                                        </p:attrNameLst>
                                      </p:cBhvr>
                                      <p:to>
                                        <p:strVal val="visible"/>
                                      </p:to>
                                    </p:set>
                                    <p:animEffect transition="in" filter="dissolve">
                                      <p:cBhvr>
                                        <p:cTn id="26" dur="500"/>
                                        <p:tgtEl>
                                          <p:spTgt spid="648243">
                                            <p:txEl>
                                              <p:pRg st="2" end="2"/>
                                            </p:txEl>
                                          </p:spTgt>
                                        </p:tgtEl>
                                      </p:cBhvr>
                                    </p:animEffect>
                                  </p:childTnLst>
                                </p:cTn>
                              </p:par>
                              <p:par>
                                <p:cTn id="27" presetID="34" presetClass="entr" presetSubtype="0" fill="hold" grpId="0" nodeType="withEffect">
                                  <p:stCondLst>
                                    <p:cond delay="0"/>
                                  </p:stCondLst>
                                  <p:childTnLst>
                                    <p:set>
                                      <p:cBhvr>
                                        <p:cTn id="28" dur="1" fill="hold">
                                          <p:stCondLst>
                                            <p:cond delay="0"/>
                                          </p:stCondLst>
                                        </p:cTn>
                                        <p:tgtEl>
                                          <p:spTgt spid="648247"/>
                                        </p:tgtEl>
                                        <p:attrNameLst>
                                          <p:attrName>style.visibility</p:attrName>
                                        </p:attrNameLst>
                                      </p:cBhvr>
                                      <p:to>
                                        <p:strVal val="visible"/>
                                      </p:to>
                                    </p:set>
                                    <p:anim from="(-#ppt_w/2)" to="(#ppt_x)" calcmode="lin" valueType="num">
                                      <p:cBhvr>
                                        <p:cTn id="29" dur="600" fill="hold">
                                          <p:stCondLst>
                                            <p:cond delay="0"/>
                                          </p:stCondLst>
                                        </p:cTn>
                                        <p:tgtEl>
                                          <p:spTgt spid="648247"/>
                                        </p:tgtEl>
                                        <p:attrNameLst>
                                          <p:attrName>ppt_x</p:attrName>
                                        </p:attrNameLst>
                                      </p:cBhvr>
                                    </p:anim>
                                    <p:anim from="0" to="-1.0" calcmode="lin" valueType="num">
                                      <p:cBhvr>
                                        <p:cTn id="30" dur="200" decel="50000" autoRev="1" fill="hold">
                                          <p:stCondLst>
                                            <p:cond delay="600"/>
                                          </p:stCondLst>
                                        </p:cTn>
                                        <p:tgtEl>
                                          <p:spTgt spid="648247"/>
                                        </p:tgtEl>
                                        <p:attrNameLst>
                                          <p:attrName>xshear</p:attrName>
                                        </p:attrNameLst>
                                      </p:cBhvr>
                                    </p:anim>
                                    <p:animScale>
                                      <p:cBhvr>
                                        <p:cTn id="31" dur="200" decel="100000" autoRev="1" fill="hold">
                                          <p:stCondLst>
                                            <p:cond delay="600"/>
                                          </p:stCondLst>
                                        </p:cTn>
                                        <p:tgtEl>
                                          <p:spTgt spid="648247"/>
                                        </p:tgtEl>
                                      </p:cBhvr>
                                      <p:from x="100000" y="100000"/>
                                      <p:to x="80000" y="100000"/>
                                    </p:animScale>
                                    <p:anim by="(#ppt_h/3+#ppt_w*0.1)" calcmode="lin" valueType="num">
                                      <p:cBhvr additive="sum">
                                        <p:cTn id="32" dur="200" decel="100000" autoRev="1" fill="hold">
                                          <p:stCondLst>
                                            <p:cond delay="600"/>
                                          </p:stCondLst>
                                        </p:cTn>
                                        <p:tgtEl>
                                          <p:spTgt spid="648247"/>
                                        </p:tgtEl>
                                        <p:attrNameLst>
                                          <p:attrName>ppt_x</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xit" presetSubtype="0" fill="hold" nodeType="clickEffect">
                                  <p:stCondLst>
                                    <p:cond delay="0"/>
                                  </p:stCondLst>
                                  <p:childTnLst>
                                    <p:animEffect transition="out" filter="dissolve">
                                      <p:cBhvr>
                                        <p:cTn id="36" dur="500"/>
                                        <p:tgtEl>
                                          <p:spTgt spid="648243">
                                            <p:txEl>
                                              <p:pRg st="0" end="0"/>
                                            </p:txEl>
                                          </p:spTgt>
                                        </p:tgtEl>
                                      </p:cBhvr>
                                    </p:animEffect>
                                    <p:set>
                                      <p:cBhvr>
                                        <p:cTn id="37" dur="1" fill="hold">
                                          <p:stCondLst>
                                            <p:cond delay="499"/>
                                          </p:stCondLst>
                                        </p:cTn>
                                        <p:tgtEl>
                                          <p:spTgt spid="648243">
                                            <p:txEl>
                                              <p:pRg st="0" end="0"/>
                                            </p:txEl>
                                          </p:spTgt>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648243">
                                            <p:txEl>
                                              <p:pRg st="1" end="1"/>
                                            </p:txEl>
                                          </p:spTgt>
                                        </p:tgtEl>
                                      </p:cBhvr>
                                    </p:animEffect>
                                    <p:set>
                                      <p:cBhvr>
                                        <p:cTn id="40" dur="1" fill="hold">
                                          <p:stCondLst>
                                            <p:cond delay="499"/>
                                          </p:stCondLst>
                                        </p:cTn>
                                        <p:tgtEl>
                                          <p:spTgt spid="648243">
                                            <p:txEl>
                                              <p:pRg st="1" end="1"/>
                                            </p:txEl>
                                          </p:spTgt>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648247"/>
                                        </p:tgtEl>
                                      </p:cBhvr>
                                    </p:animEffect>
                                    <p:set>
                                      <p:cBhvr>
                                        <p:cTn id="43" dur="1" fill="hold">
                                          <p:stCondLst>
                                            <p:cond delay="499"/>
                                          </p:stCondLst>
                                        </p:cTn>
                                        <p:tgtEl>
                                          <p:spTgt spid="648247"/>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648243">
                                            <p:txEl>
                                              <p:pRg st="2" end="2"/>
                                            </p:txEl>
                                          </p:spTgt>
                                        </p:tgtEl>
                                      </p:cBhvr>
                                    </p:animEffect>
                                    <p:set>
                                      <p:cBhvr>
                                        <p:cTn id="46" dur="1" fill="hold">
                                          <p:stCondLst>
                                            <p:cond delay="499"/>
                                          </p:stCondLst>
                                        </p:cTn>
                                        <p:tgtEl>
                                          <p:spTgt spid="648243">
                                            <p:txEl>
                                              <p:pRg st="2" end="2"/>
                                            </p:txEl>
                                          </p:spTgt>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648245"/>
                                        </p:tgtEl>
                                      </p:cBhvr>
                                    </p:animEffect>
                                    <p:set>
                                      <p:cBhvr>
                                        <p:cTn id="49" dur="1" fill="hold">
                                          <p:stCondLst>
                                            <p:cond delay="499"/>
                                          </p:stCondLst>
                                        </p:cTn>
                                        <p:tgtEl>
                                          <p:spTgt spid="648245"/>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648246"/>
                                        </p:tgtEl>
                                      </p:cBhvr>
                                    </p:animEffect>
                                    <p:set>
                                      <p:cBhvr>
                                        <p:cTn id="52" dur="1" fill="hold">
                                          <p:stCondLst>
                                            <p:cond delay="499"/>
                                          </p:stCondLst>
                                        </p:cTn>
                                        <p:tgtEl>
                                          <p:spTgt spid="648246"/>
                                        </p:tgtEl>
                                        <p:attrNameLst>
                                          <p:attrName>style.visibility</p:attrName>
                                        </p:attrNameLst>
                                      </p:cBhvr>
                                      <p:to>
                                        <p:strVal val="hidden"/>
                                      </p:to>
                                    </p:set>
                                  </p:childTnLst>
                                </p:cTn>
                              </p:par>
                              <p:par>
                                <p:cTn id="53" presetID="9" presetClass="entr" presetSubtype="0" fill="hold" grpId="0" nodeType="withEffect">
                                  <p:stCondLst>
                                    <p:cond delay="0"/>
                                  </p:stCondLst>
                                  <p:childTnLst>
                                    <p:set>
                                      <p:cBhvr>
                                        <p:cTn id="54" dur="1" fill="hold">
                                          <p:stCondLst>
                                            <p:cond delay="0"/>
                                          </p:stCondLst>
                                        </p:cTn>
                                        <p:tgtEl>
                                          <p:spTgt spid="648249"/>
                                        </p:tgtEl>
                                        <p:attrNameLst>
                                          <p:attrName>style.visibility</p:attrName>
                                        </p:attrNameLst>
                                      </p:cBhvr>
                                      <p:to>
                                        <p:strVal val="visible"/>
                                      </p:to>
                                    </p:set>
                                    <p:animEffect transition="in" filter="dissolve">
                                      <p:cBhvr>
                                        <p:cTn id="55" dur="500"/>
                                        <p:tgtEl>
                                          <p:spTgt spid="648249"/>
                                        </p:tgtEl>
                                      </p:cBhvr>
                                    </p:animEffect>
                                  </p:childTnLst>
                                </p:cTn>
                              </p:par>
                              <p:par>
                                <p:cTn id="56" presetID="9" presetClass="entr" presetSubtype="0" fill="hold" nodeType="withEffect">
                                  <p:stCondLst>
                                    <p:cond delay="0"/>
                                  </p:stCondLst>
                                  <p:childTnLst>
                                    <p:set>
                                      <p:cBhvr>
                                        <p:cTn id="57" dur="1" fill="hold">
                                          <p:stCondLst>
                                            <p:cond delay="0"/>
                                          </p:stCondLst>
                                        </p:cTn>
                                        <p:tgtEl>
                                          <p:spTgt spid="648248"/>
                                        </p:tgtEl>
                                        <p:attrNameLst>
                                          <p:attrName>style.visibility</p:attrName>
                                        </p:attrNameLst>
                                      </p:cBhvr>
                                      <p:to>
                                        <p:strVal val="visible"/>
                                      </p:to>
                                    </p:set>
                                    <p:animEffect transition="in" filter="dissolve">
                                      <p:cBhvr>
                                        <p:cTn id="58" dur="500"/>
                                        <p:tgtEl>
                                          <p:spTgt spid="648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247" grpId="0"/>
      <p:bldP spid="648247" grpId="1"/>
      <p:bldP spid="648249" grpId="0"/>
    </p:bld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0242" name="Text Box 2">
            <a:extLst>
              <a:ext uri="{FF2B5EF4-FFF2-40B4-BE49-F238E27FC236}">
                <a16:creationId xmlns:a16="http://schemas.microsoft.com/office/drawing/2014/main" xmlns="" id="{F1E9690D-1250-47E7-AF72-9164739F045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50249" name="AutoShape 9">
            <a:extLst>
              <a:ext uri="{FF2B5EF4-FFF2-40B4-BE49-F238E27FC236}">
                <a16:creationId xmlns:a16="http://schemas.microsoft.com/office/drawing/2014/main" xmlns="" id="{EB3FA48A-2DEA-4FFC-BED3-8D0FD8B4438D}"/>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0251" name="Text Box 11">
            <a:extLst>
              <a:ext uri="{FF2B5EF4-FFF2-40B4-BE49-F238E27FC236}">
                <a16:creationId xmlns:a16="http://schemas.microsoft.com/office/drawing/2014/main" xmlns="" id="{B545F15B-F605-4C00-A099-E1A902C9539C}"/>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50252" name="Text Box 12">
            <a:extLst>
              <a:ext uri="{FF2B5EF4-FFF2-40B4-BE49-F238E27FC236}">
                <a16:creationId xmlns:a16="http://schemas.microsoft.com/office/drawing/2014/main" xmlns="" id="{5044D22C-140A-4A11-8203-7C4EC8897E77}"/>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50255" name="Text Box 15">
            <a:extLst>
              <a:ext uri="{FF2B5EF4-FFF2-40B4-BE49-F238E27FC236}">
                <a16:creationId xmlns:a16="http://schemas.microsoft.com/office/drawing/2014/main" xmlns="" id="{99BF1BF7-55EA-4AB4-B681-962F0BA8C9A2}"/>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50256" name="Line 16">
            <a:extLst>
              <a:ext uri="{FF2B5EF4-FFF2-40B4-BE49-F238E27FC236}">
                <a16:creationId xmlns:a16="http://schemas.microsoft.com/office/drawing/2014/main" xmlns="" id="{E16CE5B4-B58C-4F50-B213-FAFFADA9919C}"/>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0257" name="Line 17">
            <a:extLst>
              <a:ext uri="{FF2B5EF4-FFF2-40B4-BE49-F238E27FC236}">
                <a16:creationId xmlns:a16="http://schemas.microsoft.com/office/drawing/2014/main" xmlns="" id="{94CA9B9C-04BD-4ED1-A520-708190DA8918}"/>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0258" name="Line 18">
            <a:extLst>
              <a:ext uri="{FF2B5EF4-FFF2-40B4-BE49-F238E27FC236}">
                <a16:creationId xmlns:a16="http://schemas.microsoft.com/office/drawing/2014/main" xmlns="" id="{6A6E8644-827D-49D8-808F-34EEF4CD4179}"/>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0259" name="Line 19">
            <a:extLst>
              <a:ext uri="{FF2B5EF4-FFF2-40B4-BE49-F238E27FC236}">
                <a16:creationId xmlns:a16="http://schemas.microsoft.com/office/drawing/2014/main" xmlns="" id="{1AE7F77E-8781-4D14-8AD9-A13989AA7A17}"/>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0271" name="Line 31">
            <a:extLst>
              <a:ext uri="{FF2B5EF4-FFF2-40B4-BE49-F238E27FC236}">
                <a16:creationId xmlns:a16="http://schemas.microsoft.com/office/drawing/2014/main" xmlns="" id="{3B839459-DEED-46B6-A991-6DA7F5731114}"/>
              </a:ext>
            </a:extLst>
          </p:cNvPr>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0272" name="Text Box 32">
            <a:extLst>
              <a:ext uri="{FF2B5EF4-FFF2-40B4-BE49-F238E27FC236}">
                <a16:creationId xmlns:a16="http://schemas.microsoft.com/office/drawing/2014/main" xmlns="" id="{4ABA9E94-3EDF-4EB2-8711-5729EC282BB2}"/>
              </a:ext>
            </a:extLst>
          </p:cNvPr>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50273" name="Rectangle 33">
            <a:extLst>
              <a:ext uri="{FF2B5EF4-FFF2-40B4-BE49-F238E27FC236}">
                <a16:creationId xmlns:a16="http://schemas.microsoft.com/office/drawing/2014/main" xmlns="" id="{3015375F-D6BB-4E0A-BA67-73357D7892E8}"/>
              </a:ext>
            </a:extLst>
          </p:cNvPr>
          <p:cNvSpPr>
            <a:spLocks noChangeArrowheads="1"/>
          </p:cNvSpPr>
          <p:nvPr/>
        </p:nvSpPr>
        <p:spPr bwMode="auto">
          <a:xfrm>
            <a:off x="1525588" y="1598613"/>
            <a:ext cx="7315200"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Continue the search for an element smaller than the pivot.</a:t>
            </a:r>
          </a:p>
          <a:p>
            <a:pPr>
              <a:spcBef>
                <a:spcPct val="20000"/>
              </a:spcBef>
              <a:buFontTx/>
              <a:buBlip>
                <a:blip r:embed="rId3"/>
              </a:buBlip>
            </a:pPr>
            <a:r>
              <a:rPr lang="en-IN" altLang="en-US" sz="2000">
                <a:solidFill>
                  <a:schemeClr val="accent2"/>
                </a:solidFill>
              </a:rPr>
              <a:t>Start from arr[6] and move in the right to left direction.</a:t>
            </a:r>
          </a:p>
          <a:p>
            <a:pPr>
              <a:spcBef>
                <a:spcPct val="20000"/>
              </a:spcBef>
              <a:buFontTx/>
              <a:buBlip>
                <a:blip r:embed="rId3"/>
              </a:buBlip>
            </a:pPr>
            <a:r>
              <a:rPr lang="en-IN" altLang="en-US" sz="2000">
                <a:solidFill>
                  <a:schemeClr val="accent2"/>
                </a:solidFill>
              </a:rPr>
              <a:t>Search for the first element that is smaller than the pivot value.</a:t>
            </a:r>
            <a:endParaRPr lang="en-US" altLang="en-US">
              <a:solidFill>
                <a:schemeClr val="accent2"/>
              </a:solidFill>
            </a:endParaRPr>
          </a:p>
        </p:txBody>
      </p:sp>
      <p:sp>
        <p:nvSpPr>
          <p:cNvPr id="650274" name="Line 34">
            <a:extLst>
              <a:ext uri="{FF2B5EF4-FFF2-40B4-BE49-F238E27FC236}">
                <a16:creationId xmlns:a16="http://schemas.microsoft.com/office/drawing/2014/main" xmlns="" id="{B100DDA0-D0F3-468C-8136-B04FFEDE7698}"/>
              </a:ext>
            </a:extLst>
          </p:cNvPr>
          <p:cNvSpPr>
            <a:spLocks noChangeShapeType="1"/>
          </p:cNvSpPr>
          <p:nvPr/>
        </p:nvSpPr>
        <p:spPr bwMode="auto">
          <a:xfrm>
            <a:off x="6143625" y="400526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0278" name="Line 38">
            <a:extLst>
              <a:ext uri="{FF2B5EF4-FFF2-40B4-BE49-F238E27FC236}">
                <a16:creationId xmlns:a16="http://schemas.microsoft.com/office/drawing/2014/main" xmlns="" id="{026D45F9-98D6-471E-906A-E2D2E915CFC1}"/>
              </a:ext>
            </a:extLst>
          </p:cNvPr>
          <p:cNvSpPr>
            <a:spLocks noChangeShapeType="1"/>
          </p:cNvSpPr>
          <p:nvPr/>
        </p:nvSpPr>
        <p:spPr bwMode="auto">
          <a:xfrm flipV="1">
            <a:off x="6513513" y="4543425"/>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0279" name="Text Box 39">
            <a:extLst>
              <a:ext uri="{FF2B5EF4-FFF2-40B4-BE49-F238E27FC236}">
                <a16:creationId xmlns:a16="http://schemas.microsoft.com/office/drawing/2014/main" xmlns="" id="{62E12C4D-4224-4971-B612-54F55DD1EF49}"/>
              </a:ext>
            </a:extLst>
          </p:cNvPr>
          <p:cNvSpPr txBox="1">
            <a:spLocks noChangeArrowheads="1"/>
          </p:cNvSpPr>
          <p:nvPr/>
        </p:nvSpPr>
        <p:spPr bwMode="auto">
          <a:xfrm>
            <a:off x="58229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a:t>
            </a:r>
            <a:r>
              <a:rPr lang="en-US" altLang="en-US" sz="1600" b="1">
                <a:solidFill>
                  <a:srgbClr val="2004EE"/>
                </a:solidFill>
              </a:rPr>
              <a:t> </a:t>
            </a:r>
            <a:r>
              <a:rPr lang="en-US" altLang="en-US" sz="1600" b="1"/>
              <a:t>Value</a:t>
            </a:r>
          </a:p>
        </p:txBody>
      </p:sp>
      <p:sp>
        <p:nvSpPr>
          <p:cNvPr id="650280" name="Text Box 40">
            <a:extLst>
              <a:ext uri="{FF2B5EF4-FFF2-40B4-BE49-F238E27FC236}">
                <a16:creationId xmlns:a16="http://schemas.microsoft.com/office/drawing/2014/main" xmlns="" id="{C42AC84E-85FD-4399-9F1D-F76629870769}"/>
              </a:ext>
            </a:extLst>
          </p:cNvPr>
          <p:cNvSpPr txBox="1">
            <a:spLocks noChangeArrowheads="1"/>
          </p:cNvSpPr>
          <p:nvPr/>
        </p:nvSpPr>
        <p:spPr bwMode="auto">
          <a:xfrm>
            <a:off x="6927850" y="29860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a:t>Smaller element</a:t>
            </a:r>
          </a:p>
        </p:txBody>
      </p:sp>
      <p:sp>
        <p:nvSpPr>
          <p:cNvPr id="650282" name="Line 42">
            <a:extLst>
              <a:ext uri="{FF2B5EF4-FFF2-40B4-BE49-F238E27FC236}">
                <a16:creationId xmlns:a16="http://schemas.microsoft.com/office/drawing/2014/main" xmlns="" id="{50E2B33A-1126-473A-A008-CA966A348048}"/>
              </a:ext>
            </a:extLst>
          </p:cNvPr>
          <p:cNvSpPr>
            <a:spLocks noChangeShapeType="1"/>
          </p:cNvSpPr>
          <p:nvPr/>
        </p:nvSpPr>
        <p:spPr bwMode="auto">
          <a:xfrm flipH="1">
            <a:off x="6619875" y="3352800"/>
            <a:ext cx="13716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0285" name="Line 45">
            <a:extLst>
              <a:ext uri="{FF2B5EF4-FFF2-40B4-BE49-F238E27FC236}">
                <a16:creationId xmlns:a16="http://schemas.microsoft.com/office/drawing/2014/main" xmlns="" id="{1CD11181-877A-435B-A566-1D2257B787BA}"/>
              </a:ext>
            </a:extLst>
          </p:cNvPr>
          <p:cNvSpPr>
            <a:spLocks noChangeShapeType="1"/>
          </p:cNvSpPr>
          <p:nvPr/>
        </p:nvSpPr>
        <p:spPr bwMode="auto">
          <a:xfrm flipH="1" flipV="1">
            <a:off x="5873750" y="4543425"/>
            <a:ext cx="0" cy="1066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0286" name="Text Box 46">
            <a:extLst>
              <a:ext uri="{FF2B5EF4-FFF2-40B4-BE49-F238E27FC236}">
                <a16:creationId xmlns:a16="http://schemas.microsoft.com/office/drawing/2014/main" xmlns="" id="{266E6021-2BB0-4461-8F41-ED35D7BA72FA}"/>
              </a:ext>
            </a:extLst>
          </p:cNvPr>
          <p:cNvSpPr txBox="1">
            <a:spLocks noChangeArrowheads="1"/>
          </p:cNvSpPr>
          <p:nvPr/>
        </p:nvSpPr>
        <p:spPr bwMode="auto">
          <a:xfrm>
            <a:off x="5111750" y="5654675"/>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Smaller</a:t>
            </a:r>
            <a:r>
              <a:rPr lang="en-US" altLang="en-US" sz="1600" b="1">
                <a:solidFill>
                  <a:srgbClr val="2004EE"/>
                </a:solidFill>
              </a:rPr>
              <a:t> </a:t>
            </a:r>
            <a:r>
              <a:rPr lang="en-US" altLang="en-US" sz="1600" b="1"/>
              <a:t>Value</a:t>
            </a:r>
          </a:p>
        </p:txBody>
      </p:sp>
      <p:sp>
        <p:nvSpPr>
          <p:cNvPr id="650287" name="Text Box 47">
            <a:extLst>
              <a:ext uri="{FF2B5EF4-FFF2-40B4-BE49-F238E27FC236}">
                <a16:creationId xmlns:a16="http://schemas.microsoft.com/office/drawing/2014/main" xmlns="" id="{5D346B24-3D07-4B7A-9ACA-16C5B8B4A657}"/>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50288" name="Text Box 48">
            <a:extLst>
              <a:ext uri="{FF2B5EF4-FFF2-40B4-BE49-F238E27FC236}">
                <a16:creationId xmlns:a16="http://schemas.microsoft.com/office/drawing/2014/main" xmlns="" id="{607881B5-4F6F-4DD9-AB4C-36414AAFF936}"/>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50289" name="Text Box 49">
            <a:extLst>
              <a:ext uri="{FF2B5EF4-FFF2-40B4-BE49-F238E27FC236}">
                <a16:creationId xmlns:a16="http://schemas.microsoft.com/office/drawing/2014/main" xmlns="" id="{795082BC-5BE4-4CA6-9BBB-2B85A8BC78EC}"/>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50290" name="Text Box 50">
            <a:extLst>
              <a:ext uri="{FF2B5EF4-FFF2-40B4-BE49-F238E27FC236}">
                <a16:creationId xmlns:a16="http://schemas.microsoft.com/office/drawing/2014/main" xmlns="" id="{E766E837-1A83-4AE6-8DBC-14316A000C3F}"/>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50291" name="Text Box 51">
            <a:extLst>
              <a:ext uri="{FF2B5EF4-FFF2-40B4-BE49-F238E27FC236}">
                <a16:creationId xmlns:a16="http://schemas.microsoft.com/office/drawing/2014/main" xmlns="" id="{31E934C4-738C-4B17-977C-EFDE5727110A}"/>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50292" name="Text Box 52">
            <a:extLst>
              <a:ext uri="{FF2B5EF4-FFF2-40B4-BE49-F238E27FC236}">
                <a16:creationId xmlns:a16="http://schemas.microsoft.com/office/drawing/2014/main" xmlns="" id="{48AA9325-4DF8-4D6C-AB7E-7846622AA8D7}"/>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50293" name="Text Box 53">
            <a:extLst>
              <a:ext uri="{FF2B5EF4-FFF2-40B4-BE49-F238E27FC236}">
                <a16:creationId xmlns:a16="http://schemas.microsoft.com/office/drawing/2014/main" xmlns="" id="{32ABA1F1-9D3E-4480-A222-2D7CABE28649}"/>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50298" name="Text Box 58">
            <a:extLst>
              <a:ext uri="{FF2B5EF4-FFF2-40B4-BE49-F238E27FC236}">
                <a16:creationId xmlns:a16="http://schemas.microsoft.com/office/drawing/2014/main" xmlns="" id="{C6D5ECA6-AEAD-4480-95B9-1316DF4DA0DC}"/>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50300" name="Text Box 60">
            <a:extLst>
              <a:ext uri="{FF2B5EF4-FFF2-40B4-BE49-F238E27FC236}">
                <a16:creationId xmlns:a16="http://schemas.microsoft.com/office/drawing/2014/main" xmlns="" id="{C2C156DC-8CF3-4B83-B54C-EB57954E43AD}"/>
              </a:ext>
            </a:extLst>
          </p:cNvPr>
          <p:cNvSpPr txBox="1">
            <a:spLocks noChangeArrowheads="1"/>
          </p:cNvSpPr>
          <p:nvPr/>
        </p:nvSpPr>
        <p:spPr bwMode="auto">
          <a:xfrm>
            <a:off x="5700713" y="406717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50301" name="Text Box 61">
            <a:extLst>
              <a:ext uri="{FF2B5EF4-FFF2-40B4-BE49-F238E27FC236}">
                <a16:creationId xmlns:a16="http://schemas.microsoft.com/office/drawing/2014/main" xmlns="" id="{1CE50F4A-477C-4962-AFC3-D076F76AC229}"/>
              </a:ext>
            </a:extLst>
          </p:cNvPr>
          <p:cNvSpPr txBox="1">
            <a:spLocks noChangeArrowheads="1"/>
          </p:cNvSpPr>
          <p:nvPr/>
        </p:nvSpPr>
        <p:spPr bwMode="auto">
          <a:xfrm>
            <a:off x="7224713" y="40862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50302" name="Text Box 62">
            <a:extLst>
              <a:ext uri="{FF2B5EF4-FFF2-40B4-BE49-F238E27FC236}">
                <a16:creationId xmlns:a16="http://schemas.microsoft.com/office/drawing/2014/main" xmlns="" id="{A717376C-B283-415E-93B4-DA6B84ED4DE2}"/>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50303" name="AutoShape 63">
            <a:extLst>
              <a:ext uri="{FF2B5EF4-FFF2-40B4-BE49-F238E27FC236}">
                <a16:creationId xmlns:a16="http://schemas.microsoft.com/office/drawing/2014/main" xmlns="" id="{D4A56C6D-506C-48F7-B49E-0E35CB80FCB1}"/>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0304" name="Line 64">
            <a:extLst>
              <a:ext uri="{FF2B5EF4-FFF2-40B4-BE49-F238E27FC236}">
                <a16:creationId xmlns:a16="http://schemas.microsoft.com/office/drawing/2014/main" xmlns="" id="{91C606DC-9721-4FF4-A888-A2D22EB08781}"/>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0305" name="Text Box 65">
            <a:extLst>
              <a:ext uri="{FF2B5EF4-FFF2-40B4-BE49-F238E27FC236}">
                <a16:creationId xmlns:a16="http://schemas.microsoft.com/office/drawing/2014/main" xmlns="" id="{D3C3150F-478B-476C-8A4C-2B396AE74E45}"/>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50306" name="Text Box 66">
            <a:extLst>
              <a:ext uri="{FF2B5EF4-FFF2-40B4-BE49-F238E27FC236}">
                <a16:creationId xmlns:a16="http://schemas.microsoft.com/office/drawing/2014/main" xmlns="" id="{A74AB98D-30C8-4D2D-9D33-8BF7A1868FCC}"/>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50307" name="Text Box 67">
            <a:extLst>
              <a:ext uri="{FF2B5EF4-FFF2-40B4-BE49-F238E27FC236}">
                <a16:creationId xmlns:a16="http://schemas.microsoft.com/office/drawing/2014/main" xmlns="" id="{E980782C-FD70-4B21-820B-9A95E152209E}"/>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50308" name="Text Box 68">
            <a:extLst>
              <a:ext uri="{FF2B5EF4-FFF2-40B4-BE49-F238E27FC236}">
                <a16:creationId xmlns:a16="http://schemas.microsoft.com/office/drawing/2014/main" xmlns="" id="{8A60BF9D-1615-491E-B60D-E5800B7A73E3}"/>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50309" name="Text Box 69">
            <a:extLst>
              <a:ext uri="{FF2B5EF4-FFF2-40B4-BE49-F238E27FC236}">
                <a16:creationId xmlns:a16="http://schemas.microsoft.com/office/drawing/2014/main" xmlns="" id="{64948B14-EAC3-4613-BE06-6AA54C5FB892}"/>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50310" name="Line 70">
            <a:extLst>
              <a:ext uri="{FF2B5EF4-FFF2-40B4-BE49-F238E27FC236}">
                <a16:creationId xmlns:a16="http://schemas.microsoft.com/office/drawing/2014/main" xmlns="" id="{80F25DDC-5C9A-44A9-90E3-79463E1452B0}"/>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Rectangle 41">
            <a:extLst>
              <a:ext uri="{FF2B5EF4-FFF2-40B4-BE49-F238E27FC236}">
                <a16:creationId xmlns:a16="http://schemas.microsoft.com/office/drawing/2014/main" xmlns="" id="{D7D641DA-F591-4971-8108-04C223CDA705}"/>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803790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50273">
                                            <p:txEl>
                                              <p:pRg st="0" end="0"/>
                                            </p:txEl>
                                          </p:spTgt>
                                        </p:tgtEl>
                                        <p:attrNameLst>
                                          <p:attrName>style.visibility</p:attrName>
                                        </p:attrNameLst>
                                      </p:cBhvr>
                                      <p:to>
                                        <p:strVal val="visible"/>
                                      </p:to>
                                    </p:set>
                                    <p:animEffect transition="in" filter="dissolve">
                                      <p:cBhvr>
                                        <p:cTn id="7" dur="500"/>
                                        <p:tgtEl>
                                          <p:spTgt spid="6502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50273">
                                            <p:txEl>
                                              <p:pRg st="1" end="1"/>
                                            </p:txEl>
                                          </p:spTgt>
                                        </p:tgtEl>
                                        <p:attrNameLst>
                                          <p:attrName>style.visibility</p:attrName>
                                        </p:attrNameLst>
                                      </p:cBhvr>
                                      <p:to>
                                        <p:strVal val="visible"/>
                                      </p:to>
                                    </p:set>
                                    <p:animEffect transition="in" filter="dissolve">
                                      <p:cBhvr>
                                        <p:cTn id="12" dur="500"/>
                                        <p:tgtEl>
                                          <p:spTgt spid="65027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50282"/>
                                        </p:tgtEl>
                                        <p:attrNameLst>
                                          <p:attrName>style.visibility</p:attrName>
                                        </p:attrNameLst>
                                      </p:cBhvr>
                                      <p:to>
                                        <p:strVal val="visible"/>
                                      </p:to>
                                    </p:set>
                                    <p:animEffect transition="in" filter="dissolve">
                                      <p:cBhvr>
                                        <p:cTn id="15" dur="500"/>
                                        <p:tgtEl>
                                          <p:spTgt spid="650282"/>
                                        </p:tgtEl>
                                      </p:cBhvr>
                                    </p:animEffect>
                                  </p:childTnLst>
                                </p:cTn>
                              </p:par>
                              <p:par>
                                <p:cTn id="16" presetID="35" presetClass="path" presetSubtype="0" accel="50000" decel="50000" fill="hold" nodeType="withEffect">
                                  <p:stCondLst>
                                    <p:cond delay="0"/>
                                  </p:stCondLst>
                                  <p:childTnLst>
                                    <p:animMotion origin="layout" path="M 0.15937 0.0222 L -0.09063 0.0222 " pathEditMode="relative" rAng="0" ptsTypes="AA">
                                      <p:cBhvr>
                                        <p:cTn id="17" dur="500" fill="hold"/>
                                        <p:tgtEl>
                                          <p:spTgt spid="650282"/>
                                        </p:tgtEl>
                                        <p:attrNameLst>
                                          <p:attrName>ppt_x</p:attrName>
                                          <p:attrName>ppt_y</p:attrName>
                                        </p:attrNameLst>
                                      </p:cBhvr>
                                      <p:rCtr x="-12500" y="0"/>
                                    </p:animMotion>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50273">
                                            <p:txEl>
                                              <p:pRg st="2" end="2"/>
                                            </p:txEl>
                                          </p:spTgt>
                                        </p:tgtEl>
                                        <p:attrNameLst>
                                          <p:attrName>style.visibility</p:attrName>
                                        </p:attrNameLst>
                                      </p:cBhvr>
                                      <p:to>
                                        <p:strVal val="visible"/>
                                      </p:to>
                                    </p:set>
                                    <p:animEffect transition="in" filter="dissolve">
                                      <p:cBhvr>
                                        <p:cTn id="22" dur="500"/>
                                        <p:tgtEl>
                                          <p:spTgt spid="650273">
                                            <p:txEl>
                                              <p:pRg st="2" end="2"/>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50280"/>
                                        </p:tgtEl>
                                        <p:attrNameLst>
                                          <p:attrName>style.visibility</p:attrName>
                                        </p:attrNameLst>
                                      </p:cBhvr>
                                      <p:to>
                                        <p:strVal val="visible"/>
                                      </p:to>
                                    </p:set>
                                    <p:animEffect transition="in" filter="dissolve">
                                      <p:cBhvr>
                                        <p:cTn id="25" dur="500"/>
                                        <p:tgtEl>
                                          <p:spTgt spid="650280"/>
                                        </p:tgtEl>
                                      </p:cBhvr>
                                    </p:animEffect>
                                  </p:childTnLst>
                                </p:cTn>
                              </p:par>
                              <p:par>
                                <p:cTn id="26" presetID="35" presetClass="path" presetSubtype="0" accel="50000" decel="50000" fill="hold" grpId="1" nodeType="withEffect">
                                  <p:stCondLst>
                                    <p:cond delay="0"/>
                                  </p:stCondLst>
                                  <p:childTnLst>
                                    <p:animMotion origin="layout" path="M 0.08368 -2.89017E-6 L -0.16632 -2.89017E-6 " pathEditMode="relative" rAng="0" ptsTypes="AA">
                                      <p:cBhvr>
                                        <p:cTn id="27" dur="500" fill="hold"/>
                                        <p:tgtEl>
                                          <p:spTgt spid="650280"/>
                                        </p:tgtEl>
                                        <p:attrNameLst>
                                          <p:attrName>ppt_x</p:attrName>
                                          <p:attrName>ppt_y</p:attrName>
                                        </p:attrNameLst>
                                      </p:cBhvr>
                                      <p:rCtr x="-12500" y="0"/>
                                    </p:animMotion>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xit" presetSubtype="0" fill="hold" nodeType="clickEffect">
                                  <p:stCondLst>
                                    <p:cond delay="0"/>
                                  </p:stCondLst>
                                  <p:childTnLst>
                                    <p:animEffect transition="out" filter="dissolve">
                                      <p:cBhvr>
                                        <p:cTn id="31" dur="500"/>
                                        <p:tgtEl>
                                          <p:spTgt spid="650273">
                                            <p:txEl>
                                              <p:pRg st="0" end="0"/>
                                            </p:txEl>
                                          </p:spTgt>
                                        </p:tgtEl>
                                      </p:cBhvr>
                                    </p:animEffect>
                                    <p:set>
                                      <p:cBhvr>
                                        <p:cTn id="32" dur="1" fill="hold">
                                          <p:stCondLst>
                                            <p:cond delay="499"/>
                                          </p:stCondLst>
                                        </p:cTn>
                                        <p:tgtEl>
                                          <p:spTgt spid="650273">
                                            <p:txEl>
                                              <p:pRg st="0" end="0"/>
                                            </p:txEl>
                                          </p:spTgt>
                                        </p:tgtEl>
                                        <p:attrNameLst>
                                          <p:attrName>style.visibility</p:attrName>
                                        </p:attrNameLst>
                                      </p:cBhvr>
                                      <p:to>
                                        <p:strVal val="hidden"/>
                                      </p:to>
                                    </p:set>
                                  </p:childTnLst>
                                </p:cTn>
                              </p:par>
                              <p:par>
                                <p:cTn id="33" presetID="9" presetClass="exit" presetSubtype="0" fill="hold" nodeType="withEffect">
                                  <p:stCondLst>
                                    <p:cond delay="0"/>
                                  </p:stCondLst>
                                  <p:childTnLst>
                                    <p:animEffect transition="out" filter="dissolve">
                                      <p:cBhvr>
                                        <p:cTn id="34" dur="500"/>
                                        <p:tgtEl>
                                          <p:spTgt spid="650273">
                                            <p:txEl>
                                              <p:pRg st="1" end="1"/>
                                            </p:txEl>
                                          </p:spTgt>
                                        </p:tgtEl>
                                      </p:cBhvr>
                                    </p:animEffect>
                                    <p:set>
                                      <p:cBhvr>
                                        <p:cTn id="35" dur="1" fill="hold">
                                          <p:stCondLst>
                                            <p:cond delay="499"/>
                                          </p:stCondLst>
                                        </p:cTn>
                                        <p:tgtEl>
                                          <p:spTgt spid="650273">
                                            <p:txEl>
                                              <p:pRg st="1" end="1"/>
                                            </p:txEl>
                                          </p:spTgt>
                                        </p:tgtEl>
                                        <p:attrNameLst>
                                          <p:attrName>style.visibility</p:attrName>
                                        </p:attrNameLst>
                                      </p:cBhvr>
                                      <p:to>
                                        <p:strVal val="hidden"/>
                                      </p:to>
                                    </p:set>
                                  </p:childTnLst>
                                </p:cTn>
                              </p:par>
                              <p:par>
                                <p:cTn id="36" presetID="9" presetClass="exit" presetSubtype="0" fill="hold" nodeType="withEffect">
                                  <p:stCondLst>
                                    <p:cond delay="0"/>
                                  </p:stCondLst>
                                  <p:childTnLst>
                                    <p:animEffect transition="out" filter="dissolve">
                                      <p:cBhvr>
                                        <p:cTn id="37" dur="500"/>
                                        <p:tgtEl>
                                          <p:spTgt spid="650273">
                                            <p:txEl>
                                              <p:pRg st="2" end="2"/>
                                            </p:txEl>
                                          </p:spTgt>
                                        </p:tgtEl>
                                      </p:cBhvr>
                                    </p:animEffect>
                                    <p:set>
                                      <p:cBhvr>
                                        <p:cTn id="38" dur="1" fill="hold">
                                          <p:stCondLst>
                                            <p:cond delay="499"/>
                                          </p:stCondLst>
                                        </p:cTn>
                                        <p:tgtEl>
                                          <p:spTgt spid="650273">
                                            <p:txEl>
                                              <p:pRg st="2" end="2"/>
                                            </p:txEl>
                                          </p:spTgt>
                                        </p:tgtEl>
                                        <p:attrNameLst>
                                          <p:attrName>style.visibility</p:attrName>
                                        </p:attrNameLst>
                                      </p:cBhvr>
                                      <p:to>
                                        <p:strVal val="hidden"/>
                                      </p:to>
                                    </p:set>
                                  </p:childTnLst>
                                </p:cTn>
                              </p:par>
                              <p:par>
                                <p:cTn id="39" presetID="9" presetClass="exit" presetSubtype="0" fill="hold" grpId="2" nodeType="withEffect">
                                  <p:stCondLst>
                                    <p:cond delay="0"/>
                                  </p:stCondLst>
                                  <p:childTnLst>
                                    <p:animEffect transition="out" filter="dissolve">
                                      <p:cBhvr>
                                        <p:cTn id="40" dur="500"/>
                                        <p:tgtEl>
                                          <p:spTgt spid="650280"/>
                                        </p:tgtEl>
                                      </p:cBhvr>
                                    </p:animEffect>
                                    <p:set>
                                      <p:cBhvr>
                                        <p:cTn id="41" dur="1" fill="hold">
                                          <p:stCondLst>
                                            <p:cond delay="499"/>
                                          </p:stCondLst>
                                        </p:cTn>
                                        <p:tgtEl>
                                          <p:spTgt spid="650280"/>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650282"/>
                                        </p:tgtEl>
                                      </p:cBhvr>
                                    </p:animEffect>
                                    <p:set>
                                      <p:cBhvr>
                                        <p:cTn id="44" dur="1" fill="hold">
                                          <p:stCondLst>
                                            <p:cond delay="499"/>
                                          </p:stCondLst>
                                        </p:cTn>
                                        <p:tgtEl>
                                          <p:spTgt spid="650282"/>
                                        </p:tgtEl>
                                        <p:attrNameLst>
                                          <p:attrName>style.visibility</p:attrName>
                                        </p:attrNameLst>
                                      </p:cBhvr>
                                      <p:to>
                                        <p:strVal val="hidden"/>
                                      </p:to>
                                    </p:set>
                                  </p:childTnLst>
                                </p:cTn>
                              </p:par>
                              <p:par>
                                <p:cTn id="45" presetID="9" presetClass="entr" presetSubtype="0" fill="hold" grpId="0" nodeType="withEffect">
                                  <p:stCondLst>
                                    <p:cond delay="0"/>
                                  </p:stCondLst>
                                  <p:childTnLst>
                                    <p:set>
                                      <p:cBhvr>
                                        <p:cTn id="46" dur="1" fill="hold">
                                          <p:stCondLst>
                                            <p:cond delay="0"/>
                                          </p:stCondLst>
                                        </p:cTn>
                                        <p:tgtEl>
                                          <p:spTgt spid="650286"/>
                                        </p:tgtEl>
                                        <p:attrNameLst>
                                          <p:attrName>style.visibility</p:attrName>
                                        </p:attrNameLst>
                                      </p:cBhvr>
                                      <p:to>
                                        <p:strVal val="visible"/>
                                      </p:to>
                                    </p:set>
                                    <p:animEffect transition="in" filter="dissolve">
                                      <p:cBhvr>
                                        <p:cTn id="47" dur="500"/>
                                        <p:tgtEl>
                                          <p:spTgt spid="650286"/>
                                        </p:tgtEl>
                                      </p:cBhvr>
                                    </p:animEffect>
                                  </p:childTnLst>
                                </p:cTn>
                              </p:par>
                              <p:par>
                                <p:cTn id="48" presetID="9" presetClass="entr" presetSubtype="0" fill="hold" nodeType="withEffect">
                                  <p:stCondLst>
                                    <p:cond delay="0"/>
                                  </p:stCondLst>
                                  <p:childTnLst>
                                    <p:set>
                                      <p:cBhvr>
                                        <p:cTn id="49" dur="1" fill="hold">
                                          <p:stCondLst>
                                            <p:cond delay="0"/>
                                          </p:stCondLst>
                                        </p:cTn>
                                        <p:tgtEl>
                                          <p:spTgt spid="650285"/>
                                        </p:tgtEl>
                                        <p:attrNameLst>
                                          <p:attrName>style.visibility</p:attrName>
                                        </p:attrNameLst>
                                      </p:cBhvr>
                                      <p:to>
                                        <p:strVal val="visible"/>
                                      </p:to>
                                    </p:set>
                                    <p:animEffect transition="in" filter="dissolve">
                                      <p:cBhvr>
                                        <p:cTn id="50" dur="500"/>
                                        <p:tgtEl>
                                          <p:spTgt spid="650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80" grpId="0"/>
      <p:bldP spid="650280" grpId="1"/>
      <p:bldP spid="650280" grpId="2"/>
      <p:bldP spid="650286" grpId="0"/>
    </p:bldLst>
  </p:timing>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2290" name="Text Box 2">
            <a:extLst>
              <a:ext uri="{FF2B5EF4-FFF2-40B4-BE49-F238E27FC236}">
                <a16:creationId xmlns:a16="http://schemas.microsoft.com/office/drawing/2014/main" xmlns="" id="{8B9CE6A8-E53A-4FCF-AD09-F4BE1E93D30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52297" name="AutoShape 9">
            <a:extLst>
              <a:ext uri="{FF2B5EF4-FFF2-40B4-BE49-F238E27FC236}">
                <a16:creationId xmlns:a16="http://schemas.microsoft.com/office/drawing/2014/main" xmlns="" id="{7729E547-30CC-4929-9A6D-CEA7C183FA2A}"/>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2299" name="Text Box 11">
            <a:extLst>
              <a:ext uri="{FF2B5EF4-FFF2-40B4-BE49-F238E27FC236}">
                <a16:creationId xmlns:a16="http://schemas.microsoft.com/office/drawing/2014/main" xmlns="" id="{E25F730B-5DF9-48B7-B428-C8B7902215F3}"/>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52300" name="Text Box 12">
            <a:extLst>
              <a:ext uri="{FF2B5EF4-FFF2-40B4-BE49-F238E27FC236}">
                <a16:creationId xmlns:a16="http://schemas.microsoft.com/office/drawing/2014/main" xmlns="" id="{353ED1AA-6905-4F6B-8FB5-5446FF6B24D6}"/>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52303" name="Text Box 15">
            <a:extLst>
              <a:ext uri="{FF2B5EF4-FFF2-40B4-BE49-F238E27FC236}">
                <a16:creationId xmlns:a16="http://schemas.microsoft.com/office/drawing/2014/main" xmlns="" id="{472D0ACE-B71D-4C96-B738-BEEDF643D41A}"/>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52304" name="Line 16">
            <a:extLst>
              <a:ext uri="{FF2B5EF4-FFF2-40B4-BE49-F238E27FC236}">
                <a16:creationId xmlns:a16="http://schemas.microsoft.com/office/drawing/2014/main" xmlns="" id="{8B8128AA-E32F-4563-B81A-2ADC72A9F9A3}"/>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305" name="Line 17">
            <a:extLst>
              <a:ext uri="{FF2B5EF4-FFF2-40B4-BE49-F238E27FC236}">
                <a16:creationId xmlns:a16="http://schemas.microsoft.com/office/drawing/2014/main" xmlns="" id="{AA9051F5-C089-439A-9A4C-AFA410F0139C}"/>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306" name="Line 18">
            <a:extLst>
              <a:ext uri="{FF2B5EF4-FFF2-40B4-BE49-F238E27FC236}">
                <a16:creationId xmlns:a16="http://schemas.microsoft.com/office/drawing/2014/main" xmlns="" id="{D64D8344-0D28-4AE3-9CA4-BC3F2C09D024}"/>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307" name="Line 19">
            <a:extLst>
              <a:ext uri="{FF2B5EF4-FFF2-40B4-BE49-F238E27FC236}">
                <a16:creationId xmlns:a16="http://schemas.microsoft.com/office/drawing/2014/main" xmlns="" id="{C275077C-C6E9-495A-8A21-E50EA74951DE}"/>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319" name="Line 31">
            <a:extLst>
              <a:ext uri="{FF2B5EF4-FFF2-40B4-BE49-F238E27FC236}">
                <a16:creationId xmlns:a16="http://schemas.microsoft.com/office/drawing/2014/main" xmlns="" id="{B4BD132F-DDF9-422F-80FE-69BB8C47FC1A}"/>
              </a:ext>
            </a:extLst>
          </p:cNvPr>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320" name="Text Box 32">
            <a:extLst>
              <a:ext uri="{FF2B5EF4-FFF2-40B4-BE49-F238E27FC236}">
                <a16:creationId xmlns:a16="http://schemas.microsoft.com/office/drawing/2014/main" xmlns="" id="{7A0B03D1-FF08-4BF4-AC94-95D053705AB2}"/>
              </a:ext>
            </a:extLst>
          </p:cNvPr>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52322" name="Line 34">
            <a:extLst>
              <a:ext uri="{FF2B5EF4-FFF2-40B4-BE49-F238E27FC236}">
                <a16:creationId xmlns:a16="http://schemas.microsoft.com/office/drawing/2014/main" xmlns="" id="{E54F077C-480E-41F8-9B50-B26E9E700653}"/>
              </a:ext>
            </a:extLst>
          </p:cNvPr>
          <p:cNvSpPr>
            <a:spLocks noChangeShapeType="1"/>
          </p:cNvSpPr>
          <p:nvPr/>
        </p:nvSpPr>
        <p:spPr bwMode="auto">
          <a:xfrm>
            <a:off x="6143625" y="400526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323" name="Line 35">
            <a:extLst>
              <a:ext uri="{FF2B5EF4-FFF2-40B4-BE49-F238E27FC236}">
                <a16:creationId xmlns:a16="http://schemas.microsoft.com/office/drawing/2014/main" xmlns="" id="{607877DB-041E-4335-A1EB-8153A40522B4}"/>
              </a:ext>
            </a:extLst>
          </p:cNvPr>
          <p:cNvSpPr>
            <a:spLocks noChangeShapeType="1"/>
          </p:cNvSpPr>
          <p:nvPr/>
        </p:nvSpPr>
        <p:spPr bwMode="auto">
          <a:xfrm flipV="1">
            <a:off x="6513513" y="4543425"/>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324" name="Text Box 36">
            <a:extLst>
              <a:ext uri="{FF2B5EF4-FFF2-40B4-BE49-F238E27FC236}">
                <a16:creationId xmlns:a16="http://schemas.microsoft.com/office/drawing/2014/main" xmlns="" id="{E3900856-AF89-4BB1-953F-2FC0F55BAC60}"/>
              </a:ext>
            </a:extLst>
          </p:cNvPr>
          <p:cNvSpPr txBox="1">
            <a:spLocks noChangeArrowheads="1"/>
          </p:cNvSpPr>
          <p:nvPr/>
        </p:nvSpPr>
        <p:spPr bwMode="auto">
          <a:xfrm>
            <a:off x="58229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52327" name="Line 39">
            <a:extLst>
              <a:ext uri="{FF2B5EF4-FFF2-40B4-BE49-F238E27FC236}">
                <a16:creationId xmlns:a16="http://schemas.microsoft.com/office/drawing/2014/main" xmlns="" id="{C66B31A8-D680-4DC3-87C7-FC702A15B05A}"/>
              </a:ext>
            </a:extLst>
          </p:cNvPr>
          <p:cNvSpPr>
            <a:spLocks noChangeShapeType="1"/>
          </p:cNvSpPr>
          <p:nvPr/>
        </p:nvSpPr>
        <p:spPr bwMode="auto">
          <a:xfrm flipH="1" flipV="1">
            <a:off x="5873750" y="4543425"/>
            <a:ext cx="0" cy="1066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328" name="Text Box 40">
            <a:extLst>
              <a:ext uri="{FF2B5EF4-FFF2-40B4-BE49-F238E27FC236}">
                <a16:creationId xmlns:a16="http://schemas.microsoft.com/office/drawing/2014/main" xmlns="" id="{E980D9B7-7632-49CA-9684-9B016B276B96}"/>
              </a:ext>
            </a:extLst>
          </p:cNvPr>
          <p:cNvSpPr txBox="1">
            <a:spLocks noChangeArrowheads="1"/>
          </p:cNvSpPr>
          <p:nvPr/>
        </p:nvSpPr>
        <p:spPr bwMode="auto">
          <a:xfrm>
            <a:off x="5111750" y="5654675"/>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Smaller Value</a:t>
            </a:r>
          </a:p>
        </p:txBody>
      </p:sp>
      <p:sp>
        <p:nvSpPr>
          <p:cNvPr id="652329" name="Rectangle 41">
            <a:extLst>
              <a:ext uri="{FF2B5EF4-FFF2-40B4-BE49-F238E27FC236}">
                <a16:creationId xmlns:a16="http://schemas.microsoft.com/office/drawing/2014/main" xmlns="" id="{B2285CDD-03EC-4C49-85B3-B04077DFB516}"/>
              </a:ext>
            </a:extLst>
          </p:cNvPr>
          <p:cNvSpPr>
            <a:spLocks noChangeArrowheads="1"/>
          </p:cNvSpPr>
          <p:nvPr/>
        </p:nvSpPr>
        <p:spPr bwMode="auto">
          <a:xfrm>
            <a:off x="1525588" y="1598613"/>
            <a:ext cx="7315200"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The smaller value is on the left hand side of the greater value.</a:t>
            </a:r>
          </a:p>
          <a:p>
            <a:pPr>
              <a:spcBef>
                <a:spcPct val="20000"/>
              </a:spcBef>
              <a:buFontTx/>
              <a:buBlip>
                <a:blip r:embed="rId3"/>
              </a:buBlip>
            </a:pPr>
            <a:r>
              <a:rPr lang="en-IN" altLang="en-US" sz="2000">
                <a:solidFill>
                  <a:schemeClr val="accent2"/>
                </a:solidFill>
              </a:rPr>
              <a:t>Values remain same.</a:t>
            </a:r>
            <a:endParaRPr lang="en-US" altLang="en-US">
              <a:solidFill>
                <a:schemeClr val="accent2"/>
              </a:solidFill>
            </a:endParaRPr>
          </a:p>
        </p:txBody>
      </p:sp>
      <p:sp>
        <p:nvSpPr>
          <p:cNvPr id="652330" name="Line 42">
            <a:extLst>
              <a:ext uri="{FF2B5EF4-FFF2-40B4-BE49-F238E27FC236}">
                <a16:creationId xmlns:a16="http://schemas.microsoft.com/office/drawing/2014/main" xmlns="" id="{8BBEEF0C-19FC-4864-B843-5C890736A1F0}"/>
              </a:ext>
            </a:extLst>
          </p:cNvPr>
          <p:cNvSpPr>
            <a:spLocks noChangeShapeType="1"/>
          </p:cNvSpPr>
          <p:nvPr/>
        </p:nvSpPr>
        <p:spPr bwMode="auto">
          <a:xfrm>
            <a:off x="5610225" y="401002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331" name="Line 43">
            <a:extLst>
              <a:ext uri="{FF2B5EF4-FFF2-40B4-BE49-F238E27FC236}">
                <a16:creationId xmlns:a16="http://schemas.microsoft.com/office/drawing/2014/main" xmlns="" id="{73C8C3EE-1BE9-46FF-9DAC-AC988A9CEC23}"/>
              </a:ext>
            </a:extLst>
          </p:cNvPr>
          <p:cNvSpPr>
            <a:spLocks noChangeShapeType="1"/>
          </p:cNvSpPr>
          <p:nvPr/>
        </p:nvSpPr>
        <p:spPr bwMode="auto">
          <a:xfrm>
            <a:off x="5610225" y="454342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332" name="Line 44">
            <a:extLst>
              <a:ext uri="{FF2B5EF4-FFF2-40B4-BE49-F238E27FC236}">
                <a16:creationId xmlns:a16="http://schemas.microsoft.com/office/drawing/2014/main" xmlns="" id="{3F06AFC7-AEDB-4773-BA40-7EA2C3B59DEB}"/>
              </a:ext>
            </a:extLst>
          </p:cNvPr>
          <p:cNvSpPr>
            <a:spLocks noChangeShapeType="1"/>
          </p:cNvSpPr>
          <p:nvPr/>
        </p:nvSpPr>
        <p:spPr bwMode="auto">
          <a:xfrm flipV="1">
            <a:off x="5610225" y="4010025"/>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333" name="Line 45">
            <a:extLst>
              <a:ext uri="{FF2B5EF4-FFF2-40B4-BE49-F238E27FC236}">
                <a16:creationId xmlns:a16="http://schemas.microsoft.com/office/drawing/2014/main" xmlns="" id="{EA23D804-2C14-451C-AB43-2DE9DD24C9A8}"/>
              </a:ext>
            </a:extLst>
          </p:cNvPr>
          <p:cNvSpPr>
            <a:spLocks noChangeShapeType="1"/>
          </p:cNvSpPr>
          <p:nvPr/>
        </p:nvSpPr>
        <p:spPr bwMode="auto">
          <a:xfrm>
            <a:off x="6143625" y="401002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334" name="Line 46">
            <a:extLst>
              <a:ext uri="{FF2B5EF4-FFF2-40B4-BE49-F238E27FC236}">
                <a16:creationId xmlns:a16="http://schemas.microsoft.com/office/drawing/2014/main" xmlns="" id="{E22E3272-F252-479D-8398-9239CC84E7CB}"/>
              </a:ext>
            </a:extLst>
          </p:cNvPr>
          <p:cNvSpPr>
            <a:spLocks noChangeShapeType="1"/>
          </p:cNvSpPr>
          <p:nvPr/>
        </p:nvSpPr>
        <p:spPr bwMode="auto">
          <a:xfrm>
            <a:off x="6143625" y="454342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335" name="Line 47">
            <a:extLst>
              <a:ext uri="{FF2B5EF4-FFF2-40B4-BE49-F238E27FC236}">
                <a16:creationId xmlns:a16="http://schemas.microsoft.com/office/drawing/2014/main" xmlns="" id="{77DC6BC5-CDB4-46DF-8EDF-983C0CAD531C}"/>
              </a:ext>
            </a:extLst>
          </p:cNvPr>
          <p:cNvSpPr>
            <a:spLocks noChangeShapeType="1"/>
          </p:cNvSpPr>
          <p:nvPr/>
        </p:nvSpPr>
        <p:spPr bwMode="auto">
          <a:xfrm flipV="1">
            <a:off x="6143625" y="4010025"/>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336" name="Line 48">
            <a:extLst>
              <a:ext uri="{FF2B5EF4-FFF2-40B4-BE49-F238E27FC236}">
                <a16:creationId xmlns:a16="http://schemas.microsoft.com/office/drawing/2014/main" xmlns="" id="{4B351FBE-EDD0-4D1F-8A7B-4A8D0BABA197}"/>
              </a:ext>
            </a:extLst>
          </p:cNvPr>
          <p:cNvSpPr>
            <a:spLocks noChangeShapeType="1"/>
          </p:cNvSpPr>
          <p:nvPr/>
        </p:nvSpPr>
        <p:spPr bwMode="auto">
          <a:xfrm flipV="1">
            <a:off x="6677025" y="4010025"/>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346" name="Text Box 58">
            <a:extLst>
              <a:ext uri="{FF2B5EF4-FFF2-40B4-BE49-F238E27FC236}">
                <a16:creationId xmlns:a16="http://schemas.microsoft.com/office/drawing/2014/main" xmlns="" id="{BAB66E6A-40B9-4DB6-8279-ECBEB502ECE6}"/>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52347" name="Text Box 59">
            <a:extLst>
              <a:ext uri="{FF2B5EF4-FFF2-40B4-BE49-F238E27FC236}">
                <a16:creationId xmlns:a16="http://schemas.microsoft.com/office/drawing/2014/main" xmlns="" id="{2AE0EBAF-0337-442C-B37C-816CCC366432}"/>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52348" name="Text Box 60">
            <a:extLst>
              <a:ext uri="{FF2B5EF4-FFF2-40B4-BE49-F238E27FC236}">
                <a16:creationId xmlns:a16="http://schemas.microsoft.com/office/drawing/2014/main" xmlns="" id="{C23AADCD-858C-4DDA-832D-CD3AED5C6562}"/>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52349" name="Text Box 61">
            <a:extLst>
              <a:ext uri="{FF2B5EF4-FFF2-40B4-BE49-F238E27FC236}">
                <a16:creationId xmlns:a16="http://schemas.microsoft.com/office/drawing/2014/main" xmlns="" id="{3CE9221C-C62B-49F0-B2F0-5E1F81A2A466}"/>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52350" name="Text Box 62">
            <a:extLst>
              <a:ext uri="{FF2B5EF4-FFF2-40B4-BE49-F238E27FC236}">
                <a16:creationId xmlns:a16="http://schemas.microsoft.com/office/drawing/2014/main" xmlns="" id="{45498AE8-5BE3-40FF-B1D0-057355EAAABF}"/>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52351" name="Text Box 63">
            <a:extLst>
              <a:ext uri="{FF2B5EF4-FFF2-40B4-BE49-F238E27FC236}">
                <a16:creationId xmlns:a16="http://schemas.microsoft.com/office/drawing/2014/main" xmlns="" id="{0434F2F5-F333-4394-93A1-2320AAB7A720}"/>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52352" name="Text Box 64">
            <a:extLst>
              <a:ext uri="{FF2B5EF4-FFF2-40B4-BE49-F238E27FC236}">
                <a16:creationId xmlns:a16="http://schemas.microsoft.com/office/drawing/2014/main" xmlns="" id="{DE628308-7157-403D-B0A9-7A1EFCB7A4BD}"/>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52354" name="Text Box 66">
            <a:extLst>
              <a:ext uri="{FF2B5EF4-FFF2-40B4-BE49-F238E27FC236}">
                <a16:creationId xmlns:a16="http://schemas.microsoft.com/office/drawing/2014/main" xmlns="" id="{C048FD1B-E4EF-47A8-9B6A-4DF20913E175}"/>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52356" name="Text Box 68">
            <a:extLst>
              <a:ext uri="{FF2B5EF4-FFF2-40B4-BE49-F238E27FC236}">
                <a16:creationId xmlns:a16="http://schemas.microsoft.com/office/drawing/2014/main" xmlns="" id="{66ADD824-A3AE-4774-A9A4-142A9986DC20}"/>
              </a:ext>
            </a:extLst>
          </p:cNvPr>
          <p:cNvSpPr txBox="1">
            <a:spLocks noChangeArrowheads="1"/>
          </p:cNvSpPr>
          <p:nvPr/>
        </p:nvSpPr>
        <p:spPr bwMode="auto">
          <a:xfrm>
            <a:off x="5700713" y="406717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52357" name="Text Box 69">
            <a:extLst>
              <a:ext uri="{FF2B5EF4-FFF2-40B4-BE49-F238E27FC236}">
                <a16:creationId xmlns:a16="http://schemas.microsoft.com/office/drawing/2014/main" xmlns="" id="{5DE833F8-AA43-4E3E-B0FA-369C4634B76B}"/>
              </a:ext>
            </a:extLst>
          </p:cNvPr>
          <p:cNvSpPr txBox="1">
            <a:spLocks noChangeArrowheads="1"/>
          </p:cNvSpPr>
          <p:nvPr/>
        </p:nvSpPr>
        <p:spPr bwMode="auto">
          <a:xfrm>
            <a:off x="7224713" y="40862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52358" name="Text Box 70">
            <a:extLst>
              <a:ext uri="{FF2B5EF4-FFF2-40B4-BE49-F238E27FC236}">
                <a16:creationId xmlns:a16="http://schemas.microsoft.com/office/drawing/2014/main" xmlns="" id="{BE00C200-4F8D-4A23-958D-78AAA17EAC40}"/>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52359" name="AutoShape 71">
            <a:extLst>
              <a:ext uri="{FF2B5EF4-FFF2-40B4-BE49-F238E27FC236}">
                <a16:creationId xmlns:a16="http://schemas.microsoft.com/office/drawing/2014/main" xmlns="" id="{60D1B0D9-0A46-4469-B56D-7ACC140EDA5E}"/>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2360" name="Line 72">
            <a:extLst>
              <a:ext uri="{FF2B5EF4-FFF2-40B4-BE49-F238E27FC236}">
                <a16:creationId xmlns:a16="http://schemas.microsoft.com/office/drawing/2014/main" xmlns="" id="{CE770FFB-01F0-4473-8EA0-62C363FBCABD}"/>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361" name="Text Box 73">
            <a:extLst>
              <a:ext uri="{FF2B5EF4-FFF2-40B4-BE49-F238E27FC236}">
                <a16:creationId xmlns:a16="http://schemas.microsoft.com/office/drawing/2014/main" xmlns="" id="{80F5372E-5080-4825-83A0-D42DA5106591}"/>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52362" name="Text Box 74">
            <a:extLst>
              <a:ext uri="{FF2B5EF4-FFF2-40B4-BE49-F238E27FC236}">
                <a16:creationId xmlns:a16="http://schemas.microsoft.com/office/drawing/2014/main" xmlns="" id="{FB9299BB-9076-448C-803F-C16ED2DAFD04}"/>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52363" name="Text Box 75">
            <a:extLst>
              <a:ext uri="{FF2B5EF4-FFF2-40B4-BE49-F238E27FC236}">
                <a16:creationId xmlns:a16="http://schemas.microsoft.com/office/drawing/2014/main" xmlns="" id="{4704B8AF-E1CF-4150-B9F9-FB69BB7EEDF4}"/>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52364" name="Text Box 76">
            <a:extLst>
              <a:ext uri="{FF2B5EF4-FFF2-40B4-BE49-F238E27FC236}">
                <a16:creationId xmlns:a16="http://schemas.microsoft.com/office/drawing/2014/main" xmlns="" id="{29328DB5-E9E8-4B3C-86B9-20BF3B77355C}"/>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52365" name="Text Box 77">
            <a:extLst>
              <a:ext uri="{FF2B5EF4-FFF2-40B4-BE49-F238E27FC236}">
                <a16:creationId xmlns:a16="http://schemas.microsoft.com/office/drawing/2014/main" xmlns="" id="{B2A65937-335F-4933-AD11-9142DD2D1CB6}"/>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52366" name="Line 78">
            <a:extLst>
              <a:ext uri="{FF2B5EF4-FFF2-40B4-BE49-F238E27FC236}">
                <a16:creationId xmlns:a16="http://schemas.microsoft.com/office/drawing/2014/main" xmlns="" id="{F76F3A17-3FF7-4948-92ED-8A2AE635E196}"/>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 name="Rectangle 46">
            <a:extLst>
              <a:ext uri="{FF2B5EF4-FFF2-40B4-BE49-F238E27FC236}">
                <a16:creationId xmlns:a16="http://schemas.microsoft.com/office/drawing/2014/main" xmlns="" id="{DEDCB99F-6977-48E3-A580-B03844FEE660}"/>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22274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52329">
                                            <p:txEl>
                                              <p:pRg st="0" end="0"/>
                                            </p:txEl>
                                          </p:spTgt>
                                        </p:tgtEl>
                                        <p:attrNameLst>
                                          <p:attrName>style.visibility</p:attrName>
                                        </p:attrNameLst>
                                      </p:cBhvr>
                                      <p:to>
                                        <p:strVal val="visible"/>
                                      </p:to>
                                    </p:set>
                                    <p:animEffect transition="in" filter="dissolve">
                                      <p:cBhvr>
                                        <p:cTn id="7" dur="500"/>
                                        <p:tgtEl>
                                          <p:spTgt spid="6523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52335"/>
                                        </p:tgtEl>
                                        <p:attrNameLst>
                                          <p:attrName>style.visibility</p:attrName>
                                        </p:attrNameLst>
                                      </p:cBhvr>
                                      <p:to>
                                        <p:strVal val="visible"/>
                                      </p:to>
                                    </p:set>
                                    <p:animEffect transition="in" filter="dissolve">
                                      <p:cBhvr>
                                        <p:cTn id="12" dur="500"/>
                                        <p:tgtEl>
                                          <p:spTgt spid="652335"/>
                                        </p:tgtEl>
                                      </p:cBhvr>
                                    </p:animEffect>
                                  </p:childTnLst>
                                </p:cTn>
                              </p:par>
                              <p:par>
                                <p:cTn id="13" presetID="9" presetClass="entr" presetSubtype="0" fill="hold" nodeType="withEffect">
                                  <p:stCondLst>
                                    <p:cond delay="0"/>
                                  </p:stCondLst>
                                  <p:childTnLst>
                                    <p:set>
                                      <p:cBhvr>
                                        <p:cTn id="14" dur="1" fill="hold">
                                          <p:stCondLst>
                                            <p:cond delay="0"/>
                                          </p:stCondLst>
                                        </p:cTn>
                                        <p:tgtEl>
                                          <p:spTgt spid="652330"/>
                                        </p:tgtEl>
                                        <p:attrNameLst>
                                          <p:attrName>style.visibility</p:attrName>
                                        </p:attrNameLst>
                                      </p:cBhvr>
                                      <p:to>
                                        <p:strVal val="visible"/>
                                      </p:to>
                                    </p:set>
                                    <p:animEffect transition="in" filter="dissolve">
                                      <p:cBhvr>
                                        <p:cTn id="15" dur="500"/>
                                        <p:tgtEl>
                                          <p:spTgt spid="652330"/>
                                        </p:tgtEl>
                                      </p:cBhvr>
                                    </p:animEffect>
                                  </p:childTnLst>
                                </p:cTn>
                              </p:par>
                              <p:par>
                                <p:cTn id="16" presetID="9" presetClass="entr" presetSubtype="0" fill="hold" nodeType="withEffect">
                                  <p:stCondLst>
                                    <p:cond delay="0"/>
                                  </p:stCondLst>
                                  <p:childTnLst>
                                    <p:set>
                                      <p:cBhvr>
                                        <p:cTn id="17" dur="1" fill="hold">
                                          <p:stCondLst>
                                            <p:cond delay="0"/>
                                          </p:stCondLst>
                                        </p:cTn>
                                        <p:tgtEl>
                                          <p:spTgt spid="652332"/>
                                        </p:tgtEl>
                                        <p:attrNameLst>
                                          <p:attrName>style.visibility</p:attrName>
                                        </p:attrNameLst>
                                      </p:cBhvr>
                                      <p:to>
                                        <p:strVal val="visible"/>
                                      </p:to>
                                    </p:set>
                                    <p:animEffect transition="in" filter="dissolve">
                                      <p:cBhvr>
                                        <p:cTn id="18" dur="500"/>
                                        <p:tgtEl>
                                          <p:spTgt spid="652332"/>
                                        </p:tgtEl>
                                      </p:cBhvr>
                                    </p:animEffect>
                                  </p:childTnLst>
                                </p:cTn>
                              </p:par>
                              <p:par>
                                <p:cTn id="19" presetID="9" presetClass="entr" presetSubtype="0" fill="hold" nodeType="withEffect">
                                  <p:stCondLst>
                                    <p:cond delay="0"/>
                                  </p:stCondLst>
                                  <p:childTnLst>
                                    <p:set>
                                      <p:cBhvr>
                                        <p:cTn id="20" dur="1" fill="hold">
                                          <p:stCondLst>
                                            <p:cond delay="0"/>
                                          </p:stCondLst>
                                        </p:cTn>
                                        <p:tgtEl>
                                          <p:spTgt spid="652331"/>
                                        </p:tgtEl>
                                        <p:attrNameLst>
                                          <p:attrName>style.visibility</p:attrName>
                                        </p:attrNameLst>
                                      </p:cBhvr>
                                      <p:to>
                                        <p:strVal val="visible"/>
                                      </p:to>
                                    </p:set>
                                    <p:animEffect transition="in" filter="dissolve">
                                      <p:cBhvr>
                                        <p:cTn id="21" dur="500"/>
                                        <p:tgtEl>
                                          <p:spTgt spid="652331"/>
                                        </p:tgtEl>
                                      </p:cBhvr>
                                    </p:animEffect>
                                  </p:childTnLst>
                                </p:cTn>
                              </p:par>
                              <p:par>
                                <p:cTn id="22" presetID="9" presetClass="entr" presetSubtype="0" fill="hold" nodeType="withEffect">
                                  <p:stCondLst>
                                    <p:cond delay="0"/>
                                  </p:stCondLst>
                                  <p:childTnLst>
                                    <p:set>
                                      <p:cBhvr>
                                        <p:cTn id="23" dur="1" fill="hold">
                                          <p:stCondLst>
                                            <p:cond delay="0"/>
                                          </p:stCondLst>
                                        </p:cTn>
                                        <p:tgtEl>
                                          <p:spTgt spid="652334"/>
                                        </p:tgtEl>
                                        <p:attrNameLst>
                                          <p:attrName>style.visibility</p:attrName>
                                        </p:attrNameLst>
                                      </p:cBhvr>
                                      <p:to>
                                        <p:strVal val="visible"/>
                                      </p:to>
                                    </p:set>
                                    <p:animEffect transition="in" filter="dissolve">
                                      <p:cBhvr>
                                        <p:cTn id="24" dur="500"/>
                                        <p:tgtEl>
                                          <p:spTgt spid="652334"/>
                                        </p:tgtEl>
                                      </p:cBhvr>
                                    </p:animEffect>
                                  </p:childTnLst>
                                </p:cTn>
                              </p:par>
                              <p:par>
                                <p:cTn id="25" presetID="9" presetClass="entr" presetSubtype="0" fill="hold" nodeType="withEffect">
                                  <p:stCondLst>
                                    <p:cond delay="0"/>
                                  </p:stCondLst>
                                  <p:childTnLst>
                                    <p:set>
                                      <p:cBhvr>
                                        <p:cTn id="26" dur="1" fill="hold">
                                          <p:stCondLst>
                                            <p:cond delay="0"/>
                                          </p:stCondLst>
                                        </p:cTn>
                                        <p:tgtEl>
                                          <p:spTgt spid="652336"/>
                                        </p:tgtEl>
                                        <p:attrNameLst>
                                          <p:attrName>style.visibility</p:attrName>
                                        </p:attrNameLst>
                                      </p:cBhvr>
                                      <p:to>
                                        <p:strVal val="visible"/>
                                      </p:to>
                                    </p:set>
                                    <p:animEffect transition="in" filter="dissolve">
                                      <p:cBhvr>
                                        <p:cTn id="27" dur="500"/>
                                        <p:tgtEl>
                                          <p:spTgt spid="652336"/>
                                        </p:tgtEl>
                                      </p:cBhvr>
                                    </p:animEffect>
                                  </p:childTnLst>
                                </p:cTn>
                              </p:par>
                              <p:par>
                                <p:cTn id="28" presetID="9" presetClass="entr" presetSubtype="0" fill="hold" nodeType="withEffect">
                                  <p:stCondLst>
                                    <p:cond delay="0"/>
                                  </p:stCondLst>
                                  <p:childTnLst>
                                    <p:set>
                                      <p:cBhvr>
                                        <p:cTn id="29" dur="1" fill="hold">
                                          <p:stCondLst>
                                            <p:cond delay="0"/>
                                          </p:stCondLst>
                                        </p:cTn>
                                        <p:tgtEl>
                                          <p:spTgt spid="652333"/>
                                        </p:tgtEl>
                                        <p:attrNameLst>
                                          <p:attrName>style.visibility</p:attrName>
                                        </p:attrNameLst>
                                      </p:cBhvr>
                                      <p:to>
                                        <p:strVal val="visible"/>
                                      </p:to>
                                    </p:set>
                                    <p:animEffect transition="in" filter="dissolve">
                                      <p:cBhvr>
                                        <p:cTn id="30" dur="500"/>
                                        <p:tgtEl>
                                          <p:spTgt spid="65233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652329">
                                            <p:txEl>
                                              <p:pRg st="1" end="1"/>
                                            </p:txEl>
                                          </p:spTgt>
                                        </p:tgtEl>
                                        <p:attrNameLst>
                                          <p:attrName>style.visibility</p:attrName>
                                        </p:attrNameLst>
                                      </p:cBhvr>
                                      <p:to>
                                        <p:strVal val="visible"/>
                                      </p:to>
                                    </p:set>
                                    <p:animEffect transition="in" filter="dissolve">
                                      <p:cBhvr>
                                        <p:cTn id="35" dur="500"/>
                                        <p:tgtEl>
                                          <p:spTgt spid="652329">
                                            <p:txEl>
                                              <p:pRg st="1" end="1"/>
                                            </p:txEl>
                                          </p:spTgt>
                                        </p:tgtEl>
                                      </p:cBhvr>
                                    </p:animEffect>
                                  </p:childTnLst>
                                </p:cTn>
                              </p:par>
                              <p:par>
                                <p:cTn id="36" presetID="9" presetClass="exit" presetSubtype="0" fill="hold" nodeType="withEffect">
                                  <p:stCondLst>
                                    <p:cond delay="0"/>
                                  </p:stCondLst>
                                  <p:childTnLst>
                                    <p:animEffect transition="out" filter="dissolve">
                                      <p:cBhvr>
                                        <p:cTn id="37" dur="500"/>
                                        <p:tgtEl>
                                          <p:spTgt spid="652331"/>
                                        </p:tgtEl>
                                      </p:cBhvr>
                                    </p:animEffect>
                                    <p:set>
                                      <p:cBhvr>
                                        <p:cTn id="38" dur="1" fill="hold">
                                          <p:stCondLst>
                                            <p:cond delay="499"/>
                                          </p:stCondLst>
                                        </p:cTn>
                                        <p:tgtEl>
                                          <p:spTgt spid="652331"/>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652334"/>
                                        </p:tgtEl>
                                      </p:cBhvr>
                                    </p:animEffect>
                                    <p:set>
                                      <p:cBhvr>
                                        <p:cTn id="41" dur="1" fill="hold">
                                          <p:stCondLst>
                                            <p:cond delay="499"/>
                                          </p:stCondLst>
                                        </p:cTn>
                                        <p:tgtEl>
                                          <p:spTgt spid="652334"/>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652336"/>
                                        </p:tgtEl>
                                      </p:cBhvr>
                                    </p:animEffect>
                                    <p:set>
                                      <p:cBhvr>
                                        <p:cTn id="44" dur="1" fill="hold">
                                          <p:stCondLst>
                                            <p:cond delay="499"/>
                                          </p:stCondLst>
                                        </p:cTn>
                                        <p:tgtEl>
                                          <p:spTgt spid="652336"/>
                                        </p:tgtEl>
                                        <p:attrNameLst>
                                          <p:attrName>style.visibility</p:attrName>
                                        </p:attrNameLst>
                                      </p:cBhvr>
                                      <p:to>
                                        <p:strVal val="hidden"/>
                                      </p:to>
                                    </p:set>
                                  </p:childTnLst>
                                </p:cTn>
                              </p:par>
                              <p:par>
                                <p:cTn id="45" presetID="9" presetClass="exit" presetSubtype="0" fill="hold" nodeType="withEffect">
                                  <p:stCondLst>
                                    <p:cond delay="0"/>
                                  </p:stCondLst>
                                  <p:childTnLst>
                                    <p:animEffect transition="out" filter="dissolve">
                                      <p:cBhvr>
                                        <p:cTn id="46" dur="500"/>
                                        <p:tgtEl>
                                          <p:spTgt spid="652333"/>
                                        </p:tgtEl>
                                      </p:cBhvr>
                                    </p:animEffect>
                                    <p:set>
                                      <p:cBhvr>
                                        <p:cTn id="47" dur="1" fill="hold">
                                          <p:stCondLst>
                                            <p:cond delay="499"/>
                                          </p:stCondLst>
                                        </p:cTn>
                                        <p:tgtEl>
                                          <p:spTgt spid="652333"/>
                                        </p:tgtEl>
                                        <p:attrNameLst>
                                          <p:attrName>style.visibility</p:attrName>
                                        </p:attrNameLst>
                                      </p:cBhvr>
                                      <p:to>
                                        <p:strVal val="hidden"/>
                                      </p:to>
                                    </p:set>
                                  </p:childTnLst>
                                </p:cTn>
                              </p:par>
                              <p:par>
                                <p:cTn id="48" presetID="9" presetClass="exit" presetSubtype="0" fill="hold" nodeType="withEffect">
                                  <p:stCondLst>
                                    <p:cond delay="0"/>
                                  </p:stCondLst>
                                  <p:childTnLst>
                                    <p:animEffect transition="out" filter="dissolve">
                                      <p:cBhvr>
                                        <p:cTn id="49" dur="500"/>
                                        <p:tgtEl>
                                          <p:spTgt spid="652335"/>
                                        </p:tgtEl>
                                      </p:cBhvr>
                                    </p:animEffect>
                                    <p:set>
                                      <p:cBhvr>
                                        <p:cTn id="50" dur="1" fill="hold">
                                          <p:stCondLst>
                                            <p:cond delay="499"/>
                                          </p:stCondLst>
                                        </p:cTn>
                                        <p:tgtEl>
                                          <p:spTgt spid="652335"/>
                                        </p:tgtEl>
                                        <p:attrNameLst>
                                          <p:attrName>style.visibility</p:attrName>
                                        </p:attrNameLst>
                                      </p:cBhvr>
                                      <p:to>
                                        <p:strVal val="hidden"/>
                                      </p:to>
                                    </p:set>
                                  </p:childTnLst>
                                </p:cTn>
                              </p:par>
                              <p:par>
                                <p:cTn id="51" presetID="9" presetClass="exit" presetSubtype="0" fill="hold" nodeType="withEffect">
                                  <p:stCondLst>
                                    <p:cond delay="0"/>
                                  </p:stCondLst>
                                  <p:childTnLst>
                                    <p:animEffect transition="out" filter="dissolve">
                                      <p:cBhvr>
                                        <p:cTn id="52" dur="500"/>
                                        <p:tgtEl>
                                          <p:spTgt spid="652330"/>
                                        </p:tgtEl>
                                      </p:cBhvr>
                                    </p:animEffect>
                                    <p:set>
                                      <p:cBhvr>
                                        <p:cTn id="53" dur="1" fill="hold">
                                          <p:stCondLst>
                                            <p:cond delay="499"/>
                                          </p:stCondLst>
                                        </p:cTn>
                                        <p:tgtEl>
                                          <p:spTgt spid="652330"/>
                                        </p:tgtEl>
                                        <p:attrNameLst>
                                          <p:attrName>style.visibility</p:attrName>
                                        </p:attrNameLst>
                                      </p:cBhvr>
                                      <p:to>
                                        <p:strVal val="hidden"/>
                                      </p:to>
                                    </p:set>
                                  </p:childTnLst>
                                </p:cTn>
                              </p:par>
                              <p:par>
                                <p:cTn id="54" presetID="9" presetClass="exit" presetSubtype="0" fill="hold" nodeType="withEffect">
                                  <p:stCondLst>
                                    <p:cond delay="0"/>
                                  </p:stCondLst>
                                  <p:childTnLst>
                                    <p:animEffect transition="out" filter="dissolve">
                                      <p:cBhvr>
                                        <p:cTn id="55" dur="500"/>
                                        <p:tgtEl>
                                          <p:spTgt spid="652332"/>
                                        </p:tgtEl>
                                      </p:cBhvr>
                                    </p:animEffect>
                                    <p:set>
                                      <p:cBhvr>
                                        <p:cTn id="56" dur="1" fill="hold">
                                          <p:stCondLst>
                                            <p:cond delay="499"/>
                                          </p:stCondLst>
                                        </p:cTn>
                                        <p:tgtEl>
                                          <p:spTgt spid="6523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4338" name="Text Box 2">
            <a:extLst>
              <a:ext uri="{FF2B5EF4-FFF2-40B4-BE49-F238E27FC236}">
                <a16:creationId xmlns:a16="http://schemas.microsoft.com/office/drawing/2014/main" xmlns="" id="{01EC3D22-8DF4-4173-BA4E-ECE1A9AD16B2}"/>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54384" name="Rectangle 48">
            <a:extLst>
              <a:ext uri="{FF2B5EF4-FFF2-40B4-BE49-F238E27FC236}">
                <a16:creationId xmlns:a16="http://schemas.microsoft.com/office/drawing/2014/main" xmlns="" id="{557852CC-9456-4EF7-8A2D-5C957E079899}"/>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Divide the list into two sublists.</a:t>
            </a:r>
          </a:p>
          <a:p>
            <a:pPr>
              <a:spcBef>
                <a:spcPct val="20000"/>
              </a:spcBef>
              <a:buFontTx/>
              <a:buBlip>
                <a:blip r:embed="rId3"/>
              </a:buBlip>
            </a:pPr>
            <a:r>
              <a:rPr lang="en-IN" altLang="en-US" sz="2000">
                <a:solidFill>
                  <a:schemeClr val="accent2"/>
                </a:solidFill>
              </a:rPr>
              <a:t>Sublist 1 contains all values less than or equal to the pivot.</a:t>
            </a:r>
          </a:p>
          <a:p>
            <a:pPr>
              <a:spcBef>
                <a:spcPct val="20000"/>
              </a:spcBef>
              <a:buFontTx/>
              <a:buBlip>
                <a:blip r:embed="rId3"/>
              </a:buBlip>
            </a:pPr>
            <a:r>
              <a:rPr lang="en-IN" altLang="en-US" sz="2000">
                <a:solidFill>
                  <a:schemeClr val="accent2"/>
                </a:solidFill>
              </a:rPr>
              <a:t>Sublist 2 contains all the values greater than the pivot.</a:t>
            </a:r>
          </a:p>
          <a:p>
            <a:pPr lvl="1">
              <a:spcBef>
                <a:spcPct val="20000"/>
              </a:spcBef>
              <a:buFontTx/>
              <a:buBlip>
                <a:blip r:embed="rId3"/>
              </a:buBlip>
            </a:pPr>
            <a:endParaRPr lang="en-US" altLang="en-US">
              <a:solidFill>
                <a:schemeClr val="accent2"/>
              </a:solidFill>
            </a:endParaRPr>
          </a:p>
        </p:txBody>
      </p:sp>
      <p:sp>
        <p:nvSpPr>
          <p:cNvPr id="654456" name="Text Box 120">
            <a:extLst>
              <a:ext uri="{FF2B5EF4-FFF2-40B4-BE49-F238E27FC236}">
                <a16:creationId xmlns:a16="http://schemas.microsoft.com/office/drawing/2014/main" xmlns="" id="{1E36C970-EA26-4302-BC1F-B9531BB45705}"/>
              </a:ext>
            </a:extLst>
          </p:cNvPr>
          <p:cNvSpPr txBox="1">
            <a:spLocks noChangeArrowheads="1"/>
          </p:cNvSpPr>
          <p:nvPr/>
        </p:nvSpPr>
        <p:spPr bwMode="auto">
          <a:xfrm>
            <a:off x="4127500" y="37274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54457" name="Text Box 121">
            <a:extLst>
              <a:ext uri="{FF2B5EF4-FFF2-40B4-BE49-F238E27FC236}">
                <a16:creationId xmlns:a16="http://schemas.microsoft.com/office/drawing/2014/main" xmlns="" id="{912F0C0A-4089-45EE-93A1-DDD772A4A643}"/>
              </a:ext>
            </a:extLst>
          </p:cNvPr>
          <p:cNvSpPr txBox="1">
            <a:spLocks noChangeArrowheads="1"/>
          </p:cNvSpPr>
          <p:nvPr/>
        </p:nvSpPr>
        <p:spPr bwMode="auto">
          <a:xfrm>
            <a:off x="5213350" y="37004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54458" name="Text Box 122">
            <a:extLst>
              <a:ext uri="{FF2B5EF4-FFF2-40B4-BE49-F238E27FC236}">
                <a16:creationId xmlns:a16="http://schemas.microsoft.com/office/drawing/2014/main" xmlns="" id="{BA75CAF4-549F-487E-BFAD-05CB1BE48F72}"/>
              </a:ext>
            </a:extLst>
          </p:cNvPr>
          <p:cNvSpPr txBox="1">
            <a:spLocks noChangeArrowheads="1"/>
          </p:cNvSpPr>
          <p:nvPr/>
        </p:nvSpPr>
        <p:spPr bwMode="auto">
          <a:xfrm>
            <a:off x="4660900" y="37242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54459" name="Text Box 123">
            <a:extLst>
              <a:ext uri="{FF2B5EF4-FFF2-40B4-BE49-F238E27FC236}">
                <a16:creationId xmlns:a16="http://schemas.microsoft.com/office/drawing/2014/main" xmlns="" id="{66FF72E2-976F-442B-8C01-C6DC155BAA14}"/>
              </a:ext>
            </a:extLst>
          </p:cNvPr>
          <p:cNvSpPr txBox="1">
            <a:spLocks noChangeArrowheads="1"/>
          </p:cNvSpPr>
          <p:nvPr/>
        </p:nvSpPr>
        <p:spPr bwMode="auto">
          <a:xfrm>
            <a:off x="5848350" y="36957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54460" name="Text Box 124">
            <a:extLst>
              <a:ext uri="{FF2B5EF4-FFF2-40B4-BE49-F238E27FC236}">
                <a16:creationId xmlns:a16="http://schemas.microsoft.com/office/drawing/2014/main" xmlns="" id="{12607D89-2F47-4720-9FA4-BCB0CCCD6C3B}"/>
              </a:ext>
            </a:extLst>
          </p:cNvPr>
          <p:cNvSpPr txBox="1">
            <a:spLocks noChangeArrowheads="1"/>
          </p:cNvSpPr>
          <p:nvPr/>
        </p:nvSpPr>
        <p:spPr bwMode="auto">
          <a:xfrm>
            <a:off x="63246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54461" name="Text Box 125">
            <a:extLst>
              <a:ext uri="{FF2B5EF4-FFF2-40B4-BE49-F238E27FC236}">
                <a16:creationId xmlns:a16="http://schemas.microsoft.com/office/drawing/2014/main" xmlns="" id="{DF49A28D-EAFF-4D70-BFFB-5560CAE4607D}"/>
              </a:ext>
            </a:extLst>
          </p:cNvPr>
          <p:cNvSpPr txBox="1">
            <a:spLocks noChangeArrowheads="1"/>
          </p:cNvSpPr>
          <p:nvPr/>
        </p:nvSpPr>
        <p:spPr bwMode="auto">
          <a:xfrm>
            <a:off x="6870700" y="3708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54462" name="AutoShape 126">
            <a:extLst>
              <a:ext uri="{FF2B5EF4-FFF2-40B4-BE49-F238E27FC236}">
                <a16:creationId xmlns:a16="http://schemas.microsoft.com/office/drawing/2014/main" xmlns="" id="{11159CF9-DB6A-4BE0-9807-A27C659FA381}"/>
              </a:ext>
            </a:extLst>
          </p:cNvPr>
          <p:cNvSpPr>
            <a:spLocks noChangeArrowheads="1"/>
          </p:cNvSpPr>
          <p:nvPr/>
        </p:nvSpPr>
        <p:spPr bwMode="auto">
          <a:xfrm>
            <a:off x="5772150" y="4011613"/>
            <a:ext cx="1600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4463" name="Text Box 127">
            <a:extLst>
              <a:ext uri="{FF2B5EF4-FFF2-40B4-BE49-F238E27FC236}">
                <a16:creationId xmlns:a16="http://schemas.microsoft.com/office/drawing/2014/main" xmlns="" id="{531EF441-05EB-42BA-97C9-67F6E91B1363}"/>
              </a:ext>
            </a:extLst>
          </p:cNvPr>
          <p:cNvSpPr txBox="1">
            <a:spLocks noChangeArrowheads="1"/>
          </p:cNvSpPr>
          <p:nvPr/>
        </p:nvSpPr>
        <p:spPr bwMode="auto">
          <a:xfrm>
            <a:off x="638175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54464" name="Line 128">
            <a:extLst>
              <a:ext uri="{FF2B5EF4-FFF2-40B4-BE49-F238E27FC236}">
                <a16:creationId xmlns:a16="http://schemas.microsoft.com/office/drawing/2014/main" xmlns="" id="{CEF2B890-9DD5-4500-8C1C-5AD6708F8485}"/>
              </a:ext>
            </a:extLst>
          </p:cNvPr>
          <p:cNvSpPr>
            <a:spLocks noChangeShapeType="1"/>
          </p:cNvSpPr>
          <p:nvPr/>
        </p:nvSpPr>
        <p:spPr bwMode="auto">
          <a:xfrm>
            <a:off x="6305550" y="40116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4465" name="Line 129">
            <a:extLst>
              <a:ext uri="{FF2B5EF4-FFF2-40B4-BE49-F238E27FC236}">
                <a16:creationId xmlns:a16="http://schemas.microsoft.com/office/drawing/2014/main" xmlns="" id="{66200A1E-502A-44D8-9576-B38E35EBEB09}"/>
              </a:ext>
            </a:extLst>
          </p:cNvPr>
          <p:cNvSpPr>
            <a:spLocks noChangeShapeType="1"/>
          </p:cNvSpPr>
          <p:nvPr/>
        </p:nvSpPr>
        <p:spPr bwMode="auto">
          <a:xfrm>
            <a:off x="6838950" y="40116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4466" name="Text Box 130">
            <a:extLst>
              <a:ext uri="{FF2B5EF4-FFF2-40B4-BE49-F238E27FC236}">
                <a16:creationId xmlns:a16="http://schemas.microsoft.com/office/drawing/2014/main" xmlns="" id="{083912C9-51C1-4BDE-96C3-59D6F7D8A931}"/>
              </a:ext>
            </a:extLst>
          </p:cNvPr>
          <p:cNvSpPr txBox="1">
            <a:spLocks noChangeArrowheads="1"/>
          </p:cNvSpPr>
          <p:nvPr/>
        </p:nvSpPr>
        <p:spPr bwMode="auto">
          <a:xfrm>
            <a:off x="5810250" y="40878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54467" name="Text Box 131">
            <a:extLst>
              <a:ext uri="{FF2B5EF4-FFF2-40B4-BE49-F238E27FC236}">
                <a16:creationId xmlns:a16="http://schemas.microsoft.com/office/drawing/2014/main" xmlns="" id="{3A0C9F7A-8D07-49A8-98FA-2065694E0F7A}"/>
              </a:ext>
            </a:extLst>
          </p:cNvPr>
          <p:cNvSpPr txBox="1">
            <a:spLocks noChangeArrowheads="1"/>
          </p:cNvSpPr>
          <p:nvPr/>
        </p:nvSpPr>
        <p:spPr bwMode="auto">
          <a:xfrm>
            <a:off x="6889750" y="40878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54468" name="AutoShape 132">
            <a:extLst>
              <a:ext uri="{FF2B5EF4-FFF2-40B4-BE49-F238E27FC236}">
                <a16:creationId xmlns:a16="http://schemas.microsoft.com/office/drawing/2014/main" xmlns="" id="{B9862B9A-49D4-4643-8E8D-74202D3258AF}"/>
              </a:ext>
            </a:extLst>
          </p:cNvPr>
          <p:cNvSpPr>
            <a:spLocks noChangeArrowheads="1"/>
          </p:cNvSpPr>
          <p:nvPr/>
        </p:nvSpPr>
        <p:spPr bwMode="auto">
          <a:xfrm>
            <a:off x="3994150" y="4021138"/>
            <a:ext cx="1600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4469" name="Text Box 133">
            <a:extLst>
              <a:ext uri="{FF2B5EF4-FFF2-40B4-BE49-F238E27FC236}">
                <a16:creationId xmlns:a16="http://schemas.microsoft.com/office/drawing/2014/main" xmlns="" id="{F9DD30EA-450D-40E3-9C28-5C7EA7857B0A}"/>
              </a:ext>
            </a:extLst>
          </p:cNvPr>
          <p:cNvSpPr txBox="1">
            <a:spLocks noChangeArrowheads="1"/>
          </p:cNvSpPr>
          <p:nvPr/>
        </p:nvSpPr>
        <p:spPr bwMode="auto">
          <a:xfrm>
            <a:off x="4603750" y="41116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54470" name="Line 134">
            <a:extLst>
              <a:ext uri="{FF2B5EF4-FFF2-40B4-BE49-F238E27FC236}">
                <a16:creationId xmlns:a16="http://schemas.microsoft.com/office/drawing/2014/main" xmlns="" id="{EBAC4E2F-A302-4B4B-B98B-224DB0A77859}"/>
              </a:ext>
            </a:extLst>
          </p:cNvPr>
          <p:cNvSpPr>
            <a:spLocks noChangeShapeType="1"/>
          </p:cNvSpPr>
          <p:nvPr/>
        </p:nvSpPr>
        <p:spPr bwMode="auto">
          <a:xfrm>
            <a:off x="4527550" y="40147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4471" name="Line 135">
            <a:extLst>
              <a:ext uri="{FF2B5EF4-FFF2-40B4-BE49-F238E27FC236}">
                <a16:creationId xmlns:a16="http://schemas.microsoft.com/office/drawing/2014/main" xmlns="" id="{28C2EF74-3625-4041-AE51-A93499F3C040}"/>
              </a:ext>
            </a:extLst>
          </p:cNvPr>
          <p:cNvSpPr>
            <a:spLocks noChangeShapeType="1"/>
          </p:cNvSpPr>
          <p:nvPr/>
        </p:nvSpPr>
        <p:spPr bwMode="auto">
          <a:xfrm>
            <a:off x="5060950" y="40243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4472" name="Text Box 136">
            <a:extLst>
              <a:ext uri="{FF2B5EF4-FFF2-40B4-BE49-F238E27FC236}">
                <a16:creationId xmlns:a16="http://schemas.microsoft.com/office/drawing/2014/main" xmlns="" id="{5C21168F-2E07-40F2-BFC2-E87ADBD0B8AA}"/>
              </a:ext>
            </a:extLst>
          </p:cNvPr>
          <p:cNvSpPr txBox="1">
            <a:spLocks noChangeArrowheads="1"/>
          </p:cNvSpPr>
          <p:nvPr/>
        </p:nvSpPr>
        <p:spPr bwMode="auto">
          <a:xfrm>
            <a:off x="4032250" y="40973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54473" name="Text Box 137">
            <a:extLst>
              <a:ext uri="{FF2B5EF4-FFF2-40B4-BE49-F238E27FC236}">
                <a16:creationId xmlns:a16="http://schemas.microsoft.com/office/drawing/2014/main" xmlns="" id="{D1361CA6-A582-40D8-878C-FB7E2982F0F3}"/>
              </a:ext>
            </a:extLst>
          </p:cNvPr>
          <p:cNvSpPr txBox="1">
            <a:spLocks noChangeArrowheads="1"/>
          </p:cNvSpPr>
          <p:nvPr/>
        </p:nvSpPr>
        <p:spPr bwMode="auto">
          <a:xfrm>
            <a:off x="5111750" y="40973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54502" name="AutoShape 166">
            <a:extLst>
              <a:ext uri="{FF2B5EF4-FFF2-40B4-BE49-F238E27FC236}">
                <a16:creationId xmlns:a16="http://schemas.microsoft.com/office/drawing/2014/main" xmlns="" id="{5FD938FD-EF5E-44E2-8F83-F1D1947610CE}"/>
              </a:ext>
            </a:extLst>
          </p:cNvPr>
          <p:cNvSpPr>
            <a:spLocks noChangeArrowheads="1"/>
          </p:cNvSpPr>
          <p:nvPr/>
        </p:nvSpPr>
        <p:spPr bwMode="auto">
          <a:xfrm>
            <a:off x="2241550" y="4038600"/>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4503" name="Line 167">
            <a:extLst>
              <a:ext uri="{FF2B5EF4-FFF2-40B4-BE49-F238E27FC236}">
                <a16:creationId xmlns:a16="http://schemas.microsoft.com/office/drawing/2014/main" xmlns="" id="{F66DE603-1A37-442E-8733-A1BF1ABA561D}"/>
              </a:ext>
            </a:extLst>
          </p:cNvPr>
          <p:cNvSpPr>
            <a:spLocks noChangeShapeType="1"/>
          </p:cNvSpPr>
          <p:nvPr/>
        </p:nvSpPr>
        <p:spPr bwMode="auto">
          <a:xfrm>
            <a:off x="287655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4506" name="Text Box 170">
            <a:extLst>
              <a:ext uri="{FF2B5EF4-FFF2-40B4-BE49-F238E27FC236}">
                <a16:creationId xmlns:a16="http://schemas.microsoft.com/office/drawing/2014/main" xmlns="" id="{37979B90-8D5A-446E-9A6E-CAA66CCE312B}"/>
              </a:ext>
            </a:extLst>
          </p:cNvPr>
          <p:cNvSpPr txBox="1">
            <a:spLocks noChangeArrowheads="1"/>
          </p:cNvSpPr>
          <p:nvPr/>
        </p:nvSpPr>
        <p:spPr bwMode="auto">
          <a:xfrm>
            <a:off x="2343150" y="4127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54507" name="Text Box 171">
            <a:extLst>
              <a:ext uri="{FF2B5EF4-FFF2-40B4-BE49-F238E27FC236}">
                <a16:creationId xmlns:a16="http://schemas.microsoft.com/office/drawing/2014/main" xmlns="" id="{9555E6BB-1D21-4AF8-8010-CA025D4A14B3}"/>
              </a:ext>
            </a:extLst>
          </p:cNvPr>
          <p:cNvSpPr txBox="1">
            <a:spLocks noChangeArrowheads="1"/>
          </p:cNvSpPr>
          <p:nvPr/>
        </p:nvSpPr>
        <p:spPr bwMode="auto">
          <a:xfrm>
            <a:off x="2952750" y="4127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54508" name="Text Box 172">
            <a:extLst>
              <a:ext uri="{FF2B5EF4-FFF2-40B4-BE49-F238E27FC236}">
                <a16:creationId xmlns:a16="http://schemas.microsoft.com/office/drawing/2014/main" xmlns="" id="{9F000DE0-03C3-4BA6-A8CB-E851082E2173}"/>
              </a:ext>
            </a:extLst>
          </p:cNvPr>
          <p:cNvSpPr txBox="1">
            <a:spLocks noChangeArrowheads="1"/>
          </p:cNvSpPr>
          <p:nvPr/>
        </p:nvSpPr>
        <p:spPr bwMode="auto">
          <a:xfrm>
            <a:off x="30035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54509" name="Text Box 173">
            <a:extLst>
              <a:ext uri="{FF2B5EF4-FFF2-40B4-BE49-F238E27FC236}">
                <a16:creationId xmlns:a16="http://schemas.microsoft.com/office/drawing/2014/main" xmlns="" id="{E6DC78B1-3FC5-4CF8-84AC-C408AF48FBCB}"/>
              </a:ext>
            </a:extLst>
          </p:cNvPr>
          <p:cNvSpPr txBox="1">
            <a:spLocks noChangeArrowheads="1"/>
          </p:cNvSpPr>
          <p:nvPr/>
        </p:nvSpPr>
        <p:spPr bwMode="auto">
          <a:xfrm>
            <a:off x="2495550" y="37576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54512" name="Text Box 176">
            <a:extLst>
              <a:ext uri="{FF2B5EF4-FFF2-40B4-BE49-F238E27FC236}">
                <a16:creationId xmlns:a16="http://schemas.microsoft.com/office/drawing/2014/main" xmlns="" id="{CD2323E9-08A2-49F0-98AB-30FC21A3DECF}"/>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31" name="Rectangle 30">
            <a:extLst>
              <a:ext uri="{FF2B5EF4-FFF2-40B4-BE49-F238E27FC236}">
                <a16:creationId xmlns:a16="http://schemas.microsoft.com/office/drawing/2014/main" xmlns="" id="{5B30A683-83DB-44DF-82E4-90E36CD25778}"/>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783357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54384">
                                            <p:txEl>
                                              <p:pRg st="0" end="0"/>
                                            </p:txEl>
                                          </p:spTgt>
                                        </p:tgtEl>
                                        <p:attrNameLst>
                                          <p:attrName>style.visibility</p:attrName>
                                        </p:attrNameLst>
                                      </p:cBhvr>
                                      <p:to>
                                        <p:strVal val="visible"/>
                                      </p:to>
                                    </p:set>
                                    <p:animEffect transition="in" filter="dissolve">
                                      <p:cBhvr>
                                        <p:cTn id="7" dur="500"/>
                                        <p:tgtEl>
                                          <p:spTgt spid="65438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4456"/>
                                        </p:tgtEl>
                                        <p:attrNameLst>
                                          <p:attrName>style.visibility</p:attrName>
                                        </p:attrNameLst>
                                      </p:cBhvr>
                                      <p:to>
                                        <p:strVal val="visible"/>
                                      </p:to>
                                    </p:set>
                                    <p:animEffect transition="in" filter="dissolve">
                                      <p:cBhvr>
                                        <p:cTn id="10" dur="500"/>
                                        <p:tgtEl>
                                          <p:spTgt spid="65445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54457"/>
                                        </p:tgtEl>
                                        <p:attrNameLst>
                                          <p:attrName>style.visibility</p:attrName>
                                        </p:attrNameLst>
                                      </p:cBhvr>
                                      <p:to>
                                        <p:strVal val="visible"/>
                                      </p:to>
                                    </p:set>
                                    <p:animEffect transition="in" filter="dissolve">
                                      <p:cBhvr>
                                        <p:cTn id="13" dur="500"/>
                                        <p:tgtEl>
                                          <p:spTgt spid="65445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54458"/>
                                        </p:tgtEl>
                                        <p:attrNameLst>
                                          <p:attrName>style.visibility</p:attrName>
                                        </p:attrNameLst>
                                      </p:cBhvr>
                                      <p:to>
                                        <p:strVal val="visible"/>
                                      </p:to>
                                    </p:set>
                                    <p:animEffect transition="in" filter="dissolve">
                                      <p:cBhvr>
                                        <p:cTn id="16" dur="500"/>
                                        <p:tgtEl>
                                          <p:spTgt spid="65445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54459"/>
                                        </p:tgtEl>
                                        <p:attrNameLst>
                                          <p:attrName>style.visibility</p:attrName>
                                        </p:attrNameLst>
                                      </p:cBhvr>
                                      <p:to>
                                        <p:strVal val="visible"/>
                                      </p:to>
                                    </p:set>
                                    <p:animEffect transition="in" filter="dissolve">
                                      <p:cBhvr>
                                        <p:cTn id="19" dur="500"/>
                                        <p:tgtEl>
                                          <p:spTgt spid="65445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54460"/>
                                        </p:tgtEl>
                                        <p:attrNameLst>
                                          <p:attrName>style.visibility</p:attrName>
                                        </p:attrNameLst>
                                      </p:cBhvr>
                                      <p:to>
                                        <p:strVal val="visible"/>
                                      </p:to>
                                    </p:set>
                                    <p:animEffect transition="in" filter="dissolve">
                                      <p:cBhvr>
                                        <p:cTn id="22" dur="500"/>
                                        <p:tgtEl>
                                          <p:spTgt spid="65446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54461"/>
                                        </p:tgtEl>
                                        <p:attrNameLst>
                                          <p:attrName>style.visibility</p:attrName>
                                        </p:attrNameLst>
                                      </p:cBhvr>
                                      <p:to>
                                        <p:strVal val="visible"/>
                                      </p:to>
                                    </p:set>
                                    <p:animEffect transition="in" filter="dissolve">
                                      <p:cBhvr>
                                        <p:cTn id="25" dur="500"/>
                                        <p:tgtEl>
                                          <p:spTgt spid="654461"/>
                                        </p:tgtEl>
                                      </p:cBhvr>
                                    </p:animEffect>
                                  </p:childTnLst>
                                </p:cTn>
                              </p:par>
                              <p:par>
                                <p:cTn id="26" presetID="9" presetClass="entr" presetSubtype="0" fill="hold" nodeType="withEffect">
                                  <p:stCondLst>
                                    <p:cond delay="0"/>
                                  </p:stCondLst>
                                  <p:childTnLst>
                                    <p:set>
                                      <p:cBhvr>
                                        <p:cTn id="27" dur="1" fill="hold">
                                          <p:stCondLst>
                                            <p:cond delay="0"/>
                                          </p:stCondLst>
                                        </p:cTn>
                                        <p:tgtEl>
                                          <p:spTgt spid="654462"/>
                                        </p:tgtEl>
                                        <p:attrNameLst>
                                          <p:attrName>style.visibility</p:attrName>
                                        </p:attrNameLst>
                                      </p:cBhvr>
                                      <p:to>
                                        <p:strVal val="visible"/>
                                      </p:to>
                                    </p:set>
                                    <p:animEffect transition="in" filter="dissolve">
                                      <p:cBhvr>
                                        <p:cTn id="28" dur="500"/>
                                        <p:tgtEl>
                                          <p:spTgt spid="65446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54463"/>
                                        </p:tgtEl>
                                        <p:attrNameLst>
                                          <p:attrName>style.visibility</p:attrName>
                                        </p:attrNameLst>
                                      </p:cBhvr>
                                      <p:to>
                                        <p:strVal val="visible"/>
                                      </p:to>
                                    </p:set>
                                    <p:animEffect transition="in" filter="dissolve">
                                      <p:cBhvr>
                                        <p:cTn id="31" dur="500"/>
                                        <p:tgtEl>
                                          <p:spTgt spid="654463"/>
                                        </p:tgtEl>
                                      </p:cBhvr>
                                    </p:animEffect>
                                  </p:childTnLst>
                                </p:cTn>
                              </p:par>
                              <p:par>
                                <p:cTn id="32" presetID="9" presetClass="entr" presetSubtype="0" fill="hold" nodeType="withEffect">
                                  <p:stCondLst>
                                    <p:cond delay="0"/>
                                  </p:stCondLst>
                                  <p:childTnLst>
                                    <p:set>
                                      <p:cBhvr>
                                        <p:cTn id="33" dur="1" fill="hold">
                                          <p:stCondLst>
                                            <p:cond delay="0"/>
                                          </p:stCondLst>
                                        </p:cTn>
                                        <p:tgtEl>
                                          <p:spTgt spid="654464"/>
                                        </p:tgtEl>
                                        <p:attrNameLst>
                                          <p:attrName>style.visibility</p:attrName>
                                        </p:attrNameLst>
                                      </p:cBhvr>
                                      <p:to>
                                        <p:strVal val="visible"/>
                                      </p:to>
                                    </p:set>
                                    <p:animEffect transition="in" filter="dissolve">
                                      <p:cBhvr>
                                        <p:cTn id="34" dur="500"/>
                                        <p:tgtEl>
                                          <p:spTgt spid="654464"/>
                                        </p:tgtEl>
                                      </p:cBhvr>
                                    </p:animEffect>
                                  </p:childTnLst>
                                </p:cTn>
                              </p:par>
                              <p:par>
                                <p:cTn id="35" presetID="9" presetClass="entr" presetSubtype="0" fill="hold" nodeType="withEffect">
                                  <p:stCondLst>
                                    <p:cond delay="0"/>
                                  </p:stCondLst>
                                  <p:childTnLst>
                                    <p:set>
                                      <p:cBhvr>
                                        <p:cTn id="36" dur="1" fill="hold">
                                          <p:stCondLst>
                                            <p:cond delay="0"/>
                                          </p:stCondLst>
                                        </p:cTn>
                                        <p:tgtEl>
                                          <p:spTgt spid="654465"/>
                                        </p:tgtEl>
                                        <p:attrNameLst>
                                          <p:attrName>style.visibility</p:attrName>
                                        </p:attrNameLst>
                                      </p:cBhvr>
                                      <p:to>
                                        <p:strVal val="visible"/>
                                      </p:to>
                                    </p:set>
                                    <p:animEffect transition="in" filter="dissolve">
                                      <p:cBhvr>
                                        <p:cTn id="37" dur="500"/>
                                        <p:tgtEl>
                                          <p:spTgt spid="65446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54466"/>
                                        </p:tgtEl>
                                        <p:attrNameLst>
                                          <p:attrName>style.visibility</p:attrName>
                                        </p:attrNameLst>
                                      </p:cBhvr>
                                      <p:to>
                                        <p:strVal val="visible"/>
                                      </p:to>
                                    </p:set>
                                    <p:animEffect transition="in" filter="dissolve">
                                      <p:cBhvr>
                                        <p:cTn id="40" dur="500"/>
                                        <p:tgtEl>
                                          <p:spTgt spid="65446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54467"/>
                                        </p:tgtEl>
                                        <p:attrNameLst>
                                          <p:attrName>style.visibility</p:attrName>
                                        </p:attrNameLst>
                                      </p:cBhvr>
                                      <p:to>
                                        <p:strVal val="visible"/>
                                      </p:to>
                                    </p:set>
                                    <p:animEffect transition="in" filter="dissolve">
                                      <p:cBhvr>
                                        <p:cTn id="43" dur="500"/>
                                        <p:tgtEl>
                                          <p:spTgt spid="654467"/>
                                        </p:tgtEl>
                                      </p:cBhvr>
                                    </p:animEffect>
                                  </p:childTnLst>
                                </p:cTn>
                              </p:par>
                              <p:par>
                                <p:cTn id="44" presetID="9" presetClass="entr" presetSubtype="0" fill="hold" nodeType="withEffect">
                                  <p:stCondLst>
                                    <p:cond delay="0"/>
                                  </p:stCondLst>
                                  <p:childTnLst>
                                    <p:set>
                                      <p:cBhvr>
                                        <p:cTn id="45" dur="1" fill="hold">
                                          <p:stCondLst>
                                            <p:cond delay="0"/>
                                          </p:stCondLst>
                                        </p:cTn>
                                        <p:tgtEl>
                                          <p:spTgt spid="654468"/>
                                        </p:tgtEl>
                                        <p:attrNameLst>
                                          <p:attrName>style.visibility</p:attrName>
                                        </p:attrNameLst>
                                      </p:cBhvr>
                                      <p:to>
                                        <p:strVal val="visible"/>
                                      </p:to>
                                    </p:set>
                                    <p:animEffect transition="in" filter="dissolve">
                                      <p:cBhvr>
                                        <p:cTn id="46" dur="500"/>
                                        <p:tgtEl>
                                          <p:spTgt spid="65446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54469"/>
                                        </p:tgtEl>
                                        <p:attrNameLst>
                                          <p:attrName>style.visibility</p:attrName>
                                        </p:attrNameLst>
                                      </p:cBhvr>
                                      <p:to>
                                        <p:strVal val="visible"/>
                                      </p:to>
                                    </p:set>
                                    <p:animEffect transition="in" filter="dissolve">
                                      <p:cBhvr>
                                        <p:cTn id="49" dur="500"/>
                                        <p:tgtEl>
                                          <p:spTgt spid="654469"/>
                                        </p:tgtEl>
                                      </p:cBhvr>
                                    </p:animEffect>
                                  </p:childTnLst>
                                </p:cTn>
                              </p:par>
                              <p:par>
                                <p:cTn id="50" presetID="9" presetClass="entr" presetSubtype="0" fill="hold" nodeType="withEffect">
                                  <p:stCondLst>
                                    <p:cond delay="0"/>
                                  </p:stCondLst>
                                  <p:childTnLst>
                                    <p:set>
                                      <p:cBhvr>
                                        <p:cTn id="51" dur="1" fill="hold">
                                          <p:stCondLst>
                                            <p:cond delay="0"/>
                                          </p:stCondLst>
                                        </p:cTn>
                                        <p:tgtEl>
                                          <p:spTgt spid="654470"/>
                                        </p:tgtEl>
                                        <p:attrNameLst>
                                          <p:attrName>style.visibility</p:attrName>
                                        </p:attrNameLst>
                                      </p:cBhvr>
                                      <p:to>
                                        <p:strVal val="visible"/>
                                      </p:to>
                                    </p:set>
                                    <p:animEffect transition="in" filter="dissolve">
                                      <p:cBhvr>
                                        <p:cTn id="52" dur="500"/>
                                        <p:tgtEl>
                                          <p:spTgt spid="654470"/>
                                        </p:tgtEl>
                                      </p:cBhvr>
                                    </p:animEffect>
                                  </p:childTnLst>
                                </p:cTn>
                              </p:par>
                              <p:par>
                                <p:cTn id="53" presetID="9" presetClass="entr" presetSubtype="0" fill="hold" nodeType="withEffect">
                                  <p:stCondLst>
                                    <p:cond delay="0"/>
                                  </p:stCondLst>
                                  <p:childTnLst>
                                    <p:set>
                                      <p:cBhvr>
                                        <p:cTn id="54" dur="1" fill="hold">
                                          <p:stCondLst>
                                            <p:cond delay="0"/>
                                          </p:stCondLst>
                                        </p:cTn>
                                        <p:tgtEl>
                                          <p:spTgt spid="654471"/>
                                        </p:tgtEl>
                                        <p:attrNameLst>
                                          <p:attrName>style.visibility</p:attrName>
                                        </p:attrNameLst>
                                      </p:cBhvr>
                                      <p:to>
                                        <p:strVal val="visible"/>
                                      </p:to>
                                    </p:set>
                                    <p:animEffect transition="in" filter="dissolve">
                                      <p:cBhvr>
                                        <p:cTn id="55" dur="500"/>
                                        <p:tgtEl>
                                          <p:spTgt spid="65447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54472"/>
                                        </p:tgtEl>
                                        <p:attrNameLst>
                                          <p:attrName>style.visibility</p:attrName>
                                        </p:attrNameLst>
                                      </p:cBhvr>
                                      <p:to>
                                        <p:strVal val="visible"/>
                                      </p:to>
                                    </p:set>
                                    <p:animEffect transition="in" filter="dissolve">
                                      <p:cBhvr>
                                        <p:cTn id="58" dur="500"/>
                                        <p:tgtEl>
                                          <p:spTgt spid="65447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54473"/>
                                        </p:tgtEl>
                                        <p:attrNameLst>
                                          <p:attrName>style.visibility</p:attrName>
                                        </p:attrNameLst>
                                      </p:cBhvr>
                                      <p:to>
                                        <p:strVal val="visible"/>
                                      </p:to>
                                    </p:set>
                                    <p:animEffect transition="in" filter="dissolve">
                                      <p:cBhvr>
                                        <p:cTn id="61" dur="500"/>
                                        <p:tgtEl>
                                          <p:spTgt spid="654473"/>
                                        </p:tgtEl>
                                      </p:cBhvr>
                                    </p:animEffect>
                                  </p:childTnLst>
                                </p:cTn>
                              </p:par>
                              <p:par>
                                <p:cTn id="62" presetID="9" presetClass="entr" presetSubtype="0" fill="hold" nodeType="withEffect">
                                  <p:stCondLst>
                                    <p:cond delay="0"/>
                                  </p:stCondLst>
                                  <p:childTnLst>
                                    <p:set>
                                      <p:cBhvr>
                                        <p:cTn id="63" dur="1" fill="hold">
                                          <p:stCondLst>
                                            <p:cond delay="0"/>
                                          </p:stCondLst>
                                        </p:cTn>
                                        <p:tgtEl>
                                          <p:spTgt spid="654502"/>
                                        </p:tgtEl>
                                        <p:attrNameLst>
                                          <p:attrName>style.visibility</p:attrName>
                                        </p:attrNameLst>
                                      </p:cBhvr>
                                      <p:to>
                                        <p:strVal val="visible"/>
                                      </p:to>
                                    </p:set>
                                    <p:animEffect transition="in" filter="dissolve">
                                      <p:cBhvr>
                                        <p:cTn id="64" dur="500"/>
                                        <p:tgtEl>
                                          <p:spTgt spid="654502"/>
                                        </p:tgtEl>
                                      </p:cBhvr>
                                    </p:animEffect>
                                  </p:childTnLst>
                                </p:cTn>
                              </p:par>
                              <p:par>
                                <p:cTn id="65" presetID="9" presetClass="entr" presetSubtype="0" fill="hold" nodeType="withEffect">
                                  <p:stCondLst>
                                    <p:cond delay="0"/>
                                  </p:stCondLst>
                                  <p:childTnLst>
                                    <p:set>
                                      <p:cBhvr>
                                        <p:cTn id="66" dur="1" fill="hold">
                                          <p:stCondLst>
                                            <p:cond delay="0"/>
                                          </p:stCondLst>
                                        </p:cTn>
                                        <p:tgtEl>
                                          <p:spTgt spid="654503"/>
                                        </p:tgtEl>
                                        <p:attrNameLst>
                                          <p:attrName>style.visibility</p:attrName>
                                        </p:attrNameLst>
                                      </p:cBhvr>
                                      <p:to>
                                        <p:strVal val="visible"/>
                                      </p:to>
                                    </p:set>
                                    <p:animEffect transition="in" filter="dissolve">
                                      <p:cBhvr>
                                        <p:cTn id="67" dur="500"/>
                                        <p:tgtEl>
                                          <p:spTgt spid="65450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54506"/>
                                        </p:tgtEl>
                                        <p:attrNameLst>
                                          <p:attrName>style.visibility</p:attrName>
                                        </p:attrNameLst>
                                      </p:cBhvr>
                                      <p:to>
                                        <p:strVal val="visible"/>
                                      </p:to>
                                    </p:set>
                                    <p:animEffect transition="in" filter="dissolve">
                                      <p:cBhvr>
                                        <p:cTn id="70" dur="500"/>
                                        <p:tgtEl>
                                          <p:spTgt spid="65450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54507"/>
                                        </p:tgtEl>
                                        <p:attrNameLst>
                                          <p:attrName>style.visibility</p:attrName>
                                        </p:attrNameLst>
                                      </p:cBhvr>
                                      <p:to>
                                        <p:strVal val="visible"/>
                                      </p:to>
                                    </p:set>
                                    <p:animEffect transition="in" filter="dissolve">
                                      <p:cBhvr>
                                        <p:cTn id="73" dur="500"/>
                                        <p:tgtEl>
                                          <p:spTgt spid="654507"/>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4508"/>
                                        </p:tgtEl>
                                        <p:attrNameLst>
                                          <p:attrName>style.visibility</p:attrName>
                                        </p:attrNameLst>
                                      </p:cBhvr>
                                      <p:to>
                                        <p:strVal val="visible"/>
                                      </p:to>
                                    </p:set>
                                    <p:animEffect transition="in" filter="dissolve">
                                      <p:cBhvr>
                                        <p:cTn id="76" dur="500"/>
                                        <p:tgtEl>
                                          <p:spTgt spid="654508"/>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54509"/>
                                        </p:tgtEl>
                                        <p:attrNameLst>
                                          <p:attrName>style.visibility</p:attrName>
                                        </p:attrNameLst>
                                      </p:cBhvr>
                                      <p:to>
                                        <p:strVal val="visible"/>
                                      </p:to>
                                    </p:set>
                                    <p:animEffect transition="in" filter="dissolve">
                                      <p:cBhvr>
                                        <p:cTn id="79" dur="500"/>
                                        <p:tgtEl>
                                          <p:spTgt spid="65450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654384">
                                            <p:txEl>
                                              <p:pRg st="1" end="1"/>
                                            </p:txEl>
                                          </p:spTgt>
                                        </p:tgtEl>
                                        <p:attrNameLst>
                                          <p:attrName>style.visibility</p:attrName>
                                        </p:attrNameLst>
                                      </p:cBhvr>
                                      <p:to>
                                        <p:strVal val="visible"/>
                                      </p:to>
                                    </p:set>
                                    <p:animEffect transition="in" filter="dissolve">
                                      <p:cBhvr>
                                        <p:cTn id="84" dur="500"/>
                                        <p:tgtEl>
                                          <p:spTgt spid="654384">
                                            <p:txEl>
                                              <p:pRg st="1" end="1"/>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nodeType="clickEffect">
                                  <p:stCondLst>
                                    <p:cond delay="0"/>
                                  </p:stCondLst>
                                  <p:childTnLst>
                                    <p:set>
                                      <p:cBhvr>
                                        <p:cTn id="88" dur="1" fill="hold">
                                          <p:stCondLst>
                                            <p:cond delay="0"/>
                                          </p:stCondLst>
                                        </p:cTn>
                                        <p:tgtEl>
                                          <p:spTgt spid="654384">
                                            <p:txEl>
                                              <p:pRg st="2" end="2"/>
                                            </p:txEl>
                                          </p:spTgt>
                                        </p:tgtEl>
                                        <p:attrNameLst>
                                          <p:attrName>style.visibility</p:attrName>
                                        </p:attrNameLst>
                                      </p:cBhvr>
                                      <p:to>
                                        <p:strVal val="visible"/>
                                      </p:to>
                                    </p:set>
                                    <p:animEffect transition="in" filter="dissolve">
                                      <p:cBhvr>
                                        <p:cTn id="89" dur="500"/>
                                        <p:tgtEl>
                                          <p:spTgt spid="6543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456" grpId="0"/>
      <p:bldP spid="654457" grpId="0"/>
      <p:bldP spid="654458" grpId="0"/>
      <p:bldP spid="654459" grpId="0"/>
      <p:bldP spid="654460" grpId="0"/>
      <p:bldP spid="654461" grpId="0"/>
      <p:bldP spid="654463" grpId="0"/>
      <p:bldP spid="654466" grpId="0"/>
      <p:bldP spid="654467" grpId="0"/>
      <p:bldP spid="654469" grpId="0"/>
      <p:bldP spid="654472" grpId="0"/>
      <p:bldP spid="654473" grpId="0"/>
      <p:bldP spid="654506" grpId="0"/>
      <p:bldP spid="654507" grpId="0"/>
      <p:bldP spid="654508" grpId="0"/>
      <p:bldP spid="654509" grpId="0"/>
    </p:bldLst>
  </p:timing>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6386" name="Text Box 2">
            <a:extLst>
              <a:ext uri="{FF2B5EF4-FFF2-40B4-BE49-F238E27FC236}">
                <a16:creationId xmlns:a16="http://schemas.microsoft.com/office/drawing/2014/main" xmlns="" id="{63FFE599-C475-4A17-8714-A55ED508758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56450" name="Rectangle 66">
            <a:extLst>
              <a:ext uri="{FF2B5EF4-FFF2-40B4-BE49-F238E27FC236}">
                <a16:creationId xmlns:a16="http://schemas.microsoft.com/office/drawing/2014/main" xmlns="" id="{37DF9B61-631A-4251-B184-D980EB712DB1}"/>
              </a:ext>
            </a:extLst>
          </p:cNvPr>
          <p:cNvSpPr>
            <a:spLocks noChangeArrowheads="1"/>
          </p:cNvSpPr>
          <p:nvPr/>
        </p:nvSpPr>
        <p:spPr bwMode="auto">
          <a:xfrm>
            <a:off x="1525588" y="1598613"/>
            <a:ext cx="731520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Replace the pivot value with the last element of Sublist 1.</a:t>
            </a:r>
          </a:p>
          <a:p>
            <a:pPr>
              <a:spcBef>
                <a:spcPct val="20000"/>
              </a:spcBef>
              <a:buFontTx/>
              <a:buBlip>
                <a:blip r:embed="rId3"/>
              </a:buBlip>
            </a:pPr>
            <a:r>
              <a:rPr lang="en-IN" altLang="en-US" sz="2000">
                <a:solidFill>
                  <a:schemeClr val="accent2"/>
                </a:solidFill>
              </a:rPr>
              <a:t>The pivot value, 46 is now placed at its correct position in the list.</a:t>
            </a:r>
          </a:p>
          <a:p>
            <a:pPr>
              <a:spcBef>
                <a:spcPct val="20000"/>
              </a:spcBef>
              <a:buFontTx/>
              <a:buBlip>
                <a:blip r:embed="rId3"/>
              </a:buBlip>
            </a:pPr>
            <a:r>
              <a:rPr lang="en-IN" altLang="en-US" sz="2000">
                <a:solidFill>
                  <a:schemeClr val="accent2"/>
                </a:solidFill>
              </a:rPr>
              <a:t>This process is repeated until all elements reach their correct position.</a:t>
            </a:r>
            <a:endParaRPr lang="en-US" altLang="en-US">
              <a:solidFill>
                <a:schemeClr val="accent2"/>
              </a:solidFill>
            </a:endParaRPr>
          </a:p>
        </p:txBody>
      </p:sp>
      <p:sp>
        <p:nvSpPr>
          <p:cNvPr id="656509" name="Text Box 125">
            <a:extLst>
              <a:ext uri="{FF2B5EF4-FFF2-40B4-BE49-F238E27FC236}">
                <a16:creationId xmlns:a16="http://schemas.microsoft.com/office/drawing/2014/main" xmlns="" id="{EB696E6E-9E63-4E84-8AAB-3423558CD3F7}"/>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solidFill>
                  <a:srgbClr val="0033CC"/>
                </a:solidFill>
              </a:rPr>
              <a:t>arr</a:t>
            </a:r>
          </a:p>
        </p:txBody>
      </p:sp>
      <p:sp>
        <p:nvSpPr>
          <p:cNvPr id="656510" name="Text Box 126">
            <a:extLst>
              <a:ext uri="{FF2B5EF4-FFF2-40B4-BE49-F238E27FC236}">
                <a16:creationId xmlns:a16="http://schemas.microsoft.com/office/drawing/2014/main" xmlns="" id="{0B4249EB-7216-41F6-AFFD-888FBAD950AB}"/>
              </a:ext>
            </a:extLst>
          </p:cNvPr>
          <p:cNvSpPr txBox="1">
            <a:spLocks noChangeArrowheads="1"/>
          </p:cNvSpPr>
          <p:nvPr/>
        </p:nvSpPr>
        <p:spPr bwMode="auto">
          <a:xfrm>
            <a:off x="1524000" y="4122738"/>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56512" name="Text Box 128">
            <a:extLst>
              <a:ext uri="{FF2B5EF4-FFF2-40B4-BE49-F238E27FC236}">
                <a16:creationId xmlns:a16="http://schemas.microsoft.com/office/drawing/2014/main" xmlns="" id="{E2F14245-2989-4047-A380-D3627D0CDFA7}"/>
              </a:ext>
            </a:extLst>
          </p:cNvPr>
          <p:cNvSpPr txBox="1">
            <a:spLocks noChangeArrowheads="1"/>
          </p:cNvSpPr>
          <p:nvPr/>
        </p:nvSpPr>
        <p:spPr bwMode="auto">
          <a:xfrm>
            <a:off x="4127500" y="37274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56513" name="Text Box 129">
            <a:extLst>
              <a:ext uri="{FF2B5EF4-FFF2-40B4-BE49-F238E27FC236}">
                <a16:creationId xmlns:a16="http://schemas.microsoft.com/office/drawing/2014/main" xmlns="" id="{825624AA-C2F0-43F9-82FE-D32A4A960674}"/>
              </a:ext>
            </a:extLst>
          </p:cNvPr>
          <p:cNvSpPr txBox="1">
            <a:spLocks noChangeArrowheads="1"/>
          </p:cNvSpPr>
          <p:nvPr/>
        </p:nvSpPr>
        <p:spPr bwMode="auto">
          <a:xfrm>
            <a:off x="5213350" y="37004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56514" name="Text Box 130">
            <a:extLst>
              <a:ext uri="{FF2B5EF4-FFF2-40B4-BE49-F238E27FC236}">
                <a16:creationId xmlns:a16="http://schemas.microsoft.com/office/drawing/2014/main" xmlns="" id="{6E7A7F91-AA58-430C-87D4-3D65DF347E22}"/>
              </a:ext>
            </a:extLst>
          </p:cNvPr>
          <p:cNvSpPr txBox="1">
            <a:spLocks noChangeArrowheads="1"/>
          </p:cNvSpPr>
          <p:nvPr/>
        </p:nvSpPr>
        <p:spPr bwMode="auto">
          <a:xfrm>
            <a:off x="4660900" y="37242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56515" name="Text Box 131">
            <a:extLst>
              <a:ext uri="{FF2B5EF4-FFF2-40B4-BE49-F238E27FC236}">
                <a16:creationId xmlns:a16="http://schemas.microsoft.com/office/drawing/2014/main" xmlns="" id="{6433E332-C267-431C-B34F-362B07D0B1D9}"/>
              </a:ext>
            </a:extLst>
          </p:cNvPr>
          <p:cNvSpPr txBox="1">
            <a:spLocks noChangeArrowheads="1"/>
          </p:cNvSpPr>
          <p:nvPr/>
        </p:nvSpPr>
        <p:spPr bwMode="auto">
          <a:xfrm>
            <a:off x="5848350" y="36957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56516" name="Text Box 132">
            <a:extLst>
              <a:ext uri="{FF2B5EF4-FFF2-40B4-BE49-F238E27FC236}">
                <a16:creationId xmlns:a16="http://schemas.microsoft.com/office/drawing/2014/main" xmlns="" id="{00E68A26-F4F1-4B3E-8DB8-361B5B2CE337}"/>
              </a:ext>
            </a:extLst>
          </p:cNvPr>
          <p:cNvSpPr txBox="1">
            <a:spLocks noChangeArrowheads="1"/>
          </p:cNvSpPr>
          <p:nvPr/>
        </p:nvSpPr>
        <p:spPr bwMode="auto">
          <a:xfrm>
            <a:off x="63246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56517" name="Text Box 133">
            <a:extLst>
              <a:ext uri="{FF2B5EF4-FFF2-40B4-BE49-F238E27FC236}">
                <a16:creationId xmlns:a16="http://schemas.microsoft.com/office/drawing/2014/main" xmlns="" id="{3A72DB17-E7CB-4D2F-AD48-B15447B435FF}"/>
              </a:ext>
            </a:extLst>
          </p:cNvPr>
          <p:cNvSpPr txBox="1">
            <a:spLocks noChangeArrowheads="1"/>
          </p:cNvSpPr>
          <p:nvPr/>
        </p:nvSpPr>
        <p:spPr bwMode="auto">
          <a:xfrm>
            <a:off x="6870700" y="3708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56518" name="AutoShape 134">
            <a:extLst>
              <a:ext uri="{FF2B5EF4-FFF2-40B4-BE49-F238E27FC236}">
                <a16:creationId xmlns:a16="http://schemas.microsoft.com/office/drawing/2014/main" xmlns="" id="{00FD0562-90D2-4354-9093-DC32C6F7E9E0}"/>
              </a:ext>
            </a:extLst>
          </p:cNvPr>
          <p:cNvSpPr>
            <a:spLocks noChangeArrowheads="1"/>
          </p:cNvSpPr>
          <p:nvPr/>
        </p:nvSpPr>
        <p:spPr bwMode="auto">
          <a:xfrm>
            <a:off x="5772150" y="4011613"/>
            <a:ext cx="1600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6519" name="Text Box 135">
            <a:extLst>
              <a:ext uri="{FF2B5EF4-FFF2-40B4-BE49-F238E27FC236}">
                <a16:creationId xmlns:a16="http://schemas.microsoft.com/office/drawing/2014/main" xmlns="" id="{41A6F164-9883-4050-9B19-CCA44D67A1F5}"/>
              </a:ext>
            </a:extLst>
          </p:cNvPr>
          <p:cNvSpPr txBox="1">
            <a:spLocks noChangeArrowheads="1"/>
          </p:cNvSpPr>
          <p:nvPr/>
        </p:nvSpPr>
        <p:spPr bwMode="auto">
          <a:xfrm>
            <a:off x="638175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56520" name="Line 136">
            <a:extLst>
              <a:ext uri="{FF2B5EF4-FFF2-40B4-BE49-F238E27FC236}">
                <a16:creationId xmlns:a16="http://schemas.microsoft.com/office/drawing/2014/main" xmlns="" id="{4A8FAED4-85CE-4D1F-A8F2-57C5F42492B1}"/>
              </a:ext>
            </a:extLst>
          </p:cNvPr>
          <p:cNvSpPr>
            <a:spLocks noChangeShapeType="1"/>
          </p:cNvSpPr>
          <p:nvPr/>
        </p:nvSpPr>
        <p:spPr bwMode="auto">
          <a:xfrm>
            <a:off x="6305550" y="40116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6521" name="Line 137">
            <a:extLst>
              <a:ext uri="{FF2B5EF4-FFF2-40B4-BE49-F238E27FC236}">
                <a16:creationId xmlns:a16="http://schemas.microsoft.com/office/drawing/2014/main" xmlns="" id="{A888DBCD-5C4C-4A97-9783-88B99F04C7A1}"/>
              </a:ext>
            </a:extLst>
          </p:cNvPr>
          <p:cNvSpPr>
            <a:spLocks noChangeShapeType="1"/>
          </p:cNvSpPr>
          <p:nvPr/>
        </p:nvSpPr>
        <p:spPr bwMode="auto">
          <a:xfrm>
            <a:off x="6838950" y="40116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6522" name="Text Box 138">
            <a:extLst>
              <a:ext uri="{FF2B5EF4-FFF2-40B4-BE49-F238E27FC236}">
                <a16:creationId xmlns:a16="http://schemas.microsoft.com/office/drawing/2014/main" xmlns="" id="{6C28DF80-1A00-4261-B6F7-2F2D33C9B8A1}"/>
              </a:ext>
            </a:extLst>
          </p:cNvPr>
          <p:cNvSpPr txBox="1">
            <a:spLocks noChangeArrowheads="1"/>
          </p:cNvSpPr>
          <p:nvPr/>
        </p:nvSpPr>
        <p:spPr bwMode="auto">
          <a:xfrm>
            <a:off x="5810250" y="40878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56523" name="Text Box 139">
            <a:extLst>
              <a:ext uri="{FF2B5EF4-FFF2-40B4-BE49-F238E27FC236}">
                <a16:creationId xmlns:a16="http://schemas.microsoft.com/office/drawing/2014/main" xmlns="" id="{7391C277-7080-4DA6-9B13-C6A07C5C4237}"/>
              </a:ext>
            </a:extLst>
          </p:cNvPr>
          <p:cNvSpPr txBox="1">
            <a:spLocks noChangeArrowheads="1"/>
          </p:cNvSpPr>
          <p:nvPr/>
        </p:nvSpPr>
        <p:spPr bwMode="auto">
          <a:xfrm>
            <a:off x="6889750" y="40878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56524" name="AutoShape 140">
            <a:extLst>
              <a:ext uri="{FF2B5EF4-FFF2-40B4-BE49-F238E27FC236}">
                <a16:creationId xmlns:a16="http://schemas.microsoft.com/office/drawing/2014/main" xmlns="" id="{E61BD2D1-EF47-48BE-B1BB-8C4E6741C399}"/>
              </a:ext>
            </a:extLst>
          </p:cNvPr>
          <p:cNvSpPr>
            <a:spLocks noChangeArrowheads="1"/>
          </p:cNvSpPr>
          <p:nvPr/>
        </p:nvSpPr>
        <p:spPr bwMode="auto">
          <a:xfrm>
            <a:off x="3994150" y="4021138"/>
            <a:ext cx="1600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6525" name="Text Box 141">
            <a:extLst>
              <a:ext uri="{FF2B5EF4-FFF2-40B4-BE49-F238E27FC236}">
                <a16:creationId xmlns:a16="http://schemas.microsoft.com/office/drawing/2014/main" xmlns="" id="{A35D6F6C-2DB3-4AA5-A75B-9C5C41205E6F}"/>
              </a:ext>
            </a:extLst>
          </p:cNvPr>
          <p:cNvSpPr txBox="1">
            <a:spLocks noChangeArrowheads="1"/>
          </p:cNvSpPr>
          <p:nvPr/>
        </p:nvSpPr>
        <p:spPr bwMode="auto">
          <a:xfrm>
            <a:off x="4603750" y="41116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56526" name="Line 142">
            <a:extLst>
              <a:ext uri="{FF2B5EF4-FFF2-40B4-BE49-F238E27FC236}">
                <a16:creationId xmlns:a16="http://schemas.microsoft.com/office/drawing/2014/main" xmlns="" id="{431FBFE2-D7FB-4503-BB70-EB801E595B0D}"/>
              </a:ext>
            </a:extLst>
          </p:cNvPr>
          <p:cNvSpPr>
            <a:spLocks noChangeShapeType="1"/>
          </p:cNvSpPr>
          <p:nvPr/>
        </p:nvSpPr>
        <p:spPr bwMode="auto">
          <a:xfrm>
            <a:off x="4527550" y="40147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6527" name="Line 143">
            <a:extLst>
              <a:ext uri="{FF2B5EF4-FFF2-40B4-BE49-F238E27FC236}">
                <a16:creationId xmlns:a16="http://schemas.microsoft.com/office/drawing/2014/main" xmlns="" id="{E8EDD806-E6AD-4B90-A610-E3F167AF0C3B}"/>
              </a:ext>
            </a:extLst>
          </p:cNvPr>
          <p:cNvSpPr>
            <a:spLocks noChangeShapeType="1"/>
          </p:cNvSpPr>
          <p:nvPr/>
        </p:nvSpPr>
        <p:spPr bwMode="auto">
          <a:xfrm>
            <a:off x="5060950" y="40243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6528" name="Text Box 144">
            <a:extLst>
              <a:ext uri="{FF2B5EF4-FFF2-40B4-BE49-F238E27FC236}">
                <a16:creationId xmlns:a16="http://schemas.microsoft.com/office/drawing/2014/main" xmlns="" id="{79C6EC66-2EAE-4D96-A763-C7A15D28A3FA}"/>
              </a:ext>
            </a:extLst>
          </p:cNvPr>
          <p:cNvSpPr txBox="1">
            <a:spLocks noChangeArrowheads="1"/>
          </p:cNvSpPr>
          <p:nvPr/>
        </p:nvSpPr>
        <p:spPr bwMode="auto">
          <a:xfrm>
            <a:off x="4032250" y="40973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56529" name="Text Box 145">
            <a:extLst>
              <a:ext uri="{FF2B5EF4-FFF2-40B4-BE49-F238E27FC236}">
                <a16:creationId xmlns:a16="http://schemas.microsoft.com/office/drawing/2014/main" xmlns="" id="{FF31CC73-E986-4B4C-BA69-3299B5CD6556}"/>
              </a:ext>
            </a:extLst>
          </p:cNvPr>
          <p:cNvSpPr txBox="1">
            <a:spLocks noChangeArrowheads="1"/>
          </p:cNvSpPr>
          <p:nvPr/>
        </p:nvSpPr>
        <p:spPr bwMode="auto">
          <a:xfrm>
            <a:off x="5111750" y="40973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56530" name="AutoShape 146">
            <a:extLst>
              <a:ext uri="{FF2B5EF4-FFF2-40B4-BE49-F238E27FC236}">
                <a16:creationId xmlns:a16="http://schemas.microsoft.com/office/drawing/2014/main" xmlns="" id="{0FC38746-1BDD-481B-8A19-6F7D45527979}"/>
              </a:ext>
            </a:extLst>
          </p:cNvPr>
          <p:cNvSpPr>
            <a:spLocks noChangeArrowheads="1"/>
          </p:cNvSpPr>
          <p:nvPr/>
        </p:nvSpPr>
        <p:spPr bwMode="auto">
          <a:xfrm>
            <a:off x="2241550" y="4038600"/>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6531" name="Line 147">
            <a:extLst>
              <a:ext uri="{FF2B5EF4-FFF2-40B4-BE49-F238E27FC236}">
                <a16:creationId xmlns:a16="http://schemas.microsoft.com/office/drawing/2014/main" xmlns="" id="{EDA7DC02-D749-4B37-BD01-DE05C6C5C348}"/>
              </a:ext>
            </a:extLst>
          </p:cNvPr>
          <p:cNvSpPr>
            <a:spLocks noChangeShapeType="1"/>
          </p:cNvSpPr>
          <p:nvPr/>
        </p:nvSpPr>
        <p:spPr bwMode="auto">
          <a:xfrm>
            <a:off x="287655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6532" name="Text Box 148">
            <a:extLst>
              <a:ext uri="{FF2B5EF4-FFF2-40B4-BE49-F238E27FC236}">
                <a16:creationId xmlns:a16="http://schemas.microsoft.com/office/drawing/2014/main" xmlns="" id="{5A86849E-AD55-43C5-9EC1-56A3CF2CBB82}"/>
              </a:ext>
            </a:extLst>
          </p:cNvPr>
          <p:cNvSpPr txBox="1">
            <a:spLocks noChangeArrowheads="1"/>
          </p:cNvSpPr>
          <p:nvPr/>
        </p:nvSpPr>
        <p:spPr bwMode="auto">
          <a:xfrm>
            <a:off x="2343150" y="4127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56533" name="Text Box 149">
            <a:extLst>
              <a:ext uri="{FF2B5EF4-FFF2-40B4-BE49-F238E27FC236}">
                <a16:creationId xmlns:a16="http://schemas.microsoft.com/office/drawing/2014/main" xmlns="" id="{D3F027D3-1A41-424F-BF87-83AF743AC8B6}"/>
              </a:ext>
            </a:extLst>
          </p:cNvPr>
          <p:cNvSpPr txBox="1">
            <a:spLocks noChangeArrowheads="1"/>
          </p:cNvSpPr>
          <p:nvPr/>
        </p:nvSpPr>
        <p:spPr bwMode="auto">
          <a:xfrm>
            <a:off x="2952750" y="4127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56534" name="Text Box 150">
            <a:extLst>
              <a:ext uri="{FF2B5EF4-FFF2-40B4-BE49-F238E27FC236}">
                <a16:creationId xmlns:a16="http://schemas.microsoft.com/office/drawing/2014/main" xmlns="" id="{E540F3D2-137A-49CF-B33F-49E0B1807AED}"/>
              </a:ext>
            </a:extLst>
          </p:cNvPr>
          <p:cNvSpPr txBox="1">
            <a:spLocks noChangeArrowheads="1"/>
          </p:cNvSpPr>
          <p:nvPr/>
        </p:nvSpPr>
        <p:spPr bwMode="auto">
          <a:xfrm>
            <a:off x="30035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56535" name="Text Box 151">
            <a:extLst>
              <a:ext uri="{FF2B5EF4-FFF2-40B4-BE49-F238E27FC236}">
                <a16:creationId xmlns:a16="http://schemas.microsoft.com/office/drawing/2014/main" xmlns="" id="{13F96A04-4221-452B-ACFE-30327106E073}"/>
              </a:ext>
            </a:extLst>
          </p:cNvPr>
          <p:cNvSpPr txBox="1">
            <a:spLocks noChangeArrowheads="1"/>
          </p:cNvSpPr>
          <p:nvPr/>
        </p:nvSpPr>
        <p:spPr bwMode="auto">
          <a:xfrm>
            <a:off x="2495550" y="37576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56538" name="Text Box 154">
            <a:extLst>
              <a:ext uri="{FF2B5EF4-FFF2-40B4-BE49-F238E27FC236}">
                <a16:creationId xmlns:a16="http://schemas.microsoft.com/office/drawing/2014/main" xmlns="" id="{B146230B-5D4B-4BD1-A838-16D8126E17D3}"/>
              </a:ext>
            </a:extLst>
          </p:cNvPr>
          <p:cNvSpPr txBox="1">
            <a:spLocks noChangeArrowheads="1"/>
          </p:cNvSpPr>
          <p:nvPr/>
        </p:nvSpPr>
        <p:spPr bwMode="auto">
          <a:xfrm>
            <a:off x="4337050" y="4945063"/>
            <a:ext cx="1031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Sublist 1</a:t>
            </a:r>
          </a:p>
        </p:txBody>
      </p:sp>
      <p:sp>
        <p:nvSpPr>
          <p:cNvPr id="656539" name="Text Box 155">
            <a:extLst>
              <a:ext uri="{FF2B5EF4-FFF2-40B4-BE49-F238E27FC236}">
                <a16:creationId xmlns:a16="http://schemas.microsoft.com/office/drawing/2014/main" xmlns="" id="{7F60E1E4-B48A-4B69-BBAA-510EE52383D2}"/>
              </a:ext>
            </a:extLst>
          </p:cNvPr>
          <p:cNvSpPr txBox="1">
            <a:spLocks noChangeArrowheads="1"/>
          </p:cNvSpPr>
          <p:nvPr/>
        </p:nvSpPr>
        <p:spPr bwMode="auto">
          <a:xfrm>
            <a:off x="6127750" y="4921250"/>
            <a:ext cx="1031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Sublist 2</a:t>
            </a:r>
          </a:p>
        </p:txBody>
      </p:sp>
      <p:sp>
        <p:nvSpPr>
          <p:cNvPr id="656540" name="Text Box 156">
            <a:extLst>
              <a:ext uri="{FF2B5EF4-FFF2-40B4-BE49-F238E27FC236}">
                <a16:creationId xmlns:a16="http://schemas.microsoft.com/office/drawing/2014/main" xmlns="" id="{3594C15B-7607-4061-A166-86639D145BC5}"/>
              </a:ext>
            </a:extLst>
          </p:cNvPr>
          <p:cNvSpPr txBox="1">
            <a:spLocks noChangeArrowheads="1"/>
          </p:cNvSpPr>
          <p:nvPr/>
        </p:nvSpPr>
        <p:spPr bwMode="auto">
          <a:xfrm>
            <a:off x="4286250" y="3352800"/>
            <a:ext cx="79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rgbClr val="CC0000"/>
                </a:solidFill>
              </a:rPr>
              <a:t>Swap</a:t>
            </a:r>
          </a:p>
        </p:txBody>
      </p:sp>
      <p:sp>
        <p:nvSpPr>
          <p:cNvPr id="656553" name="Line 169">
            <a:extLst>
              <a:ext uri="{FF2B5EF4-FFF2-40B4-BE49-F238E27FC236}">
                <a16:creationId xmlns:a16="http://schemas.microsoft.com/office/drawing/2014/main" xmlns="" id="{A1C0363E-C8FB-45B1-BB79-096564882093}"/>
              </a:ext>
            </a:extLst>
          </p:cNvPr>
          <p:cNvSpPr>
            <a:spLocks noChangeShapeType="1"/>
          </p:cNvSpPr>
          <p:nvPr/>
        </p:nvSpPr>
        <p:spPr bwMode="auto">
          <a:xfrm>
            <a:off x="40005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6554" name="Line 170">
            <a:extLst>
              <a:ext uri="{FF2B5EF4-FFF2-40B4-BE49-F238E27FC236}">
                <a16:creationId xmlns:a16="http://schemas.microsoft.com/office/drawing/2014/main" xmlns="" id="{4252626A-E2A9-43A1-98AC-7B2E44E805C7}"/>
              </a:ext>
            </a:extLst>
          </p:cNvPr>
          <p:cNvSpPr>
            <a:spLocks noChangeShapeType="1"/>
          </p:cNvSpPr>
          <p:nvPr/>
        </p:nvSpPr>
        <p:spPr bwMode="auto">
          <a:xfrm>
            <a:off x="3987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6555" name="Line 171">
            <a:extLst>
              <a:ext uri="{FF2B5EF4-FFF2-40B4-BE49-F238E27FC236}">
                <a16:creationId xmlns:a16="http://schemas.microsoft.com/office/drawing/2014/main" xmlns="" id="{49BA0844-00ED-4A96-B6EE-AE052C4045B5}"/>
              </a:ext>
            </a:extLst>
          </p:cNvPr>
          <p:cNvSpPr>
            <a:spLocks noChangeShapeType="1"/>
          </p:cNvSpPr>
          <p:nvPr/>
        </p:nvSpPr>
        <p:spPr bwMode="auto">
          <a:xfrm>
            <a:off x="4000500" y="4546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6556" name="Line 172">
            <a:extLst>
              <a:ext uri="{FF2B5EF4-FFF2-40B4-BE49-F238E27FC236}">
                <a16:creationId xmlns:a16="http://schemas.microsoft.com/office/drawing/2014/main" xmlns="" id="{F97E35B3-FB4A-499C-BDE0-3D9668D3A73B}"/>
              </a:ext>
            </a:extLst>
          </p:cNvPr>
          <p:cNvSpPr>
            <a:spLocks noChangeShapeType="1"/>
          </p:cNvSpPr>
          <p:nvPr/>
        </p:nvSpPr>
        <p:spPr bwMode="auto">
          <a:xfrm>
            <a:off x="45339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6557" name="Line 173">
            <a:extLst>
              <a:ext uri="{FF2B5EF4-FFF2-40B4-BE49-F238E27FC236}">
                <a16:creationId xmlns:a16="http://schemas.microsoft.com/office/drawing/2014/main" xmlns="" id="{D9E0B46E-F7A4-42F9-B8C9-9057C7E6A624}"/>
              </a:ext>
            </a:extLst>
          </p:cNvPr>
          <p:cNvSpPr>
            <a:spLocks noChangeShapeType="1"/>
          </p:cNvSpPr>
          <p:nvPr/>
        </p:nvSpPr>
        <p:spPr bwMode="auto">
          <a:xfrm>
            <a:off x="50292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6558" name="Line 174">
            <a:extLst>
              <a:ext uri="{FF2B5EF4-FFF2-40B4-BE49-F238E27FC236}">
                <a16:creationId xmlns:a16="http://schemas.microsoft.com/office/drawing/2014/main" xmlns="" id="{0A8DDF90-6194-48F1-9D33-F80770852D2A}"/>
              </a:ext>
            </a:extLst>
          </p:cNvPr>
          <p:cNvSpPr>
            <a:spLocks noChangeShapeType="1"/>
          </p:cNvSpPr>
          <p:nvPr/>
        </p:nvSpPr>
        <p:spPr bwMode="auto">
          <a:xfrm>
            <a:off x="50546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6559" name="Line 175">
            <a:extLst>
              <a:ext uri="{FF2B5EF4-FFF2-40B4-BE49-F238E27FC236}">
                <a16:creationId xmlns:a16="http://schemas.microsoft.com/office/drawing/2014/main" xmlns="" id="{230389C3-BB8C-4CA0-8664-9923216511F4}"/>
              </a:ext>
            </a:extLst>
          </p:cNvPr>
          <p:cNvSpPr>
            <a:spLocks noChangeShapeType="1"/>
          </p:cNvSpPr>
          <p:nvPr/>
        </p:nvSpPr>
        <p:spPr bwMode="auto">
          <a:xfrm>
            <a:off x="50292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6560" name="Line 176">
            <a:extLst>
              <a:ext uri="{FF2B5EF4-FFF2-40B4-BE49-F238E27FC236}">
                <a16:creationId xmlns:a16="http://schemas.microsoft.com/office/drawing/2014/main" xmlns="" id="{ECAC1CBB-26E5-4859-8D81-E251695BA871}"/>
              </a:ext>
            </a:extLst>
          </p:cNvPr>
          <p:cNvSpPr>
            <a:spLocks noChangeShapeType="1"/>
          </p:cNvSpPr>
          <p:nvPr/>
        </p:nvSpPr>
        <p:spPr bwMode="auto">
          <a:xfrm>
            <a:off x="5575300" y="40259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6561" name="Text Box 177">
            <a:extLst>
              <a:ext uri="{FF2B5EF4-FFF2-40B4-BE49-F238E27FC236}">
                <a16:creationId xmlns:a16="http://schemas.microsoft.com/office/drawing/2014/main" xmlns="" id="{70CFA8AC-3B99-4D38-AF97-4F19FE66ED07}"/>
              </a:ext>
            </a:extLst>
          </p:cNvPr>
          <p:cNvSpPr txBox="1">
            <a:spLocks noChangeArrowheads="1"/>
          </p:cNvSpPr>
          <p:nvPr/>
        </p:nvSpPr>
        <p:spPr bwMode="auto">
          <a:xfrm>
            <a:off x="5105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56562" name="Text Box 178">
            <a:extLst>
              <a:ext uri="{FF2B5EF4-FFF2-40B4-BE49-F238E27FC236}">
                <a16:creationId xmlns:a16="http://schemas.microsoft.com/office/drawing/2014/main" xmlns="" id="{5CADACC1-C51A-4D9F-B871-DE4816718E8F}"/>
              </a:ext>
            </a:extLst>
          </p:cNvPr>
          <p:cNvSpPr txBox="1">
            <a:spLocks noChangeArrowheads="1"/>
          </p:cNvSpPr>
          <p:nvPr/>
        </p:nvSpPr>
        <p:spPr bwMode="auto">
          <a:xfrm>
            <a:off x="4038600" y="4129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45" name="Rectangle 44">
            <a:extLst>
              <a:ext uri="{FF2B5EF4-FFF2-40B4-BE49-F238E27FC236}">
                <a16:creationId xmlns:a16="http://schemas.microsoft.com/office/drawing/2014/main" xmlns="" id="{B47864CD-49F5-4ABE-A757-8D4CF68C3AC2}"/>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610428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56450">
                                            <p:txEl>
                                              <p:pRg st="0" end="0"/>
                                            </p:txEl>
                                          </p:spTgt>
                                        </p:tgtEl>
                                        <p:attrNameLst>
                                          <p:attrName>style.visibility</p:attrName>
                                        </p:attrNameLst>
                                      </p:cBhvr>
                                      <p:to>
                                        <p:strVal val="visible"/>
                                      </p:to>
                                    </p:set>
                                    <p:animEffect transition="in" filter="dissolve">
                                      <p:cBhvr>
                                        <p:cTn id="7" dur="500"/>
                                        <p:tgtEl>
                                          <p:spTgt spid="6564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56554"/>
                                        </p:tgtEl>
                                        <p:attrNameLst>
                                          <p:attrName>style.visibility</p:attrName>
                                        </p:attrNameLst>
                                      </p:cBhvr>
                                      <p:to>
                                        <p:strVal val="visible"/>
                                      </p:to>
                                    </p:set>
                                    <p:animEffect transition="in" filter="dissolve">
                                      <p:cBhvr>
                                        <p:cTn id="12" dur="500"/>
                                        <p:tgtEl>
                                          <p:spTgt spid="656554"/>
                                        </p:tgtEl>
                                      </p:cBhvr>
                                    </p:animEffect>
                                  </p:childTnLst>
                                </p:cTn>
                              </p:par>
                              <p:par>
                                <p:cTn id="13" presetID="9" presetClass="entr" presetSubtype="0" fill="hold" nodeType="withEffect">
                                  <p:stCondLst>
                                    <p:cond delay="0"/>
                                  </p:stCondLst>
                                  <p:childTnLst>
                                    <p:set>
                                      <p:cBhvr>
                                        <p:cTn id="14" dur="1" fill="hold">
                                          <p:stCondLst>
                                            <p:cond delay="0"/>
                                          </p:stCondLst>
                                        </p:cTn>
                                        <p:tgtEl>
                                          <p:spTgt spid="656555"/>
                                        </p:tgtEl>
                                        <p:attrNameLst>
                                          <p:attrName>style.visibility</p:attrName>
                                        </p:attrNameLst>
                                      </p:cBhvr>
                                      <p:to>
                                        <p:strVal val="visible"/>
                                      </p:to>
                                    </p:set>
                                    <p:animEffect transition="in" filter="dissolve">
                                      <p:cBhvr>
                                        <p:cTn id="15" dur="500"/>
                                        <p:tgtEl>
                                          <p:spTgt spid="656555"/>
                                        </p:tgtEl>
                                      </p:cBhvr>
                                    </p:animEffect>
                                  </p:childTnLst>
                                </p:cTn>
                              </p:par>
                              <p:par>
                                <p:cTn id="16" presetID="9" presetClass="entr" presetSubtype="0" fill="hold" nodeType="withEffect">
                                  <p:stCondLst>
                                    <p:cond delay="0"/>
                                  </p:stCondLst>
                                  <p:childTnLst>
                                    <p:set>
                                      <p:cBhvr>
                                        <p:cTn id="17" dur="1" fill="hold">
                                          <p:stCondLst>
                                            <p:cond delay="0"/>
                                          </p:stCondLst>
                                        </p:cTn>
                                        <p:tgtEl>
                                          <p:spTgt spid="656556"/>
                                        </p:tgtEl>
                                        <p:attrNameLst>
                                          <p:attrName>style.visibility</p:attrName>
                                        </p:attrNameLst>
                                      </p:cBhvr>
                                      <p:to>
                                        <p:strVal val="visible"/>
                                      </p:to>
                                    </p:set>
                                    <p:animEffect transition="in" filter="dissolve">
                                      <p:cBhvr>
                                        <p:cTn id="18" dur="500"/>
                                        <p:tgtEl>
                                          <p:spTgt spid="656556"/>
                                        </p:tgtEl>
                                      </p:cBhvr>
                                    </p:animEffect>
                                  </p:childTnLst>
                                </p:cTn>
                              </p:par>
                              <p:par>
                                <p:cTn id="19" presetID="9" presetClass="entr" presetSubtype="0" fill="hold" nodeType="withEffect">
                                  <p:stCondLst>
                                    <p:cond delay="0"/>
                                  </p:stCondLst>
                                  <p:childTnLst>
                                    <p:set>
                                      <p:cBhvr>
                                        <p:cTn id="20" dur="1" fill="hold">
                                          <p:stCondLst>
                                            <p:cond delay="0"/>
                                          </p:stCondLst>
                                        </p:cTn>
                                        <p:tgtEl>
                                          <p:spTgt spid="656553"/>
                                        </p:tgtEl>
                                        <p:attrNameLst>
                                          <p:attrName>style.visibility</p:attrName>
                                        </p:attrNameLst>
                                      </p:cBhvr>
                                      <p:to>
                                        <p:strVal val="visible"/>
                                      </p:to>
                                    </p:set>
                                    <p:animEffect transition="in" filter="dissolve">
                                      <p:cBhvr>
                                        <p:cTn id="21" dur="500"/>
                                        <p:tgtEl>
                                          <p:spTgt spid="656553"/>
                                        </p:tgtEl>
                                      </p:cBhvr>
                                    </p:animEffect>
                                  </p:childTnLst>
                                </p:cTn>
                              </p:par>
                              <p:par>
                                <p:cTn id="22" presetID="9" presetClass="entr" presetSubtype="0" fill="hold" nodeType="withEffect">
                                  <p:stCondLst>
                                    <p:cond delay="0"/>
                                  </p:stCondLst>
                                  <p:childTnLst>
                                    <p:set>
                                      <p:cBhvr>
                                        <p:cTn id="23" dur="1" fill="hold">
                                          <p:stCondLst>
                                            <p:cond delay="0"/>
                                          </p:stCondLst>
                                        </p:cTn>
                                        <p:tgtEl>
                                          <p:spTgt spid="656558"/>
                                        </p:tgtEl>
                                        <p:attrNameLst>
                                          <p:attrName>style.visibility</p:attrName>
                                        </p:attrNameLst>
                                      </p:cBhvr>
                                      <p:to>
                                        <p:strVal val="visible"/>
                                      </p:to>
                                    </p:set>
                                    <p:animEffect transition="in" filter="dissolve">
                                      <p:cBhvr>
                                        <p:cTn id="24" dur="500"/>
                                        <p:tgtEl>
                                          <p:spTgt spid="656558"/>
                                        </p:tgtEl>
                                      </p:cBhvr>
                                    </p:animEffect>
                                  </p:childTnLst>
                                </p:cTn>
                              </p:par>
                              <p:par>
                                <p:cTn id="25" presetID="9" presetClass="entr" presetSubtype="0" fill="hold" nodeType="withEffect">
                                  <p:stCondLst>
                                    <p:cond delay="0"/>
                                  </p:stCondLst>
                                  <p:childTnLst>
                                    <p:set>
                                      <p:cBhvr>
                                        <p:cTn id="26" dur="1" fill="hold">
                                          <p:stCondLst>
                                            <p:cond delay="0"/>
                                          </p:stCondLst>
                                        </p:cTn>
                                        <p:tgtEl>
                                          <p:spTgt spid="656557"/>
                                        </p:tgtEl>
                                        <p:attrNameLst>
                                          <p:attrName>style.visibility</p:attrName>
                                        </p:attrNameLst>
                                      </p:cBhvr>
                                      <p:to>
                                        <p:strVal val="visible"/>
                                      </p:to>
                                    </p:set>
                                    <p:animEffect transition="in" filter="dissolve">
                                      <p:cBhvr>
                                        <p:cTn id="27" dur="500"/>
                                        <p:tgtEl>
                                          <p:spTgt spid="656557"/>
                                        </p:tgtEl>
                                      </p:cBhvr>
                                    </p:animEffect>
                                  </p:childTnLst>
                                </p:cTn>
                              </p:par>
                              <p:par>
                                <p:cTn id="28" presetID="9" presetClass="entr" presetSubtype="0" fill="hold" nodeType="withEffect">
                                  <p:stCondLst>
                                    <p:cond delay="0"/>
                                  </p:stCondLst>
                                  <p:childTnLst>
                                    <p:set>
                                      <p:cBhvr>
                                        <p:cTn id="29" dur="1" fill="hold">
                                          <p:stCondLst>
                                            <p:cond delay="0"/>
                                          </p:stCondLst>
                                        </p:cTn>
                                        <p:tgtEl>
                                          <p:spTgt spid="656560"/>
                                        </p:tgtEl>
                                        <p:attrNameLst>
                                          <p:attrName>style.visibility</p:attrName>
                                        </p:attrNameLst>
                                      </p:cBhvr>
                                      <p:to>
                                        <p:strVal val="visible"/>
                                      </p:to>
                                    </p:set>
                                    <p:animEffect transition="in" filter="dissolve">
                                      <p:cBhvr>
                                        <p:cTn id="30" dur="500"/>
                                        <p:tgtEl>
                                          <p:spTgt spid="656560"/>
                                        </p:tgtEl>
                                      </p:cBhvr>
                                    </p:animEffect>
                                  </p:childTnLst>
                                </p:cTn>
                              </p:par>
                              <p:par>
                                <p:cTn id="31" presetID="9" presetClass="entr" presetSubtype="0" fill="hold" nodeType="withEffect">
                                  <p:stCondLst>
                                    <p:cond delay="0"/>
                                  </p:stCondLst>
                                  <p:childTnLst>
                                    <p:set>
                                      <p:cBhvr>
                                        <p:cTn id="32" dur="1" fill="hold">
                                          <p:stCondLst>
                                            <p:cond delay="0"/>
                                          </p:stCondLst>
                                        </p:cTn>
                                        <p:tgtEl>
                                          <p:spTgt spid="656559"/>
                                        </p:tgtEl>
                                        <p:attrNameLst>
                                          <p:attrName>style.visibility</p:attrName>
                                        </p:attrNameLst>
                                      </p:cBhvr>
                                      <p:to>
                                        <p:strVal val="visible"/>
                                      </p:to>
                                    </p:set>
                                    <p:animEffect transition="in" filter="dissolve">
                                      <p:cBhvr>
                                        <p:cTn id="33" dur="500"/>
                                        <p:tgtEl>
                                          <p:spTgt spid="656559"/>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56540"/>
                                        </p:tgtEl>
                                        <p:attrNameLst>
                                          <p:attrName>style.visibility</p:attrName>
                                        </p:attrNameLst>
                                      </p:cBhvr>
                                      <p:to>
                                        <p:strVal val="visible"/>
                                      </p:to>
                                    </p:set>
                                    <p:animEffect transition="in" filter="dissolve">
                                      <p:cBhvr>
                                        <p:cTn id="36" dur="500"/>
                                        <p:tgtEl>
                                          <p:spTgt spid="656540"/>
                                        </p:tgtEl>
                                      </p:cBhvr>
                                    </p:animEffect>
                                  </p:childTnLst>
                                </p:cTn>
                              </p:par>
                              <p:par>
                                <p:cTn id="37" presetID="9" presetClass="exit" presetSubtype="0" fill="hold" grpId="0" nodeType="withEffect">
                                  <p:stCondLst>
                                    <p:cond delay="0"/>
                                  </p:stCondLst>
                                  <p:childTnLst>
                                    <p:animEffect transition="out" filter="dissolve">
                                      <p:cBhvr>
                                        <p:cTn id="38" dur="500"/>
                                        <p:tgtEl>
                                          <p:spTgt spid="656528"/>
                                        </p:tgtEl>
                                      </p:cBhvr>
                                    </p:animEffect>
                                    <p:set>
                                      <p:cBhvr>
                                        <p:cTn id="39" dur="1" fill="hold">
                                          <p:stCondLst>
                                            <p:cond delay="499"/>
                                          </p:stCondLst>
                                        </p:cTn>
                                        <p:tgtEl>
                                          <p:spTgt spid="656528"/>
                                        </p:tgtEl>
                                        <p:attrNameLst>
                                          <p:attrName>style.visibility</p:attrName>
                                        </p:attrNameLst>
                                      </p:cBhvr>
                                      <p:to>
                                        <p:strVal val="hidden"/>
                                      </p:to>
                                    </p:set>
                                  </p:childTnLst>
                                </p:cTn>
                              </p:par>
                              <p:par>
                                <p:cTn id="40" presetID="9" presetClass="exit" presetSubtype="0" fill="hold" grpId="0" nodeType="withEffect">
                                  <p:stCondLst>
                                    <p:cond delay="0"/>
                                  </p:stCondLst>
                                  <p:childTnLst>
                                    <p:animEffect transition="out" filter="dissolve">
                                      <p:cBhvr>
                                        <p:cTn id="41" dur="500"/>
                                        <p:tgtEl>
                                          <p:spTgt spid="656529"/>
                                        </p:tgtEl>
                                      </p:cBhvr>
                                    </p:animEffect>
                                    <p:set>
                                      <p:cBhvr>
                                        <p:cTn id="42" dur="1" fill="hold">
                                          <p:stCondLst>
                                            <p:cond delay="499"/>
                                          </p:stCondLst>
                                        </p:cTn>
                                        <p:tgtEl>
                                          <p:spTgt spid="656529"/>
                                        </p:tgtEl>
                                        <p:attrNameLst>
                                          <p:attrName>style.visibility</p:attrName>
                                        </p:attrNameLst>
                                      </p:cBhvr>
                                      <p:to>
                                        <p:strVal val="hidden"/>
                                      </p:to>
                                    </p:set>
                                  </p:childTnLst>
                                </p:cTn>
                              </p:par>
                              <p:par>
                                <p:cTn id="43" presetID="9" presetClass="entr" presetSubtype="0" fill="hold" grpId="0" nodeType="withEffect">
                                  <p:stCondLst>
                                    <p:cond delay="0"/>
                                  </p:stCondLst>
                                  <p:childTnLst>
                                    <p:set>
                                      <p:cBhvr>
                                        <p:cTn id="44" dur="1" fill="hold">
                                          <p:stCondLst>
                                            <p:cond delay="0"/>
                                          </p:stCondLst>
                                        </p:cTn>
                                        <p:tgtEl>
                                          <p:spTgt spid="656562"/>
                                        </p:tgtEl>
                                        <p:attrNameLst>
                                          <p:attrName>style.visibility</p:attrName>
                                        </p:attrNameLst>
                                      </p:cBhvr>
                                      <p:to>
                                        <p:strVal val="visible"/>
                                      </p:to>
                                    </p:set>
                                    <p:animEffect transition="in" filter="dissolve">
                                      <p:cBhvr>
                                        <p:cTn id="45" dur="500"/>
                                        <p:tgtEl>
                                          <p:spTgt spid="65656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656561"/>
                                        </p:tgtEl>
                                        <p:attrNameLst>
                                          <p:attrName>style.visibility</p:attrName>
                                        </p:attrNameLst>
                                      </p:cBhvr>
                                      <p:to>
                                        <p:strVal val="visible"/>
                                      </p:to>
                                    </p:set>
                                    <p:animEffect transition="in" filter="dissolve">
                                      <p:cBhvr>
                                        <p:cTn id="48" dur="500"/>
                                        <p:tgtEl>
                                          <p:spTgt spid="65656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656450">
                                            <p:txEl>
                                              <p:pRg st="1" end="1"/>
                                            </p:txEl>
                                          </p:spTgt>
                                        </p:tgtEl>
                                        <p:attrNameLst>
                                          <p:attrName>style.visibility</p:attrName>
                                        </p:attrNameLst>
                                      </p:cBhvr>
                                      <p:to>
                                        <p:strVal val="visible"/>
                                      </p:to>
                                    </p:set>
                                    <p:animEffect transition="in" filter="dissolve">
                                      <p:cBhvr>
                                        <p:cTn id="53" dur="500"/>
                                        <p:tgtEl>
                                          <p:spTgt spid="656450">
                                            <p:txEl>
                                              <p:pRg st="1" end="1"/>
                                            </p:txEl>
                                          </p:spTgt>
                                        </p:tgtEl>
                                      </p:cBhvr>
                                    </p:animEffect>
                                  </p:childTnLst>
                                </p:cTn>
                              </p:par>
                              <p:par>
                                <p:cTn id="54" presetID="9" presetClass="exit" presetSubtype="0" fill="hold" nodeType="withEffect">
                                  <p:stCondLst>
                                    <p:cond delay="0"/>
                                  </p:stCondLst>
                                  <p:childTnLst>
                                    <p:animEffect transition="out" filter="dissolve">
                                      <p:cBhvr>
                                        <p:cTn id="55" dur="500"/>
                                        <p:tgtEl>
                                          <p:spTgt spid="656560"/>
                                        </p:tgtEl>
                                      </p:cBhvr>
                                    </p:animEffect>
                                    <p:set>
                                      <p:cBhvr>
                                        <p:cTn id="56" dur="1" fill="hold">
                                          <p:stCondLst>
                                            <p:cond delay="499"/>
                                          </p:stCondLst>
                                        </p:cTn>
                                        <p:tgtEl>
                                          <p:spTgt spid="656560"/>
                                        </p:tgtEl>
                                        <p:attrNameLst>
                                          <p:attrName>style.visibility</p:attrName>
                                        </p:attrNameLst>
                                      </p:cBhvr>
                                      <p:to>
                                        <p:strVal val="hidden"/>
                                      </p:to>
                                    </p:set>
                                  </p:childTnLst>
                                </p:cTn>
                              </p:par>
                              <p:par>
                                <p:cTn id="57" presetID="9" presetClass="exit" presetSubtype="0" fill="hold" nodeType="withEffect">
                                  <p:stCondLst>
                                    <p:cond delay="0"/>
                                  </p:stCondLst>
                                  <p:childTnLst>
                                    <p:animEffect transition="out" filter="dissolve">
                                      <p:cBhvr>
                                        <p:cTn id="58" dur="500"/>
                                        <p:tgtEl>
                                          <p:spTgt spid="656559"/>
                                        </p:tgtEl>
                                      </p:cBhvr>
                                    </p:animEffect>
                                    <p:set>
                                      <p:cBhvr>
                                        <p:cTn id="59" dur="1" fill="hold">
                                          <p:stCondLst>
                                            <p:cond delay="499"/>
                                          </p:stCondLst>
                                        </p:cTn>
                                        <p:tgtEl>
                                          <p:spTgt spid="656559"/>
                                        </p:tgtEl>
                                        <p:attrNameLst>
                                          <p:attrName>style.visibility</p:attrName>
                                        </p:attrNameLst>
                                      </p:cBhvr>
                                      <p:to>
                                        <p:strVal val="hidden"/>
                                      </p:to>
                                    </p:set>
                                  </p:childTnLst>
                                </p:cTn>
                              </p:par>
                              <p:par>
                                <p:cTn id="60" presetID="9" presetClass="exit" presetSubtype="0" fill="hold" nodeType="withEffect">
                                  <p:stCondLst>
                                    <p:cond delay="0"/>
                                  </p:stCondLst>
                                  <p:childTnLst>
                                    <p:animEffect transition="out" filter="dissolve">
                                      <p:cBhvr>
                                        <p:cTn id="61" dur="500"/>
                                        <p:tgtEl>
                                          <p:spTgt spid="656558"/>
                                        </p:tgtEl>
                                      </p:cBhvr>
                                    </p:animEffect>
                                    <p:set>
                                      <p:cBhvr>
                                        <p:cTn id="62" dur="1" fill="hold">
                                          <p:stCondLst>
                                            <p:cond delay="499"/>
                                          </p:stCondLst>
                                        </p:cTn>
                                        <p:tgtEl>
                                          <p:spTgt spid="656558"/>
                                        </p:tgtEl>
                                        <p:attrNameLst>
                                          <p:attrName>style.visibility</p:attrName>
                                        </p:attrNameLst>
                                      </p:cBhvr>
                                      <p:to>
                                        <p:strVal val="hidden"/>
                                      </p:to>
                                    </p:set>
                                  </p:childTnLst>
                                </p:cTn>
                              </p:par>
                              <p:par>
                                <p:cTn id="63" presetID="9" presetClass="exit" presetSubtype="0" fill="hold" nodeType="withEffect">
                                  <p:stCondLst>
                                    <p:cond delay="0"/>
                                  </p:stCondLst>
                                  <p:childTnLst>
                                    <p:animEffect transition="out" filter="dissolve">
                                      <p:cBhvr>
                                        <p:cTn id="64" dur="500"/>
                                        <p:tgtEl>
                                          <p:spTgt spid="656557"/>
                                        </p:tgtEl>
                                      </p:cBhvr>
                                    </p:animEffect>
                                    <p:set>
                                      <p:cBhvr>
                                        <p:cTn id="65" dur="1" fill="hold">
                                          <p:stCondLst>
                                            <p:cond delay="499"/>
                                          </p:stCondLst>
                                        </p:cTn>
                                        <p:tgtEl>
                                          <p:spTgt spid="656557"/>
                                        </p:tgtEl>
                                        <p:attrNameLst>
                                          <p:attrName>style.visibility</p:attrName>
                                        </p:attrNameLst>
                                      </p:cBhvr>
                                      <p:to>
                                        <p:strVal val="hidden"/>
                                      </p:to>
                                    </p:set>
                                  </p:childTnLst>
                                </p:cTn>
                              </p:par>
                              <p:par>
                                <p:cTn id="66" presetID="9" presetClass="exit" presetSubtype="0" fill="hold" nodeType="withEffect">
                                  <p:stCondLst>
                                    <p:cond delay="0"/>
                                  </p:stCondLst>
                                  <p:childTnLst>
                                    <p:animEffect transition="out" filter="dissolve">
                                      <p:cBhvr>
                                        <p:cTn id="67" dur="500"/>
                                        <p:tgtEl>
                                          <p:spTgt spid="656555"/>
                                        </p:tgtEl>
                                      </p:cBhvr>
                                    </p:animEffect>
                                    <p:set>
                                      <p:cBhvr>
                                        <p:cTn id="68" dur="1" fill="hold">
                                          <p:stCondLst>
                                            <p:cond delay="499"/>
                                          </p:stCondLst>
                                        </p:cTn>
                                        <p:tgtEl>
                                          <p:spTgt spid="656555"/>
                                        </p:tgtEl>
                                        <p:attrNameLst>
                                          <p:attrName>style.visibility</p:attrName>
                                        </p:attrNameLst>
                                      </p:cBhvr>
                                      <p:to>
                                        <p:strVal val="hidden"/>
                                      </p:to>
                                    </p:set>
                                  </p:childTnLst>
                                </p:cTn>
                              </p:par>
                              <p:par>
                                <p:cTn id="69" presetID="9" presetClass="exit" presetSubtype="0" fill="hold" nodeType="withEffect">
                                  <p:stCondLst>
                                    <p:cond delay="0"/>
                                  </p:stCondLst>
                                  <p:childTnLst>
                                    <p:animEffect transition="out" filter="dissolve">
                                      <p:cBhvr>
                                        <p:cTn id="70" dur="500"/>
                                        <p:tgtEl>
                                          <p:spTgt spid="656556"/>
                                        </p:tgtEl>
                                      </p:cBhvr>
                                    </p:animEffect>
                                    <p:set>
                                      <p:cBhvr>
                                        <p:cTn id="71" dur="1" fill="hold">
                                          <p:stCondLst>
                                            <p:cond delay="499"/>
                                          </p:stCondLst>
                                        </p:cTn>
                                        <p:tgtEl>
                                          <p:spTgt spid="656556"/>
                                        </p:tgtEl>
                                        <p:attrNameLst>
                                          <p:attrName>style.visibility</p:attrName>
                                        </p:attrNameLst>
                                      </p:cBhvr>
                                      <p:to>
                                        <p:strVal val="hidden"/>
                                      </p:to>
                                    </p:set>
                                  </p:childTnLst>
                                </p:cTn>
                              </p:par>
                              <p:par>
                                <p:cTn id="72" presetID="9" presetClass="exit" presetSubtype="0" fill="hold" nodeType="withEffect">
                                  <p:stCondLst>
                                    <p:cond delay="0"/>
                                  </p:stCondLst>
                                  <p:childTnLst>
                                    <p:animEffect transition="out" filter="dissolve">
                                      <p:cBhvr>
                                        <p:cTn id="73" dur="500"/>
                                        <p:tgtEl>
                                          <p:spTgt spid="656553"/>
                                        </p:tgtEl>
                                      </p:cBhvr>
                                    </p:animEffect>
                                    <p:set>
                                      <p:cBhvr>
                                        <p:cTn id="74" dur="1" fill="hold">
                                          <p:stCondLst>
                                            <p:cond delay="499"/>
                                          </p:stCondLst>
                                        </p:cTn>
                                        <p:tgtEl>
                                          <p:spTgt spid="656553"/>
                                        </p:tgtEl>
                                        <p:attrNameLst>
                                          <p:attrName>style.visibility</p:attrName>
                                        </p:attrNameLst>
                                      </p:cBhvr>
                                      <p:to>
                                        <p:strVal val="hidden"/>
                                      </p:to>
                                    </p:set>
                                  </p:childTnLst>
                                </p:cTn>
                              </p:par>
                              <p:par>
                                <p:cTn id="75" presetID="9" presetClass="exit" presetSubtype="0" fill="hold" nodeType="withEffect">
                                  <p:stCondLst>
                                    <p:cond delay="0"/>
                                  </p:stCondLst>
                                  <p:childTnLst>
                                    <p:animEffect transition="out" filter="dissolve">
                                      <p:cBhvr>
                                        <p:cTn id="76" dur="500"/>
                                        <p:tgtEl>
                                          <p:spTgt spid="656554"/>
                                        </p:tgtEl>
                                      </p:cBhvr>
                                    </p:animEffect>
                                    <p:set>
                                      <p:cBhvr>
                                        <p:cTn id="77" dur="1" fill="hold">
                                          <p:stCondLst>
                                            <p:cond delay="499"/>
                                          </p:stCondLst>
                                        </p:cTn>
                                        <p:tgtEl>
                                          <p:spTgt spid="656554"/>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656450">
                                            <p:txEl>
                                              <p:pRg st="2" end="2"/>
                                            </p:txEl>
                                          </p:spTgt>
                                        </p:tgtEl>
                                        <p:attrNameLst>
                                          <p:attrName>style.visibility</p:attrName>
                                        </p:attrNameLst>
                                      </p:cBhvr>
                                      <p:to>
                                        <p:strVal val="visible"/>
                                      </p:to>
                                    </p:set>
                                    <p:animEffect transition="in" filter="dissolve">
                                      <p:cBhvr>
                                        <p:cTn id="82" dur="500"/>
                                        <p:tgtEl>
                                          <p:spTgt spid="6564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528" grpId="0"/>
      <p:bldP spid="656529" grpId="0"/>
      <p:bldP spid="656540" grpId="0"/>
      <p:bldP spid="656561" grpId="0"/>
      <p:bldP spid="656562"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a:extLst>
              <a:ext uri="{FF2B5EF4-FFF2-40B4-BE49-F238E27FC236}">
                <a16:creationId xmlns:a16="http://schemas.microsoft.com/office/drawing/2014/main" xmlns="" id="{95D8A3F2-C7CF-4BD7-A3E8-FC584B7AA4D2}"/>
              </a:ext>
            </a:extLst>
          </p:cNvPr>
          <p:cNvSpPr>
            <a:spLocks noChangeArrowheads="1"/>
          </p:cNvSpPr>
          <p:nvPr/>
        </p:nvSpPr>
        <p:spPr bwMode="auto">
          <a:xfrm>
            <a:off x="1525588" y="1598613"/>
            <a:ext cx="7315200"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17475">
              <a:spcBef>
                <a:spcPct val="0"/>
              </a:spcBef>
              <a:defRPr>
                <a:solidFill>
                  <a:schemeClr val="tx1"/>
                </a:solidFill>
                <a:latin typeface="Arial" panose="020B0604020202020204" pitchFamily="34" charset="0"/>
              </a:defRPr>
            </a:lvl1pPr>
            <a:lvl2pPr marL="800100" indent="-342900" defTabSz="117475">
              <a:spcBef>
                <a:spcPct val="0"/>
              </a:spcBef>
              <a:defRPr>
                <a:solidFill>
                  <a:schemeClr val="tx1"/>
                </a:solidFill>
                <a:latin typeface="Arial" panose="020B0604020202020204" pitchFamily="34" charset="0"/>
              </a:defRPr>
            </a:lvl2pPr>
            <a:lvl3pPr marL="1663700" indent="-342900" defTabSz="117475">
              <a:spcBef>
                <a:spcPct val="0"/>
              </a:spcBef>
              <a:defRPr>
                <a:solidFill>
                  <a:schemeClr val="tx1"/>
                </a:solidFill>
                <a:latin typeface="Arial" panose="020B0604020202020204" pitchFamily="34" charset="0"/>
              </a:defRPr>
            </a:lvl3pPr>
            <a:lvl4pPr marL="2120900" indent="-342900" defTabSz="117475">
              <a:spcBef>
                <a:spcPct val="0"/>
              </a:spcBef>
              <a:defRPr>
                <a:solidFill>
                  <a:schemeClr val="tx1"/>
                </a:solidFill>
                <a:latin typeface="Arial" panose="020B0604020202020204" pitchFamily="34" charset="0"/>
              </a:defRPr>
            </a:lvl4pPr>
            <a:lvl5pPr marL="2578100" indent="-342900" defTabSz="117475">
              <a:spcBef>
                <a:spcPct val="0"/>
              </a:spcBef>
              <a:defRPr>
                <a:solidFill>
                  <a:schemeClr val="tx1"/>
                </a:solidFill>
                <a:latin typeface="Arial" panose="020B0604020202020204" pitchFamily="34" charset="0"/>
              </a:defRPr>
            </a:lvl5pPr>
            <a:lvl6pPr marL="3035300" indent="-342900" defTabSz="117475" fontAlgn="base">
              <a:spcBef>
                <a:spcPct val="0"/>
              </a:spcBef>
              <a:spcAft>
                <a:spcPct val="0"/>
              </a:spcAft>
              <a:defRPr>
                <a:solidFill>
                  <a:schemeClr val="tx1"/>
                </a:solidFill>
                <a:latin typeface="Arial" panose="020B0604020202020204" pitchFamily="34" charset="0"/>
              </a:defRPr>
            </a:lvl6pPr>
            <a:lvl7pPr marL="3492500" indent="-342900" defTabSz="117475" fontAlgn="base">
              <a:spcBef>
                <a:spcPct val="0"/>
              </a:spcBef>
              <a:spcAft>
                <a:spcPct val="0"/>
              </a:spcAft>
              <a:defRPr>
                <a:solidFill>
                  <a:schemeClr val="tx1"/>
                </a:solidFill>
                <a:latin typeface="Arial" panose="020B0604020202020204" pitchFamily="34" charset="0"/>
              </a:defRPr>
            </a:lvl7pPr>
            <a:lvl8pPr marL="3949700" indent="-342900" defTabSz="117475" fontAlgn="base">
              <a:spcBef>
                <a:spcPct val="0"/>
              </a:spcBef>
              <a:spcAft>
                <a:spcPct val="0"/>
              </a:spcAft>
              <a:defRPr>
                <a:solidFill>
                  <a:schemeClr val="tx1"/>
                </a:solidFill>
                <a:latin typeface="Arial" panose="020B0604020202020204" pitchFamily="34" charset="0"/>
              </a:defRPr>
            </a:lvl8pPr>
            <a:lvl9pPr marL="4406900" indent="-342900" defTabSz="117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Write an algorithm to implement quick sort:</a:t>
            </a:r>
          </a:p>
          <a:p>
            <a:pPr lvl="1">
              <a:spcBef>
                <a:spcPct val="20000"/>
              </a:spcBef>
              <a:buFontTx/>
              <a:buNone/>
            </a:pPr>
            <a:r>
              <a:rPr lang="en-US" altLang="en-US" b="1">
                <a:solidFill>
                  <a:schemeClr val="accent2"/>
                </a:solidFill>
              </a:rPr>
              <a:t>QuickSort(low,high)</a:t>
            </a:r>
          </a:p>
          <a:p>
            <a:pPr lvl="1">
              <a:spcBef>
                <a:spcPct val="20000"/>
              </a:spcBef>
              <a:buFontTx/>
              <a:buNone/>
            </a:pPr>
            <a:r>
              <a:rPr lang="en-US" altLang="en-US" sz="1600">
                <a:solidFill>
                  <a:schemeClr val="accent2"/>
                </a:solidFill>
              </a:rPr>
              <a:t>	1.	If (low &gt; high):</a:t>
            </a:r>
          </a:p>
          <a:p>
            <a:pPr lvl="1">
              <a:spcBef>
                <a:spcPct val="20000"/>
              </a:spcBef>
              <a:buFontTx/>
              <a:buNone/>
            </a:pPr>
            <a:r>
              <a:rPr lang="en-US" altLang="en-US" sz="1600">
                <a:solidFill>
                  <a:schemeClr val="accent2"/>
                </a:solidFill>
              </a:rPr>
              <a:t>			</a:t>
            </a:r>
            <a:r>
              <a:rPr lang="en-US" altLang="en-US" sz="1400">
                <a:solidFill>
                  <a:schemeClr val="accent2"/>
                </a:solidFill>
              </a:rPr>
              <a:t>	  a.  Return</a:t>
            </a:r>
          </a:p>
          <a:p>
            <a:pPr lvl="1">
              <a:spcBef>
                <a:spcPct val="20000"/>
              </a:spcBef>
              <a:buFontTx/>
              <a:buNone/>
            </a:pPr>
            <a:r>
              <a:rPr lang="en-US" altLang="en-US" sz="1600">
                <a:solidFill>
                  <a:schemeClr val="accent2"/>
                </a:solidFill>
              </a:rPr>
              <a:t>	2.	Set pivot = arr[low]</a:t>
            </a:r>
          </a:p>
          <a:p>
            <a:pPr lvl="1">
              <a:spcBef>
                <a:spcPct val="20000"/>
              </a:spcBef>
              <a:buFontTx/>
              <a:buNone/>
            </a:pPr>
            <a:r>
              <a:rPr lang="en-US" altLang="en-US" sz="1600">
                <a:solidFill>
                  <a:schemeClr val="accent2"/>
                </a:solidFill>
              </a:rPr>
              <a:t>	3.	Set i = low + 1</a:t>
            </a:r>
          </a:p>
          <a:p>
            <a:pPr lvl="1">
              <a:spcBef>
                <a:spcPct val="20000"/>
              </a:spcBef>
              <a:buFontTx/>
              <a:buNone/>
            </a:pPr>
            <a:r>
              <a:rPr lang="en-US" altLang="en-US" sz="1600">
                <a:solidFill>
                  <a:schemeClr val="accent2"/>
                </a:solidFill>
              </a:rPr>
              <a:t>	4.	Set j = high</a:t>
            </a:r>
          </a:p>
          <a:p>
            <a:pPr lvl="1">
              <a:spcBef>
                <a:spcPct val="20000"/>
              </a:spcBef>
              <a:buFontTx/>
              <a:buNone/>
            </a:pPr>
            <a:r>
              <a:rPr lang="en-US" altLang="en-US" sz="1600">
                <a:solidFill>
                  <a:schemeClr val="accent2"/>
                </a:solidFill>
              </a:rPr>
              <a:t>	5.	Repeat step 6 until i &gt; high or arr[i] &gt; pivot </a:t>
            </a:r>
            <a:r>
              <a:rPr lang="en-US" altLang="en-US" sz="1600" b="1">
                <a:solidFill>
                  <a:schemeClr val="accent2"/>
                </a:solidFill>
              </a:rPr>
              <a:t>// Search for an             																																				 // element</a:t>
            </a:r>
            <a:r>
              <a:rPr lang="en-US" altLang="en-US" sz="1600">
                <a:solidFill>
                  <a:schemeClr val="accent2"/>
                </a:solidFill>
              </a:rPr>
              <a:t> </a:t>
            </a:r>
            <a:r>
              <a:rPr lang="en-US" altLang="en-US" sz="1600" b="1">
                <a:solidFill>
                  <a:schemeClr val="accent2"/>
                </a:solidFill>
              </a:rPr>
              <a:t>greater than 																																				 // pivot</a:t>
            </a:r>
          </a:p>
          <a:p>
            <a:pPr lvl="1">
              <a:spcBef>
                <a:spcPct val="20000"/>
              </a:spcBef>
              <a:buFontTx/>
              <a:buNone/>
            </a:pPr>
            <a:r>
              <a:rPr lang="en-US" altLang="en-US" sz="1600">
                <a:solidFill>
                  <a:schemeClr val="accent2"/>
                </a:solidFill>
              </a:rPr>
              <a:t>	6.	Increment i by 1</a:t>
            </a:r>
          </a:p>
          <a:p>
            <a:pPr lvl="1">
              <a:spcBef>
                <a:spcPct val="20000"/>
              </a:spcBef>
              <a:buFontTx/>
              <a:buNone/>
            </a:pPr>
            <a:r>
              <a:rPr lang="en-US" altLang="en-US" sz="1600">
                <a:solidFill>
                  <a:schemeClr val="accent2"/>
                </a:solidFill>
              </a:rPr>
              <a:t>	7.	Repeat step 8 until j &lt; low or arr[j] &lt; pivot </a:t>
            </a:r>
            <a:r>
              <a:rPr lang="en-US" altLang="en-US" sz="1600" b="1">
                <a:solidFill>
                  <a:schemeClr val="accent2"/>
                </a:solidFill>
              </a:rPr>
              <a:t>// Search for an element 																																     // smaller than pivot</a:t>
            </a:r>
            <a:r>
              <a:rPr lang="en-US" altLang="en-US" sz="1600">
                <a:solidFill>
                  <a:schemeClr val="accent2"/>
                </a:solidFill>
              </a:rPr>
              <a:t>			</a:t>
            </a:r>
          </a:p>
          <a:p>
            <a:pPr lvl="1">
              <a:spcBef>
                <a:spcPct val="20000"/>
              </a:spcBef>
              <a:buFontTx/>
              <a:buNone/>
            </a:pPr>
            <a:r>
              <a:rPr lang="en-US" altLang="en-US" sz="1600">
                <a:solidFill>
                  <a:schemeClr val="accent2"/>
                </a:solidFill>
              </a:rPr>
              <a:t>      8.	Decrement j by 1</a:t>
            </a:r>
          </a:p>
          <a:p>
            <a:pPr lvl="1">
              <a:spcBef>
                <a:spcPct val="20000"/>
              </a:spcBef>
              <a:buFontTx/>
              <a:buNone/>
            </a:pPr>
            <a:r>
              <a:rPr lang="en-US" altLang="en-US" sz="1600">
                <a:solidFill>
                  <a:schemeClr val="accent2"/>
                </a:solidFill>
              </a:rPr>
              <a:t>	9.	If i &lt; j: </a:t>
            </a:r>
            <a:r>
              <a:rPr lang="en-US" altLang="en-US" sz="1600" b="1">
                <a:solidFill>
                  <a:schemeClr val="accent2"/>
                </a:solidFill>
              </a:rPr>
              <a:t>// If greater element is on the left of smaller element</a:t>
            </a:r>
          </a:p>
          <a:p>
            <a:pPr lvl="1">
              <a:spcBef>
                <a:spcPct val="20000"/>
              </a:spcBef>
              <a:buFontTx/>
              <a:buNone/>
            </a:pPr>
            <a:r>
              <a:rPr lang="en-US" altLang="en-US" sz="1600">
                <a:solidFill>
                  <a:schemeClr val="accent2"/>
                </a:solidFill>
              </a:rPr>
              <a:t>			</a:t>
            </a:r>
            <a:r>
              <a:rPr lang="en-US" altLang="en-US" sz="1400">
                <a:solidFill>
                  <a:schemeClr val="accent2"/>
                </a:solidFill>
              </a:rPr>
              <a:t>	  a.  Swap arr[i] with arr[j]</a:t>
            </a:r>
          </a:p>
        </p:txBody>
      </p:sp>
      <p:sp>
        <p:nvSpPr>
          <p:cNvPr id="576550" name="Text Box 38">
            <a:extLst>
              <a:ext uri="{FF2B5EF4-FFF2-40B4-BE49-F238E27FC236}">
                <a16:creationId xmlns:a16="http://schemas.microsoft.com/office/drawing/2014/main" xmlns="" id="{BCFEB972-FAEE-47B4-9526-1BB7AD59F16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576552" name="Line 40">
            <a:extLst>
              <a:ext uri="{FF2B5EF4-FFF2-40B4-BE49-F238E27FC236}">
                <a16:creationId xmlns:a16="http://schemas.microsoft.com/office/drawing/2014/main" xmlns="" id="{AA0407BF-B4D6-4BF9-96F2-6FAFABB15A14}"/>
              </a:ext>
            </a:extLst>
          </p:cNvPr>
          <p:cNvSpPr>
            <a:spLocks noChangeShapeType="1"/>
          </p:cNvSpPr>
          <p:nvPr/>
        </p:nvSpPr>
        <p:spPr bwMode="auto">
          <a:xfrm>
            <a:off x="2438400" y="2286000"/>
            <a:ext cx="0" cy="388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 name="Rectangle 6">
            <a:extLst>
              <a:ext uri="{FF2B5EF4-FFF2-40B4-BE49-F238E27FC236}">
                <a16:creationId xmlns:a16="http://schemas.microsoft.com/office/drawing/2014/main" xmlns="" id="{E4694646-6D83-466A-9438-1D9FC30D471D}"/>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19573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76514">
                                            <p:txEl>
                                              <p:pRg st="0" end="0"/>
                                            </p:txEl>
                                          </p:spTgt>
                                        </p:tgtEl>
                                        <p:attrNameLst>
                                          <p:attrName>style.visibility</p:attrName>
                                        </p:attrNameLst>
                                      </p:cBhvr>
                                      <p:to>
                                        <p:strVal val="visible"/>
                                      </p:to>
                                    </p:set>
                                    <p:animEffect transition="in" filter="dissolve">
                                      <p:cBhvr>
                                        <p:cTn id="7" dur="500"/>
                                        <p:tgtEl>
                                          <p:spTgt spid="5765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76514">
                                            <p:txEl>
                                              <p:pRg st="1" end="1"/>
                                            </p:txEl>
                                          </p:spTgt>
                                        </p:tgtEl>
                                        <p:attrNameLst>
                                          <p:attrName>style.visibility</p:attrName>
                                        </p:attrNameLst>
                                      </p:cBhvr>
                                      <p:to>
                                        <p:strVal val="visible"/>
                                      </p:to>
                                    </p:set>
                                    <p:animEffect transition="in" filter="dissolve">
                                      <p:cBhvr>
                                        <p:cTn id="12" dur="500"/>
                                        <p:tgtEl>
                                          <p:spTgt spid="576514">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76514">
                                            <p:txEl>
                                              <p:pRg st="2" end="2"/>
                                            </p:txEl>
                                          </p:spTgt>
                                        </p:tgtEl>
                                        <p:attrNameLst>
                                          <p:attrName>style.visibility</p:attrName>
                                        </p:attrNameLst>
                                      </p:cBhvr>
                                      <p:to>
                                        <p:strVal val="visible"/>
                                      </p:to>
                                    </p:set>
                                    <p:animEffect transition="in" filter="dissolve">
                                      <p:cBhvr>
                                        <p:cTn id="15" dur="500"/>
                                        <p:tgtEl>
                                          <p:spTgt spid="576514">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6514">
                                            <p:txEl>
                                              <p:pRg st="3" end="3"/>
                                            </p:txEl>
                                          </p:spTgt>
                                        </p:tgtEl>
                                        <p:attrNameLst>
                                          <p:attrName>style.visibility</p:attrName>
                                        </p:attrNameLst>
                                      </p:cBhvr>
                                      <p:to>
                                        <p:strVal val="visible"/>
                                      </p:to>
                                    </p:set>
                                    <p:animEffect transition="in" filter="dissolve">
                                      <p:cBhvr>
                                        <p:cTn id="18" dur="500"/>
                                        <p:tgtEl>
                                          <p:spTgt spid="576514">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6514">
                                            <p:txEl>
                                              <p:pRg st="4" end="4"/>
                                            </p:txEl>
                                          </p:spTgt>
                                        </p:tgtEl>
                                        <p:attrNameLst>
                                          <p:attrName>style.visibility</p:attrName>
                                        </p:attrNameLst>
                                      </p:cBhvr>
                                      <p:to>
                                        <p:strVal val="visible"/>
                                      </p:to>
                                    </p:set>
                                    <p:animEffect transition="in" filter="dissolve">
                                      <p:cBhvr>
                                        <p:cTn id="21" dur="500"/>
                                        <p:tgtEl>
                                          <p:spTgt spid="576514">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76514">
                                            <p:txEl>
                                              <p:pRg st="5" end="5"/>
                                            </p:txEl>
                                          </p:spTgt>
                                        </p:tgtEl>
                                        <p:attrNameLst>
                                          <p:attrName>style.visibility</p:attrName>
                                        </p:attrNameLst>
                                      </p:cBhvr>
                                      <p:to>
                                        <p:strVal val="visible"/>
                                      </p:to>
                                    </p:set>
                                    <p:animEffect transition="in" filter="dissolve">
                                      <p:cBhvr>
                                        <p:cTn id="24" dur="500"/>
                                        <p:tgtEl>
                                          <p:spTgt spid="576514">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76514">
                                            <p:txEl>
                                              <p:pRg st="6" end="6"/>
                                            </p:txEl>
                                          </p:spTgt>
                                        </p:tgtEl>
                                        <p:attrNameLst>
                                          <p:attrName>style.visibility</p:attrName>
                                        </p:attrNameLst>
                                      </p:cBhvr>
                                      <p:to>
                                        <p:strVal val="visible"/>
                                      </p:to>
                                    </p:set>
                                    <p:animEffect transition="in" filter="dissolve">
                                      <p:cBhvr>
                                        <p:cTn id="27" dur="500"/>
                                        <p:tgtEl>
                                          <p:spTgt spid="576514">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576514">
                                            <p:txEl>
                                              <p:pRg st="7" end="7"/>
                                            </p:txEl>
                                          </p:spTgt>
                                        </p:tgtEl>
                                        <p:attrNameLst>
                                          <p:attrName>style.visibility</p:attrName>
                                        </p:attrNameLst>
                                      </p:cBhvr>
                                      <p:to>
                                        <p:strVal val="visible"/>
                                      </p:to>
                                    </p:set>
                                    <p:animEffect transition="in" filter="dissolve">
                                      <p:cBhvr>
                                        <p:cTn id="30" dur="500"/>
                                        <p:tgtEl>
                                          <p:spTgt spid="576514">
                                            <p:txEl>
                                              <p:pRg st="7" end="7"/>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576514">
                                            <p:txEl>
                                              <p:pRg st="8" end="8"/>
                                            </p:txEl>
                                          </p:spTgt>
                                        </p:tgtEl>
                                        <p:attrNameLst>
                                          <p:attrName>style.visibility</p:attrName>
                                        </p:attrNameLst>
                                      </p:cBhvr>
                                      <p:to>
                                        <p:strVal val="visible"/>
                                      </p:to>
                                    </p:set>
                                    <p:animEffect transition="in" filter="dissolve">
                                      <p:cBhvr>
                                        <p:cTn id="33" dur="500"/>
                                        <p:tgtEl>
                                          <p:spTgt spid="576514">
                                            <p:txEl>
                                              <p:pRg st="8" end="8"/>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576514">
                                            <p:txEl>
                                              <p:pRg st="9" end="9"/>
                                            </p:txEl>
                                          </p:spTgt>
                                        </p:tgtEl>
                                        <p:attrNameLst>
                                          <p:attrName>style.visibility</p:attrName>
                                        </p:attrNameLst>
                                      </p:cBhvr>
                                      <p:to>
                                        <p:strVal val="visible"/>
                                      </p:to>
                                    </p:set>
                                    <p:animEffect transition="in" filter="dissolve">
                                      <p:cBhvr>
                                        <p:cTn id="36" dur="500"/>
                                        <p:tgtEl>
                                          <p:spTgt spid="576514">
                                            <p:txEl>
                                              <p:pRg st="9" end="9"/>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576514">
                                            <p:txEl>
                                              <p:pRg st="10" end="10"/>
                                            </p:txEl>
                                          </p:spTgt>
                                        </p:tgtEl>
                                        <p:attrNameLst>
                                          <p:attrName>style.visibility</p:attrName>
                                        </p:attrNameLst>
                                      </p:cBhvr>
                                      <p:to>
                                        <p:strVal val="visible"/>
                                      </p:to>
                                    </p:set>
                                    <p:animEffect transition="in" filter="dissolve">
                                      <p:cBhvr>
                                        <p:cTn id="39" dur="500"/>
                                        <p:tgtEl>
                                          <p:spTgt spid="576514">
                                            <p:txEl>
                                              <p:pRg st="10" end="10"/>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576514">
                                            <p:txEl>
                                              <p:pRg st="11" end="11"/>
                                            </p:txEl>
                                          </p:spTgt>
                                        </p:tgtEl>
                                        <p:attrNameLst>
                                          <p:attrName>style.visibility</p:attrName>
                                        </p:attrNameLst>
                                      </p:cBhvr>
                                      <p:to>
                                        <p:strVal val="visible"/>
                                      </p:to>
                                    </p:set>
                                    <p:animEffect transition="in" filter="dissolve">
                                      <p:cBhvr>
                                        <p:cTn id="42" dur="500"/>
                                        <p:tgtEl>
                                          <p:spTgt spid="576514">
                                            <p:txEl>
                                              <p:pRg st="11" end="11"/>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576514">
                                            <p:txEl>
                                              <p:pRg st="12" end="12"/>
                                            </p:txEl>
                                          </p:spTgt>
                                        </p:tgtEl>
                                        <p:attrNameLst>
                                          <p:attrName>style.visibility</p:attrName>
                                        </p:attrNameLst>
                                      </p:cBhvr>
                                      <p:to>
                                        <p:strVal val="visible"/>
                                      </p:to>
                                    </p:set>
                                    <p:animEffect transition="in" filter="dissolve">
                                      <p:cBhvr>
                                        <p:cTn id="45" dur="500"/>
                                        <p:tgtEl>
                                          <p:spTgt spid="57651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a:extLst>
              <a:ext uri="{FF2B5EF4-FFF2-40B4-BE49-F238E27FC236}">
                <a16:creationId xmlns:a16="http://schemas.microsoft.com/office/drawing/2014/main" xmlns="" id="{3861C26E-BB1D-4ADD-BB55-7731A2EF63B8}"/>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231775">
              <a:spcBef>
                <a:spcPct val="0"/>
              </a:spcBef>
              <a:defRPr>
                <a:solidFill>
                  <a:schemeClr val="tx1"/>
                </a:solidFill>
                <a:latin typeface="Arial" panose="020B0604020202020204" pitchFamily="34" charset="0"/>
              </a:defRPr>
            </a:lvl1pPr>
            <a:lvl2pPr marL="800100" indent="-342900" defTabSz="231775">
              <a:spcBef>
                <a:spcPct val="0"/>
              </a:spcBef>
              <a:defRPr>
                <a:solidFill>
                  <a:schemeClr val="tx1"/>
                </a:solidFill>
                <a:latin typeface="Arial" panose="020B0604020202020204" pitchFamily="34" charset="0"/>
              </a:defRPr>
            </a:lvl2pPr>
            <a:lvl3pPr marL="1257300" indent="-342900" defTabSz="231775">
              <a:spcBef>
                <a:spcPct val="0"/>
              </a:spcBef>
              <a:defRPr>
                <a:solidFill>
                  <a:schemeClr val="tx1"/>
                </a:solidFill>
                <a:latin typeface="Arial" panose="020B0604020202020204" pitchFamily="34" charset="0"/>
              </a:defRPr>
            </a:lvl3pPr>
            <a:lvl4pPr marL="1714500" indent="-342900" defTabSz="231775">
              <a:spcBef>
                <a:spcPct val="0"/>
              </a:spcBef>
              <a:defRPr>
                <a:solidFill>
                  <a:schemeClr val="tx1"/>
                </a:solidFill>
                <a:latin typeface="Arial" panose="020B0604020202020204" pitchFamily="34" charset="0"/>
              </a:defRPr>
            </a:lvl4pPr>
            <a:lvl5pPr marL="2171700" indent="-342900" defTabSz="231775">
              <a:spcBef>
                <a:spcPct val="0"/>
              </a:spcBef>
              <a:defRPr>
                <a:solidFill>
                  <a:schemeClr val="tx1"/>
                </a:solidFill>
                <a:latin typeface="Arial" panose="020B0604020202020204" pitchFamily="34" charset="0"/>
              </a:defRPr>
            </a:lvl5pPr>
            <a:lvl6pPr marL="2628900" indent="-342900" defTabSz="231775" fontAlgn="base">
              <a:spcBef>
                <a:spcPct val="0"/>
              </a:spcBef>
              <a:spcAft>
                <a:spcPct val="0"/>
              </a:spcAft>
              <a:defRPr>
                <a:solidFill>
                  <a:schemeClr val="tx1"/>
                </a:solidFill>
                <a:latin typeface="Arial" panose="020B0604020202020204" pitchFamily="34" charset="0"/>
              </a:defRPr>
            </a:lvl6pPr>
            <a:lvl7pPr marL="3086100" indent="-342900" defTabSz="231775" fontAlgn="base">
              <a:spcBef>
                <a:spcPct val="0"/>
              </a:spcBef>
              <a:spcAft>
                <a:spcPct val="0"/>
              </a:spcAft>
              <a:defRPr>
                <a:solidFill>
                  <a:schemeClr val="tx1"/>
                </a:solidFill>
                <a:latin typeface="Arial" panose="020B0604020202020204" pitchFamily="34" charset="0"/>
              </a:defRPr>
            </a:lvl7pPr>
            <a:lvl8pPr marL="3543300" indent="-342900" defTabSz="231775" fontAlgn="base">
              <a:spcBef>
                <a:spcPct val="0"/>
              </a:spcBef>
              <a:spcAft>
                <a:spcPct val="0"/>
              </a:spcAft>
              <a:defRPr>
                <a:solidFill>
                  <a:schemeClr val="tx1"/>
                </a:solidFill>
                <a:latin typeface="Arial" panose="020B0604020202020204" pitchFamily="34" charset="0"/>
              </a:defRPr>
            </a:lvl8pPr>
            <a:lvl9pPr marL="4000500" indent="-342900" defTabSz="231775" fontAlgn="base">
              <a:spcBef>
                <a:spcPct val="0"/>
              </a:spcBef>
              <a:spcAft>
                <a:spcPct val="0"/>
              </a:spcAft>
              <a:defRPr>
                <a:solidFill>
                  <a:schemeClr val="tx1"/>
                </a:solidFill>
                <a:latin typeface="Arial" panose="020B0604020202020204" pitchFamily="34" charset="0"/>
              </a:defRPr>
            </a:lvl9pPr>
          </a:lstStyle>
          <a:p>
            <a:pPr lvl="1">
              <a:spcBef>
                <a:spcPct val="20000"/>
              </a:spcBef>
              <a:buFontTx/>
              <a:buNone/>
            </a:pPr>
            <a:r>
              <a:rPr lang="en-US" altLang="en-US" sz="1600">
                <a:solidFill>
                  <a:schemeClr val="accent2"/>
                </a:solidFill>
              </a:rPr>
              <a:t>	10.	If i &lt;= j:</a:t>
            </a:r>
          </a:p>
          <a:p>
            <a:pPr lvl="1">
              <a:spcBef>
                <a:spcPct val="20000"/>
              </a:spcBef>
              <a:buFontTx/>
              <a:buNone/>
            </a:pPr>
            <a:r>
              <a:rPr lang="en-US" altLang="en-US" sz="1600">
                <a:solidFill>
                  <a:schemeClr val="accent2"/>
                </a:solidFill>
              </a:rPr>
              <a:t>			  </a:t>
            </a:r>
            <a:r>
              <a:rPr lang="en-US" altLang="en-US" sz="1400">
                <a:solidFill>
                  <a:schemeClr val="accent2"/>
                </a:solidFill>
              </a:rPr>
              <a:t>a.  Go to step 5</a:t>
            </a:r>
            <a:r>
              <a:rPr lang="en-US" altLang="en-US" sz="1600">
                <a:solidFill>
                  <a:schemeClr val="accent2"/>
                </a:solidFill>
              </a:rPr>
              <a:t> </a:t>
            </a:r>
            <a:r>
              <a:rPr lang="en-US" altLang="en-US" sz="1400" b="1">
                <a:solidFill>
                  <a:schemeClr val="accent2"/>
                </a:solidFill>
              </a:rPr>
              <a:t>// Continue the search</a:t>
            </a:r>
          </a:p>
          <a:p>
            <a:pPr lvl="1">
              <a:spcBef>
                <a:spcPct val="20000"/>
              </a:spcBef>
              <a:buFontTx/>
              <a:buNone/>
            </a:pPr>
            <a:r>
              <a:rPr lang="en-US" altLang="en-US" sz="1600">
                <a:solidFill>
                  <a:schemeClr val="accent2"/>
                </a:solidFill>
              </a:rPr>
              <a:t>	11.	If low &lt; j:</a:t>
            </a:r>
          </a:p>
          <a:p>
            <a:pPr lvl="1">
              <a:spcBef>
                <a:spcPct val="20000"/>
              </a:spcBef>
              <a:buFontTx/>
              <a:buNone/>
            </a:pPr>
            <a:r>
              <a:rPr lang="en-US" altLang="en-US" sz="1600">
                <a:solidFill>
                  <a:schemeClr val="accent2"/>
                </a:solidFill>
              </a:rPr>
              <a:t>			  </a:t>
            </a:r>
            <a:r>
              <a:rPr lang="en-US" altLang="en-US" sz="1400">
                <a:solidFill>
                  <a:schemeClr val="accent2"/>
                </a:solidFill>
              </a:rPr>
              <a:t>a.  Swap arr[low] with arr[j]</a:t>
            </a:r>
            <a:r>
              <a:rPr lang="en-US" altLang="en-US" sz="1600">
                <a:solidFill>
                  <a:schemeClr val="accent2"/>
                </a:solidFill>
              </a:rPr>
              <a:t> </a:t>
            </a:r>
            <a:r>
              <a:rPr lang="en-US" altLang="en-US" sz="1400" b="1">
                <a:solidFill>
                  <a:schemeClr val="accent2"/>
                </a:solidFill>
              </a:rPr>
              <a:t>// Swap pivot with last element in                          											   // first part of the list</a:t>
            </a:r>
          </a:p>
          <a:p>
            <a:pPr lvl="1">
              <a:spcBef>
                <a:spcPct val="20000"/>
              </a:spcBef>
              <a:buFontTx/>
              <a:buNone/>
            </a:pPr>
            <a:r>
              <a:rPr lang="en-US" altLang="en-US" sz="1600">
                <a:solidFill>
                  <a:schemeClr val="accent2"/>
                </a:solidFill>
              </a:rPr>
              <a:t>	12.	QuickSort(low, j </a:t>
            </a:r>
            <a:r>
              <a:rPr lang="en-US" altLang="en-US" sz="1600">
                <a:solidFill>
                  <a:schemeClr val="accent2"/>
                </a:solidFill>
                <a:cs typeface="Arial" panose="020B0604020202020204" pitchFamily="34" charset="0"/>
              </a:rPr>
              <a:t>– </a:t>
            </a:r>
            <a:r>
              <a:rPr lang="en-US" altLang="en-US" sz="1600">
                <a:solidFill>
                  <a:schemeClr val="accent2"/>
                </a:solidFill>
              </a:rPr>
              <a:t>1) </a:t>
            </a:r>
            <a:r>
              <a:rPr lang="en-US" altLang="en-US" sz="1600" b="1">
                <a:solidFill>
                  <a:schemeClr val="accent2"/>
                </a:solidFill>
              </a:rPr>
              <a:t>// Apply quicksort on list left to pivot</a:t>
            </a:r>
          </a:p>
          <a:p>
            <a:pPr lvl="1">
              <a:spcBef>
                <a:spcPct val="20000"/>
              </a:spcBef>
              <a:buFontTx/>
              <a:buNone/>
            </a:pPr>
            <a:r>
              <a:rPr lang="en-US" altLang="en-US" sz="1600">
                <a:solidFill>
                  <a:schemeClr val="accent2"/>
                </a:solidFill>
              </a:rPr>
              <a:t>	13.	QuickSort(j + 1, high) </a:t>
            </a:r>
            <a:r>
              <a:rPr lang="en-US" altLang="en-US" sz="1600" b="1">
                <a:solidFill>
                  <a:schemeClr val="accent2"/>
                </a:solidFill>
              </a:rPr>
              <a:t>// Apply quicksort on list right to pivot</a:t>
            </a:r>
          </a:p>
        </p:txBody>
      </p:sp>
      <p:sp>
        <p:nvSpPr>
          <p:cNvPr id="730115" name="Text Box 3">
            <a:extLst>
              <a:ext uri="{FF2B5EF4-FFF2-40B4-BE49-F238E27FC236}">
                <a16:creationId xmlns:a16="http://schemas.microsoft.com/office/drawing/2014/main" xmlns="" id="{A103DC2A-7DFD-446A-9DE6-D098E989AEC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 name="Rectangle 5">
            <a:extLst>
              <a:ext uri="{FF2B5EF4-FFF2-40B4-BE49-F238E27FC236}">
                <a16:creationId xmlns:a16="http://schemas.microsoft.com/office/drawing/2014/main" xmlns="" id="{E47C07BB-0844-4D83-8B8E-249E862FDEDE}"/>
              </a:ext>
            </a:extLst>
          </p:cNvPr>
          <p:cNvSpPr/>
          <p:nvPr/>
        </p:nvSpPr>
        <p:spPr bwMode="auto">
          <a:xfrm>
            <a:off x="153988" y="6629400"/>
            <a:ext cx="684212" cy="228600"/>
          </a:xfrm>
          <a:prstGeom prst="rect">
            <a:avLst/>
          </a:prstGeom>
          <a:solidFill>
            <a:srgbClr val="990033"/>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3"/>
              </a:buBlip>
              <a:tabLst/>
            </a:pPr>
            <a:endParaRPr kumimoji="0" lang="en-IN" sz="1800" b="0" i="0" u="none" strike="noStrike" cap="none" normalizeH="0" baseline="0">
              <a:ln>
                <a:noFill/>
              </a:ln>
              <a:solidFill>
                <a:schemeClr val="accent2"/>
              </a:solidFill>
              <a:effectLst/>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780383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a:extLst>
              <a:ext uri="{FF2B5EF4-FFF2-40B4-BE49-F238E27FC236}">
                <a16:creationId xmlns:a16="http://schemas.microsoft.com/office/drawing/2014/main" xmlns="" id="{0D46DF88-F58E-4837-88BF-D2733516F47F}"/>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0 with the element stored at index 1 </a:t>
            </a:r>
            <a:r>
              <a:rPr lang="en-IN" altLang="en-US" sz="2000">
                <a:solidFill>
                  <a:schemeClr val="accent2"/>
                </a:solidFill>
              </a:rPr>
              <a:t>and swap the values if the value at index 0 is greater than the value at index 1.</a:t>
            </a:r>
            <a:endParaRPr lang="en-US" altLang="en-US" sz="2000" b="1">
              <a:solidFill>
                <a:schemeClr val="accent2"/>
              </a:solidFill>
              <a:cs typeface="Times New Roman" panose="02020603050405020304" pitchFamily="18" charset="0"/>
            </a:endParaRPr>
          </a:p>
        </p:txBody>
      </p:sp>
      <p:sp>
        <p:nvSpPr>
          <p:cNvPr id="554021" name="Text Box 37">
            <a:extLst>
              <a:ext uri="{FF2B5EF4-FFF2-40B4-BE49-F238E27FC236}">
                <a16:creationId xmlns:a16="http://schemas.microsoft.com/office/drawing/2014/main" xmlns="" id="{6BCEC1DA-BC0B-4A9B-A969-132A2AD2F8D0}"/>
              </a:ext>
            </a:extLst>
          </p:cNvPr>
          <p:cNvSpPr txBox="1">
            <a:spLocks noChangeArrowheads="1"/>
          </p:cNvSpPr>
          <p:nvPr/>
        </p:nvSpPr>
        <p:spPr bwMode="auto">
          <a:xfrm>
            <a:off x="2028825"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
        <p:nvSpPr>
          <p:cNvPr id="554022" name="Text Box 38">
            <a:extLst>
              <a:ext uri="{FF2B5EF4-FFF2-40B4-BE49-F238E27FC236}">
                <a16:creationId xmlns:a16="http://schemas.microsoft.com/office/drawing/2014/main" xmlns="" id="{45010D30-D4E0-47E2-A4CE-91528ED6DAAA}"/>
              </a:ext>
            </a:extLst>
          </p:cNvPr>
          <p:cNvSpPr txBox="1">
            <a:spLocks noChangeArrowheads="1"/>
          </p:cNvSpPr>
          <p:nvPr/>
        </p:nvSpPr>
        <p:spPr bwMode="auto">
          <a:xfrm>
            <a:off x="153988" y="71278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54023" name="AutoShape 39">
            <a:extLst>
              <a:ext uri="{FF2B5EF4-FFF2-40B4-BE49-F238E27FC236}">
                <a16:creationId xmlns:a16="http://schemas.microsoft.com/office/drawing/2014/main" xmlns="" id="{D334D7D4-62B3-4B87-913D-9D6D1236CE8D}"/>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4024" name="Text Box 40">
            <a:extLst>
              <a:ext uri="{FF2B5EF4-FFF2-40B4-BE49-F238E27FC236}">
                <a16:creationId xmlns:a16="http://schemas.microsoft.com/office/drawing/2014/main" xmlns="" id="{FAB09DB2-D7A0-45F4-999C-06F99D42E262}"/>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54025" name="Text Box 41">
            <a:extLst>
              <a:ext uri="{FF2B5EF4-FFF2-40B4-BE49-F238E27FC236}">
                <a16:creationId xmlns:a16="http://schemas.microsoft.com/office/drawing/2014/main" xmlns="" id="{03887E34-18EB-474F-98B1-359BC1A34A55}"/>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4026" name="Text Box 42">
            <a:extLst>
              <a:ext uri="{FF2B5EF4-FFF2-40B4-BE49-F238E27FC236}">
                <a16:creationId xmlns:a16="http://schemas.microsoft.com/office/drawing/2014/main" xmlns="" id="{75F8AC05-8843-465A-88E7-7C8CDA8ADB68}"/>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54027" name="Text Box 43">
            <a:extLst>
              <a:ext uri="{FF2B5EF4-FFF2-40B4-BE49-F238E27FC236}">
                <a16:creationId xmlns:a16="http://schemas.microsoft.com/office/drawing/2014/main" xmlns="" id="{FD1065BB-9155-4620-91FC-DFD1627572E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54028" name="Text Box 44">
            <a:extLst>
              <a:ext uri="{FF2B5EF4-FFF2-40B4-BE49-F238E27FC236}">
                <a16:creationId xmlns:a16="http://schemas.microsoft.com/office/drawing/2014/main" xmlns="" id="{453B5410-1FF1-4572-BD81-3FB8297D5C1B}"/>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54029" name="Text Box 45">
            <a:extLst>
              <a:ext uri="{FF2B5EF4-FFF2-40B4-BE49-F238E27FC236}">
                <a16:creationId xmlns:a16="http://schemas.microsoft.com/office/drawing/2014/main" xmlns="" id="{FCE702DA-DEC0-44A8-B0B3-100DA498C5A6}"/>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54030" name="Line 46">
            <a:extLst>
              <a:ext uri="{FF2B5EF4-FFF2-40B4-BE49-F238E27FC236}">
                <a16:creationId xmlns:a16="http://schemas.microsoft.com/office/drawing/2014/main" xmlns="" id="{34C78D0D-88D5-43A7-963C-A5EFAD845589}"/>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31" name="Line 47">
            <a:extLst>
              <a:ext uri="{FF2B5EF4-FFF2-40B4-BE49-F238E27FC236}">
                <a16:creationId xmlns:a16="http://schemas.microsoft.com/office/drawing/2014/main" xmlns="" id="{310159AC-966A-4FCB-A7E5-21F9FFE82081}"/>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32" name="Line 48">
            <a:extLst>
              <a:ext uri="{FF2B5EF4-FFF2-40B4-BE49-F238E27FC236}">
                <a16:creationId xmlns:a16="http://schemas.microsoft.com/office/drawing/2014/main" xmlns="" id="{F5F29E5D-38DD-4044-885B-30CECBB3F9FB}"/>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33" name="Line 49">
            <a:extLst>
              <a:ext uri="{FF2B5EF4-FFF2-40B4-BE49-F238E27FC236}">
                <a16:creationId xmlns:a16="http://schemas.microsoft.com/office/drawing/2014/main" xmlns="" id="{A40A79ED-5DDB-445F-BD71-ADC823BA6A2F}"/>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34" name="Text Box 50">
            <a:extLst>
              <a:ext uri="{FF2B5EF4-FFF2-40B4-BE49-F238E27FC236}">
                <a16:creationId xmlns:a16="http://schemas.microsoft.com/office/drawing/2014/main" xmlns="" id="{D8DF2C97-1190-48DA-A96A-CC3646D52012}"/>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54035" name="Text Box 51">
            <a:extLst>
              <a:ext uri="{FF2B5EF4-FFF2-40B4-BE49-F238E27FC236}">
                <a16:creationId xmlns:a16="http://schemas.microsoft.com/office/drawing/2014/main" xmlns="" id="{0FB57CB7-F380-4CD8-AFAF-264F56280A9C}"/>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54036" name="Text Box 52">
            <a:extLst>
              <a:ext uri="{FF2B5EF4-FFF2-40B4-BE49-F238E27FC236}">
                <a16:creationId xmlns:a16="http://schemas.microsoft.com/office/drawing/2014/main" xmlns="" id="{4F43C382-2DBD-4AF7-B521-2CD50B5F55FF}"/>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54037" name="Text Box 53">
            <a:extLst>
              <a:ext uri="{FF2B5EF4-FFF2-40B4-BE49-F238E27FC236}">
                <a16:creationId xmlns:a16="http://schemas.microsoft.com/office/drawing/2014/main" xmlns="" id="{335204A2-D9FB-4248-ABD6-28489CE93E9E}"/>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4038" name="Text Box 54">
            <a:extLst>
              <a:ext uri="{FF2B5EF4-FFF2-40B4-BE49-F238E27FC236}">
                <a16:creationId xmlns:a16="http://schemas.microsoft.com/office/drawing/2014/main" xmlns="" id="{D244B2F2-9242-459A-8C48-447E8ADAEBC0}"/>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54039" name="Group 55">
            <a:extLst>
              <a:ext uri="{FF2B5EF4-FFF2-40B4-BE49-F238E27FC236}">
                <a16:creationId xmlns:a16="http://schemas.microsoft.com/office/drawing/2014/main" xmlns="" id="{E0D9B8A2-5BB0-4E7B-BD64-97D1CD523665}"/>
              </a:ext>
            </a:extLst>
          </p:cNvPr>
          <p:cNvGrpSpPr>
            <a:grpSpLocks/>
          </p:cNvGrpSpPr>
          <p:nvPr/>
        </p:nvGrpSpPr>
        <p:grpSpPr bwMode="auto">
          <a:xfrm>
            <a:off x="2133600" y="4038600"/>
            <a:ext cx="1066800" cy="533400"/>
            <a:chOff x="1350" y="2544"/>
            <a:chExt cx="672" cy="336"/>
          </a:xfrm>
        </p:grpSpPr>
        <p:sp>
          <p:nvSpPr>
            <p:cNvPr id="554040" name="Line 56">
              <a:extLst>
                <a:ext uri="{FF2B5EF4-FFF2-40B4-BE49-F238E27FC236}">
                  <a16:creationId xmlns:a16="http://schemas.microsoft.com/office/drawing/2014/main" xmlns="" id="{5530E7F5-0078-4B23-9038-640231B2991A}"/>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41" name="Line 57">
              <a:extLst>
                <a:ext uri="{FF2B5EF4-FFF2-40B4-BE49-F238E27FC236}">
                  <a16:creationId xmlns:a16="http://schemas.microsoft.com/office/drawing/2014/main" xmlns="" id="{E6461FF3-A927-438A-A315-8898B7C8D272}"/>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42" name="Line 58">
              <a:extLst>
                <a:ext uri="{FF2B5EF4-FFF2-40B4-BE49-F238E27FC236}">
                  <a16:creationId xmlns:a16="http://schemas.microsoft.com/office/drawing/2014/main" xmlns="" id="{48C86F76-A51A-4F1E-88E1-1C511F4CEA62}"/>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43" name="Line 59">
              <a:extLst>
                <a:ext uri="{FF2B5EF4-FFF2-40B4-BE49-F238E27FC236}">
                  <a16:creationId xmlns:a16="http://schemas.microsoft.com/office/drawing/2014/main" xmlns="" id="{C3846C10-51C8-4BE8-8F57-931B069E6A37}"/>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44" name="Line 60">
              <a:extLst>
                <a:ext uri="{FF2B5EF4-FFF2-40B4-BE49-F238E27FC236}">
                  <a16:creationId xmlns:a16="http://schemas.microsoft.com/office/drawing/2014/main" xmlns="" id="{5BF4FF54-196F-435E-BB16-95624C8D0191}"/>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45" name="Line 61">
              <a:extLst>
                <a:ext uri="{FF2B5EF4-FFF2-40B4-BE49-F238E27FC236}">
                  <a16:creationId xmlns:a16="http://schemas.microsoft.com/office/drawing/2014/main" xmlns="" id="{85C935A7-E5D4-48DB-902B-4C5FC4D08BDD}"/>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46" name="Line 62">
              <a:extLst>
                <a:ext uri="{FF2B5EF4-FFF2-40B4-BE49-F238E27FC236}">
                  <a16:creationId xmlns:a16="http://schemas.microsoft.com/office/drawing/2014/main" xmlns="" id="{FFFFE74D-C442-40AD-88D5-60871141F984}"/>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1" name="Rectangle 30">
            <a:extLst>
              <a:ext uri="{FF2B5EF4-FFF2-40B4-BE49-F238E27FC236}">
                <a16:creationId xmlns:a16="http://schemas.microsoft.com/office/drawing/2014/main" xmlns="" id="{C39902D4-A026-4C8B-A626-E40AD28FE88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53986">
                                            <p:txEl>
                                              <p:pRg st="0" end="0"/>
                                            </p:txEl>
                                          </p:spTgt>
                                        </p:tgtEl>
                                        <p:attrNameLst>
                                          <p:attrName>style.visibility</p:attrName>
                                        </p:attrNameLst>
                                      </p:cBhvr>
                                      <p:to>
                                        <p:strVal val="visible"/>
                                      </p:to>
                                    </p:set>
                                    <p:anim calcmode="lin" valueType="num">
                                      <p:cBhvr additive="base">
                                        <p:cTn id="7" dur="500" fill="hold"/>
                                        <p:tgtEl>
                                          <p:spTgt spid="5539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39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553986">
                                            <p:txEl>
                                              <p:pRg st="2" end="2"/>
                                            </p:txEl>
                                          </p:spTgt>
                                        </p:tgtEl>
                                        <p:attrNameLst>
                                          <p:attrName>style.visibility</p:attrName>
                                        </p:attrNameLst>
                                      </p:cBhvr>
                                      <p:to>
                                        <p:strVal val="visible"/>
                                      </p:to>
                                    </p:set>
                                    <p:animEffect transition="in" filter="dissolve">
                                      <p:cBhvr>
                                        <p:cTn id="13" dur="500"/>
                                        <p:tgtEl>
                                          <p:spTgt spid="553986">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54039"/>
                                        </p:tgtEl>
                                        <p:attrNameLst>
                                          <p:attrName>style.visibility</p:attrName>
                                        </p:attrNameLst>
                                      </p:cBhvr>
                                      <p:to>
                                        <p:strVal val="visible"/>
                                      </p:to>
                                    </p:set>
                                    <p:animEffect transition="in" filter="dissolve">
                                      <p:cBhvr>
                                        <p:cTn id="16" dur="500"/>
                                        <p:tgtEl>
                                          <p:spTgt spid="55403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554021">
                                            <p:txEl>
                                              <p:pRg st="0" end="0"/>
                                            </p:txEl>
                                          </p:spTgt>
                                        </p:tgtEl>
                                        <p:attrNameLst>
                                          <p:attrName>style.visibility</p:attrName>
                                        </p:attrNameLst>
                                      </p:cBhvr>
                                      <p:to>
                                        <p:strVal val="visible"/>
                                      </p:to>
                                    </p:set>
                                    <p:animEffect transition="in" filter="dissolve">
                                      <p:cBhvr>
                                        <p:cTn id="21" dur="500"/>
                                        <p:tgtEl>
                                          <p:spTgt spid="554021">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nodeType="clickEffect">
                                  <p:stCondLst>
                                    <p:cond delay="0"/>
                                  </p:stCondLst>
                                  <p:childTnLst>
                                    <p:animEffect transition="out" filter="dissolve">
                                      <p:cBhvr>
                                        <p:cTn id="25" dur="500"/>
                                        <p:tgtEl>
                                          <p:spTgt spid="554021">
                                            <p:txEl>
                                              <p:pRg st="0" end="0"/>
                                            </p:txEl>
                                          </p:spTgt>
                                        </p:tgtEl>
                                      </p:cBhvr>
                                    </p:animEffect>
                                    <p:set>
                                      <p:cBhvr>
                                        <p:cTn id="26" dur="1" fill="hold">
                                          <p:stCondLst>
                                            <p:cond delay="499"/>
                                          </p:stCondLst>
                                        </p:cTn>
                                        <p:tgtEl>
                                          <p:spTgt spid="554021">
                                            <p:txEl>
                                              <p:pRg st="0" end="0"/>
                                            </p:txEl>
                                          </p:spTgt>
                                        </p:tgtEl>
                                        <p:attrNameLst>
                                          <p:attrName>style.visibility</p:attrName>
                                        </p:attrNameLst>
                                      </p:cBhvr>
                                      <p:to>
                                        <p:strVal val="hidden"/>
                                      </p:to>
                                    </p:set>
                                  </p:childTnLst>
                                </p:cTn>
                              </p:par>
                              <p:par>
                                <p:cTn id="27" presetID="9" presetClass="exit" presetSubtype="0" fill="hold" nodeType="withEffect">
                                  <p:stCondLst>
                                    <p:cond delay="0"/>
                                  </p:stCondLst>
                                  <p:childTnLst>
                                    <p:animEffect transition="out" filter="dissolve">
                                      <p:cBhvr>
                                        <p:cTn id="28" dur="500"/>
                                        <p:tgtEl>
                                          <p:spTgt spid="554039"/>
                                        </p:tgtEl>
                                      </p:cBhvr>
                                    </p:animEffect>
                                    <p:set>
                                      <p:cBhvr>
                                        <p:cTn id="29" dur="1" fill="hold">
                                          <p:stCondLst>
                                            <p:cond delay="499"/>
                                          </p:stCondLst>
                                        </p:cTn>
                                        <p:tgtEl>
                                          <p:spTgt spid="5540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a:extLst>
              <a:ext uri="{FF2B5EF4-FFF2-40B4-BE49-F238E27FC236}">
                <a16:creationId xmlns:a16="http://schemas.microsoft.com/office/drawing/2014/main" xmlns="" id="{95D748F3-A2F6-4F34-8247-A8135A6A0ABD}"/>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1 with the element stored at index 2 </a:t>
            </a:r>
            <a:r>
              <a:rPr lang="en-IN" altLang="en-US" sz="2000">
                <a:solidFill>
                  <a:schemeClr val="accent2"/>
                </a:solidFill>
              </a:rPr>
              <a:t>and swap the values if the value at index 1 is greater than the value at index 2.</a:t>
            </a:r>
            <a:endParaRPr lang="en-US" altLang="en-US" sz="2000" b="1">
              <a:solidFill>
                <a:schemeClr val="accent2"/>
              </a:solidFill>
              <a:cs typeface="Times New Roman" panose="02020603050405020304" pitchFamily="18" charset="0"/>
            </a:endParaRPr>
          </a:p>
        </p:txBody>
      </p:sp>
      <p:sp>
        <p:nvSpPr>
          <p:cNvPr id="556070" name="Text Box 38">
            <a:extLst>
              <a:ext uri="{FF2B5EF4-FFF2-40B4-BE49-F238E27FC236}">
                <a16:creationId xmlns:a16="http://schemas.microsoft.com/office/drawing/2014/main" xmlns="" id="{BB1D9959-0153-4D05-BA35-2AB443482693}"/>
              </a:ext>
            </a:extLst>
          </p:cNvPr>
          <p:cNvSpPr txBox="1">
            <a:spLocks noChangeArrowheads="1"/>
          </p:cNvSpPr>
          <p:nvPr/>
        </p:nvSpPr>
        <p:spPr bwMode="auto">
          <a:xfrm>
            <a:off x="2500313"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
        <p:nvSpPr>
          <p:cNvPr id="556071" name="Text Box 39">
            <a:extLst>
              <a:ext uri="{FF2B5EF4-FFF2-40B4-BE49-F238E27FC236}">
                <a16:creationId xmlns:a16="http://schemas.microsoft.com/office/drawing/2014/main" xmlns="" id="{6832F7B9-BB63-4039-BC44-C29085C53DA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56080" name="AutoShape 48">
            <a:extLst>
              <a:ext uri="{FF2B5EF4-FFF2-40B4-BE49-F238E27FC236}">
                <a16:creationId xmlns:a16="http://schemas.microsoft.com/office/drawing/2014/main" xmlns="" id="{5A66CCF8-71A8-4980-94D1-2F7AD341C2DB}"/>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6081" name="Text Box 49">
            <a:extLst>
              <a:ext uri="{FF2B5EF4-FFF2-40B4-BE49-F238E27FC236}">
                <a16:creationId xmlns:a16="http://schemas.microsoft.com/office/drawing/2014/main" xmlns="" id="{80617A56-CC68-40AA-96E5-91C42B3DCAFB}"/>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56082" name="Text Box 50">
            <a:extLst>
              <a:ext uri="{FF2B5EF4-FFF2-40B4-BE49-F238E27FC236}">
                <a16:creationId xmlns:a16="http://schemas.microsoft.com/office/drawing/2014/main" xmlns="" id="{38FBA0D8-D151-433F-8A09-112073196C4F}"/>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6083" name="Text Box 51">
            <a:extLst>
              <a:ext uri="{FF2B5EF4-FFF2-40B4-BE49-F238E27FC236}">
                <a16:creationId xmlns:a16="http://schemas.microsoft.com/office/drawing/2014/main" xmlns="" id="{21C53A31-9FE1-437E-A4F5-4396DA11A6C2}"/>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56084" name="Text Box 52">
            <a:extLst>
              <a:ext uri="{FF2B5EF4-FFF2-40B4-BE49-F238E27FC236}">
                <a16:creationId xmlns:a16="http://schemas.microsoft.com/office/drawing/2014/main" xmlns="" id="{0D8CA755-8FDB-472C-AB01-D2ACE069EAE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56085" name="Text Box 53">
            <a:extLst>
              <a:ext uri="{FF2B5EF4-FFF2-40B4-BE49-F238E27FC236}">
                <a16:creationId xmlns:a16="http://schemas.microsoft.com/office/drawing/2014/main" xmlns="" id="{1F232186-8CC3-4FA6-9467-CE365EDE5C33}"/>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56086" name="Text Box 54">
            <a:extLst>
              <a:ext uri="{FF2B5EF4-FFF2-40B4-BE49-F238E27FC236}">
                <a16:creationId xmlns:a16="http://schemas.microsoft.com/office/drawing/2014/main" xmlns="" id="{BBBC2822-B29F-4630-A12A-C20CFC790DC5}"/>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56087" name="Line 55">
            <a:extLst>
              <a:ext uri="{FF2B5EF4-FFF2-40B4-BE49-F238E27FC236}">
                <a16:creationId xmlns:a16="http://schemas.microsoft.com/office/drawing/2014/main" xmlns="" id="{8A9A21D5-C2B9-4E56-9909-E1F9C02AA2E5}"/>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088" name="Line 56">
            <a:extLst>
              <a:ext uri="{FF2B5EF4-FFF2-40B4-BE49-F238E27FC236}">
                <a16:creationId xmlns:a16="http://schemas.microsoft.com/office/drawing/2014/main" xmlns="" id="{5A8E4AA2-CD86-40A4-924F-3CF48D53DF2D}"/>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089" name="Line 57">
            <a:extLst>
              <a:ext uri="{FF2B5EF4-FFF2-40B4-BE49-F238E27FC236}">
                <a16:creationId xmlns:a16="http://schemas.microsoft.com/office/drawing/2014/main" xmlns="" id="{5A1AE126-8859-40FC-A11E-A79B37DB7DE7}"/>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090" name="Line 58">
            <a:extLst>
              <a:ext uri="{FF2B5EF4-FFF2-40B4-BE49-F238E27FC236}">
                <a16:creationId xmlns:a16="http://schemas.microsoft.com/office/drawing/2014/main" xmlns="" id="{33CB58AB-B90F-4D18-A7AA-7D9F55F24102}"/>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091" name="Text Box 59">
            <a:extLst>
              <a:ext uri="{FF2B5EF4-FFF2-40B4-BE49-F238E27FC236}">
                <a16:creationId xmlns:a16="http://schemas.microsoft.com/office/drawing/2014/main" xmlns="" id="{7D18BF6C-E81D-4BCE-AF24-8FE49D857186}"/>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56092" name="Text Box 60">
            <a:extLst>
              <a:ext uri="{FF2B5EF4-FFF2-40B4-BE49-F238E27FC236}">
                <a16:creationId xmlns:a16="http://schemas.microsoft.com/office/drawing/2014/main" xmlns="" id="{CA086E27-2C11-4893-9FE4-E37EAD7600D6}"/>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56093" name="Text Box 61">
            <a:extLst>
              <a:ext uri="{FF2B5EF4-FFF2-40B4-BE49-F238E27FC236}">
                <a16:creationId xmlns:a16="http://schemas.microsoft.com/office/drawing/2014/main" xmlns="" id="{21F096E3-595E-4CAF-9EE2-62D36FF1E71A}"/>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56094" name="Text Box 62">
            <a:extLst>
              <a:ext uri="{FF2B5EF4-FFF2-40B4-BE49-F238E27FC236}">
                <a16:creationId xmlns:a16="http://schemas.microsoft.com/office/drawing/2014/main" xmlns="" id="{9B880E95-1047-4598-A359-9FFA1AA4910A}"/>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6095" name="Text Box 63">
            <a:extLst>
              <a:ext uri="{FF2B5EF4-FFF2-40B4-BE49-F238E27FC236}">
                <a16:creationId xmlns:a16="http://schemas.microsoft.com/office/drawing/2014/main" xmlns="" id="{B21BF3B1-2AC6-4317-994C-E32C55AC27D6}"/>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56096" name="Group 64">
            <a:extLst>
              <a:ext uri="{FF2B5EF4-FFF2-40B4-BE49-F238E27FC236}">
                <a16:creationId xmlns:a16="http://schemas.microsoft.com/office/drawing/2014/main" xmlns="" id="{31AE39D1-9107-41F2-A8FA-3C56CAAAE7E9}"/>
              </a:ext>
            </a:extLst>
          </p:cNvPr>
          <p:cNvGrpSpPr>
            <a:grpSpLocks/>
          </p:cNvGrpSpPr>
          <p:nvPr/>
        </p:nvGrpSpPr>
        <p:grpSpPr bwMode="auto">
          <a:xfrm>
            <a:off x="2667000" y="4038600"/>
            <a:ext cx="1066800" cy="533400"/>
            <a:chOff x="1350" y="2544"/>
            <a:chExt cx="672" cy="336"/>
          </a:xfrm>
        </p:grpSpPr>
        <p:sp>
          <p:nvSpPr>
            <p:cNvPr id="556097" name="Line 65">
              <a:extLst>
                <a:ext uri="{FF2B5EF4-FFF2-40B4-BE49-F238E27FC236}">
                  <a16:creationId xmlns:a16="http://schemas.microsoft.com/office/drawing/2014/main" xmlns="" id="{18B9D29A-A4A8-408C-96D0-607389F6496E}"/>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098" name="Line 66">
              <a:extLst>
                <a:ext uri="{FF2B5EF4-FFF2-40B4-BE49-F238E27FC236}">
                  <a16:creationId xmlns:a16="http://schemas.microsoft.com/office/drawing/2014/main" xmlns="" id="{C9F4F5EF-E50D-48E3-9A6D-F3447D7BDAFF}"/>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099" name="Line 67">
              <a:extLst>
                <a:ext uri="{FF2B5EF4-FFF2-40B4-BE49-F238E27FC236}">
                  <a16:creationId xmlns:a16="http://schemas.microsoft.com/office/drawing/2014/main" xmlns="" id="{F7CAF4C1-E03B-4F54-9B5A-99D81E031C49}"/>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100" name="Line 68">
              <a:extLst>
                <a:ext uri="{FF2B5EF4-FFF2-40B4-BE49-F238E27FC236}">
                  <a16:creationId xmlns:a16="http://schemas.microsoft.com/office/drawing/2014/main" xmlns="" id="{FCEF9ED9-56CD-4D5D-84F6-9AAFDF6AAA66}"/>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101" name="Line 69">
              <a:extLst>
                <a:ext uri="{FF2B5EF4-FFF2-40B4-BE49-F238E27FC236}">
                  <a16:creationId xmlns:a16="http://schemas.microsoft.com/office/drawing/2014/main" xmlns="" id="{25EB12B9-CC7C-4117-9173-D74DCEFB55AD}"/>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102" name="Line 70">
              <a:extLst>
                <a:ext uri="{FF2B5EF4-FFF2-40B4-BE49-F238E27FC236}">
                  <a16:creationId xmlns:a16="http://schemas.microsoft.com/office/drawing/2014/main" xmlns="" id="{9E63E107-E28E-4F04-BE70-D055CAA644B0}"/>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103" name="Line 71">
              <a:extLst>
                <a:ext uri="{FF2B5EF4-FFF2-40B4-BE49-F238E27FC236}">
                  <a16:creationId xmlns:a16="http://schemas.microsoft.com/office/drawing/2014/main" xmlns="" id="{6296F2A7-7D0E-4EA5-8C6F-E9F7AB26F881}"/>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1" name="Rectangle 30">
            <a:extLst>
              <a:ext uri="{FF2B5EF4-FFF2-40B4-BE49-F238E27FC236}">
                <a16:creationId xmlns:a16="http://schemas.microsoft.com/office/drawing/2014/main" xmlns="" id="{9EBDF9AC-4623-4C79-AC68-C3557C5E04CD}"/>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56034">
                                            <p:txEl>
                                              <p:pRg st="2" end="2"/>
                                            </p:txEl>
                                          </p:spTgt>
                                        </p:tgtEl>
                                        <p:attrNameLst>
                                          <p:attrName>style.visibility</p:attrName>
                                        </p:attrNameLst>
                                      </p:cBhvr>
                                      <p:to>
                                        <p:strVal val="visible"/>
                                      </p:to>
                                    </p:set>
                                    <p:animEffect transition="in" filter="dissolve">
                                      <p:cBhvr>
                                        <p:cTn id="7" dur="500"/>
                                        <p:tgtEl>
                                          <p:spTgt spid="55603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56096"/>
                                        </p:tgtEl>
                                        <p:attrNameLst>
                                          <p:attrName>style.visibility</p:attrName>
                                        </p:attrNameLst>
                                      </p:cBhvr>
                                      <p:to>
                                        <p:strVal val="visible"/>
                                      </p:to>
                                    </p:set>
                                    <p:animEffect transition="in" filter="dissolve">
                                      <p:cBhvr>
                                        <p:cTn id="10" dur="500"/>
                                        <p:tgtEl>
                                          <p:spTgt spid="55609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556070"/>
                                        </p:tgtEl>
                                        <p:attrNameLst>
                                          <p:attrName>style.visibility</p:attrName>
                                        </p:attrNameLst>
                                      </p:cBhvr>
                                      <p:to>
                                        <p:strVal val="visible"/>
                                      </p:to>
                                    </p:set>
                                    <p:anim calcmode="lin" valueType="num">
                                      <p:cBhvr>
                                        <p:cTn id="15" dur="500" fill="hold"/>
                                        <p:tgtEl>
                                          <p:spTgt spid="556070"/>
                                        </p:tgtEl>
                                        <p:attrNameLst>
                                          <p:attrName>ppt_w</p:attrName>
                                        </p:attrNameLst>
                                      </p:cBhvr>
                                      <p:tavLst>
                                        <p:tav tm="0">
                                          <p:val>
                                            <p:fltVal val="0"/>
                                          </p:val>
                                        </p:tav>
                                        <p:tav tm="100000">
                                          <p:val>
                                            <p:strVal val="#ppt_w"/>
                                          </p:val>
                                        </p:tav>
                                      </p:tavLst>
                                    </p:anim>
                                    <p:anim calcmode="lin" valueType="num">
                                      <p:cBhvr>
                                        <p:cTn id="16" dur="500" fill="hold"/>
                                        <p:tgtEl>
                                          <p:spTgt spid="556070"/>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xit" presetSubtype="0" fill="hold" grpId="1" nodeType="clickEffect">
                                  <p:stCondLst>
                                    <p:cond delay="0"/>
                                  </p:stCondLst>
                                  <p:childTnLst>
                                    <p:anim calcmode="lin" valueType="num">
                                      <p:cBhvr>
                                        <p:cTn id="20" dur="500"/>
                                        <p:tgtEl>
                                          <p:spTgt spid="556070"/>
                                        </p:tgtEl>
                                        <p:attrNameLst>
                                          <p:attrName>ppt_w</p:attrName>
                                        </p:attrNameLst>
                                      </p:cBhvr>
                                      <p:tavLst>
                                        <p:tav tm="0">
                                          <p:val>
                                            <p:strVal val="ppt_w"/>
                                          </p:val>
                                        </p:tav>
                                        <p:tav tm="100000">
                                          <p:val>
                                            <p:fltVal val="0"/>
                                          </p:val>
                                        </p:tav>
                                      </p:tavLst>
                                    </p:anim>
                                    <p:anim calcmode="lin" valueType="num">
                                      <p:cBhvr>
                                        <p:cTn id="21" dur="500"/>
                                        <p:tgtEl>
                                          <p:spTgt spid="556070"/>
                                        </p:tgtEl>
                                        <p:attrNameLst>
                                          <p:attrName>ppt_h</p:attrName>
                                        </p:attrNameLst>
                                      </p:cBhvr>
                                      <p:tavLst>
                                        <p:tav tm="0">
                                          <p:val>
                                            <p:strVal val="ppt_h"/>
                                          </p:val>
                                        </p:tav>
                                        <p:tav tm="100000">
                                          <p:val>
                                            <p:fltVal val="0"/>
                                          </p:val>
                                        </p:tav>
                                      </p:tavLst>
                                    </p:anim>
                                    <p:animEffect transition="out" filter="fade">
                                      <p:cBhvr>
                                        <p:cTn id="22" dur="500"/>
                                        <p:tgtEl>
                                          <p:spTgt spid="556070"/>
                                        </p:tgtEl>
                                      </p:cBhvr>
                                    </p:animEffect>
                                    <p:set>
                                      <p:cBhvr>
                                        <p:cTn id="23" dur="1" fill="hold">
                                          <p:stCondLst>
                                            <p:cond delay="499"/>
                                          </p:stCondLst>
                                        </p:cTn>
                                        <p:tgtEl>
                                          <p:spTgt spid="556070"/>
                                        </p:tgtEl>
                                        <p:attrNameLst>
                                          <p:attrName>style.visibility</p:attrName>
                                        </p:attrNameLst>
                                      </p:cBhvr>
                                      <p:to>
                                        <p:strVal val="hidden"/>
                                      </p:to>
                                    </p:set>
                                  </p:childTnLst>
                                </p:cTn>
                              </p:par>
                              <p:par>
                                <p:cTn id="24" presetID="9" presetClass="exit" presetSubtype="0" fill="hold" nodeType="withEffect">
                                  <p:stCondLst>
                                    <p:cond delay="0"/>
                                  </p:stCondLst>
                                  <p:childTnLst>
                                    <p:animEffect transition="out" filter="dissolve">
                                      <p:cBhvr>
                                        <p:cTn id="25" dur="500"/>
                                        <p:tgtEl>
                                          <p:spTgt spid="556096"/>
                                        </p:tgtEl>
                                      </p:cBhvr>
                                    </p:animEffect>
                                    <p:set>
                                      <p:cBhvr>
                                        <p:cTn id="26" dur="1" fill="hold">
                                          <p:stCondLst>
                                            <p:cond delay="499"/>
                                          </p:stCondLst>
                                        </p:cTn>
                                        <p:tgtEl>
                                          <p:spTgt spid="5560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70" grpId="0"/>
      <p:bldP spid="55607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a:extLst>
              <a:ext uri="{FF2B5EF4-FFF2-40B4-BE49-F238E27FC236}">
                <a16:creationId xmlns:a16="http://schemas.microsoft.com/office/drawing/2014/main" xmlns="" id="{775912D1-F8F1-4882-9696-EF472CF07DBF}"/>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2 with the element stored at index 3 </a:t>
            </a:r>
            <a:r>
              <a:rPr lang="en-IN" altLang="en-US" sz="2000">
                <a:solidFill>
                  <a:schemeClr val="accent2"/>
                </a:solidFill>
              </a:rPr>
              <a:t>and swap the values if the value at index 2 is greater than the value at index 3.</a:t>
            </a:r>
            <a:endParaRPr lang="en-US" altLang="en-US" sz="2000" b="1">
              <a:solidFill>
                <a:schemeClr val="accent2"/>
              </a:solidFill>
              <a:cs typeface="Times New Roman" panose="02020603050405020304" pitchFamily="18" charset="0"/>
            </a:endParaRPr>
          </a:p>
        </p:txBody>
      </p:sp>
      <p:sp>
        <p:nvSpPr>
          <p:cNvPr id="558111" name="Text Box 31">
            <a:extLst>
              <a:ext uri="{FF2B5EF4-FFF2-40B4-BE49-F238E27FC236}">
                <a16:creationId xmlns:a16="http://schemas.microsoft.com/office/drawing/2014/main" xmlns="" id="{30F92C75-028E-461A-8D65-4689080FC841}"/>
              </a:ext>
            </a:extLst>
          </p:cNvPr>
          <p:cNvSpPr txBox="1">
            <a:spLocks noChangeArrowheads="1"/>
          </p:cNvSpPr>
          <p:nvPr/>
        </p:nvSpPr>
        <p:spPr bwMode="auto">
          <a:xfrm>
            <a:off x="3352800"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558114" name="Text Box 34">
            <a:extLst>
              <a:ext uri="{FF2B5EF4-FFF2-40B4-BE49-F238E27FC236}">
                <a16:creationId xmlns:a16="http://schemas.microsoft.com/office/drawing/2014/main" xmlns="" id="{B74C8855-FD5F-46E3-B07E-C3A92306C03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58115" name="AutoShape 35">
            <a:extLst>
              <a:ext uri="{FF2B5EF4-FFF2-40B4-BE49-F238E27FC236}">
                <a16:creationId xmlns:a16="http://schemas.microsoft.com/office/drawing/2014/main" xmlns="" id="{54DFF044-09E3-4410-A998-1D450EFA90F7}"/>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8116" name="Text Box 36">
            <a:extLst>
              <a:ext uri="{FF2B5EF4-FFF2-40B4-BE49-F238E27FC236}">
                <a16:creationId xmlns:a16="http://schemas.microsoft.com/office/drawing/2014/main" xmlns="" id="{335E9558-398A-43B8-8DB7-B9AA59DAD9B4}"/>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58117" name="Text Box 37">
            <a:extLst>
              <a:ext uri="{FF2B5EF4-FFF2-40B4-BE49-F238E27FC236}">
                <a16:creationId xmlns:a16="http://schemas.microsoft.com/office/drawing/2014/main" xmlns="" id="{7CFBA241-3A40-4287-8FBB-45D94FE87443}"/>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8118" name="Text Box 38">
            <a:extLst>
              <a:ext uri="{FF2B5EF4-FFF2-40B4-BE49-F238E27FC236}">
                <a16:creationId xmlns:a16="http://schemas.microsoft.com/office/drawing/2014/main" xmlns="" id="{84202CF8-1932-4372-9994-20D15EC0D8BA}"/>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58119" name="Text Box 39">
            <a:extLst>
              <a:ext uri="{FF2B5EF4-FFF2-40B4-BE49-F238E27FC236}">
                <a16:creationId xmlns:a16="http://schemas.microsoft.com/office/drawing/2014/main" xmlns="" id="{11F83D30-4542-4226-8425-1613239314C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58120" name="Text Box 40">
            <a:extLst>
              <a:ext uri="{FF2B5EF4-FFF2-40B4-BE49-F238E27FC236}">
                <a16:creationId xmlns:a16="http://schemas.microsoft.com/office/drawing/2014/main" xmlns="" id="{8D7F0390-BACD-4803-A0A9-101CA35852E6}"/>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58121" name="Text Box 41">
            <a:extLst>
              <a:ext uri="{FF2B5EF4-FFF2-40B4-BE49-F238E27FC236}">
                <a16:creationId xmlns:a16="http://schemas.microsoft.com/office/drawing/2014/main" xmlns="" id="{C0E4AECF-2D7F-41E2-A105-6CA6061A19B4}"/>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58122" name="Line 42">
            <a:extLst>
              <a:ext uri="{FF2B5EF4-FFF2-40B4-BE49-F238E27FC236}">
                <a16:creationId xmlns:a16="http://schemas.microsoft.com/office/drawing/2014/main" xmlns="" id="{92662A20-9CC3-442C-8E74-3200C053697E}"/>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23" name="Line 43">
            <a:extLst>
              <a:ext uri="{FF2B5EF4-FFF2-40B4-BE49-F238E27FC236}">
                <a16:creationId xmlns:a16="http://schemas.microsoft.com/office/drawing/2014/main" xmlns="" id="{DE7F7046-41C0-46B6-BC1A-F2C2BCB84B37}"/>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24" name="Line 44">
            <a:extLst>
              <a:ext uri="{FF2B5EF4-FFF2-40B4-BE49-F238E27FC236}">
                <a16:creationId xmlns:a16="http://schemas.microsoft.com/office/drawing/2014/main" xmlns="" id="{0D2CF062-F01B-40AA-AD23-80896195C74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25" name="Line 45">
            <a:extLst>
              <a:ext uri="{FF2B5EF4-FFF2-40B4-BE49-F238E27FC236}">
                <a16:creationId xmlns:a16="http://schemas.microsoft.com/office/drawing/2014/main" xmlns="" id="{01695237-0A1F-4001-AB9C-ED1F673AB090}"/>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26" name="Text Box 46">
            <a:extLst>
              <a:ext uri="{FF2B5EF4-FFF2-40B4-BE49-F238E27FC236}">
                <a16:creationId xmlns:a16="http://schemas.microsoft.com/office/drawing/2014/main" xmlns="" id="{0A79CD1F-EFCA-4053-8182-33185F37EA6A}"/>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58127" name="Text Box 47">
            <a:extLst>
              <a:ext uri="{FF2B5EF4-FFF2-40B4-BE49-F238E27FC236}">
                <a16:creationId xmlns:a16="http://schemas.microsoft.com/office/drawing/2014/main" xmlns="" id="{1B9F2716-9C36-4199-B430-9ECF4380F467}"/>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58128" name="Text Box 48">
            <a:extLst>
              <a:ext uri="{FF2B5EF4-FFF2-40B4-BE49-F238E27FC236}">
                <a16:creationId xmlns:a16="http://schemas.microsoft.com/office/drawing/2014/main" xmlns="" id="{1EB8276C-DF61-4B76-BF77-D9A006C8CA9A}"/>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58129" name="Text Box 49">
            <a:extLst>
              <a:ext uri="{FF2B5EF4-FFF2-40B4-BE49-F238E27FC236}">
                <a16:creationId xmlns:a16="http://schemas.microsoft.com/office/drawing/2014/main" xmlns="" id="{C700E2F4-22BE-482E-A6E1-7E98B9054DC2}"/>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8130" name="Text Box 50">
            <a:extLst>
              <a:ext uri="{FF2B5EF4-FFF2-40B4-BE49-F238E27FC236}">
                <a16:creationId xmlns:a16="http://schemas.microsoft.com/office/drawing/2014/main" xmlns="" id="{B93964B7-EF1A-430C-B43D-5C0B19175424}"/>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58131" name="Group 51">
            <a:extLst>
              <a:ext uri="{FF2B5EF4-FFF2-40B4-BE49-F238E27FC236}">
                <a16:creationId xmlns:a16="http://schemas.microsoft.com/office/drawing/2014/main" xmlns="" id="{2CA68F4E-893A-434F-BA41-4405E8F86F74}"/>
              </a:ext>
            </a:extLst>
          </p:cNvPr>
          <p:cNvGrpSpPr>
            <a:grpSpLocks/>
          </p:cNvGrpSpPr>
          <p:nvPr/>
        </p:nvGrpSpPr>
        <p:grpSpPr bwMode="auto">
          <a:xfrm>
            <a:off x="3200400" y="4038600"/>
            <a:ext cx="1066800" cy="533400"/>
            <a:chOff x="1350" y="2544"/>
            <a:chExt cx="672" cy="336"/>
          </a:xfrm>
        </p:grpSpPr>
        <p:sp>
          <p:nvSpPr>
            <p:cNvPr id="558132" name="Line 52">
              <a:extLst>
                <a:ext uri="{FF2B5EF4-FFF2-40B4-BE49-F238E27FC236}">
                  <a16:creationId xmlns:a16="http://schemas.microsoft.com/office/drawing/2014/main" xmlns="" id="{93C9CA56-C957-4ACF-B0FE-07D5E5671950}"/>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33" name="Line 53">
              <a:extLst>
                <a:ext uri="{FF2B5EF4-FFF2-40B4-BE49-F238E27FC236}">
                  <a16:creationId xmlns:a16="http://schemas.microsoft.com/office/drawing/2014/main" xmlns="" id="{6F8BAB65-F216-4BCC-AE48-0DD13D53AE75}"/>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34" name="Line 54">
              <a:extLst>
                <a:ext uri="{FF2B5EF4-FFF2-40B4-BE49-F238E27FC236}">
                  <a16:creationId xmlns:a16="http://schemas.microsoft.com/office/drawing/2014/main" xmlns="" id="{5AC99B48-A175-44EE-984A-E4660033B6BC}"/>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35" name="Line 55">
              <a:extLst>
                <a:ext uri="{FF2B5EF4-FFF2-40B4-BE49-F238E27FC236}">
                  <a16:creationId xmlns:a16="http://schemas.microsoft.com/office/drawing/2014/main" xmlns="" id="{01EA5553-F432-4E7E-80C2-294590F7B4AD}"/>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36" name="Line 56">
              <a:extLst>
                <a:ext uri="{FF2B5EF4-FFF2-40B4-BE49-F238E27FC236}">
                  <a16:creationId xmlns:a16="http://schemas.microsoft.com/office/drawing/2014/main" xmlns="" id="{0B78AA30-E018-4E52-9548-302B2C608C25}"/>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37" name="Line 57">
              <a:extLst>
                <a:ext uri="{FF2B5EF4-FFF2-40B4-BE49-F238E27FC236}">
                  <a16:creationId xmlns:a16="http://schemas.microsoft.com/office/drawing/2014/main" xmlns="" id="{43DB0CC1-B8A7-4735-9178-5D962AD62BD8}"/>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38" name="Line 58">
              <a:extLst>
                <a:ext uri="{FF2B5EF4-FFF2-40B4-BE49-F238E27FC236}">
                  <a16:creationId xmlns:a16="http://schemas.microsoft.com/office/drawing/2014/main" xmlns="" id="{9473CD0D-6132-4CAE-A901-17704E0B1B26}"/>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558139" name="Text Box 59">
            <a:extLst>
              <a:ext uri="{FF2B5EF4-FFF2-40B4-BE49-F238E27FC236}">
                <a16:creationId xmlns:a16="http://schemas.microsoft.com/office/drawing/2014/main" xmlns="" id="{05F1D011-B56C-4228-B232-F073D814123D}"/>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58140" name="Text Box 60">
            <a:extLst>
              <a:ext uri="{FF2B5EF4-FFF2-40B4-BE49-F238E27FC236}">
                <a16:creationId xmlns:a16="http://schemas.microsoft.com/office/drawing/2014/main" xmlns="" id="{F417087E-8D77-462D-9756-5E626ABE93FD}"/>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33" name="Rectangle 32">
            <a:extLst>
              <a:ext uri="{FF2B5EF4-FFF2-40B4-BE49-F238E27FC236}">
                <a16:creationId xmlns:a16="http://schemas.microsoft.com/office/drawing/2014/main" xmlns="" id="{9DBBB37D-94A5-4C0D-8023-523961B1969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58082">
                                            <p:txEl>
                                              <p:pRg st="2" end="2"/>
                                            </p:txEl>
                                          </p:spTgt>
                                        </p:tgtEl>
                                        <p:attrNameLst>
                                          <p:attrName>style.visibility</p:attrName>
                                        </p:attrNameLst>
                                      </p:cBhvr>
                                      <p:to>
                                        <p:strVal val="visible"/>
                                      </p:to>
                                    </p:set>
                                    <p:animEffect transition="in" filter="dissolve">
                                      <p:cBhvr>
                                        <p:cTn id="7" dur="500"/>
                                        <p:tgtEl>
                                          <p:spTgt spid="558082">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58131"/>
                                        </p:tgtEl>
                                        <p:attrNameLst>
                                          <p:attrName>style.visibility</p:attrName>
                                        </p:attrNameLst>
                                      </p:cBhvr>
                                      <p:to>
                                        <p:strVal val="visible"/>
                                      </p:to>
                                    </p:set>
                                    <p:animEffect transition="in" filter="dissolve">
                                      <p:cBhvr>
                                        <p:cTn id="10" dur="500"/>
                                        <p:tgtEl>
                                          <p:spTgt spid="5581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558111"/>
                                        </p:tgtEl>
                                        <p:attrNameLst>
                                          <p:attrName>style.visibility</p:attrName>
                                        </p:attrNameLst>
                                      </p:cBhvr>
                                      <p:to>
                                        <p:strVal val="visible"/>
                                      </p:to>
                                    </p:set>
                                    <p:anim calcmode="lin" valueType="num">
                                      <p:cBhvr>
                                        <p:cTn id="15" dur="500" fill="hold"/>
                                        <p:tgtEl>
                                          <p:spTgt spid="558111"/>
                                        </p:tgtEl>
                                        <p:attrNameLst>
                                          <p:attrName>ppt_w</p:attrName>
                                        </p:attrNameLst>
                                      </p:cBhvr>
                                      <p:tavLst>
                                        <p:tav tm="0">
                                          <p:val>
                                            <p:fltVal val="0"/>
                                          </p:val>
                                        </p:tav>
                                        <p:tav tm="100000">
                                          <p:val>
                                            <p:strVal val="#ppt_w"/>
                                          </p:val>
                                        </p:tav>
                                      </p:tavLst>
                                    </p:anim>
                                    <p:anim calcmode="lin" valueType="num">
                                      <p:cBhvr>
                                        <p:cTn id="16" dur="500" fill="hold"/>
                                        <p:tgtEl>
                                          <p:spTgt spid="558111"/>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xit" presetSubtype="0" fill="hold" grpId="0" nodeType="clickEffect">
                                  <p:stCondLst>
                                    <p:cond delay="0"/>
                                  </p:stCondLst>
                                  <p:childTnLst>
                                    <p:animEffect transition="out" filter="dissolve">
                                      <p:cBhvr>
                                        <p:cTn id="20" dur="500"/>
                                        <p:tgtEl>
                                          <p:spTgt spid="558126"/>
                                        </p:tgtEl>
                                      </p:cBhvr>
                                    </p:animEffect>
                                    <p:set>
                                      <p:cBhvr>
                                        <p:cTn id="21" dur="1" fill="hold">
                                          <p:stCondLst>
                                            <p:cond delay="499"/>
                                          </p:stCondLst>
                                        </p:cTn>
                                        <p:tgtEl>
                                          <p:spTgt spid="558126"/>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558127"/>
                                        </p:tgtEl>
                                      </p:cBhvr>
                                    </p:animEffect>
                                    <p:set>
                                      <p:cBhvr>
                                        <p:cTn id="24" dur="1" fill="hold">
                                          <p:stCondLst>
                                            <p:cond delay="499"/>
                                          </p:stCondLst>
                                        </p:cTn>
                                        <p:tgtEl>
                                          <p:spTgt spid="558127"/>
                                        </p:tgtEl>
                                        <p:attrNameLst>
                                          <p:attrName>style.visibility</p:attrName>
                                        </p:attrNameLst>
                                      </p:cBhvr>
                                      <p:to>
                                        <p:strVal val="hidden"/>
                                      </p:to>
                                    </p:set>
                                  </p:childTnLst>
                                </p:cTn>
                              </p:par>
                              <p:par>
                                <p:cTn id="25" presetID="9" presetClass="entr" presetSubtype="0" fill="hold" grpId="0" nodeType="withEffect">
                                  <p:stCondLst>
                                    <p:cond delay="0"/>
                                  </p:stCondLst>
                                  <p:childTnLst>
                                    <p:set>
                                      <p:cBhvr>
                                        <p:cTn id="26" dur="1" fill="hold">
                                          <p:stCondLst>
                                            <p:cond delay="0"/>
                                          </p:stCondLst>
                                        </p:cTn>
                                        <p:tgtEl>
                                          <p:spTgt spid="558139"/>
                                        </p:tgtEl>
                                        <p:attrNameLst>
                                          <p:attrName>style.visibility</p:attrName>
                                        </p:attrNameLst>
                                      </p:cBhvr>
                                      <p:to>
                                        <p:strVal val="visible"/>
                                      </p:to>
                                    </p:set>
                                    <p:animEffect transition="in" filter="dissolve">
                                      <p:cBhvr>
                                        <p:cTn id="27" dur="500"/>
                                        <p:tgtEl>
                                          <p:spTgt spid="55813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58140"/>
                                        </p:tgtEl>
                                        <p:attrNameLst>
                                          <p:attrName>style.visibility</p:attrName>
                                        </p:attrNameLst>
                                      </p:cBhvr>
                                      <p:to>
                                        <p:strVal val="visible"/>
                                      </p:to>
                                    </p:set>
                                    <p:animEffect transition="in" filter="dissolve">
                                      <p:cBhvr>
                                        <p:cTn id="30" dur="500"/>
                                        <p:tgtEl>
                                          <p:spTgt spid="55814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xit" presetSubtype="0" fill="hold" grpId="1" nodeType="clickEffect">
                                  <p:stCondLst>
                                    <p:cond delay="0"/>
                                  </p:stCondLst>
                                  <p:childTnLst>
                                    <p:anim calcmode="lin" valueType="num">
                                      <p:cBhvr>
                                        <p:cTn id="34" dur="500"/>
                                        <p:tgtEl>
                                          <p:spTgt spid="558111"/>
                                        </p:tgtEl>
                                        <p:attrNameLst>
                                          <p:attrName>ppt_w</p:attrName>
                                        </p:attrNameLst>
                                      </p:cBhvr>
                                      <p:tavLst>
                                        <p:tav tm="0">
                                          <p:val>
                                            <p:strVal val="ppt_w"/>
                                          </p:val>
                                        </p:tav>
                                        <p:tav tm="100000">
                                          <p:val>
                                            <p:fltVal val="0"/>
                                          </p:val>
                                        </p:tav>
                                      </p:tavLst>
                                    </p:anim>
                                    <p:anim calcmode="lin" valueType="num">
                                      <p:cBhvr>
                                        <p:cTn id="35" dur="500"/>
                                        <p:tgtEl>
                                          <p:spTgt spid="558111"/>
                                        </p:tgtEl>
                                        <p:attrNameLst>
                                          <p:attrName>ppt_h</p:attrName>
                                        </p:attrNameLst>
                                      </p:cBhvr>
                                      <p:tavLst>
                                        <p:tav tm="0">
                                          <p:val>
                                            <p:strVal val="ppt_h"/>
                                          </p:val>
                                        </p:tav>
                                        <p:tav tm="100000">
                                          <p:val>
                                            <p:fltVal val="0"/>
                                          </p:val>
                                        </p:tav>
                                      </p:tavLst>
                                    </p:anim>
                                    <p:animEffect transition="out" filter="fade">
                                      <p:cBhvr>
                                        <p:cTn id="36" dur="500"/>
                                        <p:tgtEl>
                                          <p:spTgt spid="558111"/>
                                        </p:tgtEl>
                                      </p:cBhvr>
                                    </p:animEffect>
                                    <p:set>
                                      <p:cBhvr>
                                        <p:cTn id="37" dur="1" fill="hold">
                                          <p:stCondLst>
                                            <p:cond delay="499"/>
                                          </p:stCondLst>
                                        </p:cTn>
                                        <p:tgtEl>
                                          <p:spTgt spid="558111"/>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558131"/>
                                        </p:tgtEl>
                                      </p:cBhvr>
                                    </p:animEffect>
                                    <p:set>
                                      <p:cBhvr>
                                        <p:cTn id="40" dur="1" fill="hold">
                                          <p:stCondLst>
                                            <p:cond delay="499"/>
                                          </p:stCondLst>
                                        </p:cTn>
                                        <p:tgtEl>
                                          <p:spTgt spid="5581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111" grpId="0"/>
      <p:bldP spid="558111" grpId="1"/>
      <p:bldP spid="558126" grpId="0"/>
      <p:bldP spid="558127" grpId="0"/>
      <p:bldP spid="558139" grpId="0"/>
      <p:bldP spid="5581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a:extLst>
              <a:ext uri="{FF2B5EF4-FFF2-40B4-BE49-F238E27FC236}">
                <a16:creationId xmlns:a16="http://schemas.microsoft.com/office/drawing/2014/main" xmlns="" id="{2F5E6407-1FEA-4D57-8B69-0DD3EA336580}"/>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2 with the element stored at index 3 </a:t>
            </a:r>
            <a:r>
              <a:rPr lang="en-IN" altLang="en-US" sz="2000">
                <a:solidFill>
                  <a:schemeClr val="accent2"/>
                </a:solidFill>
              </a:rPr>
              <a:t>and swap the values if the value at index 2 is greater than the value at index 3.</a:t>
            </a:r>
            <a:endParaRPr lang="en-US" altLang="en-US" sz="2000" b="1">
              <a:solidFill>
                <a:schemeClr val="accent2"/>
              </a:solidFill>
              <a:cs typeface="Times New Roman" panose="02020603050405020304" pitchFamily="18" charset="0"/>
            </a:endParaRPr>
          </a:p>
        </p:txBody>
      </p:sp>
      <p:sp>
        <p:nvSpPr>
          <p:cNvPr id="560161" name="Text Box 33">
            <a:extLst>
              <a:ext uri="{FF2B5EF4-FFF2-40B4-BE49-F238E27FC236}">
                <a16:creationId xmlns:a16="http://schemas.microsoft.com/office/drawing/2014/main" xmlns="" id="{7AD53C38-9ED8-4990-AAD5-A94BA2A4CF63}"/>
              </a:ext>
            </a:extLst>
          </p:cNvPr>
          <p:cNvSpPr txBox="1">
            <a:spLocks noChangeArrowheads="1"/>
          </p:cNvSpPr>
          <p:nvPr/>
        </p:nvSpPr>
        <p:spPr bwMode="auto">
          <a:xfrm>
            <a:off x="1571625" y="4992688"/>
            <a:ext cx="6775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Second largest  element is placed at its correct position after Pass 2</a:t>
            </a:r>
          </a:p>
        </p:txBody>
      </p:sp>
      <p:sp>
        <p:nvSpPr>
          <p:cNvPr id="560162" name="Line 34">
            <a:extLst>
              <a:ext uri="{FF2B5EF4-FFF2-40B4-BE49-F238E27FC236}">
                <a16:creationId xmlns:a16="http://schemas.microsoft.com/office/drawing/2014/main" xmlns="" id="{C79D3F16-848F-4A42-8EC3-4CA68CCCA78C}"/>
              </a:ext>
            </a:extLst>
          </p:cNvPr>
          <p:cNvSpPr>
            <a:spLocks noChangeShapeType="1"/>
          </p:cNvSpPr>
          <p:nvPr/>
        </p:nvSpPr>
        <p:spPr bwMode="auto">
          <a:xfrm flipV="1">
            <a:off x="3976688"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0167" name="Text Box 39">
            <a:extLst>
              <a:ext uri="{FF2B5EF4-FFF2-40B4-BE49-F238E27FC236}">
                <a16:creationId xmlns:a16="http://schemas.microsoft.com/office/drawing/2014/main" xmlns="" id="{41CE5BA0-339F-4777-BE16-7CC7E73A595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60169" name="AutoShape 41">
            <a:extLst>
              <a:ext uri="{FF2B5EF4-FFF2-40B4-BE49-F238E27FC236}">
                <a16:creationId xmlns:a16="http://schemas.microsoft.com/office/drawing/2014/main" xmlns="" id="{2FDFEF98-A4C1-478E-B26E-F7A4517CF362}"/>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0170" name="Text Box 42">
            <a:extLst>
              <a:ext uri="{FF2B5EF4-FFF2-40B4-BE49-F238E27FC236}">
                <a16:creationId xmlns:a16="http://schemas.microsoft.com/office/drawing/2014/main" xmlns="" id="{B9DBAF84-3647-4AE8-B614-9A64F66D8F28}"/>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60171" name="Text Box 43">
            <a:extLst>
              <a:ext uri="{FF2B5EF4-FFF2-40B4-BE49-F238E27FC236}">
                <a16:creationId xmlns:a16="http://schemas.microsoft.com/office/drawing/2014/main" xmlns="" id="{D9054982-4CF8-4C3B-BB15-547134458A73}"/>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0172" name="Text Box 44">
            <a:extLst>
              <a:ext uri="{FF2B5EF4-FFF2-40B4-BE49-F238E27FC236}">
                <a16:creationId xmlns:a16="http://schemas.microsoft.com/office/drawing/2014/main" xmlns="" id="{26CC2A42-39B1-4EAF-B3E0-5A2E1A76C000}"/>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60173" name="Text Box 45">
            <a:extLst>
              <a:ext uri="{FF2B5EF4-FFF2-40B4-BE49-F238E27FC236}">
                <a16:creationId xmlns:a16="http://schemas.microsoft.com/office/drawing/2014/main" xmlns="" id="{301C172D-0B26-49B7-84F2-CFD142996EB8}"/>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60174" name="Text Box 46">
            <a:extLst>
              <a:ext uri="{FF2B5EF4-FFF2-40B4-BE49-F238E27FC236}">
                <a16:creationId xmlns:a16="http://schemas.microsoft.com/office/drawing/2014/main" xmlns="" id="{B2FBB815-A4DE-4104-BAB8-588C491B4A3E}"/>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60175" name="Text Box 47">
            <a:extLst>
              <a:ext uri="{FF2B5EF4-FFF2-40B4-BE49-F238E27FC236}">
                <a16:creationId xmlns:a16="http://schemas.microsoft.com/office/drawing/2014/main" xmlns="" id="{6B56D477-5309-4AE1-8A7B-90B2125E2FA5}"/>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60176" name="Line 48">
            <a:extLst>
              <a:ext uri="{FF2B5EF4-FFF2-40B4-BE49-F238E27FC236}">
                <a16:creationId xmlns:a16="http://schemas.microsoft.com/office/drawing/2014/main" xmlns="" id="{D41DD21F-5150-4693-880C-E4690A1CBA85}"/>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0177" name="Line 49">
            <a:extLst>
              <a:ext uri="{FF2B5EF4-FFF2-40B4-BE49-F238E27FC236}">
                <a16:creationId xmlns:a16="http://schemas.microsoft.com/office/drawing/2014/main" xmlns="" id="{10B8E5C9-06ED-4780-9A42-400F8C65E1BD}"/>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0178" name="Line 50">
            <a:extLst>
              <a:ext uri="{FF2B5EF4-FFF2-40B4-BE49-F238E27FC236}">
                <a16:creationId xmlns:a16="http://schemas.microsoft.com/office/drawing/2014/main" xmlns="" id="{F83AB7E0-735C-4EA4-9E00-A129A2F0AAAE}"/>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0179" name="Line 51">
            <a:extLst>
              <a:ext uri="{FF2B5EF4-FFF2-40B4-BE49-F238E27FC236}">
                <a16:creationId xmlns:a16="http://schemas.microsoft.com/office/drawing/2014/main" xmlns="" id="{1C931232-0420-4DC1-B416-2AEC1F57A0EA}"/>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0180" name="Text Box 52">
            <a:extLst>
              <a:ext uri="{FF2B5EF4-FFF2-40B4-BE49-F238E27FC236}">
                <a16:creationId xmlns:a16="http://schemas.microsoft.com/office/drawing/2014/main" xmlns="" id="{30431AA3-4942-44E8-B00E-811DDF3F9A4A}"/>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60181" name="Text Box 53">
            <a:extLst>
              <a:ext uri="{FF2B5EF4-FFF2-40B4-BE49-F238E27FC236}">
                <a16:creationId xmlns:a16="http://schemas.microsoft.com/office/drawing/2014/main" xmlns="" id="{9766D8ED-5233-4F63-B4A4-4A8E469743B7}"/>
              </a:ext>
            </a:extLst>
          </p:cNvPr>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60182" name="Text Box 54">
            <a:extLst>
              <a:ext uri="{FF2B5EF4-FFF2-40B4-BE49-F238E27FC236}">
                <a16:creationId xmlns:a16="http://schemas.microsoft.com/office/drawing/2014/main" xmlns="" id="{CD6F91F0-DED9-41AA-B0A7-9D02407338EA}"/>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60183" name="Text Box 55">
            <a:extLst>
              <a:ext uri="{FF2B5EF4-FFF2-40B4-BE49-F238E27FC236}">
                <a16:creationId xmlns:a16="http://schemas.microsoft.com/office/drawing/2014/main" xmlns="" id="{A730A4B8-4FA5-44F0-82C4-2911C1C885E8}"/>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0184" name="Text Box 56">
            <a:extLst>
              <a:ext uri="{FF2B5EF4-FFF2-40B4-BE49-F238E27FC236}">
                <a16:creationId xmlns:a16="http://schemas.microsoft.com/office/drawing/2014/main" xmlns="" id="{1F2461B8-7873-4626-B37B-BF1DEFFBD016}"/>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60162"/>
                                        </p:tgtEl>
                                        <p:attrNameLst>
                                          <p:attrName>style.visibility</p:attrName>
                                        </p:attrNameLst>
                                      </p:cBhvr>
                                      <p:to>
                                        <p:strVal val="visible"/>
                                      </p:to>
                                    </p:set>
                                    <p:animEffect transition="in" filter="dissolve">
                                      <p:cBhvr>
                                        <p:cTn id="7" dur="500"/>
                                        <p:tgtEl>
                                          <p:spTgt spid="56016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60161"/>
                                        </p:tgtEl>
                                        <p:attrNameLst>
                                          <p:attrName>style.visibility</p:attrName>
                                        </p:attrNameLst>
                                      </p:cBhvr>
                                      <p:to>
                                        <p:strVal val="visible"/>
                                      </p:to>
                                    </p:set>
                                    <p:animEffect transition="in" filter="dissolve">
                                      <p:cBhvr>
                                        <p:cTn id="10" dur="500"/>
                                        <p:tgtEl>
                                          <p:spTgt spid="560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a:extLst>
              <a:ext uri="{FF2B5EF4-FFF2-40B4-BE49-F238E27FC236}">
                <a16:creationId xmlns:a16="http://schemas.microsoft.com/office/drawing/2014/main" xmlns="" id="{B7AA196B-7BCF-4E5C-9641-E2891F429D88}"/>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pPr>
            <a:r>
              <a:rPr lang="en-IN" altLang="en-US" sz="2000">
                <a:solidFill>
                  <a:schemeClr val="accent2"/>
                </a:solidFill>
                <a:cs typeface="Times New Roman" panose="02020603050405020304" pitchFamily="18" charset="0"/>
              </a:rPr>
              <a:t>n = 5</a:t>
            </a:r>
            <a:endParaRPr lang="en-IN" altLang="en-US">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0 with the element stored at index 1 </a:t>
            </a:r>
            <a:r>
              <a:rPr lang="en-IN" altLang="en-US" sz="2000">
                <a:solidFill>
                  <a:schemeClr val="accent2"/>
                </a:solidFill>
              </a:rPr>
              <a:t>and swap the values if the value at index 0 is greater than the value at index 1.</a:t>
            </a:r>
          </a:p>
          <a:p>
            <a:pPr lvl="1">
              <a:spcBef>
                <a:spcPct val="20000"/>
              </a:spcBef>
            </a:pPr>
            <a:endParaRPr lang="en-US" altLang="en-US" sz="2000" b="1">
              <a:solidFill>
                <a:schemeClr val="accent2"/>
              </a:solidFill>
              <a:cs typeface="Times New Roman" panose="02020603050405020304" pitchFamily="18" charset="0"/>
            </a:endParaRPr>
          </a:p>
        </p:txBody>
      </p:sp>
      <p:sp>
        <p:nvSpPr>
          <p:cNvPr id="562212" name="Text Box 36">
            <a:extLst>
              <a:ext uri="{FF2B5EF4-FFF2-40B4-BE49-F238E27FC236}">
                <a16:creationId xmlns:a16="http://schemas.microsoft.com/office/drawing/2014/main" xmlns="" id="{34F66F8B-3ED3-4A69-ADAA-33444172A186}"/>
              </a:ext>
            </a:extLst>
          </p:cNvPr>
          <p:cNvSpPr txBox="1">
            <a:spLocks noChangeArrowheads="1"/>
          </p:cNvSpPr>
          <p:nvPr/>
        </p:nvSpPr>
        <p:spPr bwMode="auto">
          <a:xfrm>
            <a:off x="1981200"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
        <p:nvSpPr>
          <p:cNvPr id="562214" name="Text Box 38">
            <a:extLst>
              <a:ext uri="{FF2B5EF4-FFF2-40B4-BE49-F238E27FC236}">
                <a16:creationId xmlns:a16="http://schemas.microsoft.com/office/drawing/2014/main" xmlns="" id="{3B46F920-7066-481B-8F94-7EBE547C297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62216" name="AutoShape 40">
            <a:extLst>
              <a:ext uri="{FF2B5EF4-FFF2-40B4-BE49-F238E27FC236}">
                <a16:creationId xmlns:a16="http://schemas.microsoft.com/office/drawing/2014/main" xmlns="" id="{88F03158-117D-481F-9AB0-C5BD49A42A2C}"/>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2217" name="Text Box 41">
            <a:extLst>
              <a:ext uri="{FF2B5EF4-FFF2-40B4-BE49-F238E27FC236}">
                <a16:creationId xmlns:a16="http://schemas.microsoft.com/office/drawing/2014/main" xmlns="" id="{25280533-3382-40F5-BA71-E2987940C70D}"/>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62218" name="Text Box 42">
            <a:extLst>
              <a:ext uri="{FF2B5EF4-FFF2-40B4-BE49-F238E27FC236}">
                <a16:creationId xmlns:a16="http://schemas.microsoft.com/office/drawing/2014/main" xmlns="" id="{E54A24E6-56E0-440F-9F99-272C28EB48F8}"/>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2219" name="Text Box 43">
            <a:extLst>
              <a:ext uri="{FF2B5EF4-FFF2-40B4-BE49-F238E27FC236}">
                <a16:creationId xmlns:a16="http://schemas.microsoft.com/office/drawing/2014/main" xmlns="" id="{CF5CD754-2E90-47E8-904C-BA49A47A3EC9}"/>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62220" name="Text Box 44">
            <a:extLst>
              <a:ext uri="{FF2B5EF4-FFF2-40B4-BE49-F238E27FC236}">
                <a16:creationId xmlns:a16="http://schemas.microsoft.com/office/drawing/2014/main" xmlns="" id="{8016E78A-C3D2-417E-BE33-7190447D01AC}"/>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62221" name="Text Box 45">
            <a:extLst>
              <a:ext uri="{FF2B5EF4-FFF2-40B4-BE49-F238E27FC236}">
                <a16:creationId xmlns:a16="http://schemas.microsoft.com/office/drawing/2014/main" xmlns="" id="{6C7F9796-760D-4E61-952F-39219100F342}"/>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62222" name="Text Box 46">
            <a:extLst>
              <a:ext uri="{FF2B5EF4-FFF2-40B4-BE49-F238E27FC236}">
                <a16:creationId xmlns:a16="http://schemas.microsoft.com/office/drawing/2014/main" xmlns="" id="{974B738F-D718-40FD-994E-E2D39F5154BF}"/>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62223" name="Line 47">
            <a:extLst>
              <a:ext uri="{FF2B5EF4-FFF2-40B4-BE49-F238E27FC236}">
                <a16:creationId xmlns:a16="http://schemas.microsoft.com/office/drawing/2014/main" xmlns="" id="{23DF1060-AC00-48A1-A92D-11632B93ADF3}"/>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24" name="Line 48">
            <a:extLst>
              <a:ext uri="{FF2B5EF4-FFF2-40B4-BE49-F238E27FC236}">
                <a16:creationId xmlns:a16="http://schemas.microsoft.com/office/drawing/2014/main" xmlns="" id="{43E018FF-BCCA-43E7-865A-79EDD0B8C90F}"/>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25" name="Line 49">
            <a:extLst>
              <a:ext uri="{FF2B5EF4-FFF2-40B4-BE49-F238E27FC236}">
                <a16:creationId xmlns:a16="http://schemas.microsoft.com/office/drawing/2014/main" xmlns="" id="{5EAC4A54-C304-40A9-A14F-5D74FB182A80}"/>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26" name="Line 50">
            <a:extLst>
              <a:ext uri="{FF2B5EF4-FFF2-40B4-BE49-F238E27FC236}">
                <a16:creationId xmlns:a16="http://schemas.microsoft.com/office/drawing/2014/main" xmlns="" id="{D3852D00-7464-4F7B-B476-4C243CC5C13C}"/>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27" name="Text Box 51">
            <a:extLst>
              <a:ext uri="{FF2B5EF4-FFF2-40B4-BE49-F238E27FC236}">
                <a16:creationId xmlns:a16="http://schemas.microsoft.com/office/drawing/2014/main" xmlns="" id="{44E0B5A1-4149-4B8B-B66C-4DB668FC204E}"/>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62228" name="Text Box 52">
            <a:extLst>
              <a:ext uri="{FF2B5EF4-FFF2-40B4-BE49-F238E27FC236}">
                <a16:creationId xmlns:a16="http://schemas.microsoft.com/office/drawing/2014/main" xmlns="" id="{E2959D88-5931-4122-9D10-D7352994422A}"/>
              </a:ext>
            </a:extLst>
          </p:cNvPr>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62229" name="Text Box 53">
            <a:extLst>
              <a:ext uri="{FF2B5EF4-FFF2-40B4-BE49-F238E27FC236}">
                <a16:creationId xmlns:a16="http://schemas.microsoft.com/office/drawing/2014/main" xmlns="" id="{A97CE4EC-A613-474E-BDD8-E75322C48967}"/>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62230" name="Text Box 54">
            <a:extLst>
              <a:ext uri="{FF2B5EF4-FFF2-40B4-BE49-F238E27FC236}">
                <a16:creationId xmlns:a16="http://schemas.microsoft.com/office/drawing/2014/main" xmlns="" id="{444A3969-C31B-4BB9-8730-6752F3CAB685}"/>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2231" name="Text Box 55">
            <a:extLst>
              <a:ext uri="{FF2B5EF4-FFF2-40B4-BE49-F238E27FC236}">
                <a16:creationId xmlns:a16="http://schemas.microsoft.com/office/drawing/2014/main" xmlns="" id="{D9C3AE18-059B-4F0A-B30B-786E7AD0B6C8}"/>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62232" name="Group 56">
            <a:extLst>
              <a:ext uri="{FF2B5EF4-FFF2-40B4-BE49-F238E27FC236}">
                <a16:creationId xmlns:a16="http://schemas.microsoft.com/office/drawing/2014/main" xmlns="" id="{530C4CC6-19D0-41B8-AF89-F34A2415EE8A}"/>
              </a:ext>
            </a:extLst>
          </p:cNvPr>
          <p:cNvGrpSpPr>
            <a:grpSpLocks/>
          </p:cNvGrpSpPr>
          <p:nvPr/>
        </p:nvGrpSpPr>
        <p:grpSpPr bwMode="auto">
          <a:xfrm>
            <a:off x="2133600" y="4038600"/>
            <a:ext cx="1066800" cy="533400"/>
            <a:chOff x="1350" y="2544"/>
            <a:chExt cx="672" cy="336"/>
          </a:xfrm>
        </p:grpSpPr>
        <p:sp>
          <p:nvSpPr>
            <p:cNvPr id="562233" name="Line 57">
              <a:extLst>
                <a:ext uri="{FF2B5EF4-FFF2-40B4-BE49-F238E27FC236}">
                  <a16:creationId xmlns:a16="http://schemas.microsoft.com/office/drawing/2014/main" xmlns="" id="{B6FA0D04-6C6F-443C-AE3D-D07EEB8619F4}"/>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34" name="Line 58">
              <a:extLst>
                <a:ext uri="{FF2B5EF4-FFF2-40B4-BE49-F238E27FC236}">
                  <a16:creationId xmlns:a16="http://schemas.microsoft.com/office/drawing/2014/main" xmlns="" id="{29421010-FF6B-4E80-831C-3BFE12BEC01D}"/>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35" name="Line 59">
              <a:extLst>
                <a:ext uri="{FF2B5EF4-FFF2-40B4-BE49-F238E27FC236}">
                  <a16:creationId xmlns:a16="http://schemas.microsoft.com/office/drawing/2014/main" xmlns="" id="{7FC908DE-61A6-4DC8-AB3F-E961BA142C37}"/>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36" name="Line 60">
              <a:extLst>
                <a:ext uri="{FF2B5EF4-FFF2-40B4-BE49-F238E27FC236}">
                  <a16:creationId xmlns:a16="http://schemas.microsoft.com/office/drawing/2014/main" xmlns="" id="{522BCE0B-2FD4-451C-9646-1BD2C8BCAD25}"/>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37" name="Line 61">
              <a:extLst>
                <a:ext uri="{FF2B5EF4-FFF2-40B4-BE49-F238E27FC236}">
                  <a16:creationId xmlns:a16="http://schemas.microsoft.com/office/drawing/2014/main" xmlns="" id="{2ABCEF43-EE8E-46BF-9755-1C579899CD89}"/>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38" name="Line 62">
              <a:extLst>
                <a:ext uri="{FF2B5EF4-FFF2-40B4-BE49-F238E27FC236}">
                  <a16:creationId xmlns:a16="http://schemas.microsoft.com/office/drawing/2014/main" xmlns="" id="{369FA653-7395-4E32-9EFA-B23B5C2C60BF}"/>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39" name="Line 63">
              <a:extLst>
                <a:ext uri="{FF2B5EF4-FFF2-40B4-BE49-F238E27FC236}">
                  <a16:creationId xmlns:a16="http://schemas.microsoft.com/office/drawing/2014/main" xmlns="" id="{E3CEB3A4-EFAE-4E15-9C36-77C91DA74F18}"/>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1" name="Rectangle 30">
            <a:extLst>
              <a:ext uri="{FF2B5EF4-FFF2-40B4-BE49-F238E27FC236}">
                <a16:creationId xmlns:a16="http://schemas.microsoft.com/office/drawing/2014/main" xmlns="" id="{05D64D12-5268-4121-AEC3-FA34B94F3D1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62178">
                                            <p:txEl>
                                              <p:pRg st="0" end="0"/>
                                            </p:txEl>
                                          </p:spTgt>
                                        </p:tgtEl>
                                        <p:attrNameLst>
                                          <p:attrName>style.visibility</p:attrName>
                                        </p:attrNameLst>
                                      </p:cBhvr>
                                      <p:to>
                                        <p:strVal val="visible"/>
                                      </p:to>
                                    </p:set>
                                    <p:anim calcmode="lin" valueType="num">
                                      <p:cBhvr additive="base">
                                        <p:cTn id="7" dur="500" fill="hold"/>
                                        <p:tgtEl>
                                          <p:spTgt spid="5621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21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562178">
                                            <p:txEl>
                                              <p:pRg st="2" end="2"/>
                                            </p:txEl>
                                          </p:spTgt>
                                        </p:tgtEl>
                                        <p:attrNameLst>
                                          <p:attrName>style.visibility</p:attrName>
                                        </p:attrNameLst>
                                      </p:cBhvr>
                                      <p:to>
                                        <p:strVal val="visible"/>
                                      </p:to>
                                    </p:set>
                                    <p:animEffect transition="in" filter="dissolve">
                                      <p:cBhvr>
                                        <p:cTn id="13" dur="500"/>
                                        <p:tgtEl>
                                          <p:spTgt spid="562178">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62232"/>
                                        </p:tgtEl>
                                        <p:attrNameLst>
                                          <p:attrName>style.visibility</p:attrName>
                                        </p:attrNameLst>
                                      </p:cBhvr>
                                      <p:to>
                                        <p:strVal val="visible"/>
                                      </p:to>
                                    </p:set>
                                    <p:animEffect transition="in" filter="dissolve">
                                      <p:cBhvr>
                                        <p:cTn id="16" dur="500"/>
                                        <p:tgtEl>
                                          <p:spTgt spid="5622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562212">
                                            <p:txEl>
                                              <p:pRg st="0" end="0"/>
                                            </p:txEl>
                                          </p:spTgt>
                                        </p:tgtEl>
                                        <p:attrNameLst>
                                          <p:attrName>style.visibility</p:attrName>
                                        </p:attrNameLst>
                                      </p:cBhvr>
                                      <p:to>
                                        <p:strVal val="visible"/>
                                      </p:to>
                                    </p:set>
                                    <p:animEffect transition="in" filter="dissolve">
                                      <p:cBhvr>
                                        <p:cTn id="21" dur="500"/>
                                        <p:tgtEl>
                                          <p:spTgt spid="562212">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nodeType="clickEffect">
                                  <p:stCondLst>
                                    <p:cond delay="0"/>
                                  </p:stCondLst>
                                  <p:childTnLst>
                                    <p:animEffect transition="out" filter="dissolve">
                                      <p:cBhvr>
                                        <p:cTn id="25" dur="500"/>
                                        <p:tgtEl>
                                          <p:spTgt spid="562212">
                                            <p:txEl>
                                              <p:pRg st="0" end="0"/>
                                            </p:txEl>
                                          </p:spTgt>
                                        </p:tgtEl>
                                      </p:cBhvr>
                                    </p:animEffect>
                                    <p:set>
                                      <p:cBhvr>
                                        <p:cTn id="26" dur="1" fill="hold">
                                          <p:stCondLst>
                                            <p:cond delay="499"/>
                                          </p:stCondLst>
                                        </p:cTn>
                                        <p:tgtEl>
                                          <p:spTgt spid="562212">
                                            <p:txEl>
                                              <p:pRg st="0" end="0"/>
                                            </p:txEl>
                                          </p:spTgt>
                                        </p:tgtEl>
                                        <p:attrNameLst>
                                          <p:attrName>style.visibility</p:attrName>
                                        </p:attrNameLst>
                                      </p:cBhvr>
                                      <p:to>
                                        <p:strVal val="hidden"/>
                                      </p:to>
                                    </p:set>
                                  </p:childTnLst>
                                </p:cTn>
                              </p:par>
                              <p:par>
                                <p:cTn id="27" presetID="9" presetClass="exit" presetSubtype="0" fill="hold" nodeType="withEffect">
                                  <p:stCondLst>
                                    <p:cond delay="0"/>
                                  </p:stCondLst>
                                  <p:childTnLst>
                                    <p:animEffect transition="out" filter="dissolve">
                                      <p:cBhvr>
                                        <p:cTn id="28" dur="500"/>
                                        <p:tgtEl>
                                          <p:spTgt spid="562232"/>
                                        </p:tgtEl>
                                      </p:cBhvr>
                                    </p:animEffect>
                                    <p:set>
                                      <p:cBhvr>
                                        <p:cTn id="29" dur="1" fill="hold">
                                          <p:stCondLst>
                                            <p:cond delay="499"/>
                                          </p:stCondLst>
                                        </p:cTn>
                                        <p:tgtEl>
                                          <p:spTgt spid="5622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Text Box 4">
            <a:extLst>
              <a:ext uri="{FF2B5EF4-FFF2-40B4-BE49-F238E27FC236}">
                <a16:creationId xmlns:a16="http://schemas.microsoft.com/office/drawing/2014/main" xmlns="" id="{E22A3DAA-58D7-436B-BE3E-0E8DAB51218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Sorting Data </a:t>
            </a:r>
          </a:p>
        </p:txBody>
      </p:sp>
      <p:sp>
        <p:nvSpPr>
          <p:cNvPr id="270421" name="Rectangle 85">
            <a:extLst>
              <a:ext uri="{FF2B5EF4-FFF2-40B4-BE49-F238E27FC236}">
                <a16:creationId xmlns:a16="http://schemas.microsoft.com/office/drawing/2014/main" xmlns="" id="{CFF69A10-5A6D-4A44-9928-B6B0C9539210}"/>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Suppose, you have to invite your friends and relatives for your birthday party. For this, you need to give them a call. </a:t>
            </a:r>
          </a:p>
          <a:p>
            <a:pPr>
              <a:spcBef>
                <a:spcPct val="20000"/>
              </a:spcBef>
              <a:buFontTx/>
              <a:buBlip>
                <a:blip r:embed="rId3"/>
              </a:buBlip>
            </a:pPr>
            <a:r>
              <a:rPr lang="en-IN" altLang="en-US" sz="2000">
                <a:solidFill>
                  <a:schemeClr val="accent2"/>
                </a:solidFill>
                <a:cs typeface="Times New Roman" panose="02020603050405020304" pitchFamily="18" charset="0"/>
              </a:rPr>
              <a:t>You are looking for the telephone number of a friend named Steve in a telephone directory with 10,000 records. </a:t>
            </a:r>
          </a:p>
          <a:p>
            <a:pPr>
              <a:spcBef>
                <a:spcPct val="20000"/>
              </a:spcBef>
              <a:buFontTx/>
              <a:buBlip>
                <a:blip r:embed="rId3"/>
              </a:buBlip>
            </a:pPr>
            <a:r>
              <a:rPr lang="en-IN" altLang="en-US" sz="2000">
                <a:solidFill>
                  <a:schemeClr val="accent2"/>
                </a:solidFill>
                <a:cs typeface="Times New Roman" panose="02020603050405020304" pitchFamily="18" charset="0"/>
              </a:rPr>
              <a:t>However, the records are stored randomly and not in any particular order.</a:t>
            </a:r>
            <a:endParaRPr lang="en-US" altLang="en-US" sz="2000" b="1">
              <a:solidFill>
                <a:schemeClr val="accent2"/>
              </a:solidFill>
              <a:cs typeface="Times New Roman" panose="02020603050405020304" pitchFamily="18" charset="0"/>
            </a:endParaRPr>
          </a:p>
        </p:txBody>
      </p:sp>
      <p:sp>
        <p:nvSpPr>
          <p:cNvPr id="6" name="Rectangle 5">
            <a:extLst>
              <a:ext uri="{FF2B5EF4-FFF2-40B4-BE49-F238E27FC236}">
                <a16:creationId xmlns:a16="http://schemas.microsoft.com/office/drawing/2014/main" xmlns="" id="{433EC452-EF5C-412D-AC7D-26FD8B870508}"/>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0421">
                                            <p:txEl>
                                              <p:pRg st="0" end="0"/>
                                            </p:txEl>
                                          </p:spTgt>
                                        </p:tgtEl>
                                        <p:attrNameLst>
                                          <p:attrName>style.visibility</p:attrName>
                                        </p:attrNameLst>
                                      </p:cBhvr>
                                      <p:to>
                                        <p:strVal val="visible"/>
                                      </p:to>
                                    </p:set>
                                    <p:animEffect transition="in" filter="dissolve">
                                      <p:cBhvr>
                                        <p:cTn id="7" dur="500"/>
                                        <p:tgtEl>
                                          <p:spTgt spid="2704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0421">
                                            <p:txEl>
                                              <p:pRg st="1" end="1"/>
                                            </p:txEl>
                                          </p:spTgt>
                                        </p:tgtEl>
                                        <p:attrNameLst>
                                          <p:attrName>style.visibility</p:attrName>
                                        </p:attrNameLst>
                                      </p:cBhvr>
                                      <p:to>
                                        <p:strVal val="visible"/>
                                      </p:to>
                                    </p:set>
                                    <p:animEffect transition="in" filter="dissolve">
                                      <p:cBhvr>
                                        <p:cTn id="12" dur="500"/>
                                        <p:tgtEl>
                                          <p:spTgt spid="2704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70421">
                                            <p:txEl>
                                              <p:pRg st="2" end="2"/>
                                            </p:txEl>
                                          </p:spTgt>
                                        </p:tgtEl>
                                        <p:attrNameLst>
                                          <p:attrName>style.visibility</p:attrName>
                                        </p:attrNameLst>
                                      </p:cBhvr>
                                      <p:to>
                                        <p:strVal val="visible"/>
                                      </p:to>
                                    </p:set>
                                    <p:animEffect transition="in" filter="dissolve">
                                      <p:cBhvr>
                                        <p:cTn id="17" dur="500"/>
                                        <p:tgtEl>
                                          <p:spTgt spid="2704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a:extLst>
              <a:ext uri="{FF2B5EF4-FFF2-40B4-BE49-F238E27FC236}">
                <a16:creationId xmlns:a16="http://schemas.microsoft.com/office/drawing/2014/main" xmlns="" id="{75717A3E-B5ED-44E8-95AC-1D6B85AF84E0}"/>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1 with the element stored at index 2 </a:t>
            </a:r>
            <a:r>
              <a:rPr lang="en-IN" altLang="en-US" sz="2000">
                <a:solidFill>
                  <a:schemeClr val="accent2"/>
                </a:solidFill>
              </a:rPr>
              <a:t>and swap the values if the value at index 1 is greater than the value at index 2.</a:t>
            </a:r>
            <a:endParaRPr lang="en-US" altLang="en-US" sz="2000" b="1">
              <a:solidFill>
                <a:schemeClr val="accent2"/>
              </a:solidFill>
              <a:cs typeface="Times New Roman" panose="02020603050405020304" pitchFamily="18" charset="0"/>
            </a:endParaRPr>
          </a:p>
        </p:txBody>
      </p:sp>
      <p:sp>
        <p:nvSpPr>
          <p:cNvPr id="564255" name="Text Box 31">
            <a:extLst>
              <a:ext uri="{FF2B5EF4-FFF2-40B4-BE49-F238E27FC236}">
                <a16:creationId xmlns:a16="http://schemas.microsoft.com/office/drawing/2014/main" xmlns="" id="{7EC0B733-13BC-4E95-B864-7BA195C4D3F1}"/>
              </a:ext>
            </a:extLst>
          </p:cNvPr>
          <p:cNvSpPr txBox="1">
            <a:spLocks noChangeArrowheads="1"/>
          </p:cNvSpPr>
          <p:nvPr/>
        </p:nvSpPr>
        <p:spPr bwMode="auto">
          <a:xfrm>
            <a:off x="2819400"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564258" name="Text Box 34">
            <a:extLst>
              <a:ext uri="{FF2B5EF4-FFF2-40B4-BE49-F238E27FC236}">
                <a16:creationId xmlns:a16="http://schemas.microsoft.com/office/drawing/2014/main" xmlns="" id="{97173652-5B46-4EDB-805D-34E2AEE3B4C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64260" name="AutoShape 36">
            <a:extLst>
              <a:ext uri="{FF2B5EF4-FFF2-40B4-BE49-F238E27FC236}">
                <a16:creationId xmlns:a16="http://schemas.microsoft.com/office/drawing/2014/main" xmlns="" id="{BE470ADB-5E97-4519-B5E7-FEA91FA19305}"/>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4261" name="Text Box 37">
            <a:extLst>
              <a:ext uri="{FF2B5EF4-FFF2-40B4-BE49-F238E27FC236}">
                <a16:creationId xmlns:a16="http://schemas.microsoft.com/office/drawing/2014/main" xmlns="" id="{3D0397B9-318C-45D0-97A0-104C27D2B9F6}"/>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64262" name="Text Box 38">
            <a:extLst>
              <a:ext uri="{FF2B5EF4-FFF2-40B4-BE49-F238E27FC236}">
                <a16:creationId xmlns:a16="http://schemas.microsoft.com/office/drawing/2014/main" xmlns="" id="{2F7DB5C4-023F-457C-9765-D68B86DBF032}"/>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4263" name="Text Box 39">
            <a:extLst>
              <a:ext uri="{FF2B5EF4-FFF2-40B4-BE49-F238E27FC236}">
                <a16:creationId xmlns:a16="http://schemas.microsoft.com/office/drawing/2014/main" xmlns="" id="{90E7903F-B7E4-4BB1-97B5-DA2FC47B9B58}"/>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64264" name="Text Box 40">
            <a:extLst>
              <a:ext uri="{FF2B5EF4-FFF2-40B4-BE49-F238E27FC236}">
                <a16:creationId xmlns:a16="http://schemas.microsoft.com/office/drawing/2014/main" xmlns="" id="{371411D9-868A-4EBF-834C-9F27C9B6708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64265" name="Text Box 41">
            <a:extLst>
              <a:ext uri="{FF2B5EF4-FFF2-40B4-BE49-F238E27FC236}">
                <a16:creationId xmlns:a16="http://schemas.microsoft.com/office/drawing/2014/main" xmlns="" id="{363110EC-4617-4F2D-AFFC-874F901D0607}"/>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64266" name="Text Box 42">
            <a:extLst>
              <a:ext uri="{FF2B5EF4-FFF2-40B4-BE49-F238E27FC236}">
                <a16:creationId xmlns:a16="http://schemas.microsoft.com/office/drawing/2014/main" xmlns="" id="{7E29E24C-6B41-47A4-A325-8BAE10132432}"/>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64267" name="Line 43">
            <a:extLst>
              <a:ext uri="{FF2B5EF4-FFF2-40B4-BE49-F238E27FC236}">
                <a16:creationId xmlns:a16="http://schemas.microsoft.com/office/drawing/2014/main" xmlns="" id="{D3A7FBC6-4794-48E8-8A79-1F5400D3F533}"/>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68" name="Line 44">
            <a:extLst>
              <a:ext uri="{FF2B5EF4-FFF2-40B4-BE49-F238E27FC236}">
                <a16:creationId xmlns:a16="http://schemas.microsoft.com/office/drawing/2014/main" xmlns="" id="{518BCE76-BF9B-48A2-B811-AC1057330333}"/>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69" name="Line 45">
            <a:extLst>
              <a:ext uri="{FF2B5EF4-FFF2-40B4-BE49-F238E27FC236}">
                <a16:creationId xmlns:a16="http://schemas.microsoft.com/office/drawing/2014/main" xmlns="" id="{7E5324EA-73E8-4C23-B792-5AC043E8910A}"/>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70" name="Line 46">
            <a:extLst>
              <a:ext uri="{FF2B5EF4-FFF2-40B4-BE49-F238E27FC236}">
                <a16:creationId xmlns:a16="http://schemas.microsoft.com/office/drawing/2014/main" xmlns="" id="{72B6BED1-EE5B-4939-BD76-9E326C08D836}"/>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71" name="Text Box 47">
            <a:extLst>
              <a:ext uri="{FF2B5EF4-FFF2-40B4-BE49-F238E27FC236}">
                <a16:creationId xmlns:a16="http://schemas.microsoft.com/office/drawing/2014/main" xmlns="" id="{49AE06DB-8741-4D00-A0BD-D06F7518E4AE}"/>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64272" name="Text Box 48">
            <a:extLst>
              <a:ext uri="{FF2B5EF4-FFF2-40B4-BE49-F238E27FC236}">
                <a16:creationId xmlns:a16="http://schemas.microsoft.com/office/drawing/2014/main" xmlns="" id="{D635B7AB-479F-48F1-9F0B-2F0F8FE5FABB}"/>
              </a:ext>
            </a:extLst>
          </p:cNvPr>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64273" name="Text Box 49">
            <a:extLst>
              <a:ext uri="{FF2B5EF4-FFF2-40B4-BE49-F238E27FC236}">
                <a16:creationId xmlns:a16="http://schemas.microsoft.com/office/drawing/2014/main" xmlns="" id="{3199FCE4-0203-4160-A344-7815C16513D3}"/>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64274" name="Text Box 50">
            <a:extLst>
              <a:ext uri="{FF2B5EF4-FFF2-40B4-BE49-F238E27FC236}">
                <a16:creationId xmlns:a16="http://schemas.microsoft.com/office/drawing/2014/main" xmlns="" id="{A29265A6-EB40-413C-A8C3-44F1243F2812}"/>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4275" name="Text Box 51">
            <a:extLst>
              <a:ext uri="{FF2B5EF4-FFF2-40B4-BE49-F238E27FC236}">
                <a16:creationId xmlns:a16="http://schemas.microsoft.com/office/drawing/2014/main" xmlns="" id="{EB53CCB1-C440-4DA9-BE5B-F809812DECE7}"/>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64276" name="Group 52">
            <a:extLst>
              <a:ext uri="{FF2B5EF4-FFF2-40B4-BE49-F238E27FC236}">
                <a16:creationId xmlns:a16="http://schemas.microsoft.com/office/drawing/2014/main" xmlns="" id="{6DCA9D13-5A67-43E3-92B2-78C41E3CE4E3}"/>
              </a:ext>
            </a:extLst>
          </p:cNvPr>
          <p:cNvGrpSpPr>
            <a:grpSpLocks/>
          </p:cNvGrpSpPr>
          <p:nvPr/>
        </p:nvGrpSpPr>
        <p:grpSpPr bwMode="auto">
          <a:xfrm>
            <a:off x="2667000" y="4038600"/>
            <a:ext cx="1066800" cy="533400"/>
            <a:chOff x="1350" y="2544"/>
            <a:chExt cx="672" cy="336"/>
          </a:xfrm>
        </p:grpSpPr>
        <p:sp>
          <p:nvSpPr>
            <p:cNvPr id="564277" name="Line 53">
              <a:extLst>
                <a:ext uri="{FF2B5EF4-FFF2-40B4-BE49-F238E27FC236}">
                  <a16:creationId xmlns:a16="http://schemas.microsoft.com/office/drawing/2014/main" xmlns="" id="{E0DCCF2B-3018-481F-8AA3-FFF2650875CD}"/>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78" name="Line 54">
              <a:extLst>
                <a:ext uri="{FF2B5EF4-FFF2-40B4-BE49-F238E27FC236}">
                  <a16:creationId xmlns:a16="http://schemas.microsoft.com/office/drawing/2014/main" xmlns="" id="{4FA1CCF6-90DF-4858-A37F-C2140E5D4A9F}"/>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79" name="Line 55">
              <a:extLst>
                <a:ext uri="{FF2B5EF4-FFF2-40B4-BE49-F238E27FC236}">
                  <a16:creationId xmlns:a16="http://schemas.microsoft.com/office/drawing/2014/main" xmlns="" id="{88BB65F5-7B32-4236-BD4C-171F02708892}"/>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80" name="Line 56">
              <a:extLst>
                <a:ext uri="{FF2B5EF4-FFF2-40B4-BE49-F238E27FC236}">
                  <a16:creationId xmlns:a16="http://schemas.microsoft.com/office/drawing/2014/main" xmlns="" id="{7AFF6F61-2B19-4D9B-91D6-6EB7BF271EE8}"/>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81" name="Line 57">
              <a:extLst>
                <a:ext uri="{FF2B5EF4-FFF2-40B4-BE49-F238E27FC236}">
                  <a16:creationId xmlns:a16="http://schemas.microsoft.com/office/drawing/2014/main" xmlns="" id="{71028293-213E-4766-A400-2A8CDD843B07}"/>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82" name="Line 58">
              <a:extLst>
                <a:ext uri="{FF2B5EF4-FFF2-40B4-BE49-F238E27FC236}">
                  <a16:creationId xmlns:a16="http://schemas.microsoft.com/office/drawing/2014/main" xmlns="" id="{E93263B1-2E47-483D-ABFE-0ACDAC390128}"/>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83" name="Line 59">
              <a:extLst>
                <a:ext uri="{FF2B5EF4-FFF2-40B4-BE49-F238E27FC236}">
                  <a16:creationId xmlns:a16="http://schemas.microsoft.com/office/drawing/2014/main" xmlns="" id="{165E2B97-AE34-4120-8A22-5BF6752C0A68}"/>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564284" name="Text Box 60">
            <a:extLst>
              <a:ext uri="{FF2B5EF4-FFF2-40B4-BE49-F238E27FC236}">
                <a16:creationId xmlns:a16="http://schemas.microsoft.com/office/drawing/2014/main" xmlns="" id="{44D69A2F-A0CE-49C7-8457-4D6A8AD3D0D3}"/>
              </a:ext>
            </a:extLst>
          </p:cNvPr>
          <p:cNvSpPr txBox="1">
            <a:spLocks noChangeArrowheads="1"/>
          </p:cNvSpPr>
          <p:nvPr/>
        </p:nvSpPr>
        <p:spPr bwMode="auto">
          <a:xfrm>
            <a:off x="2827338"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64285" name="Text Box 61">
            <a:extLst>
              <a:ext uri="{FF2B5EF4-FFF2-40B4-BE49-F238E27FC236}">
                <a16:creationId xmlns:a16="http://schemas.microsoft.com/office/drawing/2014/main" xmlns="" id="{BA37AD04-4443-45BF-A94D-C488B0FEEBB9}"/>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64226">
                                            <p:txEl>
                                              <p:pRg st="2" end="2"/>
                                            </p:txEl>
                                          </p:spTgt>
                                        </p:tgtEl>
                                        <p:attrNameLst>
                                          <p:attrName>style.visibility</p:attrName>
                                        </p:attrNameLst>
                                      </p:cBhvr>
                                      <p:to>
                                        <p:strVal val="visible"/>
                                      </p:to>
                                    </p:set>
                                    <p:animEffect transition="in" filter="dissolve">
                                      <p:cBhvr>
                                        <p:cTn id="7" dur="500"/>
                                        <p:tgtEl>
                                          <p:spTgt spid="56422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64276"/>
                                        </p:tgtEl>
                                        <p:attrNameLst>
                                          <p:attrName>style.visibility</p:attrName>
                                        </p:attrNameLst>
                                      </p:cBhvr>
                                      <p:to>
                                        <p:strVal val="visible"/>
                                      </p:to>
                                    </p:set>
                                    <p:animEffect transition="in" filter="dissolve">
                                      <p:cBhvr>
                                        <p:cTn id="10" dur="500"/>
                                        <p:tgtEl>
                                          <p:spTgt spid="56427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64255"/>
                                        </p:tgtEl>
                                        <p:attrNameLst>
                                          <p:attrName>style.visibility</p:attrName>
                                        </p:attrNameLst>
                                      </p:cBhvr>
                                      <p:to>
                                        <p:strVal val="visible"/>
                                      </p:to>
                                    </p:set>
                                    <p:animEffect transition="in" filter="dissolve">
                                      <p:cBhvr>
                                        <p:cTn id="15" dur="500"/>
                                        <p:tgtEl>
                                          <p:spTgt spid="5642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grpId="0" nodeType="clickEffect">
                                  <p:stCondLst>
                                    <p:cond delay="0"/>
                                  </p:stCondLst>
                                  <p:childTnLst>
                                    <p:animEffect transition="out" filter="dissolve">
                                      <p:cBhvr>
                                        <p:cTn id="19" dur="500"/>
                                        <p:tgtEl>
                                          <p:spTgt spid="564275"/>
                                        </p:tgtEl>
                                      </p:cBhvr>
                                    </p:animEffect>
                                    <p:set>
                                      <p:cBhvr>
                                        <p:cTn id="20" dur="1" fill="hold">
                                          <p:stCondLst>
                                            <p:cond delay="499"/>
                                          </p:stCondLst>
                                        </p:cTn>
                                        <p:tgtEl>
                                          <p:spTgt spid="564275"/>
                                        </p:tgtEl>
                                        <p:attrNameLst>
                                          <p:attrName>style.visibility</p:attrName>
                                        </p:attrNameLst>
                                      </p:cBhvr>
                                      <p:to>
                                        <p:strVal val="hidden"/>
                                      </p:to>
                                    </p:set>
                                  </p:childTnLst>
                                </p:cTn>
                              </p:par>
                              <p:par>
                                <p:cTn id="21" presetID="9" presetClass="exit" presetSubtype="0" fill="hold" grpId="0" nodeType="withEffect">
                                  <p:stCondLst>
                                    <p:cond delay="0"/>
                                  </p:stCondLst>
                                  <p:childTnLst>
                                    <p:animEffect transition="out" filter="dissolve">
                                      <p:cBhvr>
                                        <p:cTn id="22" dur="500"/>
                                        <p:tgtEl>
                                          <p:spTgt spid="564271"/>
                                        </p:tgtEl>
                                      </p:cBhvr>
                                    </p:animEffect>
                                    <p:set>
                                      <p:cBhvr>
                                        <p:cTn id="23" dur="1" fill="hold">
                                          <p:stCondLst>
                                            <p:cond delay="499"/>
                                          </p:stCondLst>
                                        </p:cTn>
                                        <p:tgtEl>
                                          <p:spTgt spid="564271"/>
                                        </p:tgtEl>
                                        <p:attrNameLst>
                                          <p:attrName>style.visibility</p:attrName>
                                        </p:attrNameLst>
                                      </p:cBhvr>
                                      <p:to>
                                        <p:strVal val="hidden"/>
                                      </p:to>
                                    </p:set>
                                  </p:childTnLst>
                                </p:cTn>
                              </p:par>
                              <p:par>
                                <p:cTn id="24" presetID="9" presetClass="entr" presetSubtype="0" fill="hold" grpId="0" nodeType="withEffect">
                                  <p:stCondLst>
                                    <p:cond delay="0"/>
                                  </p:stCondLst>
                                  <p:childTnLst>
                                    <p:set>
                                      <p:cBhvr>
                                        <p:cTn id="25" dur="1" fill="hold">
                                          <p:stCondLst>
                                            <p:cond delay="0"/>
                                          </p:stCondLst>
                                        </p:cTn>
                                        <p:tgtEl>
                                          <p:spTgt spid="564284"/>
                                        </p:tgtEl>
                                        <p:attrNameLst>
                                          <p:attrName>style.visibility</p:attrName>
                                        </p:attrNameLst>
                                      </p:cBhvr>
                                      <p:to>
                                        <p:strVal val="visible"/>
                                      </p:to>
                                    </p:set>
                                    <p:animEffect transition="in" filter="dissolve">
                                      <p:cBhvr>
                                        <p:cTn id="26" dur="500"/>
                                        <p:tgtEl>
                                          <p:spTgt spid="56428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64285"/>
                                        </p:tgtEl>
                                        <p:attrNameLst>
                                          <p:attrName>style.visibility</p:attrName>
                                        </p:attrNameLst>
                                      </p:cBhvr>
                                      <p:to>
                                        <p:strVal val="visible"/>
                                      </p:to>
                                    </p:set>
                                    <p:animEffect transition="in" filter="dissolve">
                                      <p:cBhvr>
                                        <p:cTn id="29" dur="500"/>
                                        <p:tgtEl>
                                          <p:spTgt spid="56428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xit" presetSubtype="0" fill="hold" grpId="1" nodeType="clickEffect">
                                  <p:stCondLst>
                                    <p:cond delay="0"/>
                                  </p:stCondLst>
                                  <p:childTnLst>
                                    <p:animEffect transition="out" filter="dissolve">
                                      <p:cBhvr>
                                        <p:cTn id="33" dur="500"/>
                                        <p:tgtEl>
                                          <p:spTgt spid="564255"/>
                                        </p:tgtEl>
                                      </p:cBhvr>
                                    </p:animEffect>
                                    <p:set>
                                      <p:cBhvr>
                                        <p:cTn id="34" dur="1" fill="hold">
                                          <p:stCondLst>
                                            <p:cond delay="499"/>
                                          </p:stCondLst>
                                        </p:cTn>
                                        <p:tgtEl>
                                          <p:spTgt spid="564255"/>
                                        </p:tgtEl>
                                        <p:attrNameLst>
                                          <p:attrName>style.visibility</p:attrName>
                                        </p:attrNameLst>
                                      </p:cBhvr>
                                      <p:to>
                                        <p:strVal val="hidden"/>
                                      </p:to>
                                    </p:set>
                                  </p:childTnLst>
                                </p:cTn>
                              </p:par>
                              <p:par>
                                <p:cTn id="35" presetID="9" presetClass="exit" presetSubtype="0" fill="hold" nodeType="withEffect">
                                  <p:stCondLst>
                                    <p:cond delay="0"/>
                                  </p:stCondLst>
                                  <p:childTnLst>
                                    <p:animEffect transition="out" filter="dissolve">
                                      <p:cBhvr>
                                        <p:cTn id="36" dur="500"/>
                                        <p:tgtEl>
                                          <p:spTgt spid="564276"/>
                                        </p:tgtEl>
                                      </p:cBhvr>
                                    </p:animEffect>
                                    <p:set>
                                      <p:cBhvr>
                                        <p:cTn id="37" dur="1" fill="hold">
                                          <p:stCondLst>
                                            <p:cond delay="499"/>
                                          </p:stCondLst>
                                        </p:cTn>
                                        <p:tgtEl>
                                          <p:spTgt spid="5642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55" grpId="0"/>
      <p:bldP spid="564255" grpId="1"/>
      <p:bldP spid="564271" grpId="0"/>
      <p:bldP spid="564275" grpId="0"/>
      <p:bldP spid="564284" grpId="0"/>
      <p:bldP spid="5642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a:extLst>
              <a:ext uri="{FF2B5EF4-FFF2-40B4-BE49-F238E27FC236}">
                <a16:creationId xmlns:a16="http://schemas.microsoft.com/office/drawing/2014/main" xmlns="" id="{A7B07302-4E27-42B4-B84D-EEAC6D1B4ADA}"/>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2 with the element stored at index 3 </a:t>
            </a:r>
            <a:r>
              <a:rPr lang="en-IN" altLang="en-US" sz="2000">
                <a:solidFill>
                  <a:schemeClr val="accent2"/>
                </a:solidFill>
              </a:rPr>
              <a:t>and swap the values if the value at index 2 is greater than the value at index 3.</a:t>
            </a:r>
            <a:endParaRPr lang="en-US" altLang="en-US" sz="2000" b="1">
              <a:solidFill>
                <a:schemeClr val="accent2"/>
              </a:solidFill>
              <a:cs typeface="Times New Roman" panose="02020603050405020304" pitchFamily="18" charset="0"/>
            </a:endParaRPr>
          </a:p>
        </p:txBody>
      </p:sp>
      <p:sp>
        <p:nvSpPr>
          <p:cNvPr id="566306" name="Text Box 34">
            <a:extLst>
              <a:ext uri="{FF2B5EF4-FFF2-40B4-BE49-F238E27FC236}">
                <a16:creationId xmlns:a16="http://schemas.microsoft.com/office/drawing/2014/main" xmlns="" id="{D3E73FAF-2184-47E2-AA1C-4749C491AE6D}"/>
              </a:ext>
            </a:extLst>
          </p:cNvPr>
          <p:cNvSpPr txBox="1">
            <a:spLocks noChangeArrowheads="1"/>
          </p:cNvSpPr>
          <p:nvPr/>
        </p:nvSpPr>
        <p:spPr bwMode="auto">
          <a:xfrm>
            <a:off x="1524000" y="4992688"/>
            <a:ext cx="6551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Third largest  element is placed at its correct position after Pass 3</a:t>
            </a:r>
          </a:p>
        </p:txBody>
      </p:sp>
      <p:sp>
        <p:nvSpPr>
          <p:cNvPr id="566307" name="Line 35">
            <a:extLst>
              <a:ext uri="{FF2B5EF4-FFF2-40B4-BE49-F238E27FC236}">
                <a16:creationId xmlns:a16="http://schemas.microsoft.com/office/drawing/2014/main" xmlns="" id="{74B74EF7-B3F3-41CB-9191-B1E949F1EA85}"/>
              </a:ext>
            </a:extLst>
          </p:cNvPr>
          <p:cNvSpPr>
            <a:spLocks noChangeShapeType="1"/>
          </p:cNvSpPr>
          <p:nvPr/>
        </p:nvSpPr>
        <p:spPr bwMode="auto">
          <a:xfrm flipV="1">
            <a:off x="3471863"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6308" name="Text Box 36">
            <a:extLst>
              <a:ext uri="{FF2B5EF4-FFF2-40B4-BE49-F238E27FC236}">
                <a16:creationId xmlns:a16="http://schemas.microsoft.com/office/drawing/2014/main" xmlns="" id="{C661782A-0D94-4979-A303-4705F0DE40F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66311" name="AutoShape 39">
            <a:extLst>
              <a:ext uri="{FF2B5EF4-FFF2-40B4-BE49-F238E27FC236}">
                <a16:creationId xmlns:a16="http://schemas.microsoft.com/office/drawing/2014/main" xmlns="" id="{349AFED5-F6F9-494E-9834-870BF91ABBA4}"/>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6312" name="Text Box 40">
            <a:extLst>
              <a:ext uri="{FF2B5EF4-FFF2-40B4-BE49-F238E27FC236}">
                <a16:creationId xmlns:a16="http://schemas.microsoft.com/office/drawing/2014/main" xmlns="" id="{A5289FEF-D43F-4CB0-9EB7-74719CD49A8B}"/>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66313" name="Text Box 41">
            <a:extLst>
              <a:ext uri="{FF2B5EF4-FFF2-40B4-BE49-F238E27FC236}">
                <a16:creationId xmlns:a16="http://schemas.microsoft.com/office/drawing/2014/main" xmlns="" id="{D2E71844-12BA-40B9-935A-FBA74CE90414}"/>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6314" name="Text Box 42">
            <a:extLst>
              <a:ext uri="{FF2B5EF4-FFF2-40B4-BE49-F238E27FC236}">
                <a16:creationId xmlns:a16="http://schemas.microsoft.com/office/drawing/2014/main" xmlns="" id="{1D32604F-890C-4EF5-AAE8-0532E097EE92}"/>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66315" name="Text Box 43">
            <a:extLst>
              <a:ext uri="{FF2B5EF4-FFF2-40B4-BE49-F238E27FC236}">
                <a16:creationId xmlns:a16="http://schemas.microsoft.com/office/drawing/2014/main" xmlns="" id="{A06AA62B-B2E8-433A-B7C2-FACCB3333B8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66316" name="Text Box 44">
            <a:extLst>
              <a:ext uri="{FF2B5EF4-FFF2-40B4-BE49-F238E27FC236}">
                <a16:creationId xmlns:a16="http://schemas.microsoft.com/office/drawing/2014/main" xmlns="" id="{B7F44009-4182-471E-926E-EC365A1CBA4F}"/>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66317" name="Text Box 45">
            <a:extLst>
              <a:ext uri="{FF2B5EF4-FFF2-40B4-BE49-F238E27FC236}">
                <a16:creationId xmlns:a16="http://schemas.microsoft.com/office/drawing/2014/main" xmlns="" id="{7BA78684-EEC3-4278-8D08-1F88DA2831FA}"/>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66318" name="Line 46">
            <a:extLst>
              <a:ext uri="{FF2B5EF4-FFF2-40B4-BE49-F238E27FC236}">
                <a16:creationId xmlns:a16="http://schemas.microsoft.com/office/drawing/2014/main" xmlns="" id="{8839C381-0285-4FA9-84BD-1E84526C6AC1}"/>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6319" name="Line 47">
            <a:extLst>
              <a:ext uri="{FF2B5EF4-FFF2-40B4-BE49-F238E27FC236}">
                <a16:creationId xmlns:a16="http://schemas.microsoft.com/office/drawing/2014/main" xmlns="" id="{E97B16D4-8DC6-4B2B-8DDC-232B507EFEFC}"/>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6320" name="Line 48">
            <a:extLst>
              <a:ext uri="{FF2B5EF4-FFF2-40B4-BE49-F238E27FC236}">
                <a16:creationId xmlns:a16="http://schemas.microsoft.com/office/drawing/2014/main" xmlns="" id="{A5DC2D1E-8108-4634-87AF-BC0B2A68DE65}"/>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6321" name="Line 49">
            <a:extLst>
              <a:ext uri="{FF2B5EF4-FFF2-40B4-BE49-F238E27FC236}">
                <a16:creationId xmlns:a16="http://schemas.microsoft.com/office/drawing/2014/main" xmlns="" id="{799B43BC-C455-4F01-A1F6-98F81DD91A6C}"/>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6322" name="Text Box 50">
            <a:extLst>
              <a:ext uri="{FF2B5EF4-FFF2-40B4-BE49-F238E27FC236}">
                <a16:creationId xmlns:a16="http://schemas.microsoft.com/office/drawing/2014/main" xmlns="" id="{1939CFAA-A223-47EE-9A6B-95DDF5B8F25C}"/>
              </a:ext>
            </a:extLst>
          </p:cNvPr>
          <p:cNvSpPr txBox="1">
            <a:spLocks noChangeArrowheads="1"/>
          </p:cNvSpPr>
          <p:nvPr/>
        </p:nvSpPr>
        <p:spPr bwMode="auto">
          <a:xfrm>
            <a:off x="32766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5</a:t>
            </a:r>
          </a:p>
        </p:txBody>
      </p:sp>
      <p:sp>
        <p:nvSpPr>
          <p:cNvPr id="566323" name="Text Box 51">
            <a:extLst>
              <a:ext uri="{FF2B5EF4-FFF2-40B4-BE49-F238E27FC236}">
                <a16:creationId xmlns:a16="http://schemas.microsoft.com/office/drawing/2014/main" xmlns="" id="{A5D087A8-8A10-4640-B036-932C39D17A3D}"/>
              </a:ext>
            </a:extLst>
          </p:cNvPr>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66324" name="Text Box 52">
            <a:extLst>
              <a:ext uri="{FF2B5EF4-FFF2-40B4-BE49-F238E27FC236}">
                <a16:creationId xmlns:a16="http://schemas.microsoft.com/office/drawing/2014/main" xmlns="" id="{54D2B615-8D6E-4CA3-8073-5F22AFBC46B6}"/>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66325" name="Text Box 53">
            <a:extLst>
              <a:ext uri="{FF2B5EF4-FFF2-40B4-BE49-F238E27FC236}">
                <a16:creationId xmlns:a16="http://schemas.microsoft.com/office/drawing/2014/main" xmlns="" id="{7765B4BD-5970-40B2-8E33-7D5267762E75}"/>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6337" name="Text Box 65">
            <a:extLst>
              <a:ext uri="{FF2B5EF4-FFF2-40B4-BE49-F238E27FC236}">
                <a16:creationId xmlns:a16="http://schemas.microsoft.com/office/drawing/2014/main" xmlns="" id="{56CCABE9-B1C9-4F11-9137-9E67C111E4F4}"/>
              </a:ext>
            </a:extLst>
          </p:cNvPr>
          <p:cNvSpPr txBox="1">
            <a:spLocks noChangeArrowheads="1"/>
          </p:cNvSpPr>
          <p:nvPr/>
        </p:nvSpPr>
        <p:spPr bwMode="auto">
          <a:xfrm>
            <a:off x="2827338"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24" name="Rectangle 23">
            <a:extLst>
              <a:ext uri="{FF2B5EF4-FFF2-40B4-BE49-F238E27FC236}">
                <a16:creationId xmlns:a16="http://schemas.microsoft.com/office/drawing/2014/main" xmlns="" id="{8E5C3386-FFFD-4582-98F3-7565F09A2201}"/>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566274">
                                            <p:txEl>
                                              <p:pRg st="2" end="2"/>
                                            </p:txEl>
                                          </p:spTgt>
                                        </p:tgtEl>
                                      </p:cBhvr>
                                    </p:animEffect>
                                    <p:set>
                                      <p:cBhvr>
                                        <p:cTn id="7" dur="1" fill="hold">
                                          <p:stCondLst>
                                            <p:cond delay="499"/>
                                          </p:stCondLst>
                                        </p:cTn>
                                        <p:tgtEl>
                                          <p:spTgt spid="566274">
                                            <p:txEl>
                                              <p:pRg st="2" end="2"/>
                                            </p:txEl>
                                          </p:spTgt>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566307"/>
                                        </p:tgtEl>
                                        <p:attrNameLst>
                                          <p:attrName>style.visibility</p:attrName>
                                        </p:attrNameLst>
                                      </p:cBhvr>
                                      <p:to>
                                        <p:strVal val="visible"/>
                                      </p:to>
                                    </p:set>
                                    <p:animEffect transition="in" filter="dissolve">
                                      <p:cBhvr>
                                        <p:cTn id="10" dur="500"/>
                                        <p:tgtEl>
                                          <p:spTgt spid="56630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66306"/>
                                        </p:tgtEl>
                                        <p:attrNameLst>
                                          <p:attrName>style.visibility</p:attrName>
                                        </p:attrNameLst>
                                      </p:cBhvr>
                                      <p:to>
                                        <p:strVal val="visible"/>
                                      </p:to>
                                    </p:set>
                                    <p:animEffect transition="in" filter="dissolve">
                                      <p:cBhvr>
                                        <p:cTn id="13" dur="500"/>
                                        <p:tgtEl>
                                          <p:spTgt spid="566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30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a:extLst>
              <a:ext uri="{FF2B5EF4-FFF2-40B4-BE49-F238E27FC236}">
                <a16:creationId xmlns:a16="http://schemas.microsoft.com/office/drawing/2014/main" xmlns="" id="{D0644500-4DA1-438B-982E-7C8B317D5919}"/>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0 with the element stored at index 1 </a:t>
            </a:r>
            <a:r>
              <a:rPr lang="en-IN" altLang="en-US" sz="2000">
                <a:solidFill>
                  <a:schemeClr val="accent2"/>
                </a:solidFill>
              </a:rPr>
              <a:t>and swap the values if the value at index 0 is greater than the value at index 1.</a:t>
            </a:r>
            <a:endParaRPr lang="en-US" altLang="en-US" sz="2000" b="1">
              <a:solidFill>
                <a:schemeClr val="accent2"/>
              </a:solidFill>
              <a:cs typeface="Times New Roman" panose="02020603050405020304" pitchFamily="18" charset="0"/>
            </a:endParaRPr>
          </a:p>
        </p:txBody>
      </p:sp>
      <p:sp>
        <p:nvSpPr>
          <p:cNvPr id="568356" name="Text Box 36">
            <a:extLst>
              <a:ext uri="{FF2B5EF4-FFF2-40B4-BE49-F238E27FC236}">
                <a16:creationId xmlns:a16="http://schemas.microsoft.com/office/drawing/2014/main" xmlns="" id="{03B12F08-3A22-4818-BB07-922002476FF0}"/>
              </a:ext>
            </a:extLst>
          </p:cNvPr>
          <p:cNvSpPr txBox="1">
            <a:spLocks noChangeArrowheads="1"/>
          </p:cNvSpPr>
          <p:nvPr/>
        </p:nvSpPr>
        <p:spPr bwMode="auto">
          <a:xfrm>
            <a:off x="1981200"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
        <p:nvSpPr>
          <p:cNvPr id="568357" name="Text Box 37">
            <a:extLst>
              <a:ext uri="{FF2B5EF4-FFF2-40B4-BE49-F238E27FC236}">
                <a16:creationId xmlns:a16="http://schemas.microsoft.com/office/drawing/2014/main" xmlns="" id="{A4661477-04AF-4B2C-BBAE-5677731CD39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68360" name="AutoShape 40">
            <a:extLst>
              <a:ext uri="{FF2B5EF4-FFF2-40B4-BE49-F238E27FC236}">
                <a16:creationId xmlns:a16="http://schemas.microsoft.com/office/drawing/2014/main" xmlns="" id="{E60EB699-B3B5-44B3-B0CD-E01B209682E6}"/>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8361" name="Text Box 41">
            <a:extLst>
              <a:ext uri="{FF2B5EF4-FFF2-40B4-BE49-F238E27FC236}">
                <a16:creationId xmlns:a16="http://schemas.microsoft.com/office/drawing/2014/main" xmlns="" id="{AC0E5F8F-1E22-4F24-B104-35590CB6DB0C}"/>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68362" name="Text Box 42">
            <a:extLst>
              <a:ext uri="{FF2B5EF4-FFF2-40B4-BE49-F238E27FC236}">
                <a16:creationId xmlns:a16="http://schemas.microsoft.com/office/drawing/2014/main" xmlns="" id="{0EABA02C-E5D0-46A3-BD20-FC16CCA714DD}"/>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8363" name="Text Box 43">
            <a:extLst>
              <a:ext uri="{FF2B5EF4-FFF2-40B4-BE49-F238E27FC236}">
                <a16:creationId xmlns:a16="http://schemas.microsoft.com/office/drawing/2014/main" xmlns="" id="{83BF774B-D54D-4B2C-ADD0-DA133FA7FF17}"/>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68364" name="Text Box 44">
            <a:extLst>
              <a:ext uri="{FF2B5EF4-FFF2-40B4-BE49-F238E27FC236}">
                <a16:creationId xmlns:a16="http://schemas.microsoft.com/office/drawing/2014/main" xmlns="" id="{C9496DF7-E50C-4B47-9A4B-DA8A8027B93A}"/>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68365" name="Text Box 45">
            <a:extLst>
              <a:ext uri="{FF2B5EF4-FFF2-40B4-BE49-F238E27FC236}">
                <a16:creationId xmlns:a16="http://schemas.microsoft.com/office/drawing/2014/main" xmlns="" id="{A845A72C-19D1-4F27-9A50-B92990B7F8D9}"/>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68366" name="Text Box 46">
            <a:extLst>
              <a:ext uri="{FF2B5EF4-FFF2-40B4-BE49-F238E27FC236}">
                <a16:creationId xmlns:a16="http://schemas.microsoft.com/office/drawing/2014/main" xmlns="" id="{6B1BDD51-A1A8-4DE4-AB9F-EAFF162BD8D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68367" name="Line 47">
            <a:extLst>
              <a:ext uri="{FF2B5EF4-FFF2-40B4-BE49-F238E27FC236}">
                <a16:creationId xmlns:a16="http://schemas.microsoft.com/office/drawing/2014/main" xmlns="" id="{10AE7FDF-7F39-4F71-9298-C06ACB225E78}"/>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68" name="Line 48">
            <a:extLst>
              <a:ext uri="{FF2B5EF4-FFF2-40B4-BE49-F238E27FC236}">
                <a16:creationId xmlns:a16="http://schemas.microsoft.com/office/drawing/2014/main" xmlns="" id="{5FA17061-D3C8-4970-9E7E-6F1063A530F1}"/>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69" name="Line 49">
            <a:extLst>
              <a:ext uri="{FF2B5EF4-FFF2-40B4-BE49-F238E27FC236}">
                <a16:creationId xmlns:a16="http://schemas.microsoft.com/office/drawing/2014/main" xmlns="" id="{BBA36B68-44EE-465E-A338-C9BA2BE7DC8A}"/>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70" name="Line 50">
            <a:extLst>
              <a:ext uri="{FF2B5EF4-FFF2-40B4-BE49-F238E27FC236}">
                <a16:creationId xmlns:a16="http://schemas.microsoft.com/office/drawing/2014/main" xmlns="" id="{C7493DAF-FDDC-48AC-8BC3-C09FD7E94394}"/>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71" name="Text Box 51">
            <a:extLst>
              <a:ext uri="{FF2B5EF4-FFF2-40B4-BE49-F238E27FC236}">
                <a16:creationId xmlns:a16="http://schemas.microsoft.com/office/drawing/2014/main" xmlns="" id="{F13BCDC2-F47D-4B38-A550-BC9D244AB21A}"/>
              </a:ext>
            </a:extLst>
          </p:cNvPr>
          <p:cNvSpPr txBox="1">
            <a:spLocks noChangeArrowheads="1"/>
          </p:cNvSpPr>
          <p:nvPr/>
        </p:nvSpPr>
        <p:spPr bwMode="auto">
          <a:xfrm>
            <a:off x="32766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5</a:t>
            </a:r>
          </a:p>
        </p:txBody>
      </p:sp>
      <p:sp>
        <p:nvSpPr>
          <p:cNvPr id="568372" name="Text Box 52">
            <a:extLst>
              <a:ext uri="{FF2B5EF4-FFF2-40B4-BE49-F238E27FC236}">
                <a16:creationId xmlns:a16="http://schemas.microsoft.com/office/drawing/2014/main" xmlns="" id="{8AC98232-EDF7-4F06-BFD9-1B972FB436C5}"/>
              </a:ext>
            </a:extLst>
          </p:cNvPr>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68373" name="Text Box 53">
            <a:extLst>
              <a:ext uri="{FF2B5EF4-FFF2-40B4-BE49-F238E27FC236}">
                <a16:creationId xmlns:a16="http://schemas.microsoft.com/office/drawing/2014/main" xmlns="" id="{3235F36E-3498-4F9A-82C9-12D86832A335}"/>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68374" name="Text Box 54">
            <a:extLst>
              <a:ext uri="{FF2B5EF4-FFF2-40B4-BE49-F238E27FC236}">
                <a16:creationId xmlns:a16="http://schemas.microsoft.com/office/drawing/2014/main" xmlns="" id="{A25BA69E-DF41-488E-9D4C-7D3EF68E0AEC}"/>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8375" name="Text Box 55">
            <a:extLst>
              <a:ext uri="{FF2B5EF4-FFF2-40B4-BE49-F238E27FC236}">
                <a16:creationId xmlns:a16="http://schemas.microsoft.com/office/drawing/2014/main" xmlns="" id="{A380BAB6-A6D5-4D52-8DD5-A5578015AD2D}"/>
              </a:ext>
            </a:extLst>
          </p:cNvPr>
          <p:cNvSpPr txBox="1">
            <a:spLocks noChangeArrowheads="1"/>
          </p:cNvSpPr>
          <p:nvPr/>
        </p:nvSpPr>
        <p:spPr bwMode="auto">
          <a:xfrm>
            <a:off x="2827338"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grpSp>
        <p:nvGrpSpPr>
          <p:cNvPr id="568376" name="Group 56">
            <a:extLst>
              <a:ext uri="{FF2B5EF4-FFF2-40B4-BE49-F238E27FC236}">
                <a16:creationId xmlns:a16="http://schemas.microsoft.com/office/drawing/2014/main" xmlns="" id="{C7230138-6CF5-4238-9DDD-0A7E375A1BB3}"/>
              </a:ext>
            </a:extLst>
          </p:cNvPr>
          <p:cNvGrpSpPr>
            <a:grpSpLocks/>
          </p:cNvGrpSpPr>
          <p:nvPr/>
        </p:nvGrpSpPr>
        <p:grpSpPr bwMode="auto">
          <a:xfrm>
            <a:off x="2133600" y="4038600"/>
            <a:ext cx="1066800" cy="533400"/>
            <a:chOff x="1350" y="2544"/>
            <a:chExt cx="672" cy="336"/>
          </a:xfrm>
        </p:grpSpPr>
        <p:sp>
          <p:nvSpPr>
            <p:cNvPr id="568377" name="Line 57">
              <a:extLst>
                <a:ext uri="{FF2B5EF4-FFF2-40B4-BE49-F238E27FC236}">
                  <a16:creationId xmlns:a16="http://schemas.microsoft.com/office/drawing/2014/main" xmlns="" id="{EF7CB465-E76A-4D95-AD87-8CA559335A0D}"/>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78" name="Line 58">
              <a:extLst>
                <a:ext uri="{FF2B5EF4-FFF2-40B4-BE49-F238E27FC236}">
                  <a16:creationId xmlns:a16="http://schemas.microsoft.com/office/drawing/2014/main" xmlns="" id="{4ADB3ED3-D5B0-458C-B483-1C321FB3E5A1}"/>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79" name="Line 59">
              <a:extLst>
                <a:ext uri="{FF2B5EF4-FFF2-40B4-BE49-F238E27FC236}">
                  <a16:creationId xmlns:a16="http://schemas.microsoft.com/office/drawing/2014/main" xmlns="" id="{1C0FAAB8-B45B-41E5-84A2-E9251A7F4028}"/>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80" name="Line 60">
              <a:extLst>
                <a:ext uri="{FF2B5EF4-FFF2-40B4-BE49-F238E27FC236}">
                  <a16:creationId xmlns:a16="http://schemas.microsoft.com/office/drawing/2014/main" xmlns="" id="{66C5A228-0243-4172-BFF6-9D2CAA1A1DD5}"/>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81" name="Line 61">
              <a:extLst>
                <a:ext uri="{FF2B5EF4-FFF2-40B4-BE49-F238E27FC236}">
                  <a16:creationId xmlns:a16="http://schemas.microsoft.com/office/drawing/2014/main" xmlns="" id="{E6C6D4F5-9D7B-4435-8642-932BD61BD7A2}"/>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82" name="Line 62">
              <a:extLst>
                <a:ext uri="{FF2B5EF4-FFF2-40B4-BE49-F238E27FC236}">
                  <a16:creationId xmlns:a16="http://schemas.microsoft.com/office/drawing/2014/main" xmlns="" id="{9AC63742-B498-48FD-9C6A-27F52EE539D3}"/>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83" name="Line 63">
              <a:extLst>
                <a:ext uri="{FF2B5EF4-FFF2-40B4-BE49-F238E27FC236}">
                  <a16:creationId xmlns:a16="http://schemas.microsoft.com/office/drawing/2014/main" xmlns="" id="{E9A90D6B-3432-4DEC-A817-59AA328E2039}"/>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1" name="Rectangle 30">
            <a:extLst>
              <a:ext uri="{FF2B5EF4-FFF2-40B4-BE49-F238E27FC236}">
                <a16:creationId xmlns:a16="http://schemas.microsoft.com/office/drawing/2014/main" xmlns="" id="{7AAB6C3C-A8F1-46E4-B882-583C4A5C8C26}"/>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68322">
                                            <p:txEl>
                                              <p:pRg st="0" end="0"/>
                                            </p:txEl>
                                          </p:spTgt>
                                        </p:tgtEl>
                                        <p:attrNameLst>
                                          <p:attrName>style.visibility</p:attrName>
                                        </p:attrNameLst>
                                      </p:cBhvr>
                                      <p:to>
                                        <p:strVal val="visible"/>
                                      </p:to>
                                    </p:set>
                                    <p:anim calcmode="lin" valueType="num">
                                      <p:cBhvr additive="base">
                                        <p:cTn id="7" dur="500" fill="hold"/>
                                        <p:tgtEl>
                                          <p:spTgt spid="5683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83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568322">
                                            <p:txEl>
                                              <p:pRg st="2" end="2"/>
                                            </p:txEl>
                                          </p:spTgt>
                                        </p:tgtEl>
                                        <p:attrNameLst>
                                          <p:attrName>style.visibility</p:attrName>
                                        </p:attrNameLst>
                                      </p:cBhvr>
                                      <p:to>
                                        <p:strVal val="visible"/>
                                      </p:to>
                                    </p:set>
                                    <p:animEffect transition="in" filter="dissolve">
                                      <p:cBhvr>
                                        <p:cTn id="13" dur="500"/>
                                        <p:tgtEl>
                                          <p:spTgt spid="568322">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68376"/>
                                        </p:tgtEl>
                                        <p:attrNameLst>
                                          <p:attrName>style.visibility</p:attrName>
                                        </p:attrNameLst>
                                      </p:cBhvr>
                                      <p:to>
                                        <p:strVal val="visible"/>
                                      </p:to>
                                    </p:set>
                                    <p:animEffect transition="in" filter="dissolve">
                                      <p:cBhvr>
                                        <p:cTn id="16" dur="500"/>
                                        <p:tgtEl>
                                          <p:spTgt spid="5683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68356"/>
                                        </p:tgtEl>
                                        <p:attrNameLst>
                                          <p:attrName>style.visibility</p:attrName>
                                        </p:attrNameLst>
                                      </p:cBhvr>
                                      <p:to>
                                        <p:strVal val="visible"/>
                                      </p:to>
                                    </p:set>
                                    <p:animEffect transition="in" filter="dissolve">
                                      <p:cBhvr>
                                        <p:cTn id="21" dur="500"/>
                                        <p:tgtEl>
                                          <p:spTgt spid="56835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grpId="1" nodeType="clickEffect">
                                  <p:stCondLst>
                                    <p:cond delay="0"/>
                                  </p:stCondLst>
                                  <p:childTnLst>
                                    <p:animEffect transition="out" filter="dissolve">
                                      <p:cBhvr>
                                        <p:cTn id="25" dur="500"/>
                                        <p:tgtEl>
                                          <p:spTgt spid="568356"/>
                                        </p:tgtEl>
                                      </p:cBhvr>
                                    </p:animEffect>
                                    <p:set>
                                      <p:cBhvr>
                                        <p:cTn id="26" dur="1" fill="hold">
                                          <p:stCondLst>
                                            <p:cond delay="499"/>
                                          </p:stCondLst>
                                        </p:cTn>
                                        <p:tgtEl>
                                          <p:spTgt spid="568356"/>
                                        </p:tgtEl>
                                        <p:attrNameLst>
                                          <p:attrName>style.visibility</p:attrName>
                                        </p:attrNameLst>
                                      </p:cBhvr>
                                      <p:to>
                                        <p:strVal val="hidden"/>
                                      </p:to>
                                    </p:set>
                                  </p:childTnLst>
                                </p:cTn>
                              </p:par>
                              <p:par>
                                <p:cTn id="27" presetID="9" presetClass="exit" presetSubtype="0" fill="hold" nodeType="withEffect">
                                  <p:stCondLst>
                                    <p:cond delay="0"/>
                                  </p:stCondLst>
                                  <p:childTnLst>
                                    <p:animEffect transition="out" filter="dissolve">
                                      <p:cBhvr>
                                        <p:cTn id="28" dur="500"/>
                                        <p:tgtEl>
                                          <p:spTgt spid="568376"/>
                                        </p:tgtEl>
                                      </p:cBhvr>
                                    </p:animEffect>
                                    <p:set>
                                      <p:cBhvr>
                                        <p:cTn id="29" dur="1" fill="hold">
                                          <p:stCondLst>
                                            <p:cond delay="499"/>
                                          </p:stCondLst>
                                        </p:cTn>
                                        <p:tgtEl>
                                          <p:spTgt spid="5683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56" grpId="0"/>
      <p:bldP spid="56835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a:extLst>
              <a:ext uri="{FF2B5EF4-FFF2-40B4-BE49-F238E27FC236}">
                <a16:creationId xmlns:a16="http://schemas.microsoft.com/office/drawing/2014/main" xmlns="" id="{4357F849-CB79-4C43-A2E7-06CCFFF888C8}"/>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0 with the element stored at index 1 </a:t>
            </a:r>
            <a:r>
              <a:rPr lang="en-IN" altLang="en-US" sz="2000">
                <a:solidFill>
                  <a:schemeClr val="accent2"/>
                </a:solidFill>
              </a:rPr>
              <a:t>and swap the values if the value at index 0 is greater than the value at index 1.</a:t>
            </a:r>
            <a:endParaRPr lang="en-US" altLang="en-US" sz="2000" b="1">
              <a:solidFill>
                <a:schemeClr val="accent2"/>
              </a:solidFill>
              <a:cs typeface="Times New Roman" panose="02020603050405020304" pitchFamily="18" charset="0"/>
            </a:endParaRPr>
          </a:p>
        </p:txBody>
      </p:sp>
      <p:sp>
        <p:nvSpPr>
          <p:cNvPr id="570399" name="Text Box 31">
            <a:extLst>
              <a:ext uri="{FF2B5EF4-FFF2-40B4-BE49-F238E27FC236}">
                <a16:creationId xmlns:a16="http://schemas.microsoft.com/office/drawing/2014/main" xmlns="" id="{7B6DE35E-105C-46EC-8B11-13F61B9A974E}"/>
              </a:ext>
            </a:extLst>
          </p:cNvPr>
          <p:cNvSpPr txBox="1">
            <a:spLocks noChangeArrowheads="1"/>
          </p:cNvSpPr>
          <p:nvPr/>
        </p:nvSpPr>
        <p:spPr bwMode="auto">
          <a:xfrm>
            <a:off x="1543050" y="4992688"/>
            <a:ext cx="6686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Fourth largest  element is placed at its correct position after Pass 4</a:t>
            </a:r>
          </a:p>
        </p:txBody>
      </p:sp>
      <p:sp>
        <p:nvSpPr>
          <p:cNvPr id="570400" name="Line 32">
            <a:extLst>
              <a:ext uri="{FF2B5EF4-FFF2-40B4-BE49-F238E27FC236}">
                <a16:creationId xmlns:a16="http://schemas.microsoft.com/office/drawing/2014/main" xmlns="" id="{B82523AD-C4F6-47C3-827A-DB60CD6E088A}"/>
              </a:ext>
            </a:extLst>
          </p:cNvPr>
          <p:cNvSpPr>
            <a:spLocks noChangeShapeType="1"/>
          </p:cNvSpPr>
          <p:nvPr/>
        </p:nvSpPr>
        <p:spPr bwMode="auto">
          <a:xfrm flipV="1">
            <a:off x="2943225"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0401" name="Text Box 33">
            <a:extLst>
              <a:ext uri="{FF2B5EF4-FFF2-40B4-BE49-F238E27FC236}">
                <a16:creationId xmlns:a16="http://schemas.microsoft.com/office/drawing/2014/main" xmlns="" id="{E6D114D2-7A6F-481E-90CA-3A24954EB74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70404" name="AutoShape 36">
            <a:extLst>
              <a:ext uri="{FF2B5EF4-FFF2-40B4-BE49-F238E27FC236}">
                <a16:creationId xmlns:a16="http://schemas.microsoft.com/office/drawing/2014/main" xmlns="" id="{3E13BE87-AE9D-45F2-81B7-374857BEA85A}"/>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0405" name="Text Box 37">
            <a:extLst>
              <a:ext uri="{FF2B5EF4-FFF2-40B4-BE49-F238E27FC236}">
                <a16:creationId xmlns:a16="http://schemas.microsoft.com/office/drawing/2014/main" xmlns="" id="{1ADE1158-575B-48A1-A45B-A2B48400F973}"/>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70406" name="Text Box 38">
            <a:extLst>
              <a:ext uri="{FF2B5EF4-FFF2-40B4-BE49-F238E27FC236}">
                <a16:creationId xmlns:a16="http://schemas.microsoft.com/office/drawing/2014/main" xmlns="" id="{0907004B-0758-469E-9A1B-2EE1AF3296C9}"/>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70407" name="Text Box 39">
            <a:extLst>
              <a:ext uri="{FF2B5EF4-FFF2-40B4-BE49-F238E27FC236}">
                <a16:creationId xmlns:a16="http://schemas.microsoft.com/office/drawing/2014/main" xmlns="" id="{9F56DEFD-895E-4550-9EB0-53A0CACB5337}"/>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70408" name="Text Box 40">
            <a:extLst>
              <a:ext uri="{FF2B5EF4-FFF2-40B4-BE49-F238E27FC236}">
                <a16:creationId xmlns:a16="http://schemas.microsoft.com/office/drawing/2014/main" xmlns="" id="{6C843142-67F3-4EB9-8143-522422DA11B8}"/>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70409" name="Text Box 41">
            <a:extLst>
              <a:ext uri="{FF2B5EF4-FFF2-40B4-BE49-F238E27FC236}">
                <a16:creationId xmlns:a16="http://schemas.microsoft.com/office/drawing/2014/main" xmlns="" id="{397F5731-D4A6-497C-B2BC-E3BEFBBA8F4C}"/>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70410" name="Text Box 42">
            <a:extLst>
              <a:ext uri="{FF2B5EF4-FFF2-40B4-BE49-F238E27FC236}">
                <a16:creationId xmlns:a16="http://schemas.microsoft.com/office/drawing/2014/main" xmlns="" id="{4D09FF5C-7F14-4916-8B38-D4DD91FAE765}"/>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70411" name="Line 43">
            <a:extLst>
              <a:ext uri="{FF2B5EF4-FFF2-40B4-BE49-F238E27FC236}">
                <a16:creationId xmlns:a16="http://schemas.microsoft.com/office/drawing/2014/main" xmlns="" id="{70F4C08D-A072-45DF-82B8-296744BA5A14}"/>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0412" name="Line 44">
            <a:extLst>
              <a:ext uri="{FF2B5EF4-FFF2-40B4-BE49-F238E27FC236}">
                <a16:creationId xmlns:a16="http://schemas.microsoft.com/office/drawing/2014/main" xmlns="" id="{062C7081-5DBC-43FD-9861-C6AEE89F9E0B}"/>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0413" name="Line 45">
            <a:extLst>
              <a:ext uri="{FF2B5EF4-FFF2-40B4-BE49-F238E27FC236}">
                <a16:creationId xmlns:a16="http://schemas.microsoft.com/office/drawing/2014/main" xmlns="" id="{492DB205-66BE-4AEA-85E0-F945E0C43775}"/>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0414" name="Line 46">
            <a:extLst>
              <a:ext uri="{FF2B5EF4-FFF2-40B4-BE49-F238E27FC236}">
                <a16:creationId xmlns:a16="http://schemas.microsoft.com/office/drawing/2014/main" xmlns="" id="{9C00F6CD-3C43-4DF0-9B3A-4D01B4B00434}"/>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0415" name="Text Box 47">
            <a:extLst>
              <a:ext uri="{FF2B5EF4-FFF2-40B4-BE49-F238E27FC236}">
                <a16:creationId xmlns:a16="http://schemas.microsoft.com/office/drawing/2014/main" xmlns="" id="{89678644-1FEF-4762-B2CB-260F49876E72}"/>
              </a:ext>
            </a:extLst>
          </p:cNvPr>
          <p:cNvSpPr txBox="1">
            <a:spLocks noChangeArrowheads="1"/>
          </p:cNvSpPr>
          <p:nvPr/>
        </p:nvSpPr>
        <p:spPr bwMode="auto">
          <a:xfrm>
            <a:off x="32766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5</a:t>
            </a:r>
          </a:p>
        </p:txBody>
      </p:sp>
      <p:sp>
        <p:nvSpPr>
          <p:cNvPr id="570416" name="Text Box 48">
            <a:extLst>
              <a:ext uri="{FF2B5EF4-FFF2-40B4-BE49-F238E27FC236}">
                <a16:creationId xmlns:a16="http://schemas.microsoft.com/office/drawing/2014/main" xmlns="" id="{90916748-BAF4-4887-BE03-01CF0FC6D8F0}"/>
              </a:ext>
            </a:extLst>
          </p:cNvPr>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70417" name="Text Box 49">
            <a:extLst>
              <a:ext uri="{FF2B5EF4-FFF2-40B4-BE49-F238E27FC236}">
                <a16:creationId xmlns:a16="http://schemas.microsoft.com/office/drawing/2014/main" xmlns="" id="{FE0FC821-F67D-4E0C-816B-1837D1907CAB}"/>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70418" name="Text Box 50">
            <a:extLst>
              <a:ext uri="{FF2B5EF4-FFF2-40B4-BE49-F238E27FC236}">
                <a16:creationId xmlns:a16="http://schemas.microsoft.com/office/drawing/2014/main" xmlns="" id="{7D59BC90-DA7E-4641-A7A5-809223214EA0}"/>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70419" name="Text Box 51">
            <a:extLst>
              <a:ext uri="{FF2B5EF4-FFF2-40B4-BE49-F238E27FC236}">
                <a16:creationId xmlns:a16="http://schemas.microsoft.com/office/drawing/2014/main" xmlns="" id="{47FBB057-E5BB-4444-8C83-6A026E29AC46}"/>
              </a:ext>
            </a:extLst>
          </p:cNvPr>
          <p:cNvSpPr txBox="1">
            <a:spLocks noChangeArrowheads="1"/>
          </p:cNvSpPr>
          <p:nvPr/>
        </p:nvSpPr>
        <p:spPr bwMode="auto">
          <a:xfrm>
            <a:off x="2827338"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3</a:t>
            </a:r>
          </a:p>
        </p:txBody>
      </p:sp>
      <p:sp>
        <p:nvSpPr>
          <p:cNvPr id="24" name="Rectangle 23">
            <a:extLst>
              <a:ext uri="{FF2B5EF4-FFF2-40B4-BE49-F238E27FC236}">
                <a16:creationId xmlns:a16="http://schemas.microsoft.com/office/drawing/2014/main" xmlns="" id="{F1E7B0A3-E577-4E87-9E80-EE6609E993FE}"/>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570370">
                                            <p:txEl>
                                              <p:pRg st="2" end="2"/>
                                            </p:txEl>
                                          </p:spTgt>
                                        </p:tgtEl>
                                      </p:cBhvr>
                                    </p:animEffect>
                                    <p:set>
                                      <p:cBhvr>
                                        <p:cTn id="7" dur="1" fill="hold">
                                          <p:stCondLst>
                                            <p:cond delay="499"/>
                                          </p:stCondLst>
                                        </p:cTn>
                                        <p:tgtEl>
                                          <p:spTgt spid="570370">
                                            <p:txEl>
                                              <p:pRg st="2" end="2"/>
                                            </p:txEl>
                                          </p:spTgt>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570400"/>
                                        </p:tgtEl>
                                        <p:attrNameLst>
                                          <p:attrName>style.visibility</p:attrName>
                                        </p:attrNameLst>
                                      </p:cBhvr>
                                      <p:to>
                                        <p:strVal val="visible"/>
                                      </p:to>
                                    </p:set>
                                    <p:animEffect transition="in" filter="dissolve">
                                      <p:cBhvr>
                                        <p:cTn id="10" dur="500"/>
                                        <p:tgtEl>
                                          <p:spTgt spid="570400"/>
                                        </p:tgtEl>
                                      </p:cBhvr>
                                    </p:animEffect>
                                  </p:childTnLst>
                                </p:cTn>
                              </p:par>
                              <p:par>
                                <p:cTn id="11" presetID="9" presetClass="entr" presetSubtype="0" fill="hold" nodeType="withEffect">
                                  <p:stCondLst>
                                    <p:cond delay="0"/>
                                  </p:stCondLst>
                                  <p:childTnLst>
                                    <p:set>
                                      <p:cBhvr>
                                        <p:cTn id="12" dur="1" fill="hold">
                                          <p:stCondLst>
                                            <p:cond delay="0"/>
                                          </p:stCondLst>
                                        </p:cTn>
                                        <p:tgtEl>
                                          <p:spTgt spid="570399"/>
                                        </p:tgtEl>
                                        <p:attrNameLst>
                                          <p:attrName>style.visibility</p:attrName>
                                        </p:attrNameLst>
                                      </p:cBhvr>
                                      <p:to>
                                        <p:strVal val="visible"/>
                                      </p:to>
                                    </p:set>
                                    <p:animEffect transition="in" filter="dissolve">
                                      <p:cBhvr>
                                        <p:cTn id="13" dur="500"/>
                                        <p:tgtEl>
                                          <p:spTgt spid="570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xmlns="" id="{4CC7DF06-EEA3-4485-A19D-96FA02153406}"/>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At the end of Pass 4, the elements are sorted.</a:t>
            </a:r>
            <a:endParaRPr lang="en-US" altLang="en-US" sz="2000" b="1">
              <a:solidFill>
                <a:schemeClr val="accent2"/>
              </a:solidFill>
              <a:cs typeface="Times New Roman" panose="02020603050405020304" pitchFamily="18" charset="0"/>
            </a:endParaRPr>
          </a:p>
        </p:txBody>
      </p:sp>
      <p:sp>
        <p:nvSpPr>
          <p:cNvPr id="572445" name="Text Box 29">
            <a:extLst>
              <a:ext uri="{FF2B5EF4-FFF2-40B4-BE49-F238E27FC236}">
                <a16:creationId xmlns:a16="http://schemas.microsoft.com/office/drawing/2014/main" xmlns="" id="{F5283638-40C7-44E4-90E4-BF12E90D313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72446" name="AutoShape 30">
            <a:extLst>
              <a:ext uri="{FF2B5EF4-FFF2-40B4-BE49-F238E27FC236}">
                <a16:creationId xmlns:a16="http://schemas.microsoft.com/office/drawing/2014/main" xmlns="" id="{59A05E73-F4A8-4ADD-8B39-FC116C34E929}"/>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2447" name="Text Box 31">
            <a:extLst>
              <a:ext uri="{FF2B5EF4-FFF2-40B4-BE49-F238E27FC236}">
                <a16:creationId xmlns:a16="http://schemas.microsoft.com/office/drawing/2014/main" xmlns="" id="{063233F3-CA72-4578-A074-97342AA8FA25}"/>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72448" name="Text Box 32">
            <a:extLst>
              <a:ext uri="{FF2B5EF4-FFF2-40B4-BE49-F238E27FC236}">
                <a16:creationId xmlns:a16="http://schemas.microsoft.com/office/drawing/2014/main" xmlns="" id="{D1B26EF2-3E52-4366-904B-3114795134CC}"/>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72449" name="Text Box 33">
            <a:extLst>
              <a:ext uri="{FF2B5EF4-FFF2-40B4-BE49-F238E27FC236}">
                <a16:creationId xmlns:a16="http://schemas.microsoft.com/office/drawing/2014/main" xmlns="" id="{9A9DAB2F-41DB-468F-BD9A-449F6DEE3EFA}"/>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72450" name="Text Box 34">
            <a:extLst>
              <a:ext uri="{FF2B5EF4-FFF2-40B4-BE49-F238E27FC236}">
                <a16:creationId xmlns:a16="http://schemas.microsoft.com/office/drawing/2014/main" xmlns="" id="{AC8B799E-0568-4566-A977-48E125B3AEB2}"/>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72451" name="Text Box 35">
            <a:extLst>
              <a:ext uri="{FF2B5EF4-FFF2-40B4-BE49-F238E27FC236}">
                <a16:creationId xmlns:a16="http://schemas.microsoft.com/office/drawing/2014/main" xmlns="" id="{5B4B468F-928C-4AEE-8BB5-B91DA46A8A2F}"/>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72452" name="Text Box 36">
            <a:extLst>
              <a:ext uri="{FF2B5EF4-FFF2-40B4-BE49-F238E27FC236}">
                <a16:creationId xmlns:a16="http://schemas.microsoft.com/office/drawing/2014/main" xmlns="" id="{4E2505CE-D52E-4B99-A938-6698D4ACB283}"/>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72453" name="Line 37">
            <a:extLst>
              <a:ext uri="{FF2B5EF4-FFF2-40B4-BE49-F238E27FC236}">
                <a16:creationId xmlns:a16="http://schemas.microsoft.com/office/drawing/2014/main" xmlns="" id="{94B0A01B-B200-4F37-A641-7F97E648ACC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2454" name="Line 38">
            <a:extLst>
              <a:ext uri="{FF2B5EF4-FFF2-40B4-BE49-F238E27FC236}">
                <a16:creationId xmlns:a16="http://schemas.microsoft.com/office/drawing/2014/main" xmlns="" id="{8E275F4B-0A73-4156-9E4F-14A826617012}"/>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2455" name="Line 39">
            <a:extLst>
              <a:ext uri="{FF2B5EF4-FFF2-40B4-BE49-F238E27FC236}">
                <a16:creationId xmlns:a16="http://schemas.microsoft.com/office/drawing/2014/main" xmlns="" id="{5C0F4464-BBE0-4F3C-8782-0151ABE5BA87}"/>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2456" name="Line 40">
            <a:extLst>
              <a:ext uri="{FF2B5EF4-FFF2-40B4-BE49-F238E27FC236}">
                <a16:creationId xmlns:a16="http://schemas.microsoft.com/office/drawing/2014/main" xmlns="" id="{0EA06920-AF46-4626-8317-497319B3CFE8}"/>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2457" name="Text Box 41">
            <a:extLst>
              <a:ext uri="{FF2B5EF4-FFF2-40B4-BE49-F238E27FC236}">
                <a16:creationId xmlns:a16="http://schemas.microsoft.com/office/drawing/2014/main" xmlns="" id="{5B83DA50-E22A-498D-9DDD-B517C472D17A}"/>
              </a:ext>
            </a:extLst>
          </p:cNvPr>
          <p:cNvSpPr txBox="1">
            <a:spLocks noChangeArrowheads="1"/>
          </p:cNvSpPr>
          <p:nvPr/>
        </p:nvSpPr>
        <p:spPr bwMode="auto">
          <a:xfrm>
            <a:off x="32766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5</a:t>
            </a:r>
          </a:p>
        </p:txBody>
      </p:sp>
      <p:sp>
        <p:nvSpPr>
          <p:cNvPr id="572458" name="Text Box 42">
            <a:extLst>
              <a:ext uri="{FF2B5EF4-FFF2-40B4-BE49-F238E27FC236}">
                <a16:creationId xmlns:a16="http://schemas.microsoft.com/office/drawing/2014/main" xmlns="" id="{3F272CE6-65AB-42A1-9686-F3161ED7D350}"/>
              </a:ext>
            </a:extLst>
          </p:cNvPr>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72459" name="Text Box 43">
            <a:extLst>
              <a:ext uri="{FF2B5EF4-FFF2-40B4-BE49-F238E27FC236}">
                <a16:creationId xmlns:a16="http://schemas.microsoft.com/office/drawing/2014/main" xmlns="" id="{403B740B-E89F-4631-9207-0A8837BF02D1}"/>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72460" name="Text Box 44">
            <a:extLst>
              <a:ext uri="{FF2B5EF4-FFF2-40B4-BE49-F238E27FC236}">
                <a16:creationId xmlns:a16="http://schemas.microsoft.com/office/drawing/2014/main" xmlns="" id="{C483BB60-AA3C-4279-8203-B685DB68ADE4}"/>
              </a:ext>
            </a:extLst>
          </p:cNvPr>
          <p:cNvSpPr txBox="1">
            <a:spLocks noChangeArrowheads="1"/>
          </p:cNvSpPr>
          <p:nvPr/>
        </p:nvSpPr>
        <p:spPr bwMode="auto">
          <a:xfrm>
            <a:off x="227965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2</a:t>
            </a:r>
          </a:p>
        </p:txBody>
      </p:sp>
      <p:sp>
        <p:nvSpPr>
          <p:cNvPr id="572461" name="Text Box 45">
            <a:extLst>
              <a:ext uri="{FF2B5EF4-FFF2-40B4-BE49-F238E27FC236}">
                <a16:creationId xmlns:a16="http://schemas.microsoft.com/office/drawing/2014/main" xmlns="" id="{BF4A1361-6C76-4751-9A6D-795977C9A827}"/>
              </a:ext>
            </a:extLst>
          </p:cNvPr>
          <p:cNvSpPr txBox="1">
            <a:spLocks noChangeArrowheads="1"/>
          </p:cNvSpPr>
          <p:nvPr/>
        </p:nvSpPr>
        <p:spPr bwMode="auto">
          <a:xfrm>
            <a:off x="2827338"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3</a:t>
            </a:r>
          </a:p>
        </p:txBody>
      </p:sp>
      <p:sp>
        <p:nvSpPr>
          <p:cNvPr id="22" name="Rectangle 21">
            <a:extLst>
              <a:ext uri="{FF2B5EF4-FFF2-40B4-BE49-F238E27FC236}">
                <a16:creationId xmlns:a16="http://schemas.microsoft.com/office/drawing/2014/main" xmlns="" id="{70A71456-05A8-4866-800B-474D1E02D85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72418">
                                            <p:txEl>
                                              <p:pRg st="2" end="2"/>
                                            </p:txEl>
                                          </p:spTgt>
                                        </p:tgtEl>
                                        <p:attrNameLst>
                                          <p:attrName>style.visibility</p:attrName>
                                        </p:attrNameLst>
                                      </p:cBhvr>
                                      <p:to>
                                        <p:strVal val="visible"/>
                                      </p:to>
                                    </p:set>
                                    <p:animEffect transition="in" filter="dissolve">
                                      <p:cBhvr>
                                        <p:cTn id="7" dur="500"/>
                                        <p:tgtEl>
                                          <p:spTgt spid="5724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a:extLst>
              <a:ext uri="{FF2B5EF4-FFF2-40B4-BE49-F238E27FC236}">
                <a16:creationId xmlns:a16="http://schemas.microsoft.com/office/drawing/2014/main" xmlns="" id="{E699CECE-E0C1-4119-950A-DB49FD79EAFD}"/>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36600" indent="-279400">
              <a:defRPr>
                <a:solidFill>
                  <a:schemeClr val="tx1"/>
                </a:solidFill>
                <a:latin typeface="Arial" panose="020B0604020202020204" pitchFamily="34" charset="0"/>
              </a:defRPr>
            </a:lvl2pPr>
            <a:lvl3pPr marL="1198563" indent="-284163">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Write an algorithm to implement bubble sort.</a:t>
            </a:r>
          </a:p>
          <a:p>
            <a:pPr>
              <a:spcBef>
                <a:spcPct val="20000"/>
              </a:spcBef>
              <a:buFontTx/>
              <a:buBlip>
                <a:blip r:embed="rId3"/>
              </a:buBlip>
            </a:pPr>
            <a:r>
              <a:rPr lang="en-IN" altLang="en-US" sz="2000">
                <a:solidFill>
                  <a:schemeClr val="accent2"/>
                </a:solidFill>
                <a:cs typeface="Times New Roman" panose="02020603050405020304" pitchFamily="18" charset="0"/>
              </a:rPr>
              <a:t>Algorithm for bubble sort:</a:t>
            </a:r>
          </a:p>
          <a:p>
            <a:pPr lvl="1">
              <a:spcBef>
                <a:spcPct val="20000"/>
              </a:spcBef>
              <a:buFontTx/>
              <a:buAutoNum type="arabicPeriod"/>
            </a:pPr>
            <a:r>
              <a:rPr lang="en-US" altLang="en-US">
                <a:solidFill>
                  <a:schemeClr val="accent2"/>
                </a:solidFill>
              </a:rPr>
              <a:t>Set pass = 1.</a:t>
            </a:r>
          </a:p>
          <a:p>
            <a:pPr lvl="1">
              <a:spcBef>
                <a:spcPct val="20000"/>
              </a:spcBef>
              <a:buFontTx/>
              <a:buAutoNum type="arabicPeriod"/>
            </a:pPr>
            <a:r>
              <a:rPr lang="en-US" altLang="en-US">
                <a:solidFill>
                  <a:schemeClr val="accent2"/>
                </a:solidFill>
              </a:rPr>
              <a:t>Repeat step 3 varying j from 0 to n – 1 – pass.</a:t>
            </a:r>
            <a:r>
              <a:rPr lang="en-US" altLang="en-US"/>
              <a:t> </a:t>
            </a:r>
            <a:endParaRPr lang="en-US" altLang="en-US">
              <a:solidFill>
                <a:schemeClr val="accent2"/>
              </a:solidFill>
            </a:endParaRPr>
          </a:p>
          <a:p>
            <a:pPr lvl="1">
              <a:spcBef>
                <a:spcPct val="20000"/>
              </a:spcBef>
              <a:buFontTx/>
              <a:buAutoNum type="arabicPeriod"/>
            </a:pPr>
            <a:r>
              <a:rPr lang="en-US" altLang="en-US">
                <a:solidFill>
                  <a:schemeClr val="accent2"/>
                </a:solidFill>
              </a:rPr>
              <a:t>If the element at index j is greater than the element at index </a:t>
            </a:r>
            <a:br>
              <a:rPr lang="en-US" altLang="en-US">
                <a:solidFill>
                  <a:schemeClr val="accent2"/>
                </a:solidFill>
              </a:rPr>
            </a:br>
            <a:r>
              <a:rPr lang="en-US" altLang="en-US">
                <a:solidFill>
                  <a:schemeClr val="accent2"/>
                </a:solidFill>
              </a:rPr>
              <a:t>j + 1, swap the two elements.</a:t>
            </a:r>
          </a:p>
          <a:p>
            <a:pPr lvl="1">
              <a:spcBef>
                <a:spcPct val="20000"/>
              </a:spcBef>
              <a:buFontTx/>
              <a:buAutoNum type="arabicPeriod"/>
            </a:pPr>
            <a:r>
              <a:rPr lang="en-US" altLang="en-US">
                <a:solidFill>
                  <a:schemeClr val="accent2"/>
                </a:solidFill>
              </a:rPr>
              <a:t>Increment pass</a:t>
            </a:r>
            <a:r>
              <a:rPr lang="en-US" altLang="en-US"/>
              <a:t> </a:t>
            </a:r>
            <a:r>
              <a:rPr lang="en-US" altLang="en-US">
                <a:solidFill>
                  <a:schemeClr val="accent2"/>
                </a:solidFill>
              </a:rPr>
              <a:t>by 1.</a:t>
            </a:r>
          </a:p>
          <a:p>
            <a:pPr lvl="1">
              <a:spcBef>
                <a:spcPct val="20000"/>
              </a:spcBef>
              <a:buFontTx/>
              <a:buAutoNum type="arabicPeriod"/>
            </a:pPr>
            <a:r>
              <a:rPr lang="en-US" altLang="en-US">
                <a:solidFill>
                  <a:schemeClr val="accent2"/>
                </a:solidFill>
              </a:rPr>
              <a:t>If pass</a:t>
            </a:r>
            <a:r>
              <a:rPr lang="en-US" altLang="en-US"/>
              <a:t> </a:t>
            </a:r>
            <a:r>
              <a:rPr lang="en-US" altLang="en-US">
                <a:solidFill>
                  <a:schemeClr val="accent2"/>
                </a:solidFill>
              </a:rPr>
              <a:t>&lt;= n – 1, go to step 2.</a:t>
            </a:r>
          </a:p>
          <a:p>
            <a:pPr lvl="1">
              <a:spcBef>
                <a:spcPct val="20000"/>
              </a:spcBef>
            </a:pPr>
            <a:endParaRPr lang="en-US" altLang="en-US" sz="2000" b="1">
              <a:solidFill>
                <a:schemeClr val="accent2"/>
              </a:solidFill>
              <a:cs typeface="Times New Roman" panose="02020603050405020304" pitchFamily="18" charset="0"/>
            </a:endParaRPr>
          </a:p>
        </p:txBody>
      </p:sp>
      <p:sp>
        <p:nvSpPr>
          <p:cNvPr id="576550" name="Text Box 38">
            <a:extLst>
              <a:ext uri="{FF2B5EF4-FFF2-40B4-BE49-F238E27FC236}">
                <a16:creationId xmlns:a16="http://schemas.microsoft.com/office/drawing/2014/main" xmlns="" id="{FB8C3FEE-E7EB-4875-8941-1679959F8EF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6" name="Rectangle 5">
            <a:extLst>
              <a:ext uri="{FF2B5EF4-FFF2-40B4-BE49-F238E27FC236}">
                <a16:creationId xmlns:a16="http://schemas.microsoft.com/office/drawing/2014/main" xmlns="" id="{EDAAA8AC-4592-45BE-A132-08C505AD8E5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76514">
                                            <p:txEl>
                                              <p:pRg st="0" end="0"/>
                                            </p:txEl>
                                          </p:spTgt>
                                        </p:tgtEl>
                                        <p:attrNameLst>
                                          <p:attrName>style.visibility</p:attrName>
                                        </p:attrNameLst>
                                      </p:cBhvr>
                                      <p:to>
                                        <p:strVal val="visible"/>
                                      </p:to>
                                    </p:set>
                                    <p:animEffect transition="in" filter="dissolve">
                                      <p:cBhvr>
                                        <p:cTn id="7" dur="500"/>
                                        <p:tgtEl>
                                          <p:spTgt spid="5765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76514">
                                            <p:txEl>
                                              <p:pRg st="1" end="1"/>
                                            </p:txEl>
                                          </p:spTgt>
                                        </p:tgtEl>
                                        <p:attrNameLst>
                                          <p:attrName>style.visibility</p:attrName>
                                        </p:attrNameLst>
                                      </p:cBhvr>
                                      <p:to>
                                        <p:strVal val="visible"/>
                                      </p:to>
                                    </p:set>
                                    <p:animEffect transition="in" filter="dissolve">
                                      <p:cBhvr>
                                        <p:cTn id="12" dur="500"/>
                                        <p:tgtEl>
                                          <p:spTgt spid="576514">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76514">
                                            <p:txEl>
                                              <p:pRg st="2" end="2"/>
                                            </p:txEl>
                                          </p:spTgt>
                                        </p:tgtEl>
                                        <p:attrNameLst>
                                          <p:attrName>style.visibility</p:attrName>
                                        </p:attrNameLst>
                                      </p:cBhvr>
                                      <p:to>
                                        <p:strVal val="visible"/>
                                      </p:to>
                                    </p:set>
                                    <p:animEffect transition="in" filter="dissolve">
                                      <p:cBhvr>
                                        <p:cTn id="15" dur="500"/>
                                        <p:tgtEl>
                                          <p:spTgt spid="576514">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6514">
                                            <p:txEl>
                                              <p:pRg st="3" end="3"/>
                                            </p:txEl>
                                          </p:spTgt>
                                        </p:tgtEl>
                                        <p:attrNameLst>
                                          <p:attrName>style.visibility</p:attrName>
                                        </p:attrNameLst>
                                      </p:cBhvr>
                                      <p:to>
                                        <p:strVal val="visible"/>
                                      </p:to>
                                    </p:set>
                                    <p:animEffect transition="in" filter="dissolve">
                                      <p:cBhvr>
                                        <p:cTn id="18" dur="500"/>
                                        <p:tgtEl>
                                          <p:spTgt spid="576514">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6514">
                                            <p:txEl>
                                              <p:pRg st="4" end="4"/>
                                            </p:txEl>
                                          </p:spTgt>
                                        </p:tgtEl>
                                        <p:attrNameLst>
                                          <p:attrName>style.visibility</p:attrName>
                                        </p:attrNameLst>
                                      </p:cBhvr>
                                      <p:to>
                                        <p:strVal val="visible"/>
                                      </p:to>
                                    </p:set>
                                    <p:animEffect transition="in" filter="dissolve">
                                      <p:cBhvr>
                                        <p:cTn id="21" dur="500"/>
                                        <p:tgtEl>
                                          <p:spTgt spid="576514">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76514">
                                            <p:txEl>
                                              <p:pRg st="5" end="5"/>
                                            </p:txEl>
                                          </p:spTgt>
                                        </p:tgtEl>
                                        <p:attrNameLst>
                                          <p:attrName>style.visibility</p:attrName>
                                        </p:attrNameLst>
                                      </p:cBhvr>
                                      <p:to>
                                        <p:strVal val="visible"/>
                                      </p:to>
                                    </p:set>
                                    <p:animEffect transition="in" filter="dissolve">
                                      <p:cBhvr>
                                        <p:cTn id="24" dur="500"/>
                                        <p:tgtEl>
                                          <p:spTgt spid="576514">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76514">
                                            <p:txEl>
                                              <p:pRg st="6" end="6"/>
                                            </p:txEl>
                                          </p:spTgt>
                                        </p:tgtEl>
                                        <p:attrNameLst>
                                          <p:attrName>style.visibility</p:attrName>
                                        </p:attrNameLst>
                                      </p:cBhvr>
                                      <p:to>
                                        <p:strVal val="visible"/>
                                      </p:to>
                                    </p:set>
                                    <p:animEffect transition="in" filter="dissolve">
                                      <p:cBhvr>
                                        <p:cTn id="27" dur="500"/>
                                        <p:tgtEl>
                                          <p:spTgt spid="5765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xmlns="" id="{E08AB65F-BE0B-4EC9-9E6B-690CB7EDE226}"/>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The efficiency of a sorting algorithm is measured in terms of number of comparisons.</a:t>
            </a:r>
          </a:p>
          <a:p>
            <a:pPr>
              <a:spcBef>
                <a:spcPct val="20000"/>
              </a:spcBef>
              <a:buFontTx/>
              <a:buBlip>
                <a:blip r:embed="rId3"/>
              </a:buBlip>
            </a:pPr>
            <a:r>
              <a:rPr lang="en-IN" altLang="en-US" sz="2000">
                <a:solidFill>
                  <a:schemeClr val="accent2"/>
                </a:solidFill>
                <a:cs typeface="Times New Roman" panose="02020603050405020304" pitchFamily="18" charset="0"/>
              </a:rPr>
              <a:t>In bubble sort, there are n </a:t>
            </a:r>
            <a:r>
              <a:rPr lang="en-US" altLang="en-US">
                <a:solidFill>
                  <a:schemeClr val="accent2"/>
                </a:solidFill>
              </a:rPr>
              <a:t>–</a:t>
            </a:r>
            <a:r>
              <a:rPr lang="en-IN" altLang="en-US"/>
              <a:t> </a:t>
            </a:r>
            <a:r>
              <a:rPr lang="en-IN" altLang="en-US" sz="2000">
                <a:solidFill>
                  <a:schemeClr val="accent2"/>
                </a:solidFill>
                <a:cs typeface="Times New Roman" panose="02020603050405020304" pitchFamily="18" charset="0"/>
              </a:rPr>
              <a:t>1 comparisons in Pass 1, n </a:t>
            </a:r>
            <a:r>
              <a:rPr lang="en-US" altLang="en-US">
                <a:solidFill>
                  <a:schemeClr val="accent2"/>
                </a:solidFill>
              </a:rPr>
              <a:t>–</a:t>
            </a:r>
            <a:r>
              <a:rPr lang="en-IN" altLang="en-US"/>
              <a:t> </a:t>
            </a:r>
            <a:r>
              <a:rPr lang="en-IN" altLang="en-US" sz="2000">
                <a:solidFill>
                  <a:schemeClr val="accent2"/>
                </a:solidFill>
                <a:cs typeface="Times New Roman" panose="02020603050405020304" pitchFamily="18" charset="0"/>
              </a:rPr>
              <a:t>2 comparisons in Pass 2, and so on.</a:t>
            </a:r>
          </a:p>
          <a:p>
            <a:pPr>
              <a:spcBef>
                <a:spcPct val="20000"/>
              </a:spcBef>
              <a:buFontTx/>
              <a:buBlip>
                <a:blip r:embed="rId3"/>
              </a:buBlip>
            </a:pPr>
            <a:r>
              <a:rPr lang="en-US" altLang="en-US" sz="2000">
                <a:solidFill>
                  <a:schemeClr val="accent2"/>
                </a:solidFill>
                <a:cs typeface="Times New Roman" panose="02020603050405020304" pitchFamily="18" charset="0"/>
              </a:rPr>
              <a:t>Total number of comparisons = (n – 1) + (n – 2) + (n – 3) + … + 3 + 2 + 1 </a:t>
            </a:r>
            <a:r>
              <a:rPr lang="de-DE" altLang="en-US" sz="2000">
                <a:solidFill>
                  <a:schemeClr val="accent2"/>
                </a:solidFill>
                <a:cs typeface="Times New Roman" panose="02020603050405020304" pitchFamily="18" charset="0"/>
              </a:rPr>
              <a:t>= n(n </a:t>
            </a:r>
            <a:r>
              <a:rPr lang="pt-BR" altLang="en-US" sz="2000">
                <a:solidFill>
                  <a:schemeClr val="accent2"/>
                </a:solidFill>
                <a:cs typeface="Times New Roman" panose="02020603050405020304" pitchFamily="18" charset="0"/>
              </a:rPr>
              <a:t>– </a:t>
            </a:r>
            <a:r>
              <a:rPr lang="de-DE" altLang="en-US" sz="2000">
                <a:solidFill>
                  <a:schemeClr val="accent2"/>
                </a:solidFill>
                <a:cs typeface="Times New Roman" panose="02020603050405020304" pitchFamily="18" charset="0"/>
              </a:rPr>
              <a:t>1)/2.</a:t>
            </a:r>
            <a:r>
              <a:rPr lang="en-US" altLang="en-US" sz="2000">
                <a:solidFill>
                  <a:schemeClr val="accent2"/>
                </a:solidFill>
                <a:cs typeface="Times New Roman" panose="02020603050405020304" pitchFamily="18" charset="0"/>
              </a:rPr>
              <a:t> </a:t>
            </a:r>
            <a:endParaRPr lang="en-IN" altLang="en-US" sz="2000">
              <a:solidFill>
                <a:schemeClr val="accent2"/>
              </a:solidFill>
              <a:cs typeface="Times New Roman" panose="02020603050405020304" pitchFamily="18" charset="0"/>
            </a:endParaRPr>
          </a:p>
          <a:p>
            <a:pPr>
              <a:spcBef>
                <a:spcPct val="20000"/>
              </a:spcBef>
              <a:buFontTx/>
              <a:buBlip>
                <a:blip r:embed="rId3"/>
              </a:buBlip>
            </a:pPr>
            <a:r>
              <a:rPr lang="en-US" altLang="en-US" sz="2000">
                <a:solidFill>
                  <a:schemeClr val="accent2"/>
                </a:solidFill>
                <a:cs typeface="Times New Roman" panose="02020603050405020304" pitchFamily="18" charset="0"/>
              </a:rPr>
              <a:t>n(n – 1)/2 is of O(n</a:t>
            </a:r>
            <a:r>
              <a:rPr lang="en-US" altLang="en-US" sz="2000" baseline="30000">
                <a:solidFill>
                  <a:schemeClr val="accent2"/>
                </a:solidFill>
                <a:cs typeface="Times New Roman" panose="02020603050405020304" pitchFamily="18" charset="0"/>
              </a:rPr>
              <a:t>2</a:t>
            </a:r>
            <a:r>
              <a:rPr lang="en-US" altLang="en-US" sz="2000">
                <a:solidFill>
                  <a:schemeClr val="accent2"/>
                </a:solidFill>
                <a:cs typeface="Times New Roman" panose="02020603050405020304" pitchFamily="18" charset="0"/>
              </a:rPr>
              <a:t>) order. Therefore, t</a:t>
            </a:r>
            <a:r>
              <a:rPr lang="en-IN" altLang="en-US" sz="2000">
                <a:solidFill>
                  <a:schemeClr val="accent2"/>
                </a:solidFill>
                <a:cs typeface="Times New Roman" panose="02020603050405020304" pitchFamily="18" charset="0"/>
              </a:rPr>
              <a:t>he bubble sort algorithm is of the order O(n</a:t>
            </a:r>
            <a:r>
              <a:rPr lang="en-IN" altLang="en-US" sz="2000" baseline="30000">
                <a:solidFill>
                  <a:schemeClr val="accent2"/>
                </a:solidFill>
                <a:cs typeface="Times New Roman" panose="02020603050405020304" pitchFamily="18" charset="0"/>
              </a:rPr>
              <a:t>2</a:t>
            </a:r>
            <a:r>
              <a:rPr lang="en-IN" altLang="en-US" sz="2000">
                <a:solidFill>
                  <a:schemeClr val="accent2"/>
                </a:solidFill>
                <a:cs typeface="Times New Roman" panose="02020603050405020304" pitchFamily="18" charset="0"/>
              </a:rPr>
              <a:t>).</a:t>
            </a:r>
            <a:endParaRPr lang="en-US" altLang="en-US" sz="2000">
              <a:solidFill>
                <a:schemeClr val="accent2"/>
              </a:solidFill>
              <a:cs typeface="Times New Roman" panose="02020603050405020304" pitchFamily="18" charset="0"/>
            </a:endParaRPr>
          </a:p>
        </p:txBody>
      </p:sp>
      <p:sp>
        <p:nvSpPr>
          <p:cNvPr id="332803" name="Text Box 3">
            <a:extLst>
              <a:ext uri="{FF2B5EF4-FFF2-40B4-BE49-F238E27FC236}">
                <a16:creationId xmlns:a16="http://schemas.microsoft.com/office/drawing/2014/main" xmlns="" id="{D0EE5EFE-B137-4CB1-80BF-6C96A85E8D8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Determining the Efficiency of Bubble Sort Algorithm</a:t>
            </a:r>
            <a:endParaRPr lang="en-US" altLang="en-US" sz="2000" b="1">
              <a:solidFill>
                <a:schemeClr val="bg1"/>
              </a:solidFill>
              <a:latin typeface="Tahoma" panose="020B0604030504040204" pitchFamily="34" charset="0"/>
            </a:endParaRPr>
          </a:p>
        </p:txBody>
      </p:sp>
      <p:sp>
        <p:nvSpPr>
          <p:cNvPr id="6" name="Rectangle 5">
            <a:extLst>
              <a:ext uri="{FF2B5EF4-FFF2-40B4-BE49-F238E27FC236}">
                <a16:creationId xmlns:a16="http://schemas.microsoft.com/office/drawing/2014/main" xmlns="" id="{036AEE43-CE06-4246-A6BA-943C0AD6ADD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32802"/>
                                        </p:tgtEl>
                                        <p:attrNameLst>
                                          <p:attrName>style.visibility</p:attrName>
                                        </p:attrNameLst>
                                      </p:cBhvr>
                                      <p:to>
                                        <p:strVal val="visible"/>
                                      </p:to>
                                    </p:set>
                                    <p:animEffect transition="in" filter="dissolve">
                                      <p:cBhvr>
                                        <p:cTn id="7" dur="500"/>
                                        <p:tgtEl>
                                          <p:spTgt spid="332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a:extLst>
              <a:ext uri="{FF2B5EF4-FFF2-40B4-BE49-F238E27FC236}">
                <a16:creationId xmlns:a16="http://schemas.microsoft.com/office/drawing/2014/main" xmlns="" id="{0C8EEC6E-0B7F-4C9A-A7B5-44A4FBC6C090}"/>
              </a:ext>
            </a:extLst>
          </p:cNvPr>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What is the order of growth of the bubble sort algorithm?</a:t>
            </a:r>
            <a:endParaRPr lang="en-IN" altLang="en-US">
              <a:solidFill>
                <a:schemeClr val="accent2"/>
              </a:solidFill>
              <a:cs typeface="Times New Roman" panose="02020603050405020304" pitchFamily="18" charset="0"/>
            </a:endParaRPr>
          </a:p>
        </p:txBody>
      </p:sp>
      <p:sp>
        <p:nvSpPr>
          <p:cNvPr id="632835" name="Text Box 3">
            <a:extLst>
              <a:ext uri="{FF2B5EF4-FFF2-40B4-BE49-F238E27FC236}">
                <a16:creationId xmlns:a16="http://schemas.microsoft.com/office/drawing/2014/main" xmlns="" id="{98D94C62-2BBB-491C-9493-493A16ADC84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632836" name="Rectangle 4">
            <a:extLst>
              <a:ext uri="{FF2B5EF4-FFF2-40B4-BE49-F238E27FC236}">
                <a16:creationId xmlns:a16="http://schemas.microsoft.com/office/drawing/2014/main" xmlns="" id="{F3B788CE-DE58-4FA0-8AFF-7EC28B04F36B}"/>
              </a:ext>
            </a:extLst>
          </p:cNvPr>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lvl="1">
              <a:spcBef>
                <a:spcPct val="20000"/>
              </a:spcBef>
              <a:buFontTx/>
              <a:buBlip>
                <a:blip r:embed="rId4"/>
              </a:buBlip>
            </a:pPr>
            <a:r>
              <a:rPr lang="en-US" altLang="en-US">
                <a:solidFill>
                  <a:schemeClr val="accent2"/>
                </a:solidFill>
                <a:cs typeface="Times New Roman" panose="02020603050405020304" pitchFamily="18" charset="0"/>
              </a:rPr>
              <a:t>The bubble sort algorithm has a quadratic order of growth.</a:t>
            </a:r>
          </a:p>
        </p:txBody>
      </p:sp>
      <p:sp>
        <p:nvSpPr>
          <p:cNvPr id="7" name="Rectangle 6">
            <a:extLst>
              <a:ext uri="{FF2B5EF4-FFF2-40B4-BE49-F238E27FC236}">
                <a16:creationId xmlns:a16="http://schemas.microsoft.com/office/drawing/2014/main" xmlns="" id="{E43BA56A-357A-40E2-9A13-7F61389118C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32836">
                                            <p:txEl>
                                              <p:pRg st="0" end="0"/>
                                            </p:txEl>
                                          </p:spTgt>
                                        </p:tgtEl>
                                        <p:attrNameLst>
                                          <p:attrName>style.visibility</p:attrName>
                                        </p:attrNameLst>
                                      </p:cBhvr>
                                      <p:to>
                                        <p:strVal val="visible"/>
                                      </p:to>
                                    </p:set>
                                    <p:animEffect transition="in" filter="dissolve">
                                      <p:cBhvr>
                                        <p:cTn id="7" dur="500"/>
                                        <p:tgtEl>
                                          <p:spTgt spid="63283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32836">
                                            <p:txEl>
                                              <p:pRg st="1" end="1"/>
                                            </p:txEl>
                                          </p:spTgt>
                                        </p:tgtEl>
                                        <p:attrNameLst>
                                          <p:attrName>style.visibility</p:attrName>
                                        </p:attrNameLst>
                                      </p:cBhvr>
                                      <p:to>
                                        <p:strVal val="visible"/>
                                      </p:to>
                                    </p:set>
                                    <p:animEffect transition="in" filter="dissolve">
                                      <p:cBhvr>
                                        <p:cTn id="10" dur="500"/>
                                        <p:tgtEl>
                                          <p:spTgt spid="6328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a:extLst>
              <a:ext uri="{FF2B5EF4-FFF2-40B4-BE49-F238E27FC236}">
                <a16:creationId xmlns:a16="http://schemas.microsoft.com/office/drawing/2014/main" xmlns="" id="{E1933C84-9B68-4995-AF5D-D85C63AD8FB4}"/>
              </a:ext>
            </a:extLst>
          </p:cNvPr>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While implementing bubble sort algorithm, how many comparisons will be performed in Pass 1.</a:t>
            </a:r>
            <a:endParaRPr lang="en-IN" altLang="en-US">
              <a:solidFill>
                <a:schemeClr val="accent2"/>
              </a:solidFill>
              <a:cs typeface="Times New Roman" panose="02020603050405020304" pitchFamily="18" charset="0"/>
            </a:endParaRPr>
          </a:p>
        </p:txBody>
      </p:sp>
      <p:sp>
        <p:nvSpPr>
          <p:cNvPr id="634883" name="Text Box 3">
            <a:extLst>
              <a:ext uri="{FF2B5EF4-FFF2-40B4-BE49-F238E27FC236}">
                <a16:creationId xmlns:a16="http://schemas.microsoft.com/office/drawing/2014/main" xmlns="" id="{8F48F8BB-3690-4BE6-B5EA-BCEE6E2EB8E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634884" name="Rectangle 4">
            <a:extLst>
              <a:ext uri="{FF2B5EF4-FFF2-40B4-BE49-F238E27FC236}">
                <a16:creationId xmlns:a16="http://schemas.microsoft.com/office/drawing/2014/main" xmlns="" id="{B83ABD07-A717-45EC-805E-12E798241AC1}"/>
              </a:ext>
            </a:extLst>
          </p:cNvPr>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lvl="1">
              <a:spcBef>
                <a:spcPct val="20000"/>
              </a:spcBef>
              <a:buFontTx/>
              <a:buBlip>
                <a:blip r:embed="rId4"/>
              </a:buBlip>
            </a:pPr>
            <a:r>
              <a:rPr lang="en-US" altLang="en-US">
                <a:solidFill>
                  <a:schemeClr val="accent2"/>
                </a:solidFill>
                <a:cs typeface="Times New Roman" panose="02020603050405020304" pitchFamily="18" charset="0"/>
              </a:rPr>
              <a:t>n </a:t>
            </a:r>
            <a:r>
              <a:rPr lang="en-US" altLang="en-US">
                <a:solidFill>
                  <a:schemeClr val="accent2"/>
                </a:solidFill>
              </a:rPr>
              <a:t>–</a:t>
            </a:r>
            <a:r>
              <a:rPr lang="en-US" altLang="en-US"/>
              <a:t> </a:t>
            </a:r>
            <a:r>
              <a:rPr lang="en-US" altLang="en-US">
                <a:solidFill>
                  <a:schemeClr val="accent2"/>
                </a:solidFill>
                <a:cs typeface="Times New Roman" panose="02020603050405020304" pitchFamily="18" charset="0"/>
              </a:rPr>
              <a:t>1 comparisons</a:t>
            </a:r>
          </a:p>
        </p:txBody>
      </p:sp>
      <p:sp>
        <p:nvSpPr>
          <p:cNvPr id="7" name="Rectangle 6">
            <a:extLst>
              <a:ext uri="{FF2B5EF4-FFF2-40B4-BE49-F238E27FC236}">
                <a16:creationId xmlns:a16="http://schemas.microsoft.com/office/drawing/2014/main" xmlns="" id="{C88F6CAB-A9E4-454D-9AB0-F35D326F6A31}"/>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34884">
                                            <p:txEl>
                                              <p:pRg st="0" end="0"/>
                                            </p:txEl>
                                          </p:spTgt>
                                        </p:tgtEl>
                                        <p:attrNameLst>
                                          <p:attrName>style.visibility</p:attrName>
                                        </p:attrNameLst>
                                      </p:cBhvr>
                                      <p:to>
                                        <p:strVal val="visible"/>
                                      </p:to>
                                    </p:set>
                                    <p:animEffect transition="in" filter="dissolve">
                                      <p:cBhvr>
                                        <p:cTn id="7" dur="500"/>
                                        <p:tgtEl>
                                          <p:spTgt spid="63488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34884">
                                            <p:txEl>
                                              <p:pRg st="1" end="1"/>
                                            </p:txEl>
                                          </p:spTgt>
                                        </p:tgtEl>
                                        <p:attrNameLst>
                                          <p:attrName>style.visibility</p:attrName>
                                        </p:attrNameLst>
                                      </p:cBhvr>
                                      <p:to>
                                        <p:strVal val="visible"/>
                                      </p:to>
                                    </p:set>
                                    <p:animEffect transition="in" filter="dissolve">
                                      <p:cBhvr>
                                        <p:cTn id="10" dur="500"/>
                                        <p:tgtEl>
                                          <p:spTgt spid="6348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xmlns="" id="{794E15EB-88CF-47E7-973E-A2154E4184D6}"/>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Problem Statement:</a:t>
            </a:r>
          </a:p>
          <a:p>
            <a:pPr lvl="1">
              <a:spcBef>
                <a:spcPct val="20000"/>
              </a:spcBef>
              <a:buFontTx/>
              <a:buBlip>
                <a:blip r:embed="rId4"/>
              </a:buBlip>
            </a:pPr>
            <a:r>
              <a:rPr lang="en-IN" altLang="en-US">
                <a:solidFill>
                  <a:schemeClr val="accent2"/>
                </a:solidFill>
                <a:cs typeface="Times New Roman" panose="02020603050405020304" pitchFamily="18" charset="0"/>
              </a:rPr>
              <a:t>Write a program to store the marks of 10 students in an array. Include a function to sort the elements of the array by using the bubble sort algorithm. After sorting the array, display the sorted list.</a:t>
            </a:r>
          </a:p>
        </p:txBody>
      </p:sp>
      <p:sp>
        <p:nvSpPr>
          <p:cNvPr id="338947" name="Text Box 3">
            <a:extLst>
              <a:ext uri="{FF2B5EF4-FFF2-40B4-BE49-F238E27FC236}">
                <a16:creationId xmlns:a16="http://schemas.microsoft.com/office/drawing/2014/main" xmlns="" id="{2CDC064E-BCC3-4A34-9C48-B844285E17BC}"/>
              </a:ext>
            </a:extLst>
          </p:cNvPr>
          <p:cNvSpPr txBox="1">
            <a:spLocks noChangeArrowheads="1"/>
          </p:cNvSpPr>
          <p:nvPr/>
        </p:nvSpPr>
        <p:spPr bwMode="auto">
          <a:xfrm>
            <a:off x="153988" y="709613"/>
            <a:ext cx="86090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Activity: Sorting Data by Using Bubble Sort Algorithm</a:t>
            </a:r>
            <a:endParaRPr lang="en-US" altLang="en-US" sz="2000" b="1">
              <a:solidFill>
                <a:schemeClr val="bg1"/>
              </a:solidFill>
              <a:latin typeface="Tahoma" panose="020B0604030504040204" pitchFamily="34" charset="0"/>
            </a:endParaRPr>
          </a:p>
        </p:txBody>
      </p:sp>
      <p:sp>
        <p:nvSpPr>
          <p:cNvPr id="6" name="Rectangle 5">
            <a:extLst>
              <a:ext uri="{FF2B5EF4-FFF2-40B4-BE49-F238E27FC236}">
                <a16:creationId xmlns:a16="http://schemas.microsoft.com/office/drawing/2014/main" xmlns="" id="{977E4687-A7F1-4B48-885A-AD8E5E55DFED}"/>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38946">
                                            <p:txEl>
                                              <p:pRg st="1" end="1"/>
                                            </p:txEl>
                                          </p:spTgt>
                                        </p:tgtEl>
                                        <p:attrNameLst>
                                          <p:attrName>style.visibility</p:attrName>
                                        </p:attrNameLst>
                                      </p:cBhvr>
                                      <p:to>
                                        <p:strVal val="visible"/>
                                      </p:to>
                                    </p:set>
                                    <p:animEffect transition="in" filter="dissolve">
                                      <p:cBhvr>
                                        <p:cTn id="7" dur="500"/>
                                        <p:tgtEl>
                                          <p:spTgt spid="33894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38946">
                                            <p:txEl>
                                              <p:pRg st="0" end="0"/>
                                            </p:txEl>
                                          </p:spTgt>
                                        </p:tgtEl>
                                        <p:attrNameLst>
                                          <p:attrName>style.visibility</p:attrName>
                                        </p:attrNameLst>
                                      </p:cBhvr>
                                      <p:to>
                                        <p:strVal val="visible"/>
                                      </p:to>
                                    </p:set>
                                    <p:animEffect transition="in" filter="dissolve">
                                      <p:cBhvr>
                                        <p:cTn id="10" dur="500"/>
                                        <p:tgtEl>
                                          <p:spTgt spid="3389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Text Box 2">
            <a:extLst>
              <a:ext uri="{FF2B5EF4-FFF2-40B4-BE49-F238E27FC236}">
                <a16:creationId xmlns:a16="http://schemas.microsoft.com/office/drawing/2014/main" xmlns="" id="{998FB52F-E668-4CE2-85D1-2819CE6EA84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Sorting Data (Contd.) </a:t>
            </a:r>
          </a:p>
        </p:txBody>
      </p:sp>
      <p:sp>
        <p:nvSpPr>
          <p:cNvPr id="527364" name="Rectangle 4">
            <a:extLst>
              <a:ext uri="{FF2B5EF4-FFF2-40B4-BE49-F238E27FC236}">
                <a16:creationId xmlns:a16="http://schemas.microsoft.com/office/drawing/2014/main" xmlns="" id="{76486A38-833E-421B-B1B5-89408C880379}"/>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search for the telephone number of your friend in such a directory, you would need to scan each entry in the directory in a sequential manner. </a:t>
            </a:r>
          </a:p>
          <a:p>
            <a:pPr>
              <a:spcBef>
                <a:spcPct val="20000"/>
              </a:spcBef>
              <a:buFontTx/>
              <a:buBlip>
                <a:blip r:embed="rId3"/>
              </a:buBlip>
            </a:pPr>
            <a:r>
              <a:rPr lang="en-IN" altLang="en-US" sz="2000">
                <a:solidFill>
                  <a:schemeClr val="accent2"/>
                </a:solidFill>
                <a:cs typeface="Times New Roman" panose="02020603050405020304" pitchFamily="18" charset="0"/>
              </a:rPr>
              <a:t>This would be very time consuming.</a:t>
            </a:r>
          </a:p>
          <a:p>
            <a:pPr>
              <a:spcBef>
                <a:spcPct val="20000"/>
              </a:spcBef>
              <a:buFontTx/>
              <a:buBlip>
                <a:blip r:embed="rId3"/>
              </a:buBlip>
            </a:pPr>
            <a:r>
              <a:rPr lang="en-IN" altLang="en-US" sz="2000">
                <a:solidFill>
                  <a:schemeClr val="accent2"/>
                </a:solidFill>
                <a:cs typeface="Times New Roman" panose="02020603050405020304" pitchFamily="18" charset="0"/>
              </a:rPr>
              <a:t>How can you solve this problem?</a:t>
            </a:r>
            <a:endParaRPr lang="en-US" altLang="en-US" b="1">
              <a:solidFill>
                <a:schemeClr val="accent2"/>
              </a:solidFill>
              <a:cs typeface="Times New Roman" panose="02020603050405020304" pitchFamily="18" charset="0"/>
            </a:endParaRPr>
          </a:p>
        </p:txBody>
      </p:sp>
      <p:sp>
        <p:nvSpPr>
          <p:cNvPr id="6" name="Rectangle 5">
            <a:extLst>
              <a:ext uri="{FF2B5EF4-FFF2-40B4-BE49-F238E27FC236}">
                <a16:creationId xmlns:a16="http://schemas.microsoft.com/office/drawing/2014/main" xmlns="" id="{182FB16A-BB9F-42D7-AE70-0B255C53E23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27364">
                                            <p:txEl>
                                              <p:pRg st="0" end="0"/>
                                            </p:txEl>
                                          </p:spTgt>
                                        </p:tgtEl>
                                        <p:attrNameLst>
                                          <p:attrName>style.visibility</p:attrName>
                                        </p:attrNameLst>
                                      </p:cBhvr>
                                      <p:to>
                                        <p:strVal val="visible"/>
                                      </p:to>
                                    </p:set>
                                    <p:animEffect transition="in" filter="dissolve">
                                      <p:cBhvr>
                                        <p:cTn id="7" dur="500"/>
                                        <p:tgtEl>
                                          <p:spTgt spid="5273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7364">
                                            <p:txEl>
                                              <p:pRg st="1" end="1"/>
                                            </p:txEl>
                                          </p:spTgt>
                                        </p:tgtEl>
                                        <p:attrNameLst>
                                          <p:attrName>style.visibility</p:attrName>
                                        </p:attrNameLst>
                                      </p:cBhvr>
                                      <p:to>
                                        <p:strVal val="visible"/>
                                      </p:to>
                                    </p:set>
                                    <p:animEffect transition="in" filter="dissolve">
                                      <p:cBhvr>
                                        <p:cTn id="12" dur="500"/>
                                        <p:tgtEl>
                                          <p:spTgt spid="5273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27364">
                                            <p:txEl>
                                              <p:pRg st="2" end="2"/>
                                            </p:txEl>
                                          </p:spTgt>
                                        </p:tgtEl>
                                        <p:attrNameLst>
                                          <p:attrName>style.visibility</p:attrName>
                                        </p:attrNameLst>
                                      </p:cBhvr>
                                      <p:to>
                                        <p:strVal val="visible"/>
                                      </p:to>
                                    </p:set>
                                    <p:animEffect transition="in" filter="dissolve">
                                      <p:cBhvr>
                                        <p:cTn id="17" dur="500"/>
                                        <p:tgtEl>
                                          <p:spTgt spid="5273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xmlns="" id="{D69D6302-495B-484B-A80F-3A3B5999042B}"/>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Selection sort algorithm:</a:t>
            </a:r>
          </a:p>
          <a:p>
            <a:pPr lvl="1">
              <a:spcBef>
                <a:spcPct val="20000"/>
              </a:spcBef>
              <a:buFontTx/>
              <a:buBlip>
                <a:blip r:embed="rId4"/>
              </a:buBlip>
            </a:pPr>
            <a:r>
              <a:rPr lang="en-IN" altLang="en-US">
                <a:solidFill>
                  <a:schemeClr val="accent2"/>
                </a:solidFill>
                <a:cs typeface="Times New Roman" panose="02020603050405020304" pitchFamily="18" charset="0"/>
              </a:rPr>
              <a:t>Has a quadratic order of growth and is therefore suitable for sorting small lists only</a:t>
            </a:r>
          </a:p>
          <a:p>
            <a:pPr lvl="1">
              <a:spcBef>
                <a:spcPct val="20000"/>
              </a:spcBef>
              <a:buFontTx/>
              <a:buBlip>
                <a:blip r:embed="rId4"/>
              </a:buBlip>
            </a:pPr>
            <a:r>
              <a:rPr lang="en-IN" altLang="en-US">
                <a:solidFill>
                  <a:schemeClr val="accent2"/>
                </a:solidFill>
                <a:cs typeface="Times New Roman" panose="02020603050405020304" pitchFamily="18" charset="0"/>
              </a:rPr>
              <a:t>Scans through the list iteratively, selects one item in each scan, and moves the item to its correct position in the list</a:t>
            </a:r>
            <a:endParaRPr lang="en-US" altLang="en-US" sz="2000" b="1">
              <a:solidFill>
                <a:schemeClr val="accent2"/>
              </a:solidFill>
              <a:cs typeface="Times New Roman" panose="02020603050405020304" pitchFamily="18" charset="0"/>
            </a:endParaRPr>
          </a:p>
        </p:txBody>
      </p:sp>
      <p:sp>
        <p:nvSpPr>
          <p:cNvPr id="343043" name="Text Box 3">
            <a:extLst>
              <a:ext uri="{FF2B5EF4-FFF2-40B4-BE49-F238E27FC236}">
                <a16:creationId xmlns:a16="http://schemas.microsoft.com/office/drawing/2014/main" xmlns="" id="{9B8DD236-BAC4-4F20-9168-93E902F3522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Sorting Data by Using Selection Sort </a:t>
            </a:r>
          </a:p>
        </p:txBody>
      </p:sp>
      <p:sp>
        <p:nvSpPr>
          <p:cNvPr id="6" name="Rectangle 5">
            <a:extLst>
              <a:ext uri="{FF2B5EF4-FFF2-40B4-BE49-F238E27FC236}">
                <a16:creationId xmlns:a16="http://schemas.microsoft.com/office/drawing/2014/main" xmlns="" id="{B4D429FB-DE86-4090-A314-130536FF1EA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43042">
                                            <p:txEl>
                                              <p:pRg st="0" end="0"/>
                                            </p:txEl>
                                          </p:spTgt>
                                        </p:tgtEl>
                                        <p:attrNameLst>
                                          <p:attrName>style.visibility</p:attrName>
                                        </p:attrNameLst>
                                      </p:cBhvr>
                                      <p:to>
                                        <p:strVal val="visible"/>
                                      </p:to>
                                    </p:set>
                                    <p:animEffect transition="in" filter="dissolve">
                                      <p:cBhvr>
                                        <p:cTn id="7" dur="500"/>
                                        <p:tgtEl>
                                          <p:spTgt spid="3430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3042">
                                            <p:txEl>
                                              <p:pRg st="1" end="1"/>
                                            </p:txEl>
                                          </p:spTgt>
                                        </p:tgtEl>
                                        <p:attrNameLst>
                                          <p:attrName>style.visibility</p:attrName>
                                        </p:attrNameLst>
                                      </p:cBhvr>
                                      <p:to>
                                        <p:strVal val="visible"/>
                                      </p:to>
                                    </p:set>
                                    <p:animEffect transition="in" filter="dissolve">
                                      <p:cBhvr>
                                        <p:cTn id="12" dur="500"/>
                                        <p:tgtEl>
                                          <p:spTgt spid="3430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43042">
                                            <p:txEl>
                                              <p:pRg st="2" end="2"/>
                                            </p:txEl>
                                          </p:spTgt>
                                        </p:tgtEl>
                                        <p:attrNameLst>
                                          <p:attrName>style.visibility</p:attrName>
                                        </p:attrNameLst>
                                      </p:cBhvr>
                                      <p:to>
                                        <p:strVal val="visible"/>
                                      </p:to>
                                    </p:set>
                                    <p:animEffect transition="in" filter="dissolve">
                                      <p:cBhvr>
                                        <p:cTn id="17" dur="500"/>
                                        <p:tgtEl>
                                          <p:spTgt spid="3430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xmlns="" id="{EF6503E0-FAEF-46E5-A4D4-86F302F5FBB8}"/>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understand the implementation of selection sort algorithm, consider an unsorted list of numbers stored in an array. </a:t>
            </a:r>
            <a:endParaRPr lang="en-US" altLang="en-US" sz="2000" b="1">
              <a:solidFill>
                <a:schemeClr val="accent2"/>
              </a:solidFill>
              <a:cs typeface="Times New Roman" panose="02020603050405020304" pitchFamily="18" charset="0"/>
            </a:endParaRPr>
          </a:p>
        </p:txBody>
      </p:sp>
      <p:sp>
        <p:nvSpPr>
          <p:cNvPr id="345091" name="Text Box 3">
            <a:extLst>
              <a:ext uri="{FF2B5EF4-FFF2-40B4-BE49-F238E27FC236}">
                <a16:creationId xmlns:a16="http://schemas.microsoft.com/office/drawing/2014/main" xmlns="" id="{4EFDAA24-BA75-4F28-9862-C419405F47A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a:t>
            </a:r>
          </a:p>
        </p:txBody>
      </p:sp>
      <p:sp>
        <p:nvSpPr>
          <p:cNvPr id="345093" name="AutoShape 5">
            <a:extLst>
              <a:ext uri="{FF2B5EF4-FFF2-40B4-BE49-F238E27FC236}">
                <a16:creationId xmlns:a16="http://schemas.microsoft.com/office/drawing/2014/main" xmlns="" id="{260BDADB-9C6A-4C64-9AB0-E90325244476}"/>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5094" name="Text Box 6">
            <a:extLst>
              <a:ext uri="{FF2B5EF4-FFF2-40B4-BE49-F238E27FC236}">
                <a16:creationId xmlns:a16="http://schemas.microsoft.com/office/drawing/2014/main" xmlns="" id="{9A87FA0B-0C0F-4A79-BF88-02613F06B239}"/>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345095" name="Text Box 7">
            <a:extLst>
              <a:ext uri="{FF2B5EF4-FFF2-40B4-BE49-F238E27FC236}">
                <a16:creationId xmlns:a16="http://schemas.microsoft.com/office/drawing/2014/main" xmlns="" id="{80C81C2D-E33E-4651-BAFB-666F2CC46285}"/>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45096" name="Text Box 8">
            <a:extLst>
              <a:ext uri="{FF2B5EF4-FFF2-40B4-BE49-F238E27FC236}">
                <a16:creationId xmlns:a16="http://schemas.microsoft.com/office/drawing/2014/main" xmlns="" id="{D53A5AB9-64AF-4ABB-878A-56EDF5CBF0FD}"/>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45097" name="Text Box 9">
            <a:extLst>
              <a:ext uri="{FF2B5EF4-FFF2-40B4-BE49-F238E27FC236}">
                <a16:creationId xmlns:a16="http://schemas.microsoft.com/office/drawing/2014/main" xmlns="" id="{12C657EF-E28A-4029-B7CF-401C7C79195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45098" name="Text Box 10">
            <a:extLst>
              <a:ext uri="{FF2B5EF4-FFF2-40B4-BE49-F238E27FC236}">
                <a16:creationId xmlns:a16="http://schemas.microsoft.com/office/drawing/2014/main" xmlns="" id="{DAE29EE6-3A9B-40BF-89D2-ED2E3CD37E03}"/>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45099" name="Text Box 11">
            <a:extLst>
              <a:ext uri="{FF2B5EF4-FFF2-40B4-BE49-F238E27FC236}">
                <a16:creationId xmlns:a16="http://schemas.microsoft.com/office/drawing/2014/main" xmlns="" id="{2D93163A-D819-42DD-A09A-5262A1962AF3}"/>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45100" name="Line 12">
            <a:extLst>
              <a:ext uri="{FF2B5EF4-FFF2-40B4-BE49-F238E27FC236}">
                <a16:creationId xmlns:a16="http://schemas.microsoft.com/office/drawing/2014/main" xmlns="" id="{DF4AAB0C-E261-4668-8DFE-91B54240492D}"/>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5101" name="Line 13">
            <a:extLst>
              <a:ext uri="{FF2B5EF4-FFF2-40B4-BE49-F238E27FC236}">
                <a16:creationId xmlns:a16="http://schemas.microsoft.com/office/drawing/2014/main" xmlns="" id="{91444722-67F2-4566-9031-B2EFBA9435E7}"/>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5102" name="Line 14">
            <a:extLst>
              <a:ext uri="{FF2B5EF4-FFF2-40B4-BE49-F238E27FC236}">
                <a16:creationId xmlns:a16="http://schemas.microsoft.com/office/drawing/2014/main" xmlns="" id="{B72C70E3-3559-4737-8049-9711F503DE00}"/>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5103" name="Line 15">
            <a:extLst>
              <a:ext uri="{FF2B5EF4-FFF2-40B4-BE49-F238E27FC236}">
                <a16:creationId xmlns:a16="http://schemas.microsoft.com/office/drawing/2014/main" xmlns="" id="{6B3351C2-6D47-4A4F-946B-126D66CCEF0A}"/>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5104" name="Text Box 16">
            <a:extLst>
              <a:ext uri="{FF2B5EF4-FFF2-40B4-BE49-F238E27FC236}">
                <a16:creationId xmlns:a16="http://schemas.microsoft.com/office/drawing/2014/main" xmlns="" id="{B6E4CD1F-014A-42B2-B640-DB929F45C55F}"/>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345105" name="Text Box 17">
            <a:extLst>
              <a:ext uri="{FF2B5EF4-FFF2-40B4-BE49-F238E27FC236}">
                <a16:creationId xmlns:a16="http://schemas.microsoft.com/office/drawing/2014/main" xmlns="" id="{93547757-ACCD-4C30-A2F6-1D7C5D88BAA8}"/>
              </a:ext>
            </a:extLst>
          </p:cNvPr>
          <p:cNvSpPr txBox="1">
            <a:spLocks noChangeArrowheads="1"/>
          </p:cNvSpPr>
          <p:nvPr/>
        </p:nvSpPr>
        <p:spPr bwMode="auto">
          <a:xfrm>
            <a:off x="3224213" y="4129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45106" name="Text Box 18">
            <a:extLst>
              <a:ext uri="{FF2B5EF4-FFF2-40B4-BE49-F238E27FC236}">
                <a16:creationId xmlns:a16="http://schemas.microsoft.com/office/drawing/2014/main" xmlns="" id="{A90516D4-EEF6-41BE-AAAE-D23595E91F11}"/>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345107" name="Text Box 19">
            <a:extLst>
              <a:ext uri="{FF2B5EF4-FFF2-40B4-BE49-F238E27FC236}">
                <a16:creationId xmlns:a16="http://schemas.microsoft.com/office/drawing/2014/main" xmlns="" id="{3176DCF7-284D-4BE0-9781-F59A4C1137B2}"/>
              </a:ext>
            </a:extLst>
          </p:cNvPr>
          <p:cNvSpPr txBox="1">
            <a:spLocks noChangeArrowheads="1"/>
          </p:cNvSpPr>
          <p:nvPr/>
        </p:nvSpPr>
        <p:spPr bwMode="auto">
          <a:xfrm>
            <a:off x="20955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345108" name="Text Box 20">
            <a:extLst>
              <a:ext uri="{FF2B5EF4-FFF2-40B4-BE49-F238E27FC236}">
                <a16:creationId xmlns:a16="http://schemas.microsoft.com/office/drawing/2014/main" xmlns="" id="{68A7A171-5CC8-4AB4-9861-600475D1AFE6}"/>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22" name="Rectangle 21">
            <a:extLst>
              <a:ext uri="{FF2B5EF4-FFF2-40B4-BE49-F238E27FC236}">
                <a16:creationId xmlns:a16="http://schemas.microsoft.com/office/drawing/2014/main" xmlns="" id="{A8D0B5BE-3EC5-4D40-A78F-59B5B64929AA}"/>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5093"/>
                                        </p:tgtEl>
                                        <p:attrNameLst>
                                          <p:attrName>style.visibility</p:attrName>
                                        </p:attrNameLst>
                                      </p:cBhvr>
                                      <p:to>
                                        <p:strVal val="visible"/>
                                      </p:to>
                                    </p:set>
                                    <p:animEffect transition="in" filter="dissolve">
                                      <p:cBhvr>
                                        <p:cTn id="7" dur="500"/>
                                        <p:tgtEl>
                                          <p:spTgt spid="34509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5094"/>
                                        </p:tgtEl>
                                        <p:attrNameLst>
                                          <p:attrName>style.visibility</p:attrName>
                                        </p:attrNameLst>
                                      </p:cBhvr>
                                      <p:to>
                                        <p:strVal val="visible"/>
                                      </p:to>
                                    </p:set>
                                    <p:animEffect transition="in" filter="dissolve">
                                      <p:cBhvr>
                                        <p:cTn id="10" dur="500"/>
                                        <p:tgtEl>
                                          <p:spTgt spid="34509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45095"/>
                                        </p:tgtEl>
                                        <p:attrNameLst>
                                          <p:attrName>style.visibility</p:attrName>
                                        </p:attrNameLst>
                                      </p:cBhvr>
                                      <p:to>
                                        <p:strVal val="visible"/>
                                      </p:to>
                                    </p:set>
                                    <p:animEffect transition="in" filter="dissolve">
                                      <p:cBhvr>
                                        <p:cTn id="13" dur="500"/>
                                        <p:tgtEl>
                                          <p:spTgt spid="34509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45096"/>
                                        </p:tgtEl>
                                        <p:attrNameLst>
                                          <p:attrName>style.visibility</p:attrName>
                                        </p:attrNameLst>
                                      </p:cBhvr>
                                      <p:to>
                                        <p:strVal val="visible"/>
                                      </p:to>
                                    </p:set>
                                    <p:animEffect transition="in" filter="dissolve">
                                      <p:cBhvr>
                                        <p:cTn id="16" dur="500"/>
                                        <p:tgtEl>
                                          <p:spTgt spid="34509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45097"/>
                                        </p:tgtEl>
                                        <p:attrNameLst>
                                          <p:attrName>style.visibility</p:attrName>
                                        </p:attrNameLst>
                                      </p:cBhvr>
                                      <p:to>
                                        <p:strVal val="visible"/>
                                      </p:to>
                                    </p:set>
                                    <p:animEffect transition="in" filter="dissolve">
                                      <p:cBhvr>
                                        <p:cTn id="19" dur="500"/>
                                        <p:tgtEl>
                                          <p:spTgt spid="34509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45098"/>
                                        </p:tgtEl>
                                        <p:attrNameLst>
                                          <p:attrName>style.visibility</p:attrName>
                                        </p:attrNameLst>
                                      </p:cBhvr>
                                      <p:to>
                                        <p:strVal val="visible"/>
                                      </p:to>
                                    </p:set>
                                    <p:animEffect transition="in" filter="dissolve">
                                      <p:cBhvr>
                                        <p:cTn id="22" dur="500"/>
                                        <p:tgtEl>
                                          <p:spTgt spid="34509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45099"/>
                                        </p:tgtEl>
                                        <p:attrNameLst>
                                          <p:attrName>style.visibility</p:attrName>
                                        </p:attrNameLst>
                                      </p:cBhvr>
                                      <p:to>
                                        <p:strVal val="visible"/>
                                      </p:to>
                                    </p:set>
                                    <p:animEffect transition="in" filter="dissolve">
                                      <p:cBhvr>
                                        <p:cTn id="25" dur="500"/>
                                        <p:tgtEl>
                                          <p:spTgt spid="345099"/>
                                        </p:tgtEl>
                                      </p:cBhvr>
                                    </p:animEffect>
                                  </p:childTnLst>
                                </p:cTn>
                              </p:par>
                              <p:par>
                                <p:cTn id="26" presetID="9" presetClass="entr" presetSubtype="0" fill="hold" nodeType="withEffect">
                                  <p:stCondLst>
                                    <p:cond delay="0"/>
                                  </p:stCondLst>
                                  <p:childTnLst>
                                    <p:set>
                                      <p:cBhvr>
                                        <p:cTn id="27" dur="1" fill="hold">
                                          <p:stCondLst>
                                            <p:cond delay="0"/>
                                          </p:stCondLst>
                                        </p:cTn>
                                        <p:tgtEl>
                                          <p:spTgt spid="345100"/>
                                        </p:tgtEl>
                                        <p:attrNameLst>
                                          <p:attrName>style.visibility</p:attrName>
                                        </p:attrNameLst>
                                      </p:cBhvr>
                                      <p:to>
                                        <p:strVal val="visible"/>
                                      </p:to>
                                    </p:set>
                                    <p:animEffect transition="in" filter="dissolve">
                                      <p:cBhvr>
                                        <p:cTn id="28" dur="500"/>
                                        <p:tgtEl>
                                          <p:spTgt spid="345100"/>
                                        </p:tgtEl>
                                      </p:cBhvr>
                                    </p:animEffect>
                                  </p:childTnLst>
                                </p:cTn>
                              </p:par>
                              <p:par>
                                <p:cTn id="29" presetID="9" presetClass="entr" presetSubtype="0" fill="hold" nodeType="withEffect">
                                  <p:stCondLst>
                                    <p:cond delay="0"/>
                                  </p:stCondLst>
                                  <p:childTnLst>
                                    <p:set>
                                      <p:cBhvr>
                                        <p:cTn id="30" dur="1" fill="hold">
                                          <p:stCondLst>
                                            <p:cond delay="0"/>
                                          </p:stCondLst>
                                        </p:cTn>
                                        <p:tgtEl>
                                          <p:spTgt spid="345101"/>
                                        </p:tgtEl>
                                        <p:attrNameLst>
                                          <p:attrName>style.visibility</p:attrName>
                                        </p:attrNameLst>
                                      </p:cBhvr>
                                      <p:to>
                                        <p:strVal val="visible"/>
                                      </p:to>
                                    </p:set>
                                    <p:animEffect transition="in" filter="dissolve">
                                      <p:cBhvr>
                                        <p:cTn id="31" dur="500"/>
                                        <p:tgtEl>
                                          <p:spTgt spid="345101"/>
                                        </p:tgtEl>
                                      </p:cBhvr>
                                    </p:animEffect>
                                  </p:childTnLst>
                                </p:cTn>
                              </p:par>
                              <p:par>
                                <p:cTn id="32" presetID="9" presetClass="entr" presetSubtype="0" fill="hold" nodeType="withEffect">
                                  <p:stCondLst>
                                    <p:cond delay="0"/>
                                  </p:stCondLst>
                                  <p:childTnLst>
                                    <p:set>
                                      <p:cBhvr>
                                        <p:cTn id="33" dur="1" fill="hold">
                                          <p:stCondLst>
                                            <p:cond delay="0"/>
                                          </p:stCondLst>
                                        </p:cTn>
                                        <p:tgtEl>
                                          <p:spTgt spid="345102"/>
                                        </p:tgtEl>
                                        <p:attrNameLst>
                                          <p:attrName>style.visibility</p:attrName>
                                        </p:attrNameLst>
                                      </p:cBhvr>
                                      <p:to>
                                        <p:strVal val="visible"/>
                                      </p:to>
                                    </p:set>
                                    <p:animEffect transition="in" filter="dissolve">
                                      <p:cBhvr>
                                        <p:cTn id="34" dur="500"/>
                                        <p:tgtEl>
                                          <p:spTgt spid="345102"/>
                                        </p:tgtEl>
                                      </p:cBhvr>
                                    </p:animEffect>
                                  </p:childTnLst>
                                </p:cTn>
                              </p:par>
                              <p:par>
                                <p:cTn id="35" presetID="9" presetClass="entr" presetSubtype="0" fill="hold" nodeType="withEffect">
                                  <p:stCondLst>
                                    <p:cond delay="0"/>
                                  </p:stCondLst>
                                  <p:childTnLst>
                                    <p:set>
                                      <p:cBhvr>
                                        <p:cTn id="36" dur="1" fill="hold">
                                          <p:stCondLst>
                                            <p:cond delay="0"/>
                                          </p:stCondLst>
                                        </p:cTn>
                                        <p:tgtEl>
                                          <p:spTgt spid="345103"/>
                                        </p:tgtEl>
                                        <p:attrNameLst>
                                          <p:attrName>style.visibility</p:attrName>
                                        </p:attrNameLst>
                                      </p:cBhvr>
                                      <p:to>
                                        <p:strVal val="visible"/>
                                      </p:to>
                                    </p:set>
                                    <p:animEffect transition="in" filter="dissolve">
                                      <p:cBhvr>
                                        <p:cTn id="37" dur="500"/>
                                        <p:tgtEl>
                                          <p:spTgt spid="34510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45104"/>
                                        </p:tgtEl>
                                        <p:attrNameLst>
                                          <p:attrName>style.visibility</p:attrName>
                                        </p:attrNameLst>
                                      </p:cBhvr>
                                      <p:to>
                                        <p:strVal val="visible"/>
                                      </p:to>
                                    </p:set>
                                    <p:animEffect transition="in" filter="dissolve">
                                      <p:cBhvr>
                                        <p:cTn id="40" dur="500"/>
                                        <p:tgtEl>
                                          <p:spTgt spid="34510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45105"/>
                                        </p:tgtEl>
                                        <p:attrNameLst>
                                          <p:attrName>style.visibility</p:attrName>
                                        </p:attrNameLst>
                                      </p:cBhvr>
                                      <p:to>
                                        <p:strVal val="visible"/>
                                      </p:to>
                                    </p:set>
                                    <p:animEffect transition="in" filter="dissolve">
                                      <p:cBhvr>
                                        <p:cTn id="43" dur="500"/>
                                        <p:tgtEl>
                                          <p:spTgt spid="34510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45106"/>
                                        </p:tgtEl>
                                        <p:attrNameLst>
                                          <p:attrName>style.visibility</p:attrName>
                                        </p:attrNameLst>
                                      </p:cBhvr>
                                      <p:to>
                                        <p:strVal val="visible"/>
                                      </p:to>
                                    </p:set>
                                    <p:animEffect transition="in" filter="dissolve">
                                      <p:cBhvr>
                                        <p:cTn id="46" dur="500"/>
                                        <p:tgtEl>
                                          <p:spTgt spid="34510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45107"/>
                                        </p:tgtEl>
                                        <p:attrNameLst>
                                          <p:attrName>style.visibility</p:attrName>
                                        </p:attrNameLst>
                                      </p:cBhvr>
                                      <p:to>
                                        <p:strVal val="visible"/>
                                      </p:to>
                                    </p:set>
                                    <p:animEffect transition="in" filter="dissolve">
                                      <p:cBhvr>
                                        <p:cTn id="49" dur="500"/>
                                        <p:tgtEl>
                                          <p:spTgt spid="34510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45108"/>
                                        </p:tgtEl>
                                        <p:attrNameLst>
                                          <p:attrName>style.visibility</p:attrName>
                                        </p:attrNameLst>
                                      </p:cBhvr>
                                      <p:to>
                                        <p:strVal val="visible"/>
                                      </p:to>
                                    </p:set>
                                    <p:animEffect transition="in" filter="dissolve">
                                      <p:cBhvr>
                                        <p:cTn id="52" dur="500"/>
                                        <p:tgtEl>
                                          <p:spTgt spid="345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4" grpId="0"/>
      <p:bldP spid="345095" grpId="0"/>
      <p:bldP spid="345096" grpId="0"/>
      <p:bldP spid="345097" grpId="0"/>
      <p:bldP spid="345098" grpId="0"/>
      <p:bldP spid="345099" grpId="0"/>
      <p:bldP spid="345104" grpId="0"/>
      <p:bldP spid="345105" grpId="0"/>
      <p:bldP spid="345106" grpId="0"/>
      <p:bldP spid="345107" grpId="0"/>
      <p:bldP spid="34510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xmlns="" id="{19E29048-0576-4150-9074-BB2F1B3BF979}"/>
              </a:ext>
            </a:extLst>
          </p:cNvPr>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Let us sort this unsorted list.</a:t>
            </a:r>
            <a:endParaRPr lang="en-US" altLang="en-US" sz="2000" b="1">
              <a:solidFill>
                <a:schemeClr val="accent2"/>
              </a:solidFill>
              <a:cs typeface="Times New Roman" panose="02020603050405020304" pitchFamily="18" charset="0"/>
            </a:endParaRPr>
          </a:p>
        </p:txBody>
      </p:sp>
      <p:sp>
        <p:nvSpPr>
          <p:cNvPr id="351235" name="Text Box 3">
            <a:extLst>
              <a:ext uri="{FF2B5EF4-FFF2-40B4-BE49-F238E27FC236}">
                <a16:creationId xmlns:a16="http://schemas.microsoft.com/office/drawing/2014/main" xmlns="" id="{5C1CDCEF-3083-4B86-A358-C3C88ABAC26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351238" name="AutoShape 6">
            <a:extLst>
              <a:ext uri="{FF2B5EF4-FFF2-40B4-BE49-F238E27FC236}">
                <a16:creationId xmlns:a16="http://schemas.microsoft.com/office/drawing/2014/main" xmlns="" id="{7A3748E0-3954-4806-BD2F-C35C4E71C10E}"/>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1239" name="Text Box 7">
            <a:extLst>
              <a:ext uri="{FF2B5EF4-FFF2-40B4-BE49-F238E27FC236}">
                <a16:creationId xmlns:a16="http://schemas.microsoft.com/office/drawing/2014/main" xmlns="" id="{FAF07216-AD1E-4397-A452-AA8EA18120F2}"/>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351240" name="Text Box 8">
            <a:extLst>
              <a:ext uri="{FF2B5EF4-FFF2-40B4-BE49-F238E27FC236}">
                <a16:creationId xmlns:a16="http://schemas.microsoft.com/office/drawing/2014/main" xmlns="" id="{ED984096-F21E-4AA1-9730-E5EC2A3D93DE}"/>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51241" name="Text Box 9">
            <a:extLst>
              <a:ext uri="{FF2B5EF4-FFF2-40B4-BE49-F238E27FC236}">
                <a16:creationId xmlns:a16="http://schemas.microsoft.com/office/drawing/2014/main" xmlns="" id="{92CF928C-EFB4-4883-94DE-3C865EF8293F}"/>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51242" name="Text Box 10">
            <a:extLst>
              <a:ext uri="{FF2B5EF4-FFF2-40B4-BE49-F238E27FC236}">
                <a16:creationId xmlns:a16="http://schemas.microsoft.com/office/drawing/2014/main" xmlns="" id="{44343776-9EFB-4485-87F4-20E4F9DE476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51243" name="Text Box 11">
            <a:extLst>
              <a:ext uri="{FF2B5EF4-FFF2-40B4-BE49-F238E27FC236}">
                <a16:creationId xmlns:a16="http://schemas.microsoft.com/office/drawing/2014/main" xmlns="" id="{7DC4CA02-2F5C-42F6-9924-A426A5DC6AD0}"/>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51244" name="Text Box 12">
            <a:extLst>
              <a:ext uri="{FF2B5EF4-FFF2-40B4-BE49-F238E27FC236}">
                <a16:creationId xmlns:a16="http://schemas.microsoft.com/office/drawing/2014/main" xmlns="" id="{AE576330-10E7-4AC6-8598-F749DC4D1C4D}"/>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51245" name="Line 13">
            <a:extLst>
              <a:ext uri="{FF2B5EF4-FFF2-40B4-BE49-F238E27FC236}">
                <a16:creationId xmlns:a16="http://schemas.microsoft.com/office/drawing/2014/main" xmlns="" id="{4121686B-0526-4943-96F0-92DA89D97BBD}"/>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1246" name="Line 14">
            <a:extLst>
              <a:ext uri="{FF2B5EF4-FFF2-40B4-BE49-F238E27FC236}">
                <a16:creationId xmlns:a16="http://schemas.microsoft.com/office/drawing/2014/main" xmlns="" id="{2644CC3B-3D09-44BF-81F0-79D8B5FBB7D2}"/>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1247" name="Line 15">
            <a:extLst>
              <a:ext uri="{FF2B5EF4-FFF2-40B4-BE49-F238E27FC236}">
                <a16:creationId xmlns:a16="http://schemas.microsoft.com/office/drawing/2014/main" xmlns="" id="{35366F3A-BD08-4C7F-B252-AF673AF06DEC}"/>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1248" name="Line 16">
            <a:extLst>
              <a:ext uri="{FF2B5EF4-FFF2-40B4-BE49-F238E27FC236}">
                <a16:creationId xmlns:a16="http://schemas.microsoft.com/office/drawing/2014/main" xmlns="" id="{84D52099-E881-4839-8EBB-7D4F2DE47C5E}"/>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1249" name="Text Box 17">
            <a:extLst>
              <a:ext uri="{FF2B5EF4-FFF2-40B4-BE49-F238E27FC236}">
                <a16:creationId xmlns:a16="http://schemas.microsoft.com/office/drawing/2014/main" xmlns="" id="{36CFAE49-7F06-4661-ABAA-D2BE2DB6EE51}"/>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351250" name="Text Box 18">
            <a:extLst>
              <a:ext uri="{FF2B5EF4-FFF2-40B4-BE49-F238E27FC236}">
                <a16:creationId xmlns:a16="http://schemas.microsoft.com/office/drawing/2014/main" xmlns="" id="{8DF9F12B-B47D-4223-A3C7-5A576790BFBA}"/>
              </a:ext>
            </a:extLst>
          </p:cNvPr>
          <p:cNvSpPr txBox="1">
            <a:spLocks noChangeArrowheads="1"/>
          </p:cNvSpPr>
          <p:nvPr/>
        </p:nvSpPr>
        <p:spPr bwMode="auto">
          <a:xfrm>
            <a:off x="3224213" y="4129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51251" name="Text Box 19">
            <a:extLst>
              <a:ext uri="{FF2B5EF4-FFF2-40B4-BE49-F238E27FC236}">
                <a16:creationId xmlns:a16="http://schemas.microsoft.com/office/drawing/2014/main" xmlns="" id="{AF72A616-EC9D-4EE2-88FB-538658E49E9C}"/>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351252" name="Text Box 20">
            <a:extLst>
              <a:ext uri="{FF2B5EF4-FFF2-40B4-BE49-F238E27FC236}">
                <a16:creationId xmlns:a16="http://schemas.microsoft.com/office/drawing/2014/main" xmlns="" id="{53E265FC-AA60-4BD9-A03E-AFD22874136A}"/>
              </a:ext>
            </a:extLst>
          </p:cNvPr>
          <p:cNvSpPr txBox="1">
            <a:spLocks noChangeArrowheads="1"/>
          </p:cNvSpPr>
          <p:nvPr/>
        </p:nvSpPr>
        <p:spPr bwMode="auto">
          <a:xfrm>
            <a:off x="20955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351253" name="Text Box 21">
            <a:extLst>
              <a:ext uri="{FF2B5EF4-FFF2-40B4-BE49-F238E27FC236}">
                <a16:creationId xmlns:a16="http://schemas.microsoft.com/office/drawing/2014/main" xmlns="" id="{CF9E7DA5-67C4-45FE-A2E6-5B24D2895703}"/>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22" name="Rectangle 21">
            <a:extLst>
              <a:ext uri="{FF2B5EF4-FFF2-40B4-BE49-F238E27FC236}">
                <a16:creationId xmlns:a16="http://schemas.microsoft.com/office/drawing/2014/main" xmlns="" id="{8A6CA281-EBE0-4C67-AC69-8FDB6344AC4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51234">
                                            <p:txEl>
                                              <p:pRg st="0" end="0"/>
                                            </p:txEl>
                                          </p:spTgt>
                                        </p:tgtEl>
                                        <p:attrNameLst>
                                          <p:attrName>style.visibility</p:attrName>
                                        </p:attrNameLst>
                                      </p:cBhvr>
                                      <p:to>
                                        <p:strVal val="visible"/>
                                      </p:to>
                                    </p:set>
                                    <p:animEffect transition="in" filter="dissolve">
                                      <p:cBhvr>
                                        <p:cTn id="7" dur="500"/>
                                        <p:tgtEl>
                                          <p:spTgt spid="3512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a:extLst>
              <a:ext uri="{FF2B5EF4-FFF2-40B4-BE49-F238E27FC236}">
                <a16:creationId xmlns:a16="http://schemas.microsoft.com/office/drawing/2014/main" xmlns="" id="{6A216B70-07B0-4284-A213-6C80E7C330C2}"/>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arr[0]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endParaRPr lang="en-US" altLang="en-US" sz="2000" b="1">
              <a:solidFill>
                <a:schemeClr val="accent2"/>
              </a:solidFill>
              <a:cs typeface="Times New Roman" panose="02020603050405020304" pitchFamily="18" charset="0"/>
            </a:endParaRPr>
          </a:p>
        </p:txBody>
      </p:sp>
      <p:sp>
        <p:nvSpPr>
          <p:cNvPr id="578563" name="Text Box 3">
            <a:extLst>
              <a:ext uri="{FF2B5EF4-FFF2-40B4-BE49-F238E27FC236}">
                <a16:creationId xmlns:a16="http://schemas.microsoft.com/office/drawing/2014/main" xmlns="" id="{A743596C-0383-4F84-9A3D-67A22E6BFDA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  </a:t>
            </a:r>
          </a:p>
        </p:txBody>
      </p:sp>
      <p:sp>
        <p:nvSpPr>
          <p:cNvPr id="578589" name="AutoShape 29">
            <a:extLst>
              <a:ext uri="{FF2B5EF4-FFF2-40B4-BE49-F238E27FC236}">
                <a16:creationId xmlns:a16="http://schemas.microsoft.com/office/drawing/2014/main" xmlns="" id="{BB6678DB-1A75-4DAC-9026-35DAE85B6E5B}"/>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8590" name="Text Box 30">
            <a:extLst>
              <a:ext uri="{FF2B5EF4-FFF2-40B4-BE49-F238E27FC236}">
                <a16:creationId xmlns:a16="http://schemas.microsoft.com/office/drawing/2014/main" xmlns="" id="{2CA86A9E-BD16-4283-A0CD-E9FA005A62DA}"/>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78591" name="Text Box 31">
            <a:extLst>
              <a:ext uri="{FF2B5EF4-FFF2-40B4-BE49-F238E27FC236}">
                <a16:creationId xmlns:a16="http://schemas.microsoft.com/office/drawing/2014/main" xmlns="" id="{0755F65B-14CA-4E1A-9E75-85CDD6130025}"/>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78592" name="Text Box 32">
            <a:extLst>
              <a:ext uri="{FF2B5EF4-FFF2-40B4-BE49-F238E27FC236}">
                <a16:creationId xmlns:a16="http://schemas.microsoft.com/office/drawing/2014/main" xmlns="" id="{EC641133-513C-4558-B1F7-246233686115}"/>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78593" name="Text Box 33">
            <a:extLst>
              <a:ext uri="{FF2B5EF4-FFF2-40B4-BE49-F238E27FC236}">
                <a16:creationId xmlns:a16="http://schemas.microsoft.com/office/drawing/2014/main" xmlns="" id="{957C4349-FC45-4798-88EA-6853BA30F542}"/>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78594" name="Text Box 34">
            <a:extLst>
              <a:ext uri="{FF2B5EF4-FFF2-40B4-BE49-F238E27FC236}">
                <a16:creationId xmlns:a16="http://schemas.microsoft.com/office/drawing/2014/main" xmlns="" id="{D94E4AE2-BACF-4043-85B9-42329E36ED3C}"/>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78595" name="Text Box 35">
            <a:extLst>
              <a:ext uri="{FF2B5EF4-FFF2-40B4-BE49-F238E27FC236}">
                <a16:creationId xmlns:a16="http://schemas.microsoft.com/office/drawing/2014/main" xmlns="" id="{2875B6D1-1281-4F7D-A50C-29C9C9C88B53}"/>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78596" name="Line 36">
            <a:extLst>
              <a:ext uri="{FF2B5EF4-FFF2-40B4-BE49-F238E27FC236}">
                <a16:creationId xmlns:a16="http://schemas.microsoft.com/office/drawing/2014/main" xmlns="" id="{EA59F9AB-584E-451F-BD42-8FAF2FC59692}"/>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8597" name="Line 37">
            <a:extLst>
              <a:ext uri="{FF2B5EF4-FFF2-40B4-BE49-F238E27FC236}">
                <a16:creationId xmlns:a16="http://schemas.microsoft.com/office/drawing/2014/main" xmlns="" id="{C3AF9690-12DE-41B5-B8FF-960A5D0A21E9}"/>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8598" name="Line 38">
            <a:extLst>
              <a:ext uri="{FF2B5EF4-FFF2-40B4-BE49-F238E27FC236}">
                <a16:creationId xmlns:a16="http://schemas.microsoft.com/office/drawing/2014/main" xmlns="" id="{F77BCAB2-6DC4-4B4E-B6CB-32D893DD8A8A}"/>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8599" name="Line 39">
            <a:extLst>
              <a:ext uri="{FF2B5EF4-FFF2-40B4-BE49-F238E27FC236}">
                <a16:creationId xmlns:a16="http://schemas.microsoft.com/office/drawing/2014/main" xmlns="" id="{CADA9BFB-630B-47A8-A05A-99390CC0E33A}"/>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8600" name="Text Box 40">
            <a:extLst>
              <a:ext uri="{FF2B5EF4-FFF2-40B4-BE49-F238E27FC236}">
                <a16:creationId xmlns:a16="http://schemas.microsoft.com/office/drawing/2014/main" xmlns="" id="{629E43FA-0880-4E77-9CA2-DA893A31DE91}"/>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78601" name="Text Box 41">
            <a:extLst>
              <a:ext uri="{FF2B5EF4-FFF2-40B4-BE49-F238E27FC236}">
                <a16:creationId xmlns:a16="http://schemas.microsoft.com/office/drawing/2014/main" xmlns="" id="{441499F0-DFE6-4939-A6EB-E09D68D49BF4}"/>
              </a:ext>
            </a:extLst>
          </p:cNvPr>
          <p:cNvSpPr txBox="1">
            <a:spLocks noChangeArrowheads="1"/>
          </p:cNvSpPr>
          <p:nvPr/>
        </p:nvSpPr>
        <p:spPr bwMode="auto">
          <a:xfrm>
            <a:off x="3224213" y="4129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78602" name="Text Box 42">
            <a:extLst>
              <a:ext uri="{FF2B5EF4-FFF2-40B4-BE49-F238E27FC236}">
                <a16:creationId xmlns:a16="http://schemas.microsoft.com/office/drawing/2014/main" xmlns="" id="{AC11BE6B-B389-492C-9BAF-ED6563BC2968}"/>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78603" name="Text Box 43">
            <a:extLst>
              <a:ext uri="{FF2B5EF4-FFF2-40B4-BE49-F238E27FC236}">
                <a16:creationId xmlns:a16="http://schemas.microsoft.com/office/drawing/2014/main" xmlns="" id="{9D5C080D-E0B7-4AE2-9732-E030C2E665DD}"/>
              </a:ext>
            </a:extLst>
          </p:cNvPr>
          <p:cNvSpPr txBox="1">
            <a:spLocks noChangeArrowheads="1"/>
          </p:cNvSpPr>
          <p:nvPr/>
        </p:nvSpPr>
        <p:spPr bwMode="auto">
          <a:xfrm>
            <a:off x="20955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78604" name="Text Box 44">
            <a:extLst>
              <a:ext uri="{FF2B5EF4-FFF2-40B4-BE49-F238E27FC236}">
                <a16:creationId xmlns:a16="http://schemas.microsoft.com/office/drawing/2014/main" xmlns="" id="{3A7C0F1D-9E46-4726-A5B3-0A4E0158CC52}"/>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78605" name="Line 45">
            <a:extLst>
              <a:ext uri="{FF2B5EF4-FFF2-40B4-BE49-F238E27FC236}">
                <a16:creationId xmlns:a16="http://schemas.microsoft.com/office/drawing/2014/main" xmlns="" id="{1E4D0378-6003-49DD-A3B9-29B98B655879}"/>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8606" name="Text Box 46">
            <a:extLst>
              <a:ext uri="{FF2B5EF4-FFF2-40B4-BE49-F238E27FC236}">
                <a16:creationId xmlns:a16="http://schemas.microsoft.com/office/drawing/2014/main" xmlns="" id="{5FA39D50-1F2B-47E8-BF05-D170AFC50454}"/>
              </a:ext>
            </a:extLst>
          </p:cNvPr>
          <p:cNvSpPr txBox="1">
            <a:spLocks noChangeArrowheads="1"/>
          </p:cNvSpPr>
          <p:nvPr/>
        </p:nvSpPr>
        <p:spPr bwMode="auto">
          <a:xfrm>
            <a:off x="3167063" y="498792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accent2"/>
                </a:solidFill>
              </a:rPr>
              <a:t>min</a:t>
            </a:r>
          </a:p>
        </p:txBody>
      </p:sp>
      <p:sp>
        <p:nvSpPr>
          <p:cNvPr id="578607" name="Line 47">
            <a:extLst>
              <a:ext uri="{FF2B5EF4-FFF2-40B4-BE49-F238E27FC236}">
                <a16:creationId xmlns:a16="http://schemas.microsoft.com/office/drawing/2014/main" xmlns="" id="{C4E433B9-C2CB-4A1F-B731-A7AF9D6443EF}"/>
              </a:ext>
            </a:extLst>
          </p:cNvPr>
          <p:cNvSpPr>
            <a:spLocks noChangeShapeType="1"/>
          </p:cNvSpPr>
          <p:nvPr/>
        </p:nvSpPr>
        <p:spPr bwMode="auto">
          <a:xfrm>
            <a:off x="32004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8608" name="Line 48">
            <a:extLst>
              <a:ext uri="{FF2B5EF4-FFF2-40B4-BE49-F238E27FC236}">
                <a16:creationId xmlns:a16="http://schemas.microsoft.com/office/drawing/2014/main" xmlns="" id="{552C9C7E-F6FD-4B10-BAF3-D548FA18E7B2}"/>
              </a:ext>
            </a:extLst>
          </p:cNvPr>
          <p:cNvSpPr>
            <a:spLocks noChangeShapeType="1"/>
          </p:cNvSpPr>
          <p:nvPr/>
        </p:nvSpPr>
        <p:spPr bwMode="auto">
          <a:xfrm>
            <a:off x="32004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8609" name="Line 49">
            <a:extLst>
              <a:ext uri="{FF2B5EF4-FFF2-40B4-BE49-F238E27FC236}">
                <a16:creationId xmlns:a16="http://schemas.microsoft.com/office/drawing/2014/main" xmlns="" id="{DF40BFB4-ACAC-42C5-B0F7-1449C07B3873}"/>
              </a:ext>
            </a:extLst>
          </p:cNvPr>
          <p:cNvSpPr>
            <a:spLocks noChangeShapeType="1"/>
          </p:cNvSpPr>
          <p:nvPr/>
        </p:nvSpPr>
        <p:spPr bwMode="auto">
          <a:xfrm flipV="1">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8610" name="Line 50">
            <a:extLst>
              <a:ext uri="{FF2B5EF4-FFF2-40B4-BE49-F238E27FC236}">
                <a16:creationId xmlns:a16="http://schemas.microsoft.com/office/drawing/2014/main" xmlns="" id="{255EBFE6-7C27-4DEE-9D77-A7B82627CCB7}"/>
              </a:ext>
            </a:extLst>
          </p:cNvPr>
          <p:cNvSpPr>
            <a:spLocks noChangeShapeType="1"/>
          </p:cNvSpPr>
          <p:nvPr/>
        </p:nvSpPr>
        <p:spPr bwMode="auto">
          <a:xfrm flipV="1">
            <a:off x="319087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Rectangle 27">
            <a:extLst>
              <a:ext uri="{FF2B5EF4-FFF2-40B4-BE49-F238E27FC236}">
                <a16:creationId xmlns:a16="http://schemas.microsoft.com/office/drawing/2014/main" xmlns="" id="{D89E32A2-CFCF-422E-9674-FAA864BE6AEA}"/>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78562">
                                            <p:txEl>
                                              <p:pRg st="0" end="0"/>
                                            </p:txEl>
                                          </p:spTgt>
                                        </p:tgtEl>
                                        <p:attrNameLst>
                                          <p:attrName>style.visibility</p:attrName>
                                        </p:attrNameLst>
                                      </p:cBhvr>
                                      <p:to>
                                        <p:strVal val="visible"/>
                                      </p:to>
                                    </p:set>
                                    <p:animEffect transition="in" filter="dissolve">
                                      <p:cBhvr>
                                        <p:cTn id="7" dur="500"/>
                                        <p:tgtEl>
                                          <p:spTgt spid="57856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8562">
                                            <p:txEl>
                                              <p:pRg st="1" end="1"/>
                                            </p:txEl>
                                          </p:spTgt>
                                        </p:tgtEl>
                                        <p:attrNameLst>
                                          <p:attrName>style.visibility</p:attrName>
                                        </p:attrNameLst>
                                      </p:cBhvr>
                                      <p:to>
                                        <p:strVal val="visible"/>
                                      </p:to>
                                    </p:set>
                                    <p:animEffect transition="in" filter="dissolve">
                                      <p:cBhvr>
                                        <p:cTn id="10" dur="500"/>
                                        <p:tgtEl>
                                          <p:spTgt spid="57856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78562">
                                            <p:txEl>
                                              <p:pRg st="2" end="2"/>
                                            </p:txEl>
                                          </p:spTgt>
                                        </p:tgtEl>
                                        <p:attrNameLst>
                                          <p:attrName>style.visibility</p:attrName>
                                        </p:attrNameLst>
                                      </p:cBhvr>
                                      <p:to>
                                        <p:strVal val="visible"/>
                                      </p:to>
                                    </p:set>
                                    <p:animEffect transition="in" filter="dissolve">
                                      <p:cBhvr>
                                        <p:cTn id="15" dur="500"/>
                                        <p:tgtEl>
                                          <p:spTgt spid="57856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578608"/>
                                        </p:tgtEl>
                                        <p:attrNameLst>
                                          <p:attrName>style.visibility</p:attrName>
                                        </p:attrNameLst>
                                      </p:cBhvr>
                                      <p:to>
                                        <p:strVal val="visible"/>
                                      </p:to>
                                    </p:set>
                                    <p:animEffect transition="in" filter="dissolve">
                                      <p:cBhvr>
                                        <p:cTn id="20" dur="500"/>
                                        <p:tgtEl>
                                          <p:spTgt spid="578608"/>
                                        </p:tgtEl>
                                      </p:cBhvr>
                                    </p:animEffect>
                                  </p:childTnLst>
                                </p:cTn>
                              </p:par>
                              <p:par>
                                <p:cTn id="21" presetID="9" presetClass="entr" presetSubtype="0" fill="hold" nodeType="withEffect">
                                  <p:stCondLst>
                                    <p:cond delay="0"/>
                                  </p:stCondLst>
                                  <p:childTnLst>
                                    <p:set>
                                      <p:cBhvr>
                                        <p:cTn id="22" dur="1" fill="hold">
                                          <p:stCondLst>
                                            <p:cond delay="0"/>
                                          </p:stCondLst>
                                        </p:cTn>
                                        <p:tgtEl>
                                          <p:spTgt spid="578609"/>
                                        </p:tgtEl>
                                        <p:attrNameLst>
                                          <p:attrName>style.visibility</p:attrName>
                                        </p:attrNameLst>
                                      </p:cBhvr>
                                      <p:to>
                                        <p:strVal val="visible"/>
                                      </p:to>
                                    </p:set>
                                    <p:animEffect transition="in" filter="dissolve">
                                      <p:cBhvr>
                                        <p:cTn id="23" dur="500"/>
                                        <p:tgtEl>
                                          <p:spTgt spid="578609"/>
                                        </p:tgtEl>
                                      </p:cBhvr>
                                    </p:animEffect>
                                  </p:childTnLst>
                                </p:cTn>
                              </p:par>
                              <p:par>
                                <p:cTn id="24" presetID="9" presetClass="entr" presetSubtype="0" fill="hold" nodeType="withEffect">
                                  <p:stCondLst>
                                    <p:cond delay="0"/>
                                  </p:stCondLst>
                                  <p:childTnLst>
                                    <p:set>
                                      <p:cBhvr>
                                        <p:cTn id="25" dur="1" fill="hold">
                                          <p:stCondLst>
                                            <p:cond delay="0"/>
                                          </p:stCondLst>
                                        </p:cTn>
                                        <p:tgtEl>
                                          <p:spTgt spid="578607"/>
                                        </p:tgtEl>
                                        <p:attrNameLst>
                                          <p:attrName>style.visibility</p:attrName>
                                        </p:attrNameLst>
                                      </p:cBhvr>
                                      <p:to>
                                        <p:strVal val="visible"/>
                                      </p:to>
                                    </p:set>
                                    <p:animEffect transition="in" filter="dissolve">
                                      <p:cBhvr>
                                        <p:cTn id="26" dur="500"/>
                                        <p:tgtEl>
                                          <p:spTgt spid="578607"/>
                                        </p:tgtEl>
                                      </p:cBhvr>
                                    </p:animEffect>
                                  </p:childTnLst>
                                </p:cTn>
                              </p:par>
                              <p:par>
                                <p:cTn id="27" presetID="9" presetClass="entr" presetSubtype="0" fill="hold" nodeType="withEffect">
                                  <p:stCondLst>
                                    <p:cond delay="0"/>
                                  </p:stCondLst>
                                  <p:childTnLst>
                                    <p:set>
                                      <p:cBhvr>
                                        <p:cTn id="28" dur="1" fill="hold">
                                          <p:stCondLst>
                                            <p:cond delay="0"/>
                                          </p:stCondLst>
                                        </p:cTn>
                                        <p:tgtEl>
                                          <p:spTgt spid="578610"/>
                                        </p:tgtEl>
                                        <p:attrNameLst>
                                          <p:attrName>style.visibility</p:attrName>
                                        </p:attrNameLst>
                                      </p:cBhvr>
                                      <p:to>
                                        <p:strVal val="visible"/>
                                      </p:to>
                                    </p:set>
                                    <p:animEffect transition="in" filter="dissolve">
                                      <p:cBhvr>
                                        <p:cTn id="29" dur="500"/>
                                        <p:tgtEl>
                                          <p:spTgt spid="578610"/>
                                        </p:tgtEl>
                                      </p:cBhvr>
                                    </p:animEffect>
                                  </p:childTnLst>
                                </p:cTn>
                              </p:par>
                              <p:par>
                                <p:cTn id="30" presetID="9" presetClass="entr" presetSubtype="0" fill="hold" nodeType="withEffect">
                                  <p:stCondLst>
                                    <p:cond delay="0"/>
                                  </p:stCondLst>
                                  <p:childTnLst>
                                    <p:set>
                                      <p:cBhvr>
                                        <p:cTn id="31" dur="1" fill="hold">
                                          <p:stCondLst>
                                            <p:cond delay="0"/>
                                          </p:stCondLst>
                                        </p:cTn>
                                        <p:tgtEl>
                                          <p:spTgt spid="578605"/>
                                        </p:tgtEl>
                                        <p:attrNameLst>
                                          <p:attrName>style.visibility</p:attrName>
                                        </p:attrNameLst>
                                      </p:cBhvr>
                                      <p:to>
                                        <p:strVal val="visible"/>
                                      </p:to>
                                    </p:set>
                                    <p:animEffect transition="in" filter="dissolve">
                                      <p:cBhvr>
                                        <p:cTn id="32" dur="500"/>
                                        <p:tgtEl>
                                          <p:spTgt spid="57860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78606"/>
                                        </p:tgtEl>
                                        <p:attrNameLst>
                                          <p:attrName>style.visibility</p:attrName>
                                        </p:attrNameLst>
                                      </p:cBhvr>
                                      <p:to>
                                        <p:strVal val="visible"/>
                                      </p:to>
                                    </p:set>
                                    <p:animEffect transition="in" filter="dissolve">
                                      <p:cBhvr>
                                        <p:cTn id="35" dur="500"/>
                                        <p:tgtEl>
                                          <p:spTgt spid="578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60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xmlns="" id="{AB0926EF-2730-4EB1-B9B2-55EFE7EC2247}"/>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arr[0]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cs typeface="Times New Roman" panose="02020603050405020304" pitchFamily="18" charset="0"/>
              </a:rPr>
              <a:t>Swap the minimum value with the value at index 0.</a:t>
            </a:r>
            <a:endParaRPr lang="en-US" altLang="en-US" sz="2000" b="1">
              <a:solidFill>
                <a:schemeClr val="accent2"/>
              </a:solidFill>
              <a:cs typeface="Times New Roman" panose="02020603050405020304" pitchFamily="18" charset="0"/>
            </a:endParaRPr>
          </a:p>
        </p:txBody>
      </p:sp>
      <p:sp>
        <p:nvSpPr>
          <p:cNvPr id="580611" name="Text Box 3">
            <a:extLst>
              <a:ext uri="{FF2B5EF4-FFF2-40B4-BE49-F238E27FC236}">
                <a16:creationId xmlns:a16="http://schemas.microsoft.com/office/drawing/2014/main" xmlns="" id="{12748527-B42F-4D86-B622-B123535B933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 </a:t>
            </a:r>
          </a:p>
        </p:txBody>
      </p:sp>
      <p:sp>
        <p:nvSpPr>
          <p:cNvPr id="580613" name="AutoShape 5">
            <a:extLst>
              <a:ext uri="{FF2B5EF4-FFF2-40B4-BE49-F238E27FC236}">
                <a16:creationId xmlns:a16="http://schemas.microsoft.com/office/drawing/2014/main" xmlns="" id="{89B8C622-5993-4E5A-937F-54FA0A7C6450}"/>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0614" name="Text Box 6">
            <a:extLst>
              <a:ext uri="{FF2B5EF4-FFF2-40B4-BE49-F238E27FC236}">
                <a16:creationId xmlns:a16="http://schemas.microsoft.com/office/drawing/2014/main" xmlns="" id="{E7A4AC2F-23F7-4983-ADC7-464D512E9B37}"/>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80615" name="Text Box 7">
            <a:extLst>
              <a:ext uri="{FF2B5EF4-FFF2-40B4-BE49-F238E27FC236}">
                <a16:creationId xmlns:a16="http://schemas.microsoft.com/office/drawing/2014/main" xmlns="" id="{B58D2DB5-3F95-44A6-9109-30EC79CB0933}"/>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0616" name="Text Box 8">
            <a:extLst>
              <a:ext uri="{FF2B5EF4-FFF2-40B4-BE49-F238E27FC236}">
                <a16:creationId xmlns:a16="http://schemas.microsoft.com/office/drawing/2014/main" xmlns="" id="{49DC6A41-C922-4A64-98B0-E2AAEB7C827B}"/>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0617" name="Text Box 9">
            <a:extLst>
              <a:ext uri="{FF2B5EF4-FFF2-40B4-BE49-F238E27FC236}">
                <a16:creationId xmlns:a16="http://schemas.microsoft.com/office/drawing/2014/main" xmlns="" id="{779D545D-FA31-489F-B60E-D8E97D0E5130}"/>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0618" name="Text Box 10">
            <a:extLst>
              <a:ext uri="{FF2B5EF4-FFF2-40B4-BE49-F238E27FC236}">
                <a16:creationId xmlns:a16="http://schemas.microsoft.com/office/drawing/2014/main" xmlns="" id="{610203B6-5406-4116-8B0C-3A37F566C117}"/>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0619" name="Text Box 11">
            <a:extLst>
              <a:ext uri="{FF2B5EF4-FFF2-40B4-BE49-F238E27FC236}">
                <a16:creationId xmlns:a16="http://schemas.microsoft.com/office/drawing/2014/main" xmlns="" id="{DE96AA64-AA77-481A-AB6F-8866FA51E19A}"/>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0620" name="Line 12">
            <a:extLst>
              <a:ext uri="{FF2B5EF4-FFF2-40B4-BE49-F238E27FC236}">
                <a16:creationId xmlns:a16="http://schemas.microsoft.com/office/drawing/2014/main" xmlns="" id="{A8EEF8C1-98D6-40D3-A328-46DDCAA85EFF}"/>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21" name="Line 13">
            <a:extLst>
              <a:ext uri="{FF2B5EF4-FFF2-40B4-BE49-F238E27FC236}">
                <a16:creationId xmlns:a16="http://schemas.microsoft.com/office/drawing/2014/main" xmlns="" id="{77BF4CC2-78E8-4606-827E-2021D737C358}"/>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22" name="Line 14">
            <a:extLst>
              <a:ext uri="{FF2B5EF4-FFF2-40B4-BE49-F238E27FC236}">
                <a16:creationId xmlns:a16="http://schemas.microsoft.com/office/drawing/2014/main" xmlns="" id="{1F7E5A90-AD9A-4AA0-80C7-BF294F29FC79}"/>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23" name="Line 15">
            <a:extLst>
              <a:ext uri="{FF2B5EF4-FFF2-40B4-BE49-F238E27FC236}">
                <a16:creationId xmlns:a16="http://schemas.microsoft.com/office/drawing/2014/main" xmlns="" id="{70EF7B8D-8BEC-42B6-A6BB-2529BFB4877F}"/>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24" name="Text Box 16">
            <a:extLst>
              <a:ext uri="{FF2B5EF4-FFF2-40B4-BE49-F238E27FC236}">
                <a16:creationId xmlns:a16="http://schemas.microsoft.com/office/drawing/2014/main" xmlns="" id="{95951A49-1A36-4CE1-82C6-0CBC9AA4FF3D}"/>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0625" name="Text Box 17">
            <a:extLst>
              <a:ext uri="{FF2B5EF4-FFF2-40B4-BE49-F238E27FC236}">
                <a16:creationId xmlns:a16="http://schemas.microsoft.com/office/drawing/2014/main" xmlns="" id="{BEE39C18-C788-4915-9E49-1075A9C5150F}"/>
              </a:ext>
            </a:extLst>
          </p:cNvPr>
          <p:cNvSpPr txBox="1">
            <a:spLocks noChangeArrowheads="1"/>
          </p:cNvSpPr>
          <p:nvPr/>
        </p:nvSpPr>
        <p:spPr bwMode="auto">
          <a:xfrm>
            <a:off x="3224213" y="4129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0626" name="Text Box 18">
            <a:extLst>
              <a:ext uri="{FF2B5EF4-FFF2-40B4-BE49-F238E27FC236}">
                <a16:creationId xmlns:a16="http://schemas.microsoft.com/office/drawing/2014/main" xmlns="" id="{A853D4F7-ED72-48E3-8443-23DC8F5BE157}"/>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0627" name="Text Box 19">
            <a:extLst>
              <a:ext uri="{FF2B5EF4-FFF2-40B4-BE49-F238E27FC236}">
                <a16:creationId xmlns:a16="http://schemas.microsoft.com/office/drawing/2014/main" xmlns="" id="{766B07AF-821C-4EA3-B17D-0D064F05838F}"/>
              </a:ext>
            </a:extLst>
          </p:cNvPr>
          <p:cNvSpPr txBox="1">
            <a:spLocks noChangeArrowheads="1"/>
          </p:cNvSpPr>
          <p:nvPr/>
        </p:nvSpPr>
        <p:spPr bwMode="auto">
          <a:xfrm>
            <a:off x="20955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0628" name="Text Box 20">
            <a:extLst>
              <a:ext uri="{FF2B5EF4-FFF2-40B4-BE49-F238E27FC236}">
                <a16:creationId xmlns:a16="http://schemas.microsoft.com/office/drawing/2014/main" xmlns="" id="{361493E2-4B74-4223-B1C8-ED12055DFB83}"/>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0629" name="Line 21">
            <a:extLst>
              <a:ext uri="{FF2B5EF4-FFF2-40B4-BE49-F238E27FC236}">
                <a16:creationId xmlns:a16="http://schemas.microsoft.com/office/drawing/2014/main" xmlns="" id="{23D0EBF7-BBA2-491B-B06F-B2852061C996}"/>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0" name="Text Box 22">
            <a:extLst>
              <a:ext uri="{FF2B5EF4-FFF2-40B4-BE49-F238E27FC236}">
                <a16:creationId xmlns:a16="http://schemas.microsoft.com/office/drawing/2014/main" xmlns="" id="{3AA2F006-4F50-4599-94B4-AC2BB861E84C}"/>
              </a:ext>
            </a:extLst>
          </p:cNvPr>
          <p:cNvSpPr txBox="1">
            <a:spLocks noChangeArrowheads="1"/>
          </p:cNvSpPr>
          <p:nvPr/>
        </p:nvSpPr>
        <p:spPr bwMode="auto">
          <a:xfrm>
            <a:off x="3167063" y="498792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accent2"/>
                </a:solidFill>
              </a:rPr>
              <a:t>min</a:t>
            </a:r>
          </a:p>
        </p:txBody>
      </p:sp>
      <p:sp>
        <p:nvSpPr>
          <p:cNvPr id="580631" name="Line 23">
            <a:extLst>
              <a:ext uri="{FF2B5EF4-FFF2-40B4-BE49-F238E27FC236}">
                <a16:creationId xmlns:a16="http://schemas.microsoft.com/office/drawing/2014/main" xmlns="" id="{66458315-304B-4ECD-92B4-2A0B61F7CD9F}"/>
              </a:ext>
            </a:extLst>
          </p:cNvPr>
          <p:cNvSpPr>
            <a:spLocks noChangeShapeType="1"/>
          </p:cNvSpPr>
          <p:nvPr/>
        </p:nvSpPr>
        <p:spPr bwMode="auto">
          <a:xfrm>
            <a:off x="3200400" y="4038600"/>
            <a:ext cx="533400" cy="1588"/>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2" name="Line 24">
            <a:extLst>
              <a:ext uri="{FF2B5EF4-FFF2-40B4-BE49-F238E27FC236}">
                <a16:creationId xmlns:a16="http://schemas.microsoft.com/office/drawing/2014/main" xmlns="" id="{509C5DD9-4F82-4416-87CA-4D5ADAB4BCD6}"/>
              </a:ext>
            </a:extLst>
          </p:cNvPr>
          <p:cNvSpPr>
            <a:spLocks noChangeShapeType="1"/>
          </p:cNvSpPr>
          <p:nvPr/>
        </p:nvSpPr>
        <p:spPr bwMode="auto">
          <a:xfrm>
            <a:off x="32004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3" name="Line 25">
            <a:extLst>
              <a:ext uri="{FF2B5EF4-FFF2-40B4-BE49-F238E27FC236}">
                <a16:creationId xmlns:a16="http://schemas.microsoft.com/office/drawing/2014/main" xmlns="" id="{1BC2D620-CC33-4270-BFD9-C7717667426D}"/>
              </a:ext>
            </a:extLst>
          </p:cNvPr>
          <p:cNvSpPr>
            <a:spLocks noChangeShapeType="1"/>
          </p:cNvSpPr>
          <p:nvPr/>
        </p:nvSpPr>
        <p:spPr bwMode="auto">
          <a:xfrm flipV="1">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4" name="Line 26">
            <a:extLst>
              <a:ext uri="{FF2B5EF4-FFF2-40B4-BE49-F238E27FC236}">
                <a16:creationId xmlns:a16="http://schemas.microsoft.com/office/drawing/2014/main" xmlns="" id="{C291FDAC-3A21-4BE6-9BAB-D25CA7D9D22D}"/>
              </a:ext>
            </a:extLst>
          </p:cNvPr>
          <p:cNvSpPr>
            <a:spLocks noChangeShapeType="1"/>
          </p:cNvSpPr>
          <p:nvPr/>
        </p:nvSpPr>
        <p:spPr bwMode="auto">
          <a:xfrm flipV="1">
            <a:off x="319087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5" name="Line 27">
            <a:extLst>
              <a:ext uri="{FF2B5EF4-FFF2-40B4-BE49-F238E27FC236}">
                <a16:creationId xmlns:a16="http://schemas.microsoft.com/office/drawing/2014/main" xmlns="" id="{8CFBFE8F-D3C0-41FC-9D84-445D4CCC76D6}"/>
              </a:ext>
            </a:extLst>
          </p:cNvPr>
          <p:cNvSpPr>
            <a:spLocks noChangeShapeType="1"/>
          </p:cNvSpPr>
          <p:nvPr/>
        </p:nvSpPr>
        <p:spPr bwMode="auto">
          <a:xfrm>
            <a:off x="2143125"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6" name="Line 28">
            <a:extLst>
              <a:ext uri="{FF2B5EF4-FFF2-40B4-BE49-F238E27FC236}">
                <a16:creationId xmlns:a16="http://schemas.microsoft.com/office/drawing/2014/main" xmlns="" id="{85DCDA6F-5E42-4B89-A83D-77492213C329}"/>
              </a:ext>
            </a:extLst>
          </p:cNvPr>
          <p:cNvSpPr>
            <a:spLocks noChangeShapeType="1"/>
          </p:cNvSpPr>
          <p:nvPr/>
        </p:nvSpPr>
        <p:spPr bwMode="auto">
          <a:xfrm>
            <a:off x="2143125"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7" name="Line 29">
            <a:extLst>
              <a:ext uri="{FF2B5EF4-FFF2-40B4-BE49-F238E27FC236}">
                <a16:creationId xmlns:a16="http://schemas.microsoft.com/office/drawing/2014/main" xmlns="" id="{683C0EB6-2EE5-4AEA-A7FF-E3806825C74D}"/>
              </a:ext>
            </a:extLst>
          </p:cNvPr>
          <p:cNvSpPr>
            <a:spLocks noChangeShapeType="1"/>
          </p:cNvSpPr>
          <p:nvPr/>
        </p:nvSpPr>
        <p:spPr bwMode="auto">
          <a:xfrm flipV="1">
            <a:off x="267652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8" name="Line 30">
            <a:extLst>
              <a:ext uri="{FF2B5EF4-FFF2-40B4-BE49-F238E27FC236}">
                <a16:creationId xmlns:a16="http://schemas.microsoft.com/office/drawing/2014/main" xmlns="" id="{2F072A06-8025-4AE4-9354-498F9EF42B01}"/>
              </a:ext>
            </a:extLst>
          </p:cNvPr>
          <p:cNvSpPr>
            <a:spLocks noChangeShapeType="1"/>
          </p:cNvSpPr>
          <p:nvPr/>
        </p:nvSpPr>
        <p:spPr bwMode="auto">
          <a:xfrm flipV="1">
            <a:off x="21336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9" name="Text Box 31">
            <a:extLst>
              <a:ext uri="{FF2B5EF4-FFF2-40B4-BE49-F238E27FC236}">
                <a16:creationId xmlns:a16="http://schemas.microsoft.com/office/drawing/2014/main" xmlns="" id="{EEEC8CD2-2A0F-4BBB-B8BD-69010F897D0A}"/>
              </a:ext>
            </a:extLst>
          </p:cNvPr>
          <p:cNvSpPr txBox="1">
            <a:spLocks noChangeArrowheads="1"/>
          </p:cNvSpPr>
          <p:nvPr/>
        </p:nvSpPr>
        <p:spPr bwMode="auto">
          <a:xfrm>
            <a:off x="2514600" y="3352800"/>
            <a:ext cx="79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580640" name="Text Box 32">
            <a:extLst>
              <a:ext uri="{FF2B5EF4-FFF2-40B4-BE49-F238E27FC236}">
                <a16:creationId xmlns:a16="http://schemas.microsoft.com/office/drawing/2014/main" xmlns="" id="{599A1EC3-6F6C-4A70-B2E7-6F56D981FF88}"/>
              </a:ext>
            </a:extLst>
          </p:cNvPr>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0641" name="Text Box 33">
            <a:extLst>
              <a:ext uri="{FF2B5EF4-FFF2-40B4-BE49-F238E27FC236}">
                <a16:creationId xmlns:a16="http://schemas.microsoft.com/office/drawing/2014/main" xmlns="" id="{E14E8869-8737-49F7-9495-F61BA53D3F0E}"/>
              </a:ext>
            </a:extLst>
          </p:cNvPr>
          <p:cNvSpPr txBox="1">
            <a:spLocks noChangeArrowheads="1"/>
          </p:cNvSpPr>
          <p:nvPr/>
        </p:nvSpPr>
        <p:spPr bwMode="auto">
          <a:xfrm>
            <a:off x="2147888" y="4114800"/>
            <a:ext cx="571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5" name="Rectangle 34">
            <a:extLst>
              <a:ext uri="{FF2B5EF4-FFF2-40B4-BE49-F238E27FC236}">
                <a16:creationId xmlns:a16="http://schemas.microsoft.com/office/drawing/2014/main" xmlns="" id="{146A930A-31ED-40C8-8A0C-E88822BBB38E}"/>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80610">
                                            <p:txEl>
                                              <p:pRg st="3" end="3"/>
                                            </p:txEl>
                                          </p:spTgt>
                                        </p:tgtEl>
                                        <p:attrNameLst>
                                          <p:attrName>style.visibility</p:attrName>
                                        </p:attrNameLst>
                                      </p:cBhvr>
                                      <p:to>
                                        <p:strVal val="visible"/>
                                      </p:to>
                                    </p:set>
                                    <p:animEffect transition="in" filter="dissolve">
                                      <p:cBhvr>
                                        <p:cTn id="7" dur="500"/>
                                        <p:tgtEl>
                                          <p:spTgt spid="580610">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80636"/>
                                        </p:tgtEl>
                                        <p:attrNameLst>
                                          <p:attrName>style.visibility</p:attrName>
                                        </p:attrNameLst>
                                      </p:cBhvr>
                                      <p:to>
                                        <p:strVal val="visible"/>
                                      </p:to>
                                    </p:set>
                                    <p:animEffect transition="in" filter="dissolve">
                                      <p:cBhvr>
                                        <p:cTn id="10" dur="500"/>
                                        <p:tgtEl>
                                          <p:spTgt spid="580636"/>
                                        </p:tgtEl>
                                      </p:cBhvr>
                                    </p:animEffect>
                                  </p:childTnLst>
                                </p:cTn>
                              </p:par>
                              <p:par>
                                <p:cTn id="11" presetID="9" presetClass="entr" presetSubtype="0" fill="hold" nodeType="withEffect">
                                  <p:stCondLst>
                                    <p:cond delay="0"/>
                                  </p:stCondLst>
                                  <p:childTnLst>
                                    <p:set>
                                      <p:cBhvr>
                                        <p:cTn id="12" dur="1" fill="hold">
                                          <p:stCondLst>
                                            <p:cond delay="0"/>
                                          </p:stCondLst>
                                        </p:cTn>
                                        <p:tgtEl>
                                          <p:spTgt spid="580637"/>
                                        </p:tgtEl>
                                        <p:attrNameLst>
                                          <p:attrName>style.visibility</p:attrName>
                                        </p:attrNameLst>
                                      </p:cBhvr>
                                      <p:to>
                                        <p:strVal val="visible"/>
                                      </p:to>
                                    </p:set>
                                    <p:animEffect transition="in" filter="dissolve">
                                      <p:cBhvr>
                                        <p:cTn id="13" dur="500"/>
                                        <p:tgtEl>
                                          <p:spTgt spid="580637"/>
                                        </p:tgtEl>
                                      </p:cBhvr>
                                    </p:animEffect>
                                  </p:childTnLst>
                                </p:cTn>
                              </p:par>
                              <p:par>
                                <p:cTn id="14" presetID="9" presetClass="entr" presetSubtype="0" fill="hold" nodeType="withEffect">
                                  <p:stCondLst>
                                    <p:cond delay="0"/>
                                  </p:stCondLst>
                                  <p:childTnLst>
                                    <p:set>
                                      <p:cBhvr>
                                        <p:cTn id="15" dur="1" fill="hold">
                                          <p:stCondLst>
                                            <p:cond delay="0"/>
                                          </p:stCondLst>
                                        </p:cTn>
                                        <p:tgtEl>
                                          <p:spTgt spid="580635"/>
                                        </p:tgtEl>
                                        <p:attrNameLst>
                                          <p:attrName>style.visibility</p:attrName>
                                        </p:attrNameLst>
                                      </p:cBhvr>
                                      <p:to>
                                        <p:strVal val="visible"/>
                                      </p:to>
                                    </p:set>
                                    <p:animEffect transition="in" filter="dissolve">
                                      <p:cBhvr>
                                        <p:cTn id="16" dur="500"/>
                                        <p:tgtEl>
                                          <p:spTgt spid="580635"/>
                                        </p:tgtEl>
                                      </p:cBhvr>
                                    </p:animEffect>
                                  </p:childTnLst>
                                </p:cTn>
                              </p:par>
                              <p:par>
                                <p:cTn id="17" presetID="9" presetClass="entr" presetSubtype="0" fill="hold" nodeType="withEffect">
                                  <p:stCondLst>
                                    <p:cond delay="0"/>
                                  </p:stCondLst>
                                  <p:childTnLst>
                                    <p:set>
                                      <p:cBhvr>
                                        <p:cTn id="18" dur="1" fill="hold">
                                          <p:stCondLst>
                                            <p:cond delay="0"/>
                                          </p:stCondLst>
                                        </p:cTn>
                                        <p:tgtEl>
                                          <p:spTgt spid="580638"/>
                                        </p:tgtEl>
                                        <p:attrNameLst>
                                          <p:attrName>style.visibility</p:attrName>
                                        </p:attrNameLst>
                                      </p:cBhvr>
                                      <p:to>
                                        <p:strVal val="visible"/>
                                      </p:to>
                                    </p:set>
                                    <p:animEffect transition="in" filter="dissolve">
                                      <p:cBhvr>
                                        <p:cTn id="19" dur="500"/>
                                        <p:tgtEl>
                                          <p:spTgt spid="58063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580639"/>
                                        </p:tgtEl>
                                        <p:attrNameLst>
                                          <p:attrName>style.visibility</p:attrName>
                                        </p:attrNameLst>
                                      </p:cBhvr>
                                      <p:to>
                                        <p:strVal val="visible"/>
                                      </p:to>
                                    </p:set>
                                    <p:anim calcmode="lin" valueType="num">
                                      <p:cBhvr>
                                        <p:cTn id="24" dur="500" fill="hold"/>
                                        <p:tgtEl>
                                          <p:spTgt spid="580639"/>
                                        </p:tgtEl>
                                        <p:attrNameLst>
                                          <p:attrName>ppt_w</p:attrName>
                                        </p:attrNameLst>
                                      </p:cBhvr>
                                      <p:tavLst>
                                        <p:tav tm="0">
                                          <p:val>
                                            <p:fltVal val="0"/>
                                          </p:val>
                                        </p:tav>
                                        <p:tav tm="100000">
                                          <p:val>
                                            <p:strVal val="#ppt_w"/>
                                          </p:val>
                                        </p:tav>
                                      </p:tavLst>
                                    </p:anim>
                                    <p:anim calcmode="lin" valueType="num">
                                      <p:cBhvr>
                                        <p:cTn id="25" dur="500" fill="hold"/>
                                        <p:tgtEl>
                                          <p:spTgt spid="580639"/>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xit" presetSubtype="0" fill="hold" grpId="0" nodeType="clickEffect">
                                  <p:stCondLst>
                                    <p:cond delay="0"/>
                                  </p:stCondLst>
                                  <p:childTnLst>
                                    <p:animEffect transition="out" filter="dissolve">
                                      <p:cBhvr>
                                        <p:cTn id="29" dur="500"/>
                                        <p:tgtEl>
                                          <p:spTgt spid="580627"/>
                                        </p:tgtEl>
                                      </p:cBhvr>
                                    </p:animEffect>
                                    <p:set>
                                      <p:cBhvr>
                                        <p:cTn id="30" dur="1" fill="hold">
                                          <p:stCondLst>
                                            <p:cond delay="499"/>
                                          </p:stCondLst>
                                        </p:cTn>
                                        <p:tgtEl>
                                          <p:spTgt spid="580627"/>
                                        </p:tgtEl>
                                        <p:attrNameLst>
                                          <p:attrName>style.visibility</p:attrName>
                                        </p:attrNameLst>
                                      </p:cBhvr>
                                      <p:to>
                                        <p:strVal val="hidden"/>
                                      </p:to>
                                    </p:set>
                                  </p:childTnLst>
                                </p:cTn>
                              </p:par>
                              <p:par>
                                <p:cTn id="31" presetID="9" presetClass="exit" presetSubtype="0" fill="hold" grpId="0" nodeType="withEffect">
                                  <p:stCondLst>
                                    <p:cond delay="0"/>
                                  </p:stCondLst>
                                  <p:childTnLst>
                                    <p:animEffect transition="out" filter="dissolve">
                                      <p:cBhvr>
                                        <p:cTn id="32" dur="500"/>
                                        <p:tgtEl>
                                          <p:spTgt spid="580625"/>
                                        </p:tgtEl>
                                      </p:cBhvr>
                                    </p:animEffect>
                                    <p:set>
                                      <p:cBhvr>
                                        <p:cTn id="33" dur="1" fill="hold">
                                          <p:stCondLst>
                                            <p:cond delay="499"/>
                                          </p:stCondLst>
                                        </p:cTn>
                                        <p:tgtEl>
                                          <p:spTgt spid="580625"/>
                                        </p:tgtEl>
                                        <p:attrNameLst>
                                          <p:attrName>style.visibility</p:attrName>
                                        </p:attrNameLst>
                                      </p:cBhvr>
                                      <p:to>
                                        <p:strVal val="hidden"/>
                                      </p:to>
                                    </p:set>
                                  </p:childTnLst>
                                </p:cTn>
                              </p:par>
                              <p:par>
                                <p:cTn id="34" presetID="9" presetClass="entr" presetSubtype="0" fill="hold" grpId="0" nodeType="withEffect">
                                  <p:stCondLst>
                                    <p:cond delay="0"/>
                                  </p:stCondLst>
                                  <p:childTnLst>
                                    <p:set>
                                      <p:cBhvr>
                                        <p:cTn id="35" dur="1" fill="hold">
                                          <p:stCondLst>
                                            <p:cond delay="0"/>
                                          </p:stCondLst>
                                        </p:cTn>
                                        <p:tgtEl>
                                          <p:spTgt spid="580641"/>
                                        </p:tgtEl>
                                        <p:attrNameLst>
                                          <p:attrName>style.visibility</p:attrName>
                                        </p:attrNameLst>
                                      </p:cBhvr>
                                      <p:to>
                                        <p:strVal val="visible"/>
                                      </p:to>
                                    </p:set>
                                    <p:animEffect transition="in" filter="dissolve">
                                      <p:cBhvr>
                                        <p:cTn id="36" dur="500"/>
                                        <p:tgtEl>
                                          <p:spTgt spid="58064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580640"/>
                                        </p:tgtEl>
                                        <p:attrNameLst>
                                          <p:attrName>style.visibility</p:attrName>
                                        </p:attrNameLst>
                                      </p:cBhvr>
                                      <p:to>
                                        <p:strVal val="visible"/>
                                      </p:to>
                                    </p:set>
                                    <p:animEffect transition="in" filter="dissolve">
                                      <p:cBhvr>
                                        <p:cTn id="39" dur="500"/>
                                        <p:tgtEl>
                                          <p:spTgt spid="58064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xit" presetSubtype="0" fill="hold" nodeType="clickEffect">
                                  <p:stCondLst>
                                    <p:cond delay="0"/>
                                  </p:stCondLst>
                                  <p:childTnLst>
                                    <p:animEffect transition="out" filter="dissolve">
                                      <p:cBhvr>
                                        <p:cTn id="43" dur="500"/>
                                        <p:tgtEl>
                                          <p:spTgt spid="580632"/>
                                        </p:tgtEl>
                                      </p:cBhvr>
                                    </p:animEffect>
                                    <p:set>
                                      <p:cBhvr>
                                        <p:cTn id="44" dur="1" fill="hold">
                                          <p:stCondLst>
                                            <p:cond delay="499"/>
                                          </p:stCondLst>
                                        </p:cTn>
                                        <p:tgtEl>
                                          <p:spTgt spid="580632"/>
                                        </p:tgtEl>
                                        <p:attrNameLst>
                                          <p:attrName>style.visibility</p:attrName>
                                        </p:attrNameLst>
                                      </p:cBhvr>
                                      <p:to>
                                        <p:strVal val="hidden"/>
                                      </p:to>
                                    </p:set>
                                  </p:childTnLst>
                                </p:cTn>
                              </p:par>
                              <p:par>
                                <p:cTn id="45" presetID="9" presetClass="exit" presetSubtype="0" fill="hold" nodeType="withEffect">
                                  <p:stCondLst>
                                    <p:cond delay="0"/>
                                  </p:stCondLst>
                                  <p:childTnLst>
                                    <p:animEffect transition="out" filter="dissolve">
                                      <p:cBhvr>
                                        <p:cTn id="46" dur="500"/>
                                        <p:tgtEl>
                                          <p:spTgt spid="580633"/>
                                        </p:tgtEl>
                                      </p:cBhvr>
                                    </p:animEffect>
                                    <p:set>
                                      <p:cBhvr>
                                        <p:cTn id="47" dur="1" fill="hold">
                                          <p:stCondLst>
                                            <p:cond delay="499"/>
                                          </p:stCondLst>
                                        </p:cTn>
                                        <p:tgtEl>
                                          <p:spTgt spid="580633"/>
                                        </p:tgtEl>
                                        <p:attrNameLst>
                                          <p:attrName>style.visibility</p:attrName>
                                        </p:attrNameLst>
                                      </p:cBhvr>
                                      <p:to>
                                        <p:strVal val="hidden"/>
                                      </p:to>
                                    </p:set>
                                  </p:childTnLst>
                                </p:cTn>
                              </p:par>
                              <p:par>
                                <p:cTn id="48" presetID="9" presetClass="exit" presetSubtype="0" fill="hold" nodeType="withEffect">
                                  <p:stCondLst>
                                    <p:cond delay="0"/>
                                  </p:stCondLst>
                                  <p:childTnLst>
                                    <p:animEffect transition="out" filter="dissolve">
                                      <p:cBhvr>
                                        <p:cTn id="49" dur="500"/>
                                        <p:tgtEl>
                                          <p:spTgt spid="580631"/>
                                        </p:tgtEl>
                                      </p:cBhvr>
                                    </p:animEffect>
                                    <p:set>
                                      <p:cBhvr>
                                        <p:cTn id="50" dur="1" fill="hold">
                                          <p:stCondLst>
                                            <p:cond delay="499"/>
                                          </p:stCondLst>
                                        </p:cTn>
                                        <p:tgtEl>
                                          <p:spTgt spid="580631"/>
                                        </p:tgtEl>
                                        <p:attrNameLst>
                                          <p:attrName>style.visibility</p:attrName>
                                        </p:attrNameLst>
                                      </p:cBhvr>
                                      <p:to>
                                        <p:strVal val="hidden"/>
                                      </p:to>
                                    </p:set>
                                  </p:childTnLst>
                                </p:cTn>
                              </p:par>
                              <p:par>
                                <p:cTn id="51" presetID="9" presetClass="exit" presetSubtype="0" fill="hold" nodeType="withEffect">
                                  <p:stCondLst>
                                    <p:cond delay="0"/>
                                  </p:stCondLst>
                                  <p:childTnLst>
                                    <p:animEffect transition="out" filter="dissolve">
                                      <p:cBhvr>
                                        <p:cTn id="52" dur="500"/>
                                        <p:tgtEl>
                                          <p:spTgt spid="580634"/>
                                        </p:tgtEl>
                                      </p:cBhvr>
                                    </p:animEffect>
                                    <p:set>
                                      <p:cBhvr>
                                        <p:cTn id="53" dur="1" fill="hold">
                                          <p:stCondLst>
                                            <p:cond delay="499"/>
                                          </p:stCondLst>
                                        </p:cTn>
                                        <p:tgtEl>
                                          <p:spTgt spid="580634"/>
                                        </p:tgtEl>
                                        <p:attrNameLst>
                                          <p:attrName>style.visibility</p:attrName>
                                        </p:attrNameLst>
                                      </p:cBhvr>
                                      <p:to>
                                        <p:strVal val="hidden"/>
                                      </p:to>
                                    </p:set>
                                  </p:childTnLst>
                                </p:cTn>
                              </p:par>
                              <p:par>
                                <p:cTn id="54" presetID="9" presetClass="exit" presetSubtype="0" fill="hold" nodeType="withEffect">
                                  <p:stCondLst>
                                    <p:cond delay="0"/>
                                  </p:stCondLst>
                                  <p:childTnLst>
                                    <p:animEffect transition="out" filter="dissolve">
                                      <p:cBhvr>
                                        <p:cTn id="55" dur="500"/>
                                        <p:tgtEl>
                                          <p:spTgt spid="580637"/>
                                        </p:tgtEl>
                                      </p:cBhvr>
                                    </p:animEffect>
                                    <p:set>
                                      <p:cBhvr>
                                        <p:cTn id="56" dur="1" fill="hold">
                                          <p:stCondLst>
                                            <p:cond delay="499"/>
                                          </p:stCondLst>
                                        </p:cTn>
                                        <p:tgtEl>
                                          <p:spTgt spid="580637"/>
                                        </p:tgtEl>
                                        <p:attrNameLst>
                                          <p:attrName>style.visibility</p:attrName>
                                        </p:attrNameLst>
                                      </p:cBhvr>
                                      <p:to>
                                        <p:strVal val="hidden"/>
                                      </p:to>
                                    </p:set>
                                  </p:childTnLst>
                                </p:cTn>
                              </p:par>
                              <p:par>
                                <p:cTn id="57" presetID="9" presetClass="exit" presetSubtype="0" fill="hold" nodeType="withEffect">
                                  <p:stCondLst>
                                    <p:cond delay="0"/>
                                  </p:stCondLst>
                                  <p:childTnLst>
                                    <p:animEffect transition="out" filter="dissolve">
                                      <p:cBhvr>
                                        <p:cTn id="58" dur="500"/>
                                        <p:tgtEl>
                                          <p:spTgt spid="580636"/>
                                        </p:tgtEl>
                                      </p:cBhvr>
                                    </p:animEffect>
                                    <p:set>
                                      <p:cBhvr>
                                        <p:cTn id="59" dur="1" fill="hold">
                                          <p:stCondLst>
                                            <p:cond delay="499"/>
                                          </p:stCondLst>
                                        </p:cTn>
                                        <p:tgtEl>
                                          <p:spTgt spid="580636"/>
                                        </p:tgtEl>
                                        <p:attrNameLst>
                                          <p:attrName>style.visibility</p:attrName>
                                        </p:attrNameLst>
                                      </p:cBhvr>
                                      <p:to>
                                        <p:strVal val="hidden"/>
                                      </p:to>
                                    </p:set>
                                  </p:childTnLst>
                                </p:cTn>
                              </p:par>
                              <p:par>
                                <p:cTn id="60" presetID="9" presetClass="exit" presetSubtype="0" fill="hold" nodeType="withEffect">
                                  <p:stCondLst>
                                    <p:cond delay="0"/>
                                  </p:stCondLst>
                                  <p:childTnLst>
                                    <p:animEffect transition="out" filter="dissolve">
                                      <p:cBhvr>
                                        <p:cTn id="61" dur="500"/>
                                        <p:tgtEl>
                                          <p:spTgt spid="580638"/>
                                        </p:tgtEl>
                                      </p:cBhvr>
                                    </p:animEffect>
                                    <p:set>
                                      <p:cBhvr>
                                        <p:cTn id="62" dur="1" fill="hold">
                                          <p:stCondLst>
                                            <p:cond delay="499"/>
                                          </p:stCondLst>
                                        </p:cTn>
                                        <p:tgtEl>
                                          <p:spTgt spid="580638"/>
                                        </p:tgtEl>
                                        <p:attrNameLst>
                                          <p:attrName>style.visibility</p:attrName>
                                        </p:attrNameLst>
                                      </p:cBhvr>
                                      <p:to>
                                        <p:strVal val="hidden"/>
                                      </p:to>
                                    </p:set>
                                  </p:childTnLst>
                                </p:cTn>
                              </p:par>
                              <p:par>
                                <p:cTn id="63" presetID="9" presetClass="exit" presetSubtype="0" fill="hold" nodeType="withEffect">
                                  <p:stCondLst>
                                    <p:cond delay="0"/>
                                  </p:stCondLst>
                                  <p:childTnLst>
                                    <p:animEffect transition="out" filter="dissolve">
                                      <p:cBhvr>
                                        <p:cTn id="64" dur="500"/>
                                        <p:tgtEl>
                                          <p:spTgt spid="580635"/>
                                        </p:tgtEl>
                                      </p:cBhvr>
                                    </p:animEffect>
                                    <p:set>
                                      <p:cBhvr>
                                        <p:cTn id="65" dur="1" fill="hold">
                                          <p:stCondLst>
                                            <p:cond delay="499"/>
                                          </p:stCondLst>
                                        </p:cTn>
                                        <p:tgtEl>
                                          <p:spTgt spid="580635"/>
                                        </p:tgtEl>
                                        <p:attrNameLst>
                                          <p:attrName>style.visibility</p:attrName>
                                        </p:attrNameLst>
                                      </p:cBhvr>
                                      <p:to>
                                        <p:strVal val="hidden"/>
                                      </p:to>
                                    </p:set>
                                  </p:childTnLst>
                                </p:cTn>
                              </p:par>
                              <p:par>
                                <p:cTn id="66" presetID="53" presetClass="exit" presetSubtype="0" fill="hold" grpId="1" nodeType="withEffect">
                                  <p:stCondLst>
                                    <p:cond delay="0"/>
                                  </p:stCondLst>
                                  <p:childTnLst>
                                    <p:anim calcmode="lin" valueType="num">
                                      <p:cBhvr>
                                        <p:cTn id="67" dur="500"/>
                                        <p:tgtEl>
                                          <p:spTgt spid="580639"/>
                                        </p:tgtEl>
                                        <p:attrNameLst>
                                          <p:attrName>ppt_w</p:attrName>
                                        </p:attrNameLst>
                                      </p:cBhvr>
                                      <p:tavLst>
                                        <p:tav tm="0">
                                          <p:val>
                                            <p:strVal val="ppt_w"/>
                                          </p:val>
                                        </p:tav>
                                        <p:tav tm="100000">
                                          <p:val>
                                            <p:fltVal val="0"/>
                                          </p:val>
                                        </p:tav>
                                      </p:tavLst>
                                    </p:anim>
                                    <p:anim calcmode="lin" valueType="num">
                                      <p:cBhvr>
                                        <p:cTn id="68" dur="500"/>
                                        <p:tgtEl>
                                          <p:spTgt spid="580639"/>
                                        </p:tgtEl>
                                        <p:attrNameLst>
                                          <p:attrName>ppt_h</p:attrName>
                                        </p:attrNameLst>
                                      </p:cBhvr>
                                      <p:tavLst>
                                        <p:tav tm="0">
                                          <p:val>
                                            <p:strVal val="ppt_h"/>
                                          </p:val>
                                        </p:tav>
                                        <p:tav tm="100000">
                                          <p:val>
                                            <p:fltVal val="0"/>
                                          </p:val>
                                        </p:tav>
                                      </p:tavLst>
                                    </p:anim>
                                    <p:animEffect transition="out" filter="fade">
                                      <p:cBhvr>
                                        <p:cTn id="69" dur="500"/>
                                        <p:tgtEl>
                                          <p:spTgt spid="580639"/>
                                        </p:tgtEl>
                                      </p:cBhvr>
                                    </p:animEffect>
                                    <p:set>
                                      <p:cBhvr>
                                        <p:cTn id="70" dur="1" fill="hold">
                                          <p:stCondLst>
                                            <p:cond delay="499"/>
                                          </p:stCondLst>
                                        </p:cTn>
                                        <p:tgtEl>
                                          <p:spTgt spid="580639"/>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580629"/>
                                        </p:tgtEl>
                                      </p:cBhvr>
                                    </p:animEffect>
                                    <p:set>
                                      <p:cBhvr>
                                        <p:cTn id="73" dur="1" fill="hold">
                                          <p:stCondLst>
                                            <p:cond delay="499"/>
                                          </p:stCondLst>
                                        </p:cTn>
                                        <p:tgtEl>
                                          <p:spTgt spid="580629"/>
                                        </p:tgtEl>
                                        <p:attrNameLst>
                                          <p:attrName>style.visibility</p:attrName>
                                        </p:attrNameLst>
                                      </p:cBhvr>
                                      <p:to>
                                        <p:strVal val="hidden"/>
                                      </p:to>
                                    </p:set>
                                  </p:childTnLst>
                                </p:cTn>
                              </p:par>
                              <p:par>
                                <p:cTn id="74" presetID="9" presetClass="exit" presetSubtype="0" fill="hold" grpId="0" nodeType="withEffect">
                                  <p:stCondLst>
                                    <p:cond delay="0"/>
                                  </p:stCondLst>
                                  <p:childTnLst>
                                    <p:animEffect transition="out" filter="dissolve">
                                      <p:cBhvr>
                                        <p:cTn id="75" dur="500"/>
                                        <p:tgtEl>
                                          <p:spTgt spid="580630"/>
                                        </p:tgtEl>
                                      </p:cBhvr>
                                    </p:animEffect>
                                    <p:set>
                                      <p:cBhvr>
                                        <p:cTn id="76" dur="1" fill="hold">
                                          <p:stCondLst>
                                            <p:cond delay="499"/>
                                          </p:stCondLst>
                                        </p:cTn>
                                        <p:tgtEl>
                                          <p:spTgt spid="5806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25" grpId="0"/>
      <p:bldP spid="580627" grpId="0"/>
      <p:bldP spid="580630" grpId="0"/>
      <p:bldP spid="580639" grpId="0"/>
      <p:bldP spid="580639" grpId="1"/>
      <p:bldP spid="580640" grpId="0"/>
      <p:bldP spid="5806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a:extLst>
              <a:ext uri="{FF2B5EF4-FFF2-40B4-BE49-F238E27FC236}">
                <a16:creationId xmlns:a16="http://schemas.microsoft.com/office/drawing/2014/main" xmlns="" id="{1CF9543F-B76A-4E51-B947-3114D5269393}"/>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arr[0]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cs typeface="Times New Roman" panose="02020603050405020304" pitchFamily="18" charset="0"/>
              </a:rPr>
              <a:t>Swap the minimum value with the value at index 0.</a:t>
            </a:r>
            <a:endParaRPr lang="en-US" altLang="en-US" sz="2000" b="1">
              <a:solidFill>
                <a:schemeClr val="accent2"/>
              </a:solidFill>
              <a:cs typeface="Times New Roman" panose="02020603050405020304" pitchFamily="18" charset="0"/>
            </a:endParaRPr>
          </a:p>
        </p:txBody>
      </p:sp>
      <p:sp>
        <p:nvSpPr>
          <p:cNvPr id="588803" name="Text Box 3">
            <a:extLst>
              <a:ext uri="{FF2B5EF4-FFF2-40B4-BE49-F238E27FC236}">
                <a16:creationId xmlns:a16="http://schemas.microsoft.com/office/drawing/2014/main" xmlns="" id="{3C07BE8E-CA89-4158-BB53-EC5BEE31CD3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 </a:t>
            </a:r>
          </a:p>
        </p:txBody>
      </p:sp>
      <p:sp>
        <p:nvSpPr>
          <p:cNvPr id="588805" name="AutoShape 5">
            <a:extLst>
              <a:ext uri="{FF2B5EF4-FFF2-40B4-BE49-F238E27FC236}">
                <a16:creationId xmlns:a16="http://schemas.microsoft.com/office/drawing/2014/main" xmlns="" id="{4A5475DA-B19E-4480-A702-EF449B9D37AA}"/>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8806" name="Text Box 6">
            <a:extLst>
              <a:ext uri="{FF2B5EF4-FFF2-40B4-BE49-F238E27FC236}">
                <a16:creationId xmlns:a16="http://schemas.microsoft.com/office/drawing/2014/main" xmlns="" id="{548B88C0-5E69-40C2-A3AE-4DAD44D897EB}"/>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88807" name="Text Box 7">
            <a:extLst>
              <a:ext uri="{FF2B5EF4-FFF2-40B4-BE49-F238E27FC236}">
                <a16:creationId xmlns:a16="http://schemas.microsoft.com/office/drawing/2014/main" xmlns="" id="{3EDB0239-BB6C-46A4-B227-726E9D9E4510}"/>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8808" name="Text Box 8">
            <a:extLst>
              <a:ext uri="{FF2B5EF4-FFF2-40B4-BE49-F238E27FC236}">
                <a16:creationId xmlns:a16="http://schemas.microsoft.com/office/drawing/2014/main" xmlns="" id="{AB7000F3-1B29-4662-A290-408ED67FCBB9}"/>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8809" name="Text Box 9">
            <a:extLst>
              <a:ext uri="{FF2B5EF4-FFF2-40B4-BE49-F238E27FC236}">
                <a16:creationId xmlns:a16="http://schemas.microsoft.com/office/drawing/2014/main" xmlns="" id="{612F97F3-64C4-448F-8DC5-0FA67D65A08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8810" name="Text Box 10">
            <a:extLst>
              <a:ext uri="{FF2B5EF4-FFF2-40B4-BE49-F238E27FC236}">
                <a16:creationId xmlns:a16="http://schemas.microsoft.com/office/drawing/2014/main" xmlns="" id="{4404233C-0C85-4DD9-85AD-45DFEA41258A}"/>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8811" name="Text Box 11">
            <a:extLst>
              <a:ext uri="{FF2B5EF4-FFF2-40B4-BE49-F238E27FC236}">
                <a16:creationId xmlns:a16="http://schemas.microsoft.com/office/drawing/2014/main" xmlns="" id="{C9FDD509-2AD6-4BE7-9004-5E541AE54616}"/>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8812" name="Line 12">
            <a:extLst>
              <a:ext uri="{FF2B5EF4-FFF2-40B4-BE49-F238E27FC236}">
                <a16:creationId xmlns:a16="http://schemas.microsoft.com/office/drawing/2014/main" xmlns="" id="{E07587AC-BADE-4DFE-ABB3-897D53D9CF92}"/>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8813" name="Line 13">
            <a:extLst>
              <a:ext uri="{FF2B5EF4-FFF2-40B4-BE49-F238E27FC236}">
                <a16:creationId xmlns:a16="http://schemas.microsoft.com/office/drawing/2014/main" xmlns="" id="{A8F08B17-8476-4FDF-A3BF-FDFB15C0B6B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8814" name="Line 14">
            <a:extLst>
              <a:ext uri="{FF2B5EF4-FFF2-40B4-BE49-F238E27FC236}">
                <a16:creationId xmlns:a16="http://schemas.microsoft.com/office/drawing/2014/main" xmlns="" id="{B0F372EA-6E5B-4EB9-A4A0-E6781588B413}"/>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8815" name="Line 15">
            <a:extLst>
              <a:ext uri="{FF2B5EF4-FFF2-40B4-BE49-F238E27FC236}">
                <a16:creationId xmlns:a16="http://schemas.microsoft.com/office/drawing/2014/main" xmlns="" id="{4BB3CC51-ABA3-4737-9D14-30EC4F50A886}"/>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8816" name="Text Box 16">
            <a:extLst>
              <a:ext uri="{FF2B5EF4-FFF2-40B4-BE49-F238E27FC236}">
                <a16:creationId xmlns:a16="http://schemas.microsoft.com/office/drawing/2014/main" xmlns="" id="{64A47F06-473A-4468-B0E2-B5D9DD3E6E62}"/>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8817" name="Text Box 17">
            <a:extLst>
              <a:ext uri="{FF2B5EF4-FFF2-40B4-BE49-F238E27FC236}">
                <a16:creationId xmlns:a16="http://schemas.microsoft.com/office/drawing/2014/main" xmlns="" id="{CF55D86B-10F5-4F9C-A51E-C942A58B6BBA}"/>
              </a:ext>
            </a:extLst>
          </p:cNvPr>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8818" name="Text Box 18">
            <a:extLst>
              <a:ext uri="{FF2B5EF4-FFF2-40B4-BE49-F238E27FC236}">
                <a16:creationId xmlns:a16="http://schemas.microsoft.com/office/drawing/2014/main" xmlns="" id="{379E62EA-70E2-491A-A71D-541BDBE41EDB}"/>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8819" name="Text Box 19">
            <a:extLst>
              <a:ext uri="{FF2B5EF4-FFF2-40B4-BE49-F238E27FC236}">
                <a16:creationId xmlns:a16="http://schemas.microsoft.com/office/drawing/2014/main" xmlns="" id="{1426B9B2-527D-4C40-955B-38F2B5ADDBBD}"/>
              </a:ext>
            </a:extLst>
          </p:cNvPr>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8820" name="Text Box 20">
            <a:extLst>
              <a:ext uri="{FF2B5EF4-FFF2-40B4-BE49-F238E27FC236}">
                <a16:creationId xmlns:a16="http://schemas.microsoft.com/office/drawing/2014/main" xmlns="" id="{0EDD05DB-FCF3-4E09-B511-C8AAC3576AE4}"/>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8821" name="Line 21">
            <a:extLst>
              <a:ext uri="{FF2B5EF4-FFF2-40B4-BE49-F238E27FC236}">
                <a16:creationId xmlns:a16="http://schemas.microsoft.com/office/drawing/2014/main" xmlns="" id="{A33B5629-2393-47F5-88A2-9DBEAEE2DAE9}"/>
              </a:ext>
            </a:extLst>
          </p:cNvPr>
          <p:cNvSpPr>
            <a:spLocks noChangeShapeType="1"/>
          </p:cNvSpPr>
          <p:nvPr/>
        </p:nvSpPr>
        <p:spPr bwMode="auto">
          <a:xfrm flipV="1">
            <a:off x="2424113"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8834" name="Text Box 34">
            <a:extLst>
              <a:ext uri="{FF2B5EF4-FFF2-40B4-BE49-F238E27FC236}">
                <a16:creationId xmlns:a16="http://schemas.microsoft.com/office/drawing/2014/main" xmlns="" id="{475F9445-7097-4E5E-8D72-C07A87DE8EC9}"/>
              </a:ext>
            </a:extLst>
          </p:cNvPr>
          <p:cNvSpPr txBox="1">
            <a:spLocks noChangeArrowheads="1"/>
          </p:cNvSpPr>
          <p:nvPr/>
        </p:nvSpPr>
        <p:spPr bwMode="auto">
          <a:xfrm>
            <a:off x="1524000" y="4889500"/>
            <a:ext cx="6629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The smallest value is placed at its correct location after Pass 1</a:t>
            </a:r>
          </a:p>
        </p:txBody>
      </p:sp>
      <p:sp>
        <p:nvSpPr>
          <p:cNvPr id="24" name="Rectangle 23">
            <a:extLst>
              <a:ext uri="{FF2B5EF4-FFF2-40B4-BE49-F238E27FC236}">
                <a16:creationId xmlns:a16="http://schemas.microsoft.com/office/drawing/2014/main" xmlns="" id="{3D4AE5D1-7C3E-41B5-AEB8-D6EEBC480F4A}"/>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88834"/>
                                        </p:tgtEl>
                                        <p:attrNameLst>
                                          <p:attrName>style.visibility</p:attrName>
                                        </p:attrNameLst>
                                      </p:cBhvr>
                                      <p:to>
                                        <p:strVal val="visible"/>
                                      </p:to>
                                    </p:set>
                                    <p:animEffect transition="in" filter="dissolve">
                                      <p:cBhvr>
                                        <p:cTn id="7" dur="500"/>
                                        <p:tgtEl>
                                          <p:spTgt spid="588834"/>
                                        </p:tgtEl>
                                      </p:cBhvr>
                                    </p:animEffect>
                                  </p:childTnLst>
                                </p:cTn>
                              </p:par>
                              <p:par>
                                <p:cTn id="8" presetID="9" presetClass="exit" presetSubtype="0" fill="hold" nodeType="withEffect">
                                  <p:stCondLst>
                                    <p:cond delay="0"/>
                                  </p:stCondLst>
                                  <p:childTnLst>
                                    <p:animEffect transition="out" filter="dissolve">
                                      <p:cBhvr>
                                        <p:cTn id="9" dur="500"/>
                                        <p:tgtEl>
                                          <p:spTgt spid="588802">
                                            <p:txEl>
                                              <p:pRg st="2" end="2"/>
                                            </p:txEl>
                                          </p:spTgt>
                                        </p:tgtEl>
                                      </p:cBhvr>
                                    </p:animEffect>
                                    <p:set>
                                      <p:cBhvr>
                                        <p:cTn id="10" dur="1" fill="hold">
                                          <p:stCondLst>
                                            <p:cond delay="499"/>
                                          </p:stCondLst>
                                        </p:cTn>
                                        <p:tgtEl>
                                          <p:spTgt spid="588802">
                                            <p:txEl>
                                              <p:pRg st="2" end="2"/>
                                            </p:txEl>
                                          </p:spTgt>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588802">
                                            <p:txEl>
                                              <p:pRg st="3" end="3"/>
                                            </p:txEl>
                                          </p:spTgt>
                                        </p:tgtEl>
                                      </p:cBhvr>
                                    </p:animEffect>
                                    <p:set>
                                      <p:cBhvr>
                                        <p:cTn id="13" dur="1" fill="hold">
                                          <p:stCondLst>
                                            <p:cond delay="499"/>
                                          </p:stCondLst>
                                        </p:cTn>
                                        <p:tgtEl>
                                          <p:spTgt spid="588802">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a:extLst>
              <a:ext uri="{FF2B5EF4-FFF2-40B4-BE49-F238E27FC236}">
                <a16:creationId xmlns:a16="http://schemas.microsoft.com/office/drawing/2014/main" xmlns="" id="{EC47C323-8B18-45E7-971A-16B2FC86650C}"/>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arr[1]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1.</a:t>
            </a:r>
            <a:endParaRPr lang="en-US" altLang="en-US" sz="2000" b="1">
              <a:solidFill>
                <a:schemeClr val="accent2"/>
              </a:solidFill>
              <a:cs typeface="Times New Roman" panose="02020603050405020304" pitchFamily="18" charset="0"/>
            </a:endParaRPr>
          </a:p>
        </p:txBody>
      </p:sp>
      <p:sp>
        <p:nvSpPr>
          <p:cNvPr id="582659" name="Text Box 3">
            <a:extLst>
              <a:ext uri="{FF2B5EF4-FFF2-40B4-BE49-F238E27FC236}">
                <a16:creationId xmlns:a16="http://schemas.microsoft.com/office/drawing/2014/main" xmlns="" id="{C28E2D60-C773-490E-BBF4-1B1A0ADB24B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582730" name="AutoShape 74">
            <a:extLst>
              <a:ext uri="{FF2B5EF4-FFF2-40B4-BE49-F238E27FC236}">
                <a16:creationId xmlns:a16="http://schemas.microsoft.com/office/drawing/2014/main" xmlns="" id="{563A9D96-2CDC-4291-BA25-C70718DA7F2F}"/>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2731" name="Text Box 75">
            <a:extLst>
              <a:ext uri="{FF2B5EF4-FFF2-40B4-BE49-F238E27FC236}">
                <a16:creationId xmlns:a16="http://schemas.microsoft.com/office/drawing/2014/main" xmlns="" id="{FC437891-993E-45DF-8CCF-ACC8E55C4953}"/>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82732" name="Text Box 76">
            <a:extLst>
              <a:ext uri="{FF2B5EF4-FFF2-40B4-BE49-F238E27FC236}">
                <a16:creationId xmlns:a16="http://schemas.microsoft.com/office/drawing/2014/main" xmlns="" id="{62B75446-51E0-460F-B250-46C3FFB2396C}"/>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2733" name="Text Box 77">
            <a:extLst>
              <a:ext uri="{FF2B5EF4-FFF2-40B4-BE49-F238E27FC236}">
                <a16:creationId xmlns:a16="http://schemas.microsoft.com/office/drawing/2014/main" xmlns="" id="{34A6A486-5C31-4577-8D00-27087B2240A0}"/>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2734" name="Text Box 78">
            <a:extLst>
              <a:ext uri="{FF2B5EF4-FFF2-40B4-BE49-F238E27FC236}">
                <a16:creationId xmlns:a16="http://schemas.microsoft.com/office/drawing/2014/main" xmlns="" id="{1DB0173A-3B19-4177-AE28-C034F5CAD1F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2735" name="Text Box 79">
            <a:extLst>
              <a:ext uri="{FF2B5EF4-FFF2-40B4-BE49-F238E27FC236}">
                <a16:creationId xmlns:a16="http://schemas.microsoft.com/office/drawing/2014/main" xmlns="" id="{2144AF51-1FE0-4737-837B-021DF0D5D16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2736" name="Text Box 80">
            <a:extLst>
              <a:ext uri="{FF2B5EF4-FFF2-40B4-BE49-F238E27FC236}">
                <a16:creationId xmlns:a16="http://schemas.microsoft.com/office/drawing/2014/main" xmlns="" id="{E3B1E374-002D-4157-B2AB-94ADA5A79FB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2737" name="Line 81">
            <a:extLst>
              <a:ext uri="{FF2B5EF4-FFF2-40B4-BE49-F238E27FC236}">
                <a16:creationId xmlns:a16="http://schemas.microsoft.com/office/drawing/2014/main" xmlns="" id="{B4A18402-33B2-4316-A03E-D675E1C597E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38" name="Line 82">
            <a:extLst>
              <a:ext uri="{FF2B5EF4-FFF2-40B4-BE49-F238E27FC236}">
                <a16:creationId xmlns:a16="http://schemas.microsoft.com/office/drawing/2014/main" xmlns="" id="{9B42E4E4-229A-4452-94F0-C5DBD3DBEA5C}"/>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39" name="Line 83">
            <a:extLst>
              <a:ext uri="{FF2B5EF4-FFF2-40B4-BE49-F238E27FC236}">
                <a16:creationId xmlns:a16="http://schemas.microsoft.com/office/drawing/2014/main" xmlns="" id="{02EF33A7-14B2-44D2-80D6-3459D8FE960E}"/>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40" name="Line 84">
            <a:extLst>
              <a:ext uri="{FF2B5EF4-FFF2-40B4-BE49-F238E27FC236}">
                <a16:creationId xmlns:a16="http://schemas.microsoft.com/office/drawing/2014/main" xmlns="" id="{D431EEFB-E308-4101-9E0C-48C39EF2E70B}"/>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41" name="Text Box 85">
            <a:extLst>
              <a:ext uri="{FF2B5EF4-FFF2-40B4-BE49-F238E27FC236}">
                <a16:creationId xmlns:a16="http://schemas.microsoft.com/office/drawing/2014/main" xmlns="" id="{5AA0F3FA-617F-4F8C-820E-143A8C1030BA}"/>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2742" name="Text Box 86">
            <a:extLst>
              <a:ext uri="{FF2B5EF4-FFF2-40B4-BE49-F238E27FC236}">
                <a16:creationId xmlns:a16="http://schemas.microsoft.com/office/drawing/2014/main" xmlns="" id="{BB2F6674-3A5B-41E2-8E0D-8FB22C51DB9F}"/>
              </a:ext>
            </a:extLst>
          </p:cNvPr>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2743" name="Text Box 87">
            <a:extLst>
              <a:ext uri="{FF2B5EF4-FFF2-40B4-BE49-F238E27FC236}">
                <a16:creationId xmlns:a16="http://schemas.microsoft.com/office/drawing/2014/main" xmlns="" id="{321EF5C3-4EB7-43E0-9A4B-10CB1E41C387}"/>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2744" name="Text Box 88">
            <a:extLst>
              <a:ext uri="{FF2B5EF4-FFF2-40B4-BE49-F238E27FC236}">
                <a16:creationId xmlns:a16="http://schemas.microsoft.com/office/drawing/2014/main" xmlns="" id="{4FF38B08-2877-4062-9AB9-E1130390F5BE}"/>
              </a:ext>
            </a:extLst>
          </p:cNvPr>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2745" name="Text Box 89">
            <a:extLst>
              <a:ext uri="{FF2B5EF4-FFF2-40B4-BE49-F238E27FC236}">
                <a16:creationId xmlns:a16="http://schemas.microsoft.com/office/drawing/2014/main" xmlns="" id="{DFAB2DF3-19E4-49CF-8302-2029BCB72902}"/>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2746" name="Line 90">
            <a:extLst>
              <a:ext uri="{FF2B5EF4-FFF2-40B4-BE49-F238E27FC236}">
                <a16:creationId xmlns:a16="http://schemas.microsoft.com/office/drawing/2014/main" xmlns="" id="{36040A87-C815-46DA-9993-30E8E1CC7287}"/>
              </a:ext>
            </a:extLst>
          </p:cNvPr>
          <p:cNvSpPr>
            <a:spLocks noChangeShapeType="1"/>
          </p:cNvSpPr>
          <p:nvPr/>
        </p:nvSpPr>
        <p:spPr bwMode="auto">
          <a:xfrm>
            <a:off x="4271963" y="4567238"/>
            <a:ext cx="6096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47" name="Line 91">
            <a:extLst>
              <a:ext uri="{FF2B5EF4-FFF2-40B4-BE49-F238E27FC236}">
                <a16:creationId xmlns:a16="http://schemas.microsoft.com/office/drawing/2014/main" xmlns="" id="{83E967F2-23B3-4057-ABEA-57A777D2633C}"/>
              </a:ext>
            </a:extLst>
          </p:cNvPr>
          <p:cNvSpPr>
            <a:spLocks noChangeShapeType="1"/>
          </p:cNvSpPr>
          <p:nvPr/>
        </p:nvSpPr>
        <p:spPr bwMode="auto">
          <a:xfrm>
            <a:off x="4267200" y="4038600"/>
            <a:ext cx="6096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48" name="Line 92">
            <a:extLst>
              <a:ext uri="{FF2B5EF4-FFF2-40B4-BE49-F238E27FC236}">
                <a16:creationId xmlns:a16="http://schemas.microsoft.com/office/drawing/2014/main" xmlns="" id="{85E8555C-DB94-4097-ADD8-62F143CD4E96}"/>
              </a:ext>
            </a:extLst>
          </p:cNvPr>
          <p:cNvSpPr>
            <a:spLocks noChangeShapeType="1"/>
          </p:cNvSpPr>
          <p:nvPr/>
        </p:nvSpPr>
        <p:spPr bwMode="auto">
          <a:xfrm>
            <a:off x="42672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49" name="Line 93">
            <a:extLst>
              <a:ext uri="{FF2B5EF4-FFF2-40B4-BE49-F238E27FC236}">
                <a16:creationId xmlns:a16="http://schemas.microsoft.com/office/drawing/2014/main" xmlns="" id="{BB145753-F0B7-4E87-8708-D074DE8FD531}"/>
              </a:ext>
            </a:extLst>
          </p:cNvPr>
          <p:cNvSpPr>
            <a:spLocks noChangeShapeType="1"/>
          </p:cNvSpPr>
          <p:nvPr/>
        </p:nvSpPr>
        <p:spPr bwMode="auto">
          <a:xfrm>
            <a:off x="4876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50" name="Line 94">
            <a:extLst>
              <a:ext uri="{FF2B5EF4-FFF2-40B4-BE49-F238E27FC236}">
                <a16:creationId xmlns:a16="http://schemas.microsoft.com/office/drawing/2014/main" xmlns="" id="{91F3E649-88F0-47DC-9DDB-CD70782115C4}"/>
              </a:ext>
            </a:extLst>
          </p:cNvPr>
          <p:cNvSpPr>
            <a:spLocks noChangeShapeType="1"/>
          </p:cNvSpPr>
          <p:nvPr/>
        </p:nvSpPr>
        <p:spPr bwMode="auto">
          <a:xfrm flipV="1">
            <a:off x="4541838"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51" name="Text Box 95">
            <a:extLst>
              <a:ext uri="{FF2B5EF4-FFF2-40B4-BE49-F238E27FC236}">
                <a16:creationId xmlns:a16="http://schemas.microsoft.com/office/drawing/2014/main" xmlns="" id="{BAE3FD33-B19D-45F6-9E49-7210322D7301}"/>
              </a:ext>
            </a:extLst>
          </p:cNvPr>
          <p:cNvSpPr txBox="1">
            <a:spLocks noChangeArrowheads="1"/>
          </p:cNvSpPr>
          <p:nvPr/>
        </p:nvSpPr>
        <p:spPr bwMode="auto">
          <a:xfrm>
            <a:off x="4267200" y="4987925"/>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min</a:t>
            </a:r>
          </a:p>
        </p:txBody>
      </p:sp>
      <p:sp>
        <p:nvSpPr>
          <p:cNvPr id="582752" name="Line 96">
            <a:extLst>
              <a:ext uri="{FF2B5EF4-FFF2-40B4-BE49-F238E27FC236}">
                <a16:creationId xmlns:a16="http://schemas.microsoft.com/office/drawing/2014/main" xmlns="" id="{4F8C87CD-022D-4E52-B8DE-FFE48D7F1B7E}"/>
              </a:ext>
            </a:extLst>
          </p:cNvPr>
          <p:cNvSpPr>
            <a:spLocks noChangeShapeType="1"/>
          </p:cNvSpPr>
          <p:nvPr/>
        </p:nvSpPr>
        <p:spPr bwMode="auto">
          <a:xfrm>
            <a:off x="2676525"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53" name="Line 97">
            <a:extLst>
              <a:ext uri="{FF2B5EF4-FFF2-40B4-BE49-F238E27FC236}">
                <a16:creationId xmlns:a16="http://schemas.microsoft.com/office/drawing/2014/main" xmlns="" id="{E93B9C90-BEEA-4A8B-920C-4D092AF1F2C9}"/>
              </a:ext>
            </a:extLst>
          </p:cNvPr>
          <p:cNvSpPr>
            <a:spLocks noChangeShapeType="1"/>
          </p:cNvSpPr>
          <p:nvPr/>
        </p:nvSpPr>
        <p:spPr bwMode="auto">
          <a:xfrm>
            <a:off x="26670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54" name="Line 98">
            <a:extLst>
              <a:ext uri="{FF2B5EF4-FFF2-40B4-BE49-F238E27FC236}">
                <a16:creationId xmlns:a16="http://schemas.microsoft.com/office/drawing/2014/main" xmlns="" id="{E18B0A66-02C3-4F3E-A287-CD374BC3B891}"/>
              </a:ext>
            </a:extLst>
          </p:cNvPr>
          <p:cNvSpPr>
            <a:spLocks noChangeShapeType="1"/>
          </p:cNvSpPr>
          <p:nvPr/>
        </p:nvSpPr>
        <p:spPr bwMode="auto">
          <a:xfrm>
            <a:off x="26670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55" name="Line 99">
            <a:extLst>
              <a:ext uri="{FF2B5EF4-FFF2-40B4-BE49-F238E27FC236}">
                <a16:creationId xmlns:a16="http://schemas.microsoft.com/office/drawing/2014/main" xmlns="" id="{7EC499DC-83E7-45F6-A3E9-E6CA89154828}"/>
              </a:ext>
            </a:extLst>
          </p:cNvPr>
          <p:cNvSpPr>
            <a:spLocks noChangeShapeType="1"/>
          </p:cNvSpPr>
          <p:nvPr/>
        </p:nvSpPr>
        <p:spPr bwMode="auto">
          <a:xfrm>
            <a:off x="32004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56" name="Text Box 100">
            <a:extLst>
              <a:ext uri="{FF2B5EF4-FFF2-40B4-BE49-F238E27FC236}">
                <a16:creationId xmlns:a16="http://schemas.microsoft.com/office/drawing/2014/main" xmlns="" id="{205B7427-6707-4181-A799-6DF154D6AAF4}"/>
              </a:ext>
            </a:extLst>
          </p:cNvPr>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2757" name="Text Box 101">
            <a:extLst>
              <a:ext uri="{FF2B5EF4-FFF2-40B4-BE49-F238E27FC236}">
                <a16:creationId xmlns:a16="http://schemas.microsoft.com/office/drawing/2014/main" xmlns="" id="{94CEEC7D-985C-46A7-995E-E829A8B5E44B}"/>
              </a:ext>
            </a:extLst>
          </p:cNvPr>
          <p:cNvSpPr txBox="1">
            <a:spLocks noChangeArrowheads="1"/>
          </p:cNvSpPr>
          <p:nvPr/>
        </p:nvSpPr>
        <p:spPr bwMode="auto">
          <a:xfrm>
            <a:off x="4267200"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2758" name="Text Box 102">
            <a:extLst>
              <a:ext uri="{FF2B5EF4-FFF2-40B4-BE49-F238E27FC236}">
                <a16:creationId xmlns:a16="http://schemas.microsoft.com/office/drawing/2014/main" xmlns="" id="{6341D040-84EF-4400-A7E4-8525F2DD83C1}"/>
              </a:ext>
            </a:extLst>
          </p:cNvPr>
          <p:cNvSpPr txBox="1">
            <a:spLocks noChangeArrowheads="1"/>
          </p:cNvSpPr>
          <p:nvPr/>
        </p:nvSpPr>
        <p:spPr bwMode="auto">
          <a:xfrm>
            <a:off x="3271838" y="3367088"/>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35" name="Rectangle 34">
            <a:extLst>
              <a:ext uri="{FF2B5EF4-FFF2-40B4-BE49-F238E27FC236}">
                <a16:creationId xmlns:a16="http://schemas.microsoft.com/office/drawing/2014/main" xmlns="" id="{F0EA3F69-D3AA-4F2C-BFC1-565984F67E8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82658">
                                            <p:txEl>
                                              <p:pRg st="0" end="0"/>
                                            </p:txEl>
                                          </p:spTgt>
                                        </p:tgtEl>
                                        <p:attrNameLst>
                                          <p:attrName>style.visibility</p:attrName>
                                        </p:attrNameLst>
                                      </p:cBhvr>
                                      <p:to>
                                        <p:strVal val="visible"/>
                                      </p:to>
                                    </p:set>
                                    <p:animEffect transition="in" filter="dissolve">
                                      <p:cBhvr>
                                        <p:cTn id="7" dur="500"/>
                                        <p:tgtEl>
                                          <p:spTgt spid="58265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82658">
                                            <p:txEl>
                                              <p:pRg st="2" end="2"/>
                                            </p:txEl>
                                          </p:spTgt>
                                        </p:tgtEl>
                                        <p:attrNameLst>
                                          <p:attrName>style.visibility</p:attrName>
                                        </p:attrNameLst>
                                      </p:cBhvr>
                                      <p:to>
                                        <p:strVal val="visible"/>
                                      </p:to>
                                    </p:set>
                                    <p:animEffect transition="in" filter="dissolve">
                                      <p:cBhvr>
                                        <p:cTn id="10" dur="500"/>
                                        <p:tgtEl>
                                          <p:spTgt spid="582658">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82746"/>
                                        </p:tgtEl>
                                        <p:attrNameLst>
                                          <p:attrName>style.visibility</p:attrName>
                                        </p:attrNameLst>
                                      </p:cBhvr>
                                      <p:to>
                                        <p:strVal val="visible"/>
                                      </p:to>
                                    </p:set>
                                    <p:animEffect transition="in" filter="dissolve">
                                      <p:cBhvr>
                                        <p:cTn id="15" dur="500"/>
                                        <p:tgtEl>
                                          <p:spTgt spid="582746"/>
                                        </p:tgtEl>
                                      </p:cBhvr>
                                    </p:animEffect>
                                  </p:childTnLst>
                                </p:cTn>
                              </p:par>
                              <p:par>
                                <p:cTn id="16" presetID="9" presetClass="entr" presetSubtype="0" fill="hold" nodeType="withEffect">
                                  <p:stCondLst>
                                    <p:cond delay="0"/>
                                  </p:stCondLst>
                                  <p:childTnLst>
                                    <p:set>
                                      <p:cBhvr>
                                        <p:cTn id="17" dur="1" fill="hold">
                                          <p:stCondLst>
                                            <p:cond delay="0"/>
                                          </p:stCondLst>
                                        </p:cTn>
                                        <p:tgtEl>
                                          <p:spTgt spid="582748"/>
                                        </p:tgtEl>
                                        <p:attrNameLst>
                                          <p:attrName>style.visibility</p:attrName>
                                        </p:attrNameLst>
                                      </p:cBhvr>
                                      <p:to>
                                        <p:strVal val="visible"/>
                                      </p:to>
                                    </p:set>
                                    <p:animEffect transition="in" filter="dissolve">
                                      <p:cBhvr>
                                        <p:cTn id="18" dur="500"/>
                                        <p:tgtEl>
                                          <p:spTgt spid="582748"/>
                                        </p:tgtEl>
                                      </p:cBhvr>
                                    </p:animEffect>
                                  </p:childTnLst>
                                </p:cTn>
                              </p:par>
                              <p:par>
                                <p:cTn id="19" presetID="9" presetClass="entr" presetSubtype="0" fill="hold" nodeType="withEffect">
                                  <p:stCondLst>
                                    <p:cond delay="0"/>
                                  </p:stCondLst>
                                  <p:childTnLst>
                                    <p:set>
                                      <p:cBhvr>
                                        <p:cTn id="20" dur="1" fill="hold">
                                          <p:stCondLst>
                                            <p:cond delay="0"/>
                                          </p:stCondLst>
                                        </p:cTn>
                                        <p:tgtEl>
                                          <p:spTgt spid="582747"/>
                                        </p:tgtEl>
                                        <p:attrNameLst>
                                          <p:attrName>style.visibility</p:attrName>
                                        </p:attrNameLst>
                                      </p:cBhvr>
                                      <p:to>
                                        <p:strVal val="visible"/>
                                      </p:to>
                                    </p:set>
                                    <p:animEffect transition="in" filter="dissolve">
                                      <p:cBhvr>
                                        <p:cTn id="21" dur="500"/>
                                        <p:tgtEl>
                                          <p:spTgt spid="582747"/>
                                        </p:tgtEl>
                                      </p:cBhvr>
                                    </p:animEffect>
                                  </p:childTnLst>
                                </p:cTn>
                              </p:par>
                              <p:par>
                                <p:cTn id="22" presetID="9" presetClass="entr" presetSubtype="0" fill="hold" nodeType="withEffect">
                                  <p:stCondLst>
                                    <p:cond delay="0"/>
                                  </p:stCondLst>
                                  <p:childTnLst>
                                    <p:set>
                                      <p:cBhvr>
                                        <p:cTn id="23" dur="1" fill="hold">
                                          <p:stCondLst>
                                            <p:cond delay="0"/>
                                          </p:stCondLst>
                                        </p:cTn>
                                        <p:tgtEl>
                                          <p:spTgt spid="582749"/>
                                        </p:tgtEl>
                                        <p:attrNameLst>
                                          <p:attrName>style.visibility</p:attrName>
                                        </p:attrNameLst>
                                      </p:cBhvr>
                                      <p:to>
                                        <p:strVal val="visible"/>
                                      </p:to>
                                    </p:set>
                                    <p:animEffect transition="in" filter="dissolve">
                                      <p:cBhvr>
                                        <p:cTn id="24" dur="500"/>
                                        <p:tgtEl>
                                          <p:spTgt spid="582749"/>
                                        </p:tgtEl>
                                      </p:cBhvr>
                                    </p:animEffect>
                                  </p:childTnLst>
                                </p:cTn>
                              </p:par>
                              <p:par>
                                <p:cTn id="25" presetID="9" presetClass="entr" presetSubtype="0" fill="hold" nodeType="withEffect">
                                  <p:stCondLst>
                                    <p:cond delay="0"/>
                                  </p:stCondLst>
                                  <p:childTnLst>
                                    <p:set>
                                      <p:cBhvr>
                                        <p:cTn id="26" dur="1" fill="hold">
                                          <p:stCondLst>
                                            <p:cond delay="0"/>
                                          </p:stCondLst>
                                        </p:cTn>
                                        <p:tgtEl>
                                          <p:spTgt spid="582750"/>
                                        </p:tgtEl>
                                        <p:attrNameLst>
                                          <p:attrName>style.visibility</p:attrName>
                                        </p:attrNameLst>
                                      </p:cBhvr>
                                      <p:to>
                                        <p:strVal val="visible"/>
                                      </p:to>
                                    </p:set>
                                    <p:animEffect transition="in" filter="dissolve">
                                      <p:cBhvr>
                                        <p:cTn id="27" dur="500"/>
                                        <p:tgtEl>
                                          <p:spTgt spid="58275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82751"/>
                                        </p:tgtEl>
                                        <p:attrNameLst>
                                          <p:attrName>style.visibility</p:attrName>
                                        </p:attrNameLst>
                                      </p:cBhvr>
                                      <p:to>
                                        <p:strVal val="visible"/>
                                      </p:to>
                                    </p:set>
                                    <p:animEffect transition="in" filter="dissolve">
                                      <p:cBhvr>
                                        <p:cTn id="30" dur="500"/>
                                        <p:tgtEl>
                                          <p:spTgt spid="58275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582658">
                                            <p:txEl>
                                              <p:pRg st="3" end="3"/>
                                            </p:txEl>
                                          </p:spTgt>
                                        </p:tgtEl>
                                        <p:attrNameLst>
                                          <p:attrName>style.visibility</p:attrName>
                                        </p:attrNameLst>
                                      </p:cBhvr>
                                      <p:to>
                                        <p:strVal val="visible"/>
                                      </p:to>
                                    </p:set>
                                    <p:animEffect transition="in" filter="dissolve">
                                      <p:cBhvr>
                                        <p:cTn id="35" dur="500"/>
                                        <p:tgtEl>
                                          <p:spTgt spid="582658">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582755"/>
                                        </p:tgtEl>
                                        <p:attrNameLst>
                                          <p:attrName>style.visibility</p:attrName>
                                        </p:attrNameLst>
                                      </p:cBhvr>
                                      <p:to>
                                        <p:strVal val="visible"/>
                                      </p:to>
                                    </p:set>
                                    <p:animEffect transition="in" filter="dissolve">
                                      <p:cBhvr>
                                        <p:cTn id="40" dur="500"/>
                                        <p:tgtEl>
                                          <p:spTgt spid="582755"/>
                                        </p:tgtEl>
                                      </p:cBhvr>
                                    </p:animEffect>
                                  </p:childTnLst>
                                </p:cTn>
                              </p:par>
                              <p:par>
                                <p:cTn id="41" presetID="9" presetClass="entr" presetSubtype="0" fill="hold" nodeType="withEffect">
                                  <p:stCondLst>
                                    <p:cond delay="0"/>
                                  </p:stCondLst>
                                  <p:childTnLst>
                                    <p:set>
                                      <p:cBhvr>
                                        <p:cTn id="42" dur="1" fill="hold">
                                          <p:stCondLst>
                                            <p:cond delay="0"/>
                                          </p:stCondLst>
                                        </p:cTn>
                                        <p:tgtEl>
                                          <p:spTgt spid="582752"/>
                                        </p:tgtEl>
                                        <p:attrNameLst>
                                          <p:attrName>style.visibility</p:attrName>
                                        </p:attrNameLst>
                                      </p:cBhvr>
                                      <p:to>
                                        <p:strVal val="visible"/>
                                      </p:to>
                                    </p:set>
                                    <p:animEffect transition="in" filter="dissolve">
                                      <p:cBhvr>
                                        <p:cTn id="43" dur="500"/>
                                        <p:tgtEl>
                                          <p:spTgt spid="582752"/>
                                        </p:tgtEl>
                                      </p:cBhvr>
                                    </p:animEffect>
                                  </p:childTnLst>
                                </p:cTn>
                              </p:par>
                              <p:par>
                                <p:cTn id="44" presetID="9" presetClass="entr" presetSubtype="0" fill="hold" nodeType="withEffect">
                                  <p:stCondLst>
                                    <p:cond delay="0"/>
                                  </p:stCondLst>
                                  <p:childTnLst>
                                    <p:set>
                                      <p:cBhvr>
                                        <p:cTn id="45" dur="1" fill="hold">
                                          <p:stCondLst>
                                            <p:cond delay="0"/>
                                          </p:stCondLst>
                                        </p:cTn>
                                        <p:tgtEl>
                                          <p:spTgt spid="582754"/>
                                        </p:tgtEl>
                                        <p:attrNameLst>
                                          <p:attrName>style.visibility</p:attrName>
                                        </p:attrNameLst>
                                      </p:cBhvr>
                                      <p:to>
                                        <p:strVal val="visible"/>
                                      </p:to>
                                    </p:set>
                                    <p:animEffect transition="in" filter="dissolve">
                                      <p:cBhvr>
                                        <p:cTn id="46" dur="500"/>
                                        <p:tgtEl>
                                          <p:spTgt spid="582754"/>
                                        </p:tgtEl>
                                      </p:cBhvr>
                                    </p:animEffect>
                                  </p:childTnLst>
                                </p:cTn>
                              </p:par>
                              <p:par>
                                <p:cTn id="47" presetID="9" presetClass="entr" presetSubtype="0" fill="hold" nodeType="withEffect">
                                  <p:stCondLst>
                                    <p:cond delay="0"/>
                                  </p:stCondLst>
                                  <p:childTnLst>
                                    <p:set>
                                      <p:cBhvr>
                                        <p:cTn id="48" dur="1" fill="hold">
                                          <p:stCondLst>
                                            <p:cond delay="0"/>
                                          </p:stCondLst>
                                        </p:cTn>
                                        <p:tgtEl>
                                          <p:spTgt spid="582753"/>
                                        </p:tgtEl>
                                        <p:attrNameLst>
                                          <p:attrName>style.visibility</p:attrName>
                                        </p:attrNameLst>
                                      </p:cBhvr>
                                      <p:to>
                                        <p:strVal val="visible"/>
                                      </p:to>
                                    </p:set>
                                    <p:animEffect transition="in" filter="dissolve">
                                      <p:cBhvr>
                                        <p:cTn id="49" dur="500"/>
                                        <p:tgtEl>
                                          <p:spTgt spid="58275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xit" presetSubtype="0" fill="hold" grpId="0" nodeType="clickEffect">
                                  <p:stCondLst>
                                    <p:cond delay="0"/>
                                  </p:stCondLst>
                                  <p:childTnLst>
                                    <p:animEffect transition="out" filter="dissolve">
                                      <p:cBhvr>
                                        <p:cTn id="53" dur="500"/>
                                        <p:tgtEl>
                                          <p:spTgt spid="582745"/>
                                        </p:tgtEl>
                                      </p:cBhvr>
                                    </p:animEffect>
                                    <p:set>
                                      <p:cBhvr>
                                        <p:cTn id="54" dur="1" fill="hold">
                                          <p:stCondLst>
                                            <p:cond delay="499"/>
                                          </p:stCondLst>
                                        </p:cTn>
                                        <p:tgtEl>
                                          <p:spTgt spid="582745"/>
                                        </p:tgtEl>
                                        <p:attrNameLst>
                                          <p:attrName>style.visibility</p:attrName>
                                        </p:attrNameLst>
                                      </p:cBhvr>
                                      <p:to>
                                        <p:strVal val="hidden"/>
                                      </p:to>
                                    </p:set>
                                  </p:childTnLst>
                                </p:cTn>
                              </p:par>
                              <p:par>
                                <p:cTn id="55" presetID="9" presetClass="exit" presetSubtype="0" fill="hold" grpId="0" nodeType="withEffect">
                                  <p:stCondLst>
                                    <p:cond delay="0"/>
                                  </p:stCondLst>
                                  <p:childTnLst>
                                    <p:animEffect transition="out" filter="dissolve">
                                      <p:cBhvr>
                                        <p:cTn id="56" dur="500"/>
                                        <p:tgtEl>
                                          <p:spTgt spid="582741"/>
                                        </p:tgtEl>
                                      </p:cBhvr>
                                    </p:animEffect>
                                    <p:set>
                                      <p:cBhvr>
                                        <p:cTn id="57" dur="1" fill="hold">
                                          <p:stCondLst>
                                            <p:cond delay="499"/>
                                          </p:stCondLst>
                                        </p:cTn>
                                        <p:tgtEl>
                                          <p:spTgt spid="582741"/>
                                        </p:tgtEl>
                                        <p:attrNameLst>
                                          <p:attrName>style.visibility</p:attrName>
                                        </p:attrNameLst>
                                      </p:cBhvr>
                                      <p:to>
                                        <p:strVal val="hidden"/>
                                      </p:to>
                                    </p:set>
                                  </p:childTnLst>
                                </p:cTn>
                              </p:par>
                              <p:par>
                                <p:cTn id="58" presetID="9" presetClass="entr" presetSubtype="0" fill="hold" grpId="0" nodeType="withEffect">
                                  <p:stCondLst>
                                    <p:cond delay="0"/>
                                  </p:stCondLst>
                                  <p:childTnLst>
                                    <p:set>
                                      <p:cBhvr>
                                        <p:cTn id="59" dur="1" fill="hold">
                                          <p:stCondLst>
                                            <p:cond delay="0"/>
                                          </p:stCondLst>
                                        </p:cTn>
                                        <p:tgtEl>
                                          <p:spTgt spid="582756"/>
                                        </p:tgtEl>
                                        <p:attrNameLst>
                                          <p:attrName>style.visibility</p:attrName>
                                        </p:attrNameLst>
                                      </p:cBhvr>
                                      <p:to>
                                        <p:strVal val="visible"/>
                                      </p:to>
                                    </p:set>
                                    <p:animEffect transition="in" filter="dissolve">
                                      <p:cBhvr>
                                        <p:cTn id="60" dur="500"/>
                                        <p:tgtEl>
                                          <p:spTgt spid="58275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582757"/>
                                        </p:tgtEl>
                                        <p:attrNameLst>
                                          <p:attrName>style.visibility</p:attrName>
                                        </p:attrNameLst>
                                      </p:cBhvr>
                                      <p:to>
                                        <p:strVal val="visible"/>
                                      </p:to>
                                    </p:set>
                                    <p:animEffect transition="in" filter="dissolve">
                                      <p:cBhvr>
                                        <p:cTn id="63" dur="500"/>
                                        <p:tgtEl>
                                          <p:spTgt spid="582757"/>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582758"/>
                                        </p:tgtEl>
                                        <p:attrNameLst>
                                          <p:attrName>style.visibility</p:attrName>
                                        </p:attrNameLst>
                                      </p:cBhvr>
                                      <p:to>
                                        <p:strVal val="visible"/>
                                      </p:to>
                                    </p:set>
                                    <p:animEffect transition="in" filter="dissolve">
                                      <p:cBhvr>
                                        <p:cTn id="66" dur="500"/>
                                        <p:tgtEl>
                                          <p:spTgt spid="58275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xit" presetSubtype="0" fill="hold" nodeType="clickEffect">
                                  <p:stCondLst>
                                    <p:cond delay="0"/>
                                  </p:stCondLst>
                                  <p:childTnLst>
                                    <p:animEffect transition="out" filter="dissolve">
                                      <p:cBhvr>
                                        <p:cTn id="70" dur="500"/>
                                        <p:tgtEl>
                                          <p:spTgt spid="582748"/>
                                        </p:tgtEl>
                                      </p:cBhvr>
                                    </p:animEffect>
                                    <p:set>
                                      <p:cBhvr>
                                        <p:cTn id="71" dur="1" fill="hold">
                                          <p:stCondLst>
                                            <p:cond delay="499"/>
                                          </p:stCondLst>
                                        </p:cTn>
                                        <p:tgtEl>
                                          <p:spTgt spid="582748"/>
                                        </p:tgtEl>
                                        <p:attrNameLst>
                                          <p:attrName>style.visibility</p:attrName>
                                        </p:attrNameLst>
                                      </p:cBhvr>
                                      <p:to>
                                        <p:strVal val="hidden"/>
                                      </p:to>
                                    </p:set>
                                  </p:childTnLst>
                                </p:cTn>
                              </p:par>
                              <p:par>
                                <p:cTn id="72" presetID="9" presetClass="exit" presetSubtype="0" fill="hold" nodeType="withEffect">
                                  <p:stCondLst>
                                    <p:cond delay="0"/>
                                  </p:stCondLst>
                                  <p:childTnLst>
                                    <p:animEffect transition="out" filter="dissolve">
                                      <p:cBhvr>
                                        <p:cTn id="73" dur="500"/>
                                        <p:tgtEl>
                                          <p:spTgt spid="582747"/>
                                        </p:tgtEl>
                                      </p:cBhvr>
                                    </p:animEffect>
                                    <p:set>
                                      <p:cBhvr>
                                        <p:cTn id="74" dur="1" fill="hold">
                                          <p:stCondLst>
                                            <p:cond delay="499"/>
                                          </p:stCondLst>
                                        </p:cTn>
                                        <p:tgtEl>
                                          <p:spTgt spid="582747"/>
                                        </p:tgtEl>
                                        <p:attrNameLst>
                                          <p:attrName>style.visibility</p:attrName>
                                        </p:attrNameLst>
                                      </p:cBhvr>
                                      <p:to>
                                        <p:strVal val="hidden"/>
                                      </p:to>
                                    </p:set>
                                  </p:childTnLst>
                                </p:cTn>
                              </p:par>
                              <p:par>
                                <p:cTn id="75" presetID="9" presetClass="exit" presetSubtype="0" fill="hold" nodeType="withEffect">
                                  <p:stCondLst>
                                    <p:cond delay="0"/>
                                  </p:stCondLst>
                                  <p:childTnLst>
                                    <p:animEffect transition="out" filter="dissolve">
                                      <p:cBhvr>
                                        <p:cTn id="76" dur="500"/>
                                        <p:tgtEl>
                                          <p:spTgt spid="582749"/>
                                        </p:tgtEl>
                                      </p:cBhvr>
                                    </p:animEffect>
                                    <p:set>
                                      <p:cBhvr>
                                        <p:cTn id="77" dur="1" fill="hold">
                                          <p:stCondLst>
                                            <p:cond delay="499"/>
                                          </p:stCondLst>
                                        </p:cTn>
                                        <p:tgtEl>
                                          <p:spTgt spid="582749"/>
                                        </p:tgtEl>
                                        <p:attrNameLst>
                                          <p:attrName>style.visibility</p:attrName>
                                        </p:attrNameLst>
                                      </p:cBhvr>
                                      <p:to>
                                        <p:strVal val="hidden"/>
                                      </p:to>
                                    </p:set>
                                  </p:childTnLst>
                                </p:cTn>
                              </p:par>
                              <p:par>
                                <p:cTn id="78" presetID="9" presetClass="exit" presetSubtype="0" fill="hold" nodeType="withEffect">
                                  <p:stCondLst>
                                    <p:cond delay="0"/>
                                  </p:stCondLst>
                                  <p:childTnLst>
                                    <p:animEffect transition="out" filter="dissolve">
                                      <p:cBhvr>
                                        <p:cTn id="79" dur="500"/>
                                        <p:tgtEl>
                                          <p:spTgt spid="582746"/>
                                        </p:tgtEl>
                                      </p:cBhvr>
                                    </p:animEffect>
                                    <p:set>
                                      <p:cBhvr>
                                        <p:cTn id="80" dur="1" fill="hold">
                                          <p:stCondLst>
                                            <p:cond delay="499"/>
                                          </p:stCondLst>
                                        </p:cTn>
                                        <p:tgtEl>
                                          <p:spTgt spid="582746"/>
                                        </p:tgtEl>
                                        <p:attrNameLst>
                                          <p:attrName>style.visibility</p:attrName>
                                        </p:attrNameLst>
                                      </p:cBhvr>
                                      <p:to>
                                        <p:strVal val="hidden"/>
                                      </p:to>
                                    </p:set>
                                  </p:childTnLst>
                                </p:cTn>
                              </p:par>
                              <p:par>
                                <p:cTn id="81" presetID="9" presetClass="exit" presetSubtype="0" fill="hold" grpId="1" nodeType="withEffect">
                                  <p:stCondLst>
                                    <p:cond delay="0"/>
                                  </p:stCondLst>
                                  <p:childTnLst>
                                    <p:animEffect transition="out" filter="dissolve">
                                      <p:cBhvr>
                                        <p:cTn id="82" dur="500"/>
                                        <p:tgtEl>
                                          <p:spTgt spid="582758"/>
                                        </p:tgtEl>
                                      </p:cBhvr>
                                    </p:animEffect>
                                    <p:set>
                                      <p:cBhvr>
                                        <p:cTn id="83" dur="1" fill="hold">
                                          <p:stCondLst>
                                            <p:cond delay="499"/>
                                          </p:stCondLst>
                                        </p:cTn>
                                        <p:tgtEl>
                                          <p:spTgt spid="582758"/>
                                        </p:tgtEl>
                                        <p:attrNameLst>
                                          <p:attrName>style.visibility</p:attrName>
                                        </p:attrNameLst>
                                      </p:cBhvr>
                                      <p:to>
                                        <p:strVal val="hidden"/>
                                      </p:to>
                                    </p:set>
                                  </p:childTnLst>
                                </p:cTn>
                              </p:par>
                              <p:par>
                                <p:cTn id="84" presetID="9" presetClass="exit" presetSubtype="0" fill="hold" nodeType="withEffect">
                                  <p:stCondLst>
                                    <p:cond delay="0"/>
                                  </p:stCondLst>
                                  <p:childTnLst>
                                    <p:animEffect transition="out" filter="dissolve">
                                      <p:cBhvr>
                                        <p:cTn id="85" dur="500"/>
                                        <p:tgtEl>
                                          <p:spTgt spid="582754"/>
                                        </p:tgtEl>
                                      </p:cBhvr>
                                    </p:animEffect>
                                    <p:set>
                                      <p:cBhvr>
                                        <p:cTn id="86" dur="1" fill="hold">
                                          <p:stCondLst>
                                            <p:cond delay="499"/>
                                          </p:stCondLst>
                                        </p:cTn>
                                        <p:tgtEl>
                                          <p:spTgt spid="582754"/>
                                        </p:tgtEl>
                                        <p:attrNameLst>
                                          <p:attrName>style.visibility</p:attrName>
                                        </p:attrNameLst>
                                      </p:cBhvr>
                                      <p:to>
                                        <p:strVal val="hidden"/>
                                      </p:to>
                                    </p:set>
                                  </p:childTnLst>
                                </p:cTn>
                              </p:par>
                              <p:par>
                                <p:cTn id="87" presetID="9" presetClass="exit" presetSubtype="0" fill="hold" nodeType="withEffect">
                                  <p:stCondLst>
                                    <p:cond delay="0"/>
                                  </p:stCondLst>
                                  <p:childTnLst>
                                    <p:animEffect transition="out" filter="dissolve">
                                      <p:cBhvr>
                                        <p:cTn id="88" dur="500"/>
                                        <p:tgtEl>
                                          <p:spTgt spid="582752"/>
                                        </p:tgtEl>
                                      </p:cBhvr>
                                    </p:animEffect>
                                    <p:set>
                                      <p:cBhvr>
                                        <p:cTn id="89" dur="1" fill="hold">
                                          <p:stCondLst>
                                            <p:cond delay="499"/>
                                          </p:stCondLst>
                                        </p:cTn>
                                        <p:tgtEl>
                                          <p:spTgt spid="582752"/>
                                        </p:tgtEl>
                                        <p:attrNameLst>
                                          <p:attrName>style.visibility</p:attrName>
                                        </p:attrNameLst>
                                      </p:cBhvr>
                                      <p:to>
                                        <p:strVal val="hidden"/>
                                      </p:to>
                                    </p:set>
                                  </p:childTnLst>
                                </p:cTn>
                              </p:par>
                              <p:par>
                                <p:cTn id="90" presetID="9" presetClass="exit" presetSubtype="0" fill="hold" nodeType="withEffect">
                                  <p:stCondLst>
                                    <p:cond delay="0"/>
                                  </p:stCondLst>
                                  <p:childTnLst>
                                    <p:animEffect transition="out" filter="dissolve">
                                      <p:cBhvr>
                                        <p:cTn id="91" dur="500"/>
                                        <p:tgtEl>
                                          <p:spTgt spid="582755"/>
                                        </p:tgtEl>
                                      </p:cBhvr>
                                    </p:animEffect>
                                    <p:set>
                                      <p:cBhvr>
                                        <p:cTn id="92" dur="1" fill="hold">
                                          <p:stCondLst>
                                            <p:cond delay="499"/>
                                          </p:stCondLst>
                                        </p:cTn>
                                        <p:tgtEl>
                                          <p:spTgt spid="582755"/>
                                        </p:tgtEl>
                                        <p:attrNameLst>
                                          <p:attrName>style.visibility</p:attrName>
                                        </p:attrNameLst>
                                      </p:cBhvr>
                                      <p:to>
                                        <p:strVal val="hidden"/>
                                      </p:to>
                                    </p:set>
                                  </p:childTnLst>
                                </p:cTn>
                              </p:par>
                              <p:par>
                                <p:cTn id="93" presetID="9" presetClass="exit" presetSubtype="0" fill="hold" nodeType="withEffect">
                                  <p:stCondLst>
                                    <p:cond delay="0"/>
                                  </p:stCondLst>
                                  <p:childTnLst>
                                    <p:animEffect transition="out" filter="dissolve">
                                      <p:cBhvr>
                                        <p:cTn id="94" dur="500"/>
                                        <p:tgtEl>
                                          <p:spTgt spid="582753"/>
                                        </p:tgtEl>
                                      </p:cBhvr>
                                    </p:animEffect>
                                    <p:set>
                                      <p:cBhvr>
                                        <p:cTn id="95" dur="1" fill="hold">
                                          <p:stCondLst>
                                            <p:cond delay="499"/>
                                          </p:stCondLst>
                                        </p:cTn>
                                        <p:tgtEl>
                                          <p:spTgt spid="5827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741" grpId="0"/>
      <p:bldP spid="582745" grpId="0"/>
      <p:bldP spid="582751" grpId="0"/>
      <p:bldP spid="582756" grpId="0"/>
      <p:bldP spid="582757" grpId="0"/>
      <p:bldP spid="582758" grpId="0"/>
      <p:bldP spid="582758"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xmlns="" id="{6226E9DB-48D1-4A6E-A336-EF8F59C05BFC}"/>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arr[1]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1.</a:t>
            </a:r>
            <a:endParaRPr lang="en-US" altLang="en-US" sz="2000" b="1">
              <a:solidFill>
                <a:schemeClr val="accent2"/>
              </a:solidFill>
              <a:cs typeface="Times New Roman" panose="02020603050405020304" pitchFamily="18" charset="0"/>
            </a:endParaRPr>
          </a:p>
        </p:txBody>
      </p:sp>
      <p:sp>
        <p:nvSpPr>
          <p:cNvPr id="592899" name="Text Box 3">
            <a:extLst>
              <a:ext uri="{FF2B5EF4-FFF2-40B4-BE49-F238E27FC236}">
                <a16:creationId xmlns:a16="http://schemas.microsoft.com/office/drawing/2014/main" xmlns="" id="{FF5CB834-9FFB-4F02-8708-1E0C851D7DF2}"/>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592901" name="AutoShape 5">
            <a:extLst>
              <a:ext uri="{FF2B5EF4-FFF2-40B4-BE49-F238E27FC236}">
                <a16:creationId xmlns:a16="http://schemas.microsoft.com/office/drawing/2014/main" xmlns="" id="{9647A04E-A83B-4793-BA21-C968A9FBD846}"/>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2902" name="Text Box 6">
            <a:extLst>
              <a:ext uri="{FF2B5EF4-FFF2-40B4-BE49-F238E27FC236}">
                <a16:creationId xmlns:a16="http://schemas.microsoft.com/office/drawing/2014/main" xmlns="" id="{5E1C5DD6-E93B-4F2A-8E3A-E24AFE3AFD00}"/>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92903" name="Text Box 7">
            <a:extLst>
              <a:ext uri="{FF2B5EF4-FFF2-40B4-BE49-F238E27FC236}">
                <a16:creationId xmlns:a16="http://schemas.microsoft.com/office/drawing/2014/main" xmlns="" id="{DCF507B8-3688-4C1A-9C25-A9B821E15D6A}"/>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2904" name="Text Box 8">
            <a:extLst>
              <a:ext uri="{FF2B5EF4-FFF2-40B4-BE49-F238E27FC236}">
                <a16:creationId xmlns:a16="http://schemas.microsoft.com/office/drawing/2014/main" xmlns="" id="{53CDBDD8-1BFD-4667-B413-F12B3F39BB6E}"/>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2905" name="Text Box 9">
            <a:extLst>
              <a:ext uri="{FF2B5EF4-FFF2-40B4-BE49-F238E27FC236}">
                <a16:creationId xmlns:a16="http://schemas.microsoft.com/office/drawing/2014/main" xmlns="" id="{EE7CE18F-3C16-4C5A-9538-AEA130BA05A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2906" name="Text Box 10">
            <a:extLst>
              <a:ext uri="{FF2B5EF4-FFF2-40B4-BE49-F238E27FC236}">
                <a16:creationId xmlns:a16="http://schemas.microsoft.com/office/drawing/2014/main" xmlns="" id="{43C51A1E-A84E-465F-A9DE-D38B70254A19}"/>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2907" name="Text Box 11">
            <a:extLst>
              <a:ext uri="{FF2B5EF4-FFF2-40B4-BE49-F238E27FC236}">
                <a16:creationId xmlns:a16="http://schemas.microsoft.com/office/drawing/2014/main" xmlns="" id="{4A54E9A6-D25F-42DE-91FD-81FDE97B6A32}"/>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2908" name="Line 12">
            <a:extLst>
              <a:ext uri="{FF2B5EF4-FFF2-40B4-BE49-F238E27FC236}">
                <a16:creationId xmlns:a16="http://schemas.microsoft.com/office/drawing/2014/main" xmlns="" id="{8F4E46F8-97EB-4150-A94D-B03A375E90EB}"/>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09" name="Line 13">
            <a:extLst>
              <a:ext uri="{FF2B5EF4-FFF2-40B4-BE49-F238E27FC236}">
                <a16:creationId xmlns:a16="http://schemas.microsoft.com/office/drawing/2014/main" xmlns="" id="{1EC25C89-C02C-42DE-8B48-6946C5E0F991}"/>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10" name="Line 14">
            <a:extLst>
              <a:ext uri="{FF2B5EF4-FFF2-40B4-BE49-F238E27FC236}">
                <a16:creationId xmlns:a16="http://schemas.microsoft.com/office/drawing/2014/main" xmlns="" id="{75F4DA68-B6D1-4580-8759-E7B21DF36FE1}"/>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11" name="Line 15">
            <a:extLst>
              <a:ext uri="{FF2B5EF4-FFF2-40B4-BE49-F238E27FC236}">
                <a16:creationId xmlns:a16="http://schemas.microsoft.com/office/drawing/2014/main" xmlns="" id="{F741A6B7-64AD-49EF-B27D-CFB0CA249D4D}"/>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12" name="Text Box 16">
            <a:extLst>
              <a:ext uri="{FF2B5EF4-FFF2-40B4-BE49-F238E27FC236}">
                <a16:creationId xmlns:a16="http://schemas.microsoft.com/office/drawing/2014/main" xmlns="" id="{8F6D1E37-3ECA-4D9A-97C9-8045175B297C}"/>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2913" name="Text Box 17">
            <a:extLst>
              <a:ext uri="{FF2B5EF4-FFF2-40B4-BE49-F238E27FC236}">
                <a16:creationId xmlns:a16="http://schemas.microsoft.com/office/drawing/2014/main" xmlns="" id="{5C523C85-7E0C-4355-ACD8-20D941EDC6C9}"/>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2914" name="Text Box 18">
            <a:extLst>
              <a:ext uri="{FF2B5EF4-FFF2-40B4-BE49-F238E27FC236}">
                <a16:creationId xmlns:a16="http://schemas.microsoft.com/office/drawing/2014/main" xmlns="" id="{301C0AAB-6CFB-4CD7-AA58-96AED46128FF}"/>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2915" name="Text Box 19">
            <a:extLst>
              <a:ext uri="{FF2B5EF4-FFF2-40B4-BE49-F238E27FC236}">
                <a16:creationId xmlns:a16="http://schemas.microsoft.com/office/drawing/2014/main" xmlns="" id="{B2F6901A-E7C8-429C-8B7C-EDB06386BD43}"/>
              </a:ext>
            </a:extLst>
          </p:cNvPr>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2916" name="Text Box 20">
            <a:extLst>
              <a:ext uri="{FF2B5EF4-FFF2-40B4-BE49-F238E27FC236}">
                <a16:creationId xmlns:a16="http://schemas.microsoft.com/office/drawing/2014/main" xmlns="" id="{C5BFDE23-34F6-4A33-BF1D-7BE71714C2E9}"/>
              </a:ext>
            </a:extLst>
          </p:cNvPr>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2917" name="AutoShape 21">
            <a:extLst>
              <a:ext uri="{FF2B5EF4-FFF2-40B4-BE49-F238E27FC236}">
                <a16:creationId xmlns:a16="http://schemas.microsoft.com/office/drawing/2014/main" xmlns="" id="{CE2D3140-CBF7-4D3A-83FD-76C66A623923}"/>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2918" name="Text Box 22">
            <a:extLst>
              <a:ext uri="{FF2B5EF4-FFF2-40B4-BE49-F238E27FC236}">
                <a16:creationId xmlns:a16="http://schemas.microsoft.com/office/drawing/2014/main" xmlns="" id="{971BB17B-D9A8-49FA-8565-ED49615B3668}"/>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92919" name="Text Box 23">
            <a:extLst>
              <a:ext uri="{FF2B5EF4-FFF2-40B4-BE49-F238E27FC236}">
                <a16:creationId xmlns:a16="http://schemas.microsoft.com/office/drawing/2014/main" xmlns="" id="{414A32DE-1DE0-4C34-849D-BF5413CEBB3D}"/>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2920" name="Text Box 24">
            <a:extLst>
              <a:ext uri="{FF2B5EF4-FFF2-40B4-BE49-F238E27FC236}">
                <a16:creationId xmlns:a16="http://schemas.microsoft.com/office/drawing/2014/main" xmlns="" id="{877EA832-3408-425F-86CB-08D4A0C55DBB}"/>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2921" name="Text Box 25">
            <a:extLst>
              <a:ext uri="{FF2B5EF4-FFF2-40B4-BE49-F238E27FC236}">
                <a16:creationId xmlns:a16="http://schemas.microsoft.com/office/drawing/2014/main" xmlns="" id="{661C6105-1B78-4BB7-B735-23BF557BA236}"/>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2922" name="Text Box 26">
            <a:extLst>
              <a:ext uri="{FF2B5EF4-FFF2-40B4-BE49-F238E27FC236}">
                <a16:creationId xmlns:a16="http://schemas.microsoft.com/office/drawing/2014/main" xmlns="" id="{CCB44D58-B629-4776-B860-08BB7B548813}"/>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2923" name="Text Box 27">
            <a:extLst>
              <a:ext uri="{FF2B5EF4-FFF2-40B4-BE49-F238E27FC236}">
                <a16:creationId xmlns:a16="http://schemas.microsoft.com/office/drawing/2014/main" xmlns="" id="{B8C00868-6AD6-4A23-A417-C1BAC4EB39AD}"/>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2924" name="Line 28">
            <a:extLst>
              <a:ext uri="{FF2B5EF4-FFF2-40B4-BE49-F238E27FC236}">
                <a16:creationId xmlns:a16="http://schemas.microsoft.com/office/drawing/2014/main" xmlns="" id="{03188011-6395-455F-9B74-B52926C6EB91}"/>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25" name="Line 29">
            <a:extLst>
              <a:ext uri="{FF2B5EF4-FFF2-40B4-BE49-F238E27FC236}">
                <a16:creationId xmlns:a16="http://schemas.microsoft.com/office/drawing/2014/main" xmlns="" id="{7E72B72A-FDC1-4358-BB58-0A2C1A3F107D}"/>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26" name="Line 30">
            <a:extLst>
              <a:ext uri="{FF2B5EF4-FFF2-40B4-BE49-F238E27FC236}">
                <a16:creationId xmlns:a16="http://schemas.microsoft.com/office/drawing/2014/main" xmlns="" id="{DAD38FB0-73A0-4DD5-8A8F-A49058926DFA}"/>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27" name="Line 31">
            <a:extLst>
              <a:ext uri="{FF2B5EF4-FFF2-40B4-BE49-F238E27FC236}">
                <a16:creationId xmlns:a16="http://schemas.microsoft.com/office/drawing/2014/main" xmlns="" id="{BEB07DD1-BC59-4237-829C-A78C19B891C6}"/>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28" name="Text Box 32">
            <a:extLst>
              <a:ext uri="{FF2B5EF4-FFF2-40B4-BE49-F238E27FC236}">
                <a16:creationId xmlns:a16="http://schemas.microsoft.com/office/drawing/2014/main" xmlns="" id="{8C9A94FA-DAA1-4D72-A280-C545A442DFFB}"/>
              </a:ext>
            </a:extLst>
          </p:cNvPr>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2929" name="Text Box 33">
            <a:extLst>
              <a:ext uri="{FF2B5EF4-FFF2-40B4-BE49-F238E27FC236}">
                <a16:creationId xmlns:a16="http://schemas.microsoft.com/office/drawing/2014/main" xmlns="" id="{27EBA240-A418-4D08-B0ED-A9FD4FB335D9}"/>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2930" name="Text Box 34">
            <a:extLst>
              <a:ext uri="{FF2B5EF4-FFF2-40B4-BE49-F238E27FC236}">
                <a16:creationId xmlns:a16="http://schemas.microsoft.com/office/drawing/2014/main" xmlns="" id="{B42C5FE7-64BB-421F-AA3F-6CD3D9D2F89C}"/>
              </a:ext>
            </a:extLst>
          </p:cNvPr>
          <p:cNvSpPr txBox="1">
            <a:spLocks noChangeArrowheads="1"/>
          </p:cNvSpPr>
          <p:nvPr/>
        </p:nvSpPr>
        <p:spPr bwMode="auto">
          <a:xfrm>
            <a:off x="4267200"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2933" name="Line 37">
            <a:extLst>
              <a:ext uri="{FF2B5EF4-FFF2-40B4-BE49-F238E27FC236}">
                <a16:creationId xmlns:a16="http://schemas.microsoft.com/office/drawing/2014/main" xmlns="" id="{CFE94028-6281-4E0F-BED0-79266100B840}"/>
              </a:ext>
            </a:extLst>
          </p:cNvPr>
          <p:cNvSpPr>
            <a:spLocks noChangeShapeType="1"/>
          </p:cNvSpPr>
          <p:nvPr/>
        </p:nvSpPr>
        <p:spPr bwMode="auto">
          <a:xfrm flipV="1">
            <a:off x="29241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46" name="Text Box 50">
            <a:extLst>
              <a:ext uri="{FF2B5EF4-FFF2-40B4-BE49-F238E27FC236}">
                <a16:creationId xmlns:a16="http://schemas.microsoft.com/office/drawing/2014/main" xmlns="" id="{B20870BD-D289-456C-8B6A-7E7B5CEBE092}"/>
              </a:ext>
            </a:extLst>
          </p:cNvPr>
          <p:cNvSpPr txBox="1">
            <a:spLocks noChangeArrowheads="1"/>
          </p:cNvSpPr>
          <p:nvPr/>
        </p:nvSpPr>
        <p:spPr bwMode="auto">
          <a:xfrm>
            <a:off x="1538288" y="4965700"/>
            <a:ext cx="65389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The second smallest value is placed at its correct location after Pass 2</a:t>
            </a:r>
          </a:p>
        </p:txBody>
      </p:sp>
      <p:sp>
        <p:nvSpPr>
          <p:cNvPr id="592947" name="Text Box 51">
            <a:extLst>
              <a:ext uri="{FF2B5EF4-FFF2-40B4-BE49-F238E27FC236}">
                <a16:creationId xmlns:a16="http://schemas.microsoft.com/office/drawing/2014/main" xmlns="" id="{B1674F12-7BA0-4FEE-B985-0A470CC0E13D}"/>
              </a:ext>
            </a:extLst>
          </p:cNvPr>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2948" name="Text Box 52">
            <a:extLst>
              <a:ext uri="{FF2B5EF4-FFF2-40B4-BE49-F238E27FC236}">
                <a16:creationId xmlns:a16="http://schemas.microsoft.com/office/drawing/2014/main" xmlns="" id="{A68CFC7A-EC83-4B30-9033-71C80B7693B6}"/>
              </a:ext>
            </a:extLst>
          </p:cNvPr>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0" name="Rectangle 39">
            <a:extLst>
              <a:ext uri="{FF2B5EF4-FFF2-40B4-BE49-F238E27FC236}">
                <a16:creationId xmlns:a16="http://schemas.microsoft.com/office/drawing/2014/main" xmlns="" id="{9A150360-D6EA-41F2-9054-0A0BFC5F23DA}"/>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92946"/>
                                        </p:tgtEl>
                                        <p:attrNameLst>
                                          <p:attrName>style.visibility</p:attrName>
                                        </p:attrNameLst>
                                      </p:cBhvr>
                                      <p:to>
                                        <p:strVal val="visible"/>
                                      </p:to>
                                    </p:set>
                                    <p:animEffect transition="in" filter="dissolve">
                                      <p:cBhvr>
                                        <p:cTn id="7" dur="500"/>
                                        <p:tgtEl>
                                          <p:spTgt spid="592946"/>
                                        </p:tgtEl>
                                      </p:cBhvr>
                                    </p:animEffect>
                                  </p:childTnLst>
                                </p:cTn>
                              </p:par>
                              <p:par>
                                <p:cTn id="8" presetID="9" presetClass="exit" presetSubtype="0" fill="hold" nodeType="withEffect">
                                  <p:stCondLst>
                                    <p:cond delay="0"/>
                                  </p:stCondLst>
                                  <p:childTnLst>
                                    <p:animEffect transition="out" filter="dissolve">
                                      <p:cBhvr>
                                        <p:cTn id="9" dur="500"/>
                                        <p:tgtEl>
                                          <p:spTgt spid="592898">
                                            <p:txEl>
                                              <p:pRg st="2" end="2"/>
                                            </p:txEl>
                                          </p:spTgt>
                                        </p:tgtEl>
                                      </p:cBhvr>
                                    </p:animEffect>
                                    <p:set>
                                      <p:cBhvr>
                                        <p:cTn id="10" dur="1" fill="hold">
                                          <p:stCondLst>
                                            <p:cond delay="499"/>
                                          </p:stCondLst>
                                        </p:cTn>
                                        <p:tgtEl>
                                          <p:spTgt spid="592898">
                                            <p:txEl>
                                              <p:pRg st="2" end="2"/>
                                            </p:txEl>
                                          </p:spTgt>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592898">
                                            <p:txEl>
                                              <p:pRg st="3" end="3"/>
                                            </p:txEl>
                                          </p:spTgt>
                                        </p:tgtEl>
                                      </p:cBhvr>
                                    </p:animEffect>
                                    <p:set>
                                      <p:cBhvr>
                                        <p:cTn id="13" dur="1" fill="hold">
                                          <p:stCondLst>
                                            <p:cond delay="499"/>
                                          </p:stCondLst>
                                        </p:cTn>
                                        <p:tgtEl>
                                          <p:spTgt spid="592898">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xmlns="" id="{B3838F6F-2A3D-4B88-9F81-50D20BFE890E}"/>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arr[2] to arr[n </a:t>
            </a:r>
            <a:r>
              <a:rPr lang="en-IN" altLang="en-US">
                <a:solidFill>
                  <a:schemeClr val="accent2"/>
                </a:solidFill>
              </a:rPr>
              <a:t>–</a:t>
            </a:r>
            <a:r>
              <a:rPr lang="en-IN" altLang="en-US"/>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2.</a:t>
            </a:r>
            <a:endParaRPr lang="en-US" altLang="en-US" sz="2000">
              <a:solidFill>
                <a:schemeClr val="accent2"/>
              </a:solidFill>
            </a:endParaRPr>
          </a:p>
        </p:txBody>
      </p:sp>
      <p:sp>
        <p:nvSpPr>
          <p:cNvPr id="584707" name="Text Box 3">
            <a:extLst>
              <a:ext uri="{FF2B5EF4-FFF2-40B4-BE49-F238E27FC236}">
                <a16:creationId xmlns:a16="http://schemas.microsoft.com/office/drawing/2014/main" xmlns="" id="{A14F76B8-1AE9-4D4B-8ADF-0EED66E295BC}"/>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584709" name="AutoShape 5">
            <a:extLst>
              <a:ext uri="{FF2B5EF4-FFF2-40B4-BE49-F238E27FC236}">
                <a16:creationId xmlns:a16="http://schemas.microsoft.com/office/drawing/2014/main" xmlns="" id="{56F2FAB3-F5F9-4030-8426-6A248FEFA3C1}"/>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4710" name="Text Box 6">
            <a:extLst>
              <a:ext uri="{FF2B5EF4-FFF2-40B4-BE49-F238E27FC236}">
                <a16:creationId xmlns:a16="http://schemas.microsoft.com/office/drawing/2014/main" xmlns="" id="{0D00417C-4FC5-4572-8C67-B9D769803237}"/>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84711" name="Text Box 7">
            <a:extLst>
              <a:ext uri="{FF2B5EF4-FFF2-40B4-BE49-F238E27FC236}">
                <a16:creationId xmlns:a16="http://schemas.microsoft.com/office/drawing/2014/main" xmlns="" id="{3812E518-1259-4B1F-9139-A555A697AC4F}"/>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4712" name="Text Box 8">
            <a:extLst>
              <a:ext uri="{FF2B5EF4-FFF2-40B4-BE49-F238E27FC236}">
                <a16:creationId xmlns:a16="http://schemas.microsoft.com/office/drawing/2014/main" xmlns="" id="{12DC733A-0FD5-48F8-8B35-A66F4C58AFA8}"/>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4713" name="Text Box 9">
            <a:extLst>
              <a:ext uri="{FF2B5EF4-FFF2-40B4-BE49-F238E27FC236}">
                <a16:creationId xmlns:a16="http://schemas.microsoft.com/office/drawing/2014/main" xmlns="" id="{6B374C15-8B91-4280-A057-C170E6A208E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4714" name="Text Box 10">
            <a:extLst>
              <a:ext uri="{FF2B5EF4-FFF2-40B4-BE49-F238E27FC236}">
                <a16:creationId xmlns:a16="http://schemas.microsoft.com/office/drawing/2014/main" xmlns="" id="{EF62D20A-D9DC-44D6-90B5-344F5E3541A9}"/>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4715" name="Text Box 11">
            <a:extLst>
              <a:ext uri="{FF2B5EF4-FFF2-40B4-BE49-F238E27FC236}">
                <a16:creationId xmlns:a16="http://schemas.microsoft.com/office/drawing/2014/main" xmlns="" id="{77E36C93-1317-4E7C-935B-5D5F16E8FED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4716" name="Line 12">
            <a:extLst>
              <a:ext uri="{FF2B5EF4-FFF2-40B4-BE49-F238E27FC236}">
                <a16:creationId xmlns:a16="http://schemas.microsoft.com/office/drawing/2014/main" xmlns="" id="{C48EF2B8-0953-4153-9587-001679A469CE}"/>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17" name="Line 13">
            <a:extLst>
              <a:ext uri="{FF2B5EF4-FFF2-40B4-BE49-F238E27FC236}">
                <a16:creationId xmlns:a16="http://schemas.microsoft.com/office/drawing/2014/main" xmlns="" id="{0742AF66-C22E-4449-AC3C-232B5535B842}"/>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18" name="Line 14">
            <a:extLst>
              <a:ext uri="{FF2B5EF4-FFF2-40B4-BE49-F238E27FC236}">
                <a16:creationId xmlns:a16="http://schemas.microsoft.com/office/drawing/2014/main" xmlns="" id="{1454A727-9E9A-4E89-AA85-10012DBE4309}"/>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19" name="Line 15">
            <a:extLst>
              <a:ext uri="{FF2B5EF4-FFF2-40B4-BE49-F238E27FC236}">
                <a16:creationId xmlns:a16="http://schemas.microsoft.com/office/drawing/2014/main" xmlns="" id="{426D4E5D-3741-4C1B-ABB4-B31EBFA850A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20" name="Text Box 16">
            <a:extLst>
              <a:ext uri="{FF2B5EF4-FFF2-40B4-BE49-F238E27FC236}">
                <a16:creationId xmlns:a16="http://schemas.microsoft.com/office/drawing/2014/main" xmlns="" id="{07F81494-8474-4228-B439-BF2615B5ADE5}"/>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4721" name="Text Box 17">
            <a:extLst>
              <a:ext uri="{FF2B5EF4-FFF2-40B4-BE49-F238E27FC236}">
                <a16:creationId xmlns:a16="http://schemas.microsoft.com/office/drawing/2014/main" xmlns="" id="{1817D4F4-DA8D-4D40-8071-12ABED60C8C5}"/>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4722" name="Text Box 18">
            <a:extLst>
              <a:ext uri="{FF2B5EF4-FFF2-40B4-BE49-F238E27FC236}">
                <a16:creationId xmlns:a16="http://schemas.microsoft.com/office/drawing/2014/main" xmlns="" id="{4A572D89-6388-406B-A46D-10F24E18E62F}"/>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4723" name="Text Box 19">
            <a:extLst>
              <a:ext uri="{FF2B5EF4-FFF2-40B4-BE49-F238E27FC236}">
                <a16:creationId xmlns:a16="http://schemas.microsoft.com/office/drawing/2014/main" xmlns="" id="{9C51E997-CED4-4191-AEE0-11D016D19C9E}"/>
              </a:ext>
            </a:extLst>
          </p:cNvPr>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4724" name="Text Box 20">
            <a:extLst>
              <a:ext uri="{FF2B5EF4-FFF2-40B4-BE49-F238E27FC236}">
                <a16:creationId xmlns:a16="http://schemas.microsoft.com/office/drawing/2014/main" xmlns="" id="{B9C5346D-1A65-4001-9F34-235F21FC928E}"/>
              </a:ext>
            </a:extLst>
          </p:cNvPr>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4725" name="AutoShape 21">
            <a:extLst>
              <a:ext uri="{FF2B5EF4-FFF2-40B4-BE49-F238E27FC236}">
                <a16:creationId xmlns:a16="http://schemas.microsoft.com/office/drawing/2014/main" xmlns="" id="{56208B61-ED21-4C22-B2D6-4C70C0F5A420}"/>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4726" name="Text Box 22">
            <a:extLst>
              <a:ext uri="{FF2B5EF4-FFF2-40B4-BE49-F238E27FC236}">
                <a16:creationId xmlns:a16="http://schemas.microsoft.com/office/drawing/2014/main" xmlns="" id="{100816FB-8109-4FF0-818F-5FE3ADA5FADB}"/>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84727" name="Text Box 23">
            <a:extLst>
              <a:ext uri="{FF2B5EF4-FFF2-40B4-BE49-F238E27FC236}">
                <a16:creationId xmlns:a16="http://schemas.microsoft.com/office/drawing/2014/main" xmlns="" id="{C8B8E476-5008-4C4A-B9DD-256A5C505270}"/>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4728" name="Text Box 24">
            <a:extLst>
              <a:ext uri="{FF2B5EF4-FFF2-40B4-BE49-F238E27FC236}">
                <a16:creationId xmlns:a16="http://schemas.microsoft.com/office/drawing/2014/main" xmlns="" id="{7B3488B2-2B78-44A1-8386-2EB87E699C35}"/>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4729" name="Text Box 25">
            <a:extLst>
              <a:ext uri="{FF2B5EF4-FFF2-40B4-BE49-F238E27FC236}">
                <a16:creationId xmlns:a16="http://schemas.microsoft.com/office/drawing/2014/main" xmlns="" id="{62EC889C-FDB7-4141-B3B3-5FBB06C82D6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4730" name="Text Box 26">
            <a:extLst>
              <a:ext uri="{FF2B5EF4-FFF2-40B4-BE49-F238E27FC236}">
                <a16:creationId xmlns:a16="http://schemas.microsoft.com/office/drawing/2014/main" xmlns="" id="{71037365-4142-401B-BF54-0B1E121F535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4731" name="Text Box 27">
            <a:extLst>
              <a:ext uri="{FF2B5EF4-FFF2-40B4-BE49-F238E27FC236}">
                <a16:creationId xmlns:a16="http://schemas.microsoft.com/office/drawing/2014/main" xmlns="" id="{9AD223B5-0E04-47B6-9D3F-9EEEA8A6EE4D}"/>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4732" name="Line 28">
            <a:extLst>
              <a:ext uri="{FF2B5EF4-FFF2-40B4-BE49-F238E27FC236}">
                <a16:creationId xmlns:a16="http://schemas.microsoft.com/office/drawing/2014/main" xmlns="" id="{EC700E1E-EBA7-454D-8F4A-B54EBC1A6FE9}"/>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33" name="Line 29">
            <a:extLst>
              <a:ext uri="{FF2B5EF4-FFF2-40B4-BE49-F238E27FC236}">
                <a16:creationId xmlns:a16="http://schemas.microsoft.com/office/drawing/2014/main" xmlns="" id="{0D6D2533-5F11-4DA5-8423-4A92573352C1}"/>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34" name="Line 30">
            <a:extLst>
              <a:ext uri="{FF2B5EF4-FFF2-40B4-BE49-F238E27FC236}">
                <a16:creationId xmlns:a16="http://schemas.microsoft.com/office/drawing/2014/main" xmlns="" id="{76D5879D-5DFA-472A-B399-135315219B3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35" name="Line 31">
            <a:extLst>
              <a:ext uri="{FF2B5EF4-FFF2-40B4-BE49-F238E27FC236}">
                <a16:creationId xmlns:a16="http://schemas.microsoft.com/office/drawing/2014/main" xmlns="" id="{BB6FC655-F4AE-4890-89E1-53E41089175A}"/>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36" name="Text Box 32">
            <a:extLst>
              <a:ext uri="{FF2B5EF4-FFF2-40B4-BE49-F238E27FC236}">
                <a16:creationId xmlns:a16="http://schemas.microsoft.com/office/drawing/2014/main" xmlns="" id="{33471C35-804F-4ED6-9855-00706EE6DB9C}"/>
              </a:ext>
            </a:extLst>
          </p:cNvPr>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4737" name="Text Box 33">
            <a:extLst>
              <a:ext uri="{FF2B5EF4-FFF2-40B4-BE49-F238E27FC236}">
                <a16:creationId xmlns:a16="http://schemas.microsoft.com/office/drawing/2014/main" xmlns="" id="{FAE76CCC-4E54-4242-B8EF-C4F1D0F1B993}"/>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4749" name="Line 45">
            <a:extLst>
              <a:ext uri="{FF2B5EF4-FFF2-40B4-BE49-F238E27FC236}">
                <a16:creationId xmlns:a16="http://schemas.microsoft.com/office/drawing/2014/main" xmlns="" id="{56188D31-3A6F-45F4-9187-49CF72A370FD}"/>
              </a:ext>
            </a:extLst>
          </p:cNvPr>
          <p:cNvSpPr>
            <a:spLocks noChangeShapeType="1"/>
          </p:cNvSpPr>
          <p:nvPr/>
        </p:nvSpPr>
        <p:spPr bwMode="auto">
          <a:xfrm>
            <a:off x="32004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50" name="Line 46">
            <a:extLst>
              <a:ext uri="{FF2B5EF4-FFF2-40B4-BE49-F238E27FC236}">
                <a16:creationId xmlns:a16="http://schemas.microsoft.com/office/drawing/2014/main" xmlns="" id="{FDE0FE6F-2FA6-4B95-BEDE-A3F5ADA6A481}"/>
              </a:ext>
            </a:extLst>
          </p:cNvPr>
          <p:cNvSpPr>
            <a:spLocks noChangeShapeType="1"/>
          </p:cNvSpPr>
          <p:nvPr/>
        </p:nvSpPr>
        <p:spPr bwMode="auto">
          <a:xfrm>
            <a:off x="32004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51" name="Line 47">
            <a:extLst>
              <a:ext uri="{FF2B5EF4-FFF2-40B4-BE49-F238E27FC236}">
                <a16:creationId xmlns:a16="http://schemas.microsoft.com/office/drawing/2014/main" xmlns="" id="{29F76BBC-39DE-4D3A-91DA-6B84979B58E2}"/>
              </a:ext>
            </a:extLst>
          </p:cNvPr>
          <p:cNvSpPr>
            <a:spLocks noChangeShapeType="1"/>
          </p:cNvSpPr>
          <p:nvPr/>
        </p:nvSpPr>
        <p:spPr bwMode="auto">
          <a:xfrm flipV="1">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52" name="Line 48">
            <a:extLst>
              <a:ext uri="{FF2B5EF4-FFF2-40B4-BE49-F238E27FC236}">
                <a16:creationId xmlns:a16="http://schemas.microsoft.com/office/drawing/2014/main" xmlns="" id="{472CA518-C02A-4B1B-9ED0-A20F5D2B3CB0}"/>
              </a:ext>
            </a:extLst>
          </p:cNvPr>
          <p:cNvSpPr>
            <a:spLocks noChangeShapeType="1"/>
          </p:cNvSpPr>
          <p:nvPr/>
        </p:nvSpPr>
        <p:spPr bwMode="auto">
          <a:xfrm flipV="1">
            <a:off x="319087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54" name="Line 50">
            <a:extLst>
              <a:ext uri="{FF2B5EF4-FFF2-40B4-BE49-F238E27FC236}">
                <a16:creationId xmlns:a16="http://schemas.microsoft.com/office/drawing/2014/main" xmlns="" id="{E098050D-7B81-4830-859C-E6C4C2CBB8B4}"/>
              </a:ext>
            </a:extLst>
          </p:cNvPr>
          <p:cNvSpPr>
            <a:spLocks noChangeShapeType="1"/>
          </p:cNvSpPr>
          <p:nvPr/>
        </p:nvSpPr>
        <p:spPr bwMode="auto">
          <a:xfrm flipV="1">
            <a:off x="3475038"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55" name="Text Box 51">
            <a:extLst>
              <a:ext uri="{FF2B5EF4-FFF2-40B4-BE49-F238E27FC236}">
                <a16:creationId xmlns:a16="http://schemas.microsoft.com/office/drawing/2014/main" xmlns="" id="{DA0ECD0F-FD26-49F9-8755-6DA4D6F00B93}"/>
              </a:ext>
            </a:extLst>
          </p:cNvPr>
          <p:cNvSpPr txBox="1">
            <a:spLocks noChangeArrowheads="1"/>
          </p:cNvSpPr>
          <p:nvPr/>
        </p:nvSpPr>
        <p:spPr bwMode="auto">
          <a:xfrm>
            <a:off x="3200400" y="4987925"/>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min</a:t>
            </a:r>
          </a:p>
        </p:txBody>
      </p:sp>
      <p:sp>
        <p:nvSpPr>
          <p:cNvPr id="584757" name="Text Box 53">
            <a:extLst>
              <a:ext uri="{FF2B5EF4-FFF2-40B4-BE49-F238E27FC236}">
                <a16:creationId xmlns:a16="http://schemas.microsoft.com/office/drawing/2014/main" xmlns="" id="{5E408110-363B-43DD-AA55-CE590497C0C8}"/>
              </a:ext>
            </a:extLst>
          </p:cNvPr>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4758" name="Text Box 54">
            <a:extLst>
              <a:ext uri="{FF2B5EF4-FFF2-40B4-BE49-F238E27FC236}">
                <a16:creationId xmlns:a16="http://schemas.microsoft.com/office/drawing/2014/main" xmlns="" id="{D31EA5FA-250F-4CEC-B329-1AD92F2D8590}"/>
              </a:ext>
            </a:extLst>
          </p:cNvPr>
          <p:cNvSpPr txBox="1">
            <a:spLocks noChangeArrowheads="1"/>
          </p:cNvSpPr>
          <p:nvPr/>
        </p:nvSpPr>
        <p:spPr bwMode="auto">
          <a:xfrm>
            <a:off x="4267200"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4759" name="Text Box 55">
            <a:extLst>
              <a:ext uri="{FF2B5EF4-FFF2-40B4-BE49-F238E27FC236}">
                <a16:creationId xmlns:a16="http://schemas.microsoft.com/office/drawing/2014/main" xmlns="" id="{8395A64D-D399-4CBB-A003-ADFA144903F2}"/>
              </a:ext>
            </a:extLst>
          </p:cNvPr>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44" name="Rectangle 43">
            <a:extLst>
              <a:ext uri="{FF2B5EF4-FFF2-40B4-BE49-F238E27FC236}">
                <a16:creationId xmlns:a16="http://schemas.microsoft.com/office/drawing/2014/main" xmlns="" id="{103FB39A-E81D-476B-9C01-289264A2AB9C}"/>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84706">
                                            <p:txEl>
                                              <p:pRg st="0" end="0"/>
                                            </p:txEl>
                                          </p:spTgt>
                                        </p:tgtEl>
                                        <p:attrNameLst>
                                          <p:attrName>style.visibility</p:attrName>
                                        </p:attrNameLst>
                                      </p:cBhvr>
                                      <p:to>
                                        <p:strVal val="visible"/>
                                      </p:to>
                                    </p:set>
                                    <p:animEffect transition="in" filter="dissolve">
                                      <p:cBhvr>
                                        <p:cTn id="7" dur="500"/>
                                        <p:tgtEl>
                                          <p:spTgt spid="58470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84706">
                                            <p:txEl>
                                              <p:pRg st="2" end="2"/>
                                            </p:txEl>
                                          </p:spTgt>
                                        </p:tgtEl>
                                        <p:attrNameLst>
                                          <p:attrName>style.visibility</p:attrName>
                                        </p:attrNameLst>
                                      </p:cBhvr>
                                      <p:to>
                                        <p:strVal val="visible"/>
                                      </p:to>
                                    </p:set>
                                    <p:animEffect transition="in" filter="dissolve">
                                      <p:cBhvr>
                                        <p:cTn id="10" dur="500"/>
                                        <p:tgtEl>
                                          <p:spTgt spid="584706">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84750"/>
                                        </p:tgtEl>
                                        <p:attrNameLst>
                                          <p:attrName>style.visibility</p:attrName>
                                        </p:attrNameLst>
                                      </p:cBhvr>
                                      <p:to>
                                        <p:strVal val="visible"/>
                                      </p:to>
                                    </p:set>
                                    <p:animEffect transition="in" filter="dissolve">
                                      <p:cBhvr>
                                        <p:cTn id="15" dur="500"/>
                                        <p:tgtEl>
                                          <p:spTgt spid="584750"/>
                                        </p:tgtEl>
                                      </p:cBhvr>
                                    </p:animEffect>
                                  </p:childTnLst>
                                </p:cTn>
                              </p:par>
                              <p:par>
                                <p:cTn id="16" presetID="9" presetClass="entr" presetSubtype="0" fill="hold" nodeType="withEffect">
                                  <p:stCondLst>
                                    <p:cond delay="0"/>
                                  </p:stCondLst>
                                  <p:childTnLst>
                                    <p:set>
                                      <p:cBhvr>
                                        <p:cTn id="17" dur="1" fill="hold">
                                          <p:stCondLst>
                                            <p:cond delay="0"/>
                                          </p:stCondLst>
                                        </p:cTn>
                                        <p:tgtEl>
                                          <p:spTgt spid="584752"/>
                                        </p:tgtEl>
                                        <p:attrNameLst>
                                          <p:attrName>style.visibility</p:attrName>
                                        </p:attrNameLst>
                                      </p:cBhvr>
                                      <p:to>
                                        <p:strVal val="visible"/>
                                      </p:to>
                                    </p:set>
                                    <p:animEffect transition="in" filter="dissolve">
                                      <p:cBhvr>
                                        <p:cTn id="18" dur="500"/>
                                        <p:tgtEl>
                                          <p:spTgt spid="584752"/>
                                        </p:tgtEl>
                                      </p:cBhvr>
                                    </p:animEffect>
                                  </p:childTnLst>
                                </p:cTn>
                              </p:par>
                              <p:par>
                                <p:cTn id="19" presetID="9" presetClass="entr" presetSubtype="0" fill="hold" nodeType="withEffect">
                                  <p:stCondLst>
                                    <p:cond delay="0"/>
                                  </p:stCondLst>
                                  <p:childTnLst>
                                    <p:set>
                                      <p:cBhvr>
                                        <p:cTn id="20" dur="1" fill="hold">
                                          <p:stCondLst>
                                            <p:cond delay="0"/>
                                          </p:stCondLst>
                                        </p:cTn>
                                        <p:tgtEl>
                                          <p:spTgt spid="584749"/>
                                        </p:tgtEl>
                                        <p:attrNameLst>
                                          <p:attrName>style.visibility</p:attrName>
                                        </p:attrNameLst>
                                      </p:cBhvr>
                                      <p:to>
                                        <p:strVal val="visible"/>
                                      </p:to>
                                    </p:set>
                                    <p:animEffect transition="in" filter="dissolve">
                                      <p:cBhvr>
                                        <p:cTn id="21" dur="500"/>
                                        <p:tgtEl>
                                          <p:spTgt spid="584749"/>
                                        </p:tgtEl>
                                      </p:cBhvr>
                                    </p:animEffect>
                                  </p:childTnLst>
                                </p:cTn>
                              </p:par>
                              <p:par>
                                <p:cTn id="22" presetID="9" presetClass="entr" presetSubtype="0" fill="hold" nodeType="withEffect">
                                  <p:stCondLst>
                                    <p:cond delay="0"/>
                                  </p:stCondLst>
                                  <p:childTnLst>
                                    <p:set>
                                      <p:cBhvr>
                                        <p:cTn id="23" dur="1" fill="hold">
                                          <p:stCondLst>
                                            <p:cond delay="0"/>
                                          </p:stCondLst>
                                        </p:cTn>
                                        <p:tgtEl>
                                          <p:spTgt spid="584751"/>
                                        </p:tgtEl>
                                        <p:attrNameLst>
                                          <p:attrName>style.visibility</p:attrName>
                                        </p:attrNameLst>
                                      </p:cBhvr>
                                      <p:to>
                                        <p:strVal val="visible"/>
                                      </p:to>
                                    </p:set>
                                    <p:animEffect transition="in" filter="dissolve">
                                      <p:cBhvr>
                                        <p:cTn id="24" dur="500"/>
                                        <p:tgtEl>
                                          <p:spTgt spid="584751"/>
                                        </p:tgtEl>
                                      </p:cBhvr>
                                    </p:animEffect>
                                  </p:childTnLst>
                                </p:cTn>
                              </p:par>
                              <p:par>
                                <p:cTn id="25" presetID="9" presetClass="entr" presetSubtype="0" fill="hold" nodeType="withEffect">
                                  <p:stCondLst>
                                    <p:cond delay="0"/>
                                  </p:stCondLst>
                                  <p:childTnLst>
                                    <p:set>
                                      <p:cBhvr>
                                        <p:cTn id="26" dur="1" fill="hold">
                                          <p:stCondLst>
                                            <p:cond delay="0"/>
                                          </p:stCondLst>
                                        </p:cTn>
                                        <p:tgtEl>
                                          <p:spTgt spid="584754"/>
                                        </p:tgtEl>
                                        <p:attrNameLst>
                                          <p:attrName>style.visibility</p:attrName>
                                        </p:attrNameLst>
                                      </p:cBhvr>
                                      <p:to>
                                        <p:strVal val="visible"/>
                                      </p:to>
                                    </p:set>
                                    <p:animEffect transition="in" filter="dissolve">
                                      <p:cBhvr>
                                        <p:cTn id="27" dur="500"/>
                                        <p:tgtEl>
                                          <p:spTgt spid="584754"/>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84755"/>
                                        </p:tgtEl>
                                        <p:attrNameLst>
                                          <p:attrName>style.visibility</p:attrName>
                                        </p:attrNameLst>
                                      </p:cBhvr>
                                      <p:to>
                                        <p:strVal val="visible"/>
                                      </p:to>
                                    </p:set>
                                    <p:animEffect transition="in" filter="dissolve">
                                      <p:cBhvr>
                                        <p:cTn id="30" dur="500"/>
                                        <p:tgtEl>
                                          <p:spTgt spid="58475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584706">
                                            <p:txEl>
                                              <p:pRg st="3" end="3"/>
                                            </p:txEl>
                                          </p:spTgt>
                                        </p:tgtEl>
                                        <p:attrNameLst>
                                          <p:attrName>style.visibility</p:attrName>
                                        </p:attrNameLst>
                                      </p:cBhvr>
                                      <p:to>
                                        <p:strVal val="visible"/>
                                      </p:to>
                                    </p:set>
                                    <p:animEffect transition="in" filter="dissolve">
                                      <p:cBhvr>
                                        <p:cTn id="35" dur="500"/>
                                        <p:tgtEl>
                                          <p:spTgt spid="5847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5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a:extLst>
              <a:ext uri="{FF2B5EF4-FFF2-40B4-BE49-F238E27FC236}">
                <a16:creationId xmlns:a16="http://schemas.microsoft.com/office/drawing/2014/main" xmlns="" id="{B0624BDC-D00B-4868-8B10-43FE02D49699}"/>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arr[2] to arr[n </a:t>
            </a:r>
            <a:r>
              <a:rPr lang="en-IN" altLang="en-US">
                <a:solidFill>
                  <a:schemeClr val="accent2"/>
                </a:solidFill>
              </a:rPr>
              <a:t>–</a:t>
            </a:r>
            <a:r>
              <a:rPr lang="en-IN" altLang="en-US"/>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2.</a:t>
            </a:r>
            <a:endParaRPr lang="en-US" altLang="en-US" sz="2000">
              <a:solidFill>
                <a:schemeClr val="accent2"/>
              </a:solidFill>
            </a:endParaRPr>
          </a:p>
        </p:txBody>
      </p:sp>
      <p:sp>
        <p:nvSpPr>
          <p:cNvPr id="586755" name="Text Box 3">
            <a:extLst>
              <a:ext uri="{FF2B5EF4-FFF2-40B4-BE49-F238E27FC236}">
                <a16:creationId xmlns:a16="http://schemas.microsoft.com/office/drawing/2014/main" xmlns="" id="{E7D0A430-7EF7-4A0F-A6F9-92F2BF49CA1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586757" name="AutoShape 5">
            <a:extLst>
              <a:ext uri="{FF2B5EF4-FFF2-40B4-BE49-F238E27FC236}">
                <a16:creationId xmlns:a16="http://schemas.microsoft.com/office/drawing/2014/main" xmlns="" id="{C8871B1A-DBBB-44FE-8610-8B61570C13DD}"/>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6758" name="Text Box 6">
            <a:extLst>
              <a:ext uri="{FF2B5EF4-FFF2-40B4-BE49-F238E27FC236}">
                <a16:creationId xmlns:a16="http://schemas.microsoft.com/office/drawing/2014/main" xmlns="" id="{7DDD2DBC-1EFC-49C4-9178-51898B2DFF70}"/>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86759" name="Text Box 7">
            <a:extLst>
              <a:ext uri="{FF2B5EF4-FFF2-40B4-BE49-F238E27FC236}">
                <a16:creationId xmlns:a16="http://schemas.microsoft.com/office/drawing/2014/main" xmlns="" id="{710D4945-0100-41AC-AD09-213E8C5623B1}"/>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6760" name="Text Box 8">
            <a:extLst>
              <a:ext uri="{FF2B5EF4-FFF2-40B4-BE49-F238E27FC236}">
                <a16:creationId xmlns:a16="http://schemas.microsoft.com/office/drawing/2014/main" xmlns="" id="{C72D57F3-8CEE-47F8-BD13-F545C899F3DC}"/>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6761" name="Text Box 9">
            <a:extLst>
              <a:ext uri="{FF2B5EF4-FFF2-40B4-BE49-F238E27FC236}">
                <a16:creationId xmlns:a16="http://schemas.microsoft.com/office/drawing/2014/main" xmlns="" id="{89B45FF6-95CE-42AF-8A5C-17BE84ACA439}"/>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6762" name="Text Box 10">
            <a:extLst>
              <a:ext uri="{FF2B5EF4-FFF2-40B4-BE49-F238E27FC236}">
                <a16:creationId xmlns:a16="http://schemas.microsoft.com/office/drawing/2014/main" xmlns="" id="{8DE88373-98CB-412E-96F7-44FE3AE99015}"/>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6763" name="Text Box 11">
            <a:extLst>
              <a:ext uri="{FF2B5EF4-FFF2-40B4-BE49-F238E27FC236}">
                <a16:creationId xmlns:a16="http://schemas.microsoft.com/office/drawing/2014/main" xmlns="" id="{E1B8B71C-8C4C-443B-A449-A0AB15DA1589}"/>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6764" name="Line 12">
            <a:extLst>
              <a:ext uri="{FF2B5EF4-FFF2-40B4-BE49-F238E27FC236}">
                <a16:creationId xmlns:a16="http://schemas.microsoft.com/office/drawing/2014/main" xmlns="" id="{B50509F9-1581-4600-B143-6E8FC75003C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65" name="Line 13">
            <a:extLst>
              <a:ext uri="{FF2B5EF4-FFF2-40B4-BE49-F238E27FC236}">
                <a16:creationId xmlns:a16="http://schemas.microsoft.com/office/drawing/2014/main" xmlns="" id="{A734B747-140B-419F-974D-237EAFC01B89}"/>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66" name="Line 14">
            <a:extLst>
              <a:ext uri="{FF2B5EF4-FFF2-40B4-BE49-F238E27FC236}">
                <a16:creationId xmlns:a16="http://schemas.microsoft.com/office/drawing/2014/main" xmlns="" id="{02A423CA-49E0-482A-A758-213A1493BDDE}"/>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67" name="Line 15">
            <a:extLst>
              <a:ext uri="{FF2B5EF4-FFF2-40B4-BE49-F238E27FC236}">
                <a16:creationId xmlns:a16="http://schemas.microsoft.com/office/drawing/2014/main" xmlns="" id="{65A5CBF0-E3C0-4D86-A725-52740983BF81}"/>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68" name="Text Box 16">
            <a:extLst>
              <a:ext uri="{FF2B5EF4-FFF2-40B4-BE49-F238E27FC236}">
                <a16:creationId xmlns:a16="http://schemas.microsoft.com/office/drawing/2014/main" xmlns="" id="{A99B91BF-90E5-4ED3-99D4-A1F2DF442271}"/>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6769" name="Text Box 17">
            <a:extLst>
              <a:ext uri="{FF2B5EF4-FFF2-40B4-BE49-F238E27FC236}">
                <a16:creationId xmlns:a16="http://schemas.microsoft.com/office/drawing/2014/main" xmlns="" id="{C2FCD7DE-716B-4C32-86BB-466644B7C8CC}"/>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6770" name="Text Box 18">
            <a:extLst>
              <a:ext uri="{FF2B5EF4-FFF2-40B4-BE49-F238E27FC236}">
                <a16:creationId xmlns:a16="http://schemas.microsoft.com/office/drawing/2014/main" xmlns="" id="{FD5DD668-F6D7-44DD-8596-71C72BE7E233}"/>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6771" name="Text Box 19">
            <a:extLst>
              <a:ext uri="{FF2B5EF4-FFF2-40B4-BE49-F238E27FC236}">
                <a16:creationId xmlns:a16="http://schemas.microsoft.com/office/drawing/2014/main" xmlns="" id="{1FE294F9-2783-4912-8F8E-50AB55CF826A}"/>
              </a:ext>
            </a:extLst>
          </p:cNvPr>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6772" name="Text Box 20">
            <a:extLst>
              <a:ext uri="{FF2B5EF4-FFF2-40B4-BE49-F238E27FC236}">
                <a16:creationId xmlns:a16="http://schemas.microsoft.com/office/drawing/2014/main" xmlns="" id="{B5469AD7-13E1-46FD-9254-F2E4EC5BC0CD}"/>
              </a:ext>
            </a:extLst>
          </p:cNvPr>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6773" name="AutoShape 21">
            <a:extLst>
              <a:ext uri="{FF2B5EF4-FFF2-40B4-BE49-F238E27FC236}">
                <a16:creationId xmlns:a16="http://schemas.microsoft.com/office/drawing/2014/main" xmlns="" id="{F6219B65-A9E4-4BA8-9B89-5830F59D62BF}"/>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6774" name="Text Box 22">
            <a:extLst>
              <a:ext uri="{FF2B5EF4-FFF2-40B4-BE49-F238E27FC236}">
                <a16:creationId xmlns:a16="http://schemas.microsoft.com/office/drawing/2014/main" xmlns="" id="{297B9065-4294-4E8C-BABA-2E1660BA15C3}"/>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86775" name="Text Box 23">
            <a:extLst>
              <a:ext uri="{FF2B5EF4-FFF2-40B4-BE49-F238E27FC236}">
                <a16:creationId xmlns:a16="http://schemas.microsoft.com/office/drawing/2014/main" xmlns="" id="{BF31008D-4FB8-47B2-AD52-F99A75C8CCC1}"/>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6776" name="Text Box 24">
            <a:extLst>
              <a:ext uri="{FF2B5EF4-FFF2-40B4-BE49-F238E27FC236}">
                <a16:creationId xmlns:a16="http://schemas.microsoft.com/office/drawing/2014/main" xmlns="" id="{817CEBAD-0BDF-4C0B-910E-409781106405}"/>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6777" name="Text Box 25">
            <a:extLst>
              <a:ext uri="{FF2B5EF4-FFF2-40B4-BE49-F238E27FC236}">
                <a16:creationId xmlns:a16="http://schemas.microsoft.com/office/drawing/2014/main" xmlns="" id="{DC49FAC3-CBD6-48B4-BD0A-C0500DA98499}"/>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6778" name="Text Box 26">
            <a:extLst>
              <a:ext uri="{FF2B5EF4-FFF2-40B4-BE49-F238E27FC236}">
                <a16:creationId xmlns:a16="http://schemas.microsoft.com/office/drawing/2014/main" xmlns="" id="{C72F0ABC-8AF1-424A-BBF0-6E65BB2196BA}"/>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6779" name="Text Box 27">
            <a:extLst>
              <a:ext uri="{FF2B5EF4-FFF2-40B4-BE49-F238E27FC236}">
                <a16:creationId xmlns:a16="http://schemas.microsoft.com/office/drawing/2014/main" xmlns="" id="{8E2228F4-5FD7-4F67-9BF4-2ACF3C02D43E}"/>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6780" name="Line 28">
            <a:extLst>
              <a:ext uri="{FF2B5EF4-FFF2-40B4-BE49-F238E27FC236}">
                <a16:creationId xmlns:a16="http://schemas.microsoft.com/office/drawing/2014/main" xmlns="" id="{884486B0-6C05-401F-B339-EDBB12679AE9}"/>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81" name="Line 29">
            <a:extLst>
              <a:ext uri="{FF2B5EF4-FFF2-40B4-BE49-F238E27FC236}">
                <a16:creationId xmlns:a16="http://schemas.microsoft.com/office/drawing/2014/main" xmlns="" id="{4682B639-0E46-4573-83A0-C366183FCF9E}"/>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82" name="Line 30">
            <a:extLst>
              <a:ext uri="{FF2B5EF4-FFF2-40B4-BE49-F238E27FC236}">
                <a16:creationId xmlns:a16="http://schemas.microsoft.com/office/drawing/2014/main" xmlns="" id="{D56D6385-5814-401E-B8C9-F7BD3669CB1A}"/>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83" name="Line 31">
            <a:extLst>
              <a:ext uri="{FF2B5EF4-FFF2-40B4-BE49-F238E27FC236}">
                <a16:creationId xmlns:a16="http://schemas.microsoft.com/office/drawing/2014/main" xmlns="" id="{BDCDD5BB-951F-46D7-A8B7-639463BFC553}"/>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84" name="Text Box 32">
            <a:extLst>
              <a:ext uri="{FF2B5EF4-FFF2-40B4-BE49-F238E27FC236}">
                <a16:creationId xmlns:a16="http://schemas.microsoft.com/office/drawing/2014/main" xmlns="" id="{1E74DB1C-32B2-486E-B4FB-879F189FC673}"/>
              </a:ext>
            </a:extLst>
          </p:cNvPr>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6785" name="Text Box 33">
            <a:extLst>
              <a:ext uri="{FF2B5EF4-FFF2-40B4-BE49-F238E27FC236}">
                <a16:creationId xmlns:a16="http://schemas.microsoft.com/office/drawing/2014/main" xmlns="" id="{A9F19F52-20C3-44DF-8250-C9B2C4AA8C24}"/>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6789" name="Line 37">
            <a:extLst>
              <a:ext uri="{FF2B5EF4-FFF2-40B4-BE49-F238E27FC236}">
                <a16:creationId xmlns:a16="http://schemas.microsoft.com/office/drawing/2014/main" xmlns="" id="{F14D54D4-6DFC-4EEB-BE20-5C0EE3AAD60B}"/>
              </a:ext>
            </a:extLst>
          </p:cNvPr>
          <p:cNvSpPr>
            <a:spLocks noChangeShapeType="1"/>
          </p:cNvSpPr>
          <p:nvPr/>
        </p:nvSpPr>
        <p:spPr bwMode="auto">
          <a:xfrm>
            <a:off x="32004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90" name="Line 38">
            <a:extLst>
              <a:ext uri="{FF2B5EF4-FFF2-40B4-BE49-F238E27FC236}">
                <a16:creationId xmlns:a16="http://schemas.microsoft.com/office/drawing/2014/main" xmlns="" id="{67AB6B0F-F090-47B6-A794-E8D9106C6CA4}"/>
              </a:ext>
            </a:extLst>
          </p:cNvPr>
          <p:cNvSpPr>
            <a:spLocks noChangeShapeType="1"/>
          </p:cNvSpPr>
          <p:nvPr/>
        </p:nvSpPr>
        <p:spPr bwMode="auto">
          <a:xfrm>
            <a:off x="32004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91" name="Line 39">
            <a:extLst>
              <a:ext uri="{FF2B5EF4-FFF2-40B4-BE49-F238E27FC236}">
                <a16:creationId xmlns:a16="http://schemas.microsoft.com/office/drawing/2014/main" xmlns="" id="{951C05A9-A036-49AB-B07D-1CCF42C6ACDA}"/>
              </a:ext>
            </a:extLst>
          </p:cNvPr>
          <p:cNvSpPr>
            <a:spLocks noChangeShapeType="1"/>
          </p:cNvSpPr>
          <p:nvPr/>
        </p:nvSpPr>
        <p:spPr bwMode="auto">
          <a:xfrm flipV="1">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92" name="Line 40">
            <a:extLst>
              <a:ext uri="{FF2B5EF4-FFF2-40B4-BE49-F238E27FC236}">
                <a16:creationId xmlns:a16="http://schemas.microsoft.com/office/drawing/2014/main" xmlns="" id="{B6AD1E11-9E9B-47AB-855A-06E5738E9014}"/>
              </a:ext>
            </a:extLst>
          </p:cNvPr>
          <p:cNvSpPr>
            <a:spLocks noChangeShapeType="1"/>
          </p:cNvSpPr>
          <p:nvPr/>
        </p:nvSpPr>
        <p:spPr bwMode="auto">
          <a:xfrm flipV="1">
            <a:off x="319087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93" name="Line 41">
            <a:extLst>
              <a:ext uri="{FF2B5EF4-FFF2-40B4-BE49-F238E27FC236}">
                <a16:creationId xmlns:a16="http://schemas.microsoft.com/office/drawing/2014/main" xmlns="" id="{2D28D5B3-1E10-4EE0-A359-F7763EE6D153}"/>
              </a:ext>
            </a:extLst>
          </p:cNvPr>
          <p:cNvSpPr>
            <a:spLocks noChangeShapeType="1"/>
          </p:cNvSpPr>
          <p:nvPr/>
        </p:nvSpPr>
        <p:spPr bwMode="auto">
          <a:xfrm flipV="1">
            <a:off x="3475038"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94" name="Text Box 42">
            <a:extLst>
              <a:ext uri="{FF2B5EF4-FFF2-40B4-BE49-F238E27FC236}">
                <a16:creationId xmlns:a16="http://schemas.microsoft.com/office/drawing/2014/main" xmlns="" id="{0CB4D73C-7FCA-49CE-BDC0-6C3B665D7C7E}"/>
              </a:ext>
            </a:extLst>
          </p:cNvPr>
          <p:cNvSpPr txBox="1">
            <a:spLocks noChangeArrowheads="1"/>
          </p:cNvSpPr>
          <p:nvPr/>
        </p:nvSpPr>
        <p:spPr bwMode="auto">
          <a:xfrm>
            <a:off x="3200400" y="4987925"/>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min</a:t>
            </a:r>
          </a:p>
        </p:txBody>
      </p:sp>
      <p:sp>
        <p:nvSpPr>
          <p:cNvPr id="586795" name="Text Box 43">
            <a:extLst>
              <a:ext uri="{FF2B5EF4-FFF2-40B4-BE49-F238E27FC236}">
                <a16:creationId xmlns:a16="http://schemas.microsoft.com/office/drawing/2014/main" xmlns="" id="{47A95729-67B9-48FA-8C1D-8D824121060D}"/>
              </a:ext>
            </a:extLst>
          </p:cNvPr>
          <p:cNvSpPr txBox="1">
            <a:spLocks noChangeArrowheads="1"/>
          </p:cNvSpPr>
          <p:nvPr/>
        </p:nvSpPr>
        <p:spPr bwMode="auto">
          <a:xfrm>
            <a:off x="1571625" y="5029200"/>
            <a:ext cx="693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The third smallest value is placed at its correct location after Pass 3</a:t>
            </a:r>
          </a:p>
        </p:txBody>
      </p:sp>
      <p:sp>
        <p:nvSpPr>
          <p:cNvPr id="586796" name="Text Box 44">
            <a:extLst>
              <a:ext uri="{FF2B5EF4-FFF2-40B4-BE49-F238E27FC236}">
                <a16:creationId xmlns:a16="http://schemas.microsoft.com/office/drawing/2014/main" xmlns="" id="{C71D33A4-0E43-45CE-AB00-04A2408E7889}"/>
              </a:ext>
            </a:extLst>
          </p:cNvPr>
          <p:cNvSpPr txBox="1">
            <a:spLocks noChangeArrowheads="1"/>
          </p:cNvSpPr>
          <p:nvPr/>
        </p:nvSpPr>
        <p:spPr bwMode="auto">
          <a:xfrm>
            <a:off x="4267200"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6797" name="Text Box 45">
            <a:extLst>
              <a:ext uri="{FF2B5EF4-FFF2-40B4-BE49-F238E27FC236}">
                <a16:creationId xmlns:a16="http://schemas.microsoft.com/office/drawing/2014/main" xmlns="" id="{A4D03B4B-69EF-4A86-92C7-882088CE001D}"/>
              </a:ext>
            </a:extLst>
          </p:cNvPr>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6798" name="Text Box 46">
            <a:extLst>
              <a:ext uri="{FF2B5EF4-FFF2-40B4-BE49-F238E27FC236}">
                <a16:creationId xmlns:a16="http://schemas.microsoft.com/office/drawing/2014/main" xmlns="" id="{81977B53-2587-459D-B906-CF7D53A21D47}"/>
              </a:ext>
            </a:extLst>
          </p:cNvPr>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5" name="Rectangle 44">
            <a:extLst>
              <a:ext uri="{FF2B5EF4-FFF2-40B4-BE49-F238E27FC236}">
                <a16:creationId xmlns:a16="http://schemas.microsoft.com/office/drawing/2014/main" xmlns="" id="{DE0CDFEA-099C-4646-A6C3-B498ECB82684}"/>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grpId="0" nodeType="withEffect">
                                  <p:stCondLst>
                                    <p:cond delay="0"/>
                                  </p:stCondLst>
                                  <p:childTnLst>
                                    <p:animEffect transition="out" filter="dissolve">
                                      <p:cBhvr>
                                        <p:cTn id="6" dur="500"/>
                                        <p:tgtEl>
                                          <p:spTgt spid="586794"/>
                                        </p:tgtEl>
                                      </p:cBhvr>
                                    </p:animEffect>
                                    <p:set>
                                      <p:cBhvr>
                                        <p:cTn id="7" dur="1" fill="hold">
                                          <p:stCondLst>
                                            <p:cond delay="499"/>
                                          </p:stCondLst>
                                        </p:cTn>
                                        <p:tgtEl>
                                          <p:spTgt spid="586794"/>
                                        </p:tgtEl>
                                        <p:attrNameLst>
                                          <p:attrName>style.visibility</p:attrName>
                                        </p:attrNameLst>
                                      </p:cBhvr>
                                      <p:to>
                                        <p:strVal val="hidden"/>
                                      </p:to>
                                    </p:set>
                                  </p:childTnLst>
                                </p:cTn>
                              </p:par>
                              <p:par>
                                <p:cTn id="8" presetID="9" presetClass="exit" presetSubtype="0" fill="hold" grpId="1" nodeType="withEffect">
                                  <p:stCondLst>
                                    <p:cond delay="0"/>
                                  </p:stCondLst>
                                  <p:childTnLst>
                                    <p:animEffect transition="out" filter="dissolve">
                                      <p:cBhvr>
                                        <p:cTn id="9" dur="500"/>
                                        <p:tgtEl>
                                          <p:spTgt spid="586794"/>
                                        </p:tgtEl>
                                      </p:cBhvr>
                                    </p:animEffect>
                                    <p:set>
                                      <p:cBhvr>
                                        <p:cTn id="10" dur="1" fill="hold">
                                          <p:stCondLst>
                                            <p:cond delay="499"/>
                                          </p:stCondLst>
                                        </p:cTn>
                                        <p:tgtEl>
                                          <p:spTgt spid="586794"/>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586795"/>
                                        </p:tgtEl>
                                        <p:attrNameLst>
                                          <p:attrName>style.visibility</p:attrName>
                                        </p:attrNameLst>
                                      </p:cBhvr>
                                      <p:to>
                                        <p:strVal val="visible"/>
                                      </p:to>
                                    </p:set>
                                    <p:animEffect transition="in" filter="dissolve">
                                      <p:cBhvr>
                                        <p:cTn id="13" dur="500"/>
                                        <p:tgtEl>
                                          <p:spTgt spid="586795"/>
                                        </p:tgtEl>
                                      </p:cBhvr>
                                    </p:animEffect>
                                  </p:childTnLst>
                                </p:cTn>
                              </p:par>
                              <p:par>
                                <p:cTn id="14" presetID="9" presetClass="exit" presetSubtype="0" fill="hold" nodeType="withEffect">
                                  <p:stCondLst>
                                    <p:cond delay="0"/>
                                  </p:stCondLst>
                                  <p:childTnLst>
                                    <p:animEffect transition="out" filter="dissolve">
                                      <p:cBhvr>
                                        <p:cTn id="15" dur="500"/>
                                        <p:tgtEl>
                                          <p:spTgt spid="586790"/>
                                        </p:tgtEl>
                                      </p:cBhvr>
                                    </p:animEffect>
                                    <p:set>
                                      <p:cBhvr>
                                        <p:cTn id="16" dur="1" fill="hold">
                                          <p:stCondLst>
                                            <p:cond delay="499"/>
                                          </p:stCondLst>
                                        </p:cTn>
                                        <p:tgtEl>
                                          <p:spTgt spid="586790"/>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586791"/>
                                        </p:tgtEl>
                                      </p:cBhvr>
                                    </p:animEffect>
                                    <p:set>
                                      <p:cBhvr>
                                        <p:cTn id="19" dur="1" fill="hold">
                                          <p:stCondLst>
                                            <p:cond delay="499"/>
                                          </p:stCondLst>
                                        </p:cTn>
                                        <p:tgtEl>
                                          <p:spTgt spid="586791"/>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586789"/>
                                        </p:tgtEl>
                                      </p:cBhvr>
                                    </p:animEffect>
                                    <p:set>
                                      <p:cBhvr>
                                        <p:cTn id="22" dur="1" fill="hold">
                                          <p:stCondLst>
                                            <p:cond delay="499"/>
                                          </p:stCondLst>
                                        </p:cTn>
                                        <p:tgtEl>
                                          <p:spTgt spid="586789"/>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586792"/>
                                        </p:tgtEl>
                                      </p:cBhvr>
                                    </p:animEffect>
                                    <p:set>
                                      <p:cBhvr>
                                        <p:cTn id="25" dur="1" fill="hold">
                                          <p:stCondLst>
                                            <p:cond delay="499"/>
                                          </p:stCondLst>
                                        </p:cTn>
                                        <p:tgtEl>
                                          <p:spTgt spid="586792"/>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586754">
                                            <p:txEl>
                                              <p:pRg st="2" end="2"/>
                                            </p:txEl>
                                          </p:spTgt>
                                        </p:tgtEl>
                                      </p:cBhvr>
                                    </p:animEffect>
                                    <p:set>
                                      <p:cBhvr>
                                        <p:cTn id="28" dur="1" fill="hold">
                                          <p:stCondLst>
                                            <p:cond delay="499"/>
                                          </p:stCondLst>
                                        </p:cTn>
                                        <p:tgtEl>
                                          <p:spTgt spid="586754">
                                            <p:txEl>
                                              <p:pRg st="2" end="2"/>
                                            </p:txEl>
                                          </p:spTgt>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586754">
                                            <p:txEl>
                                              <p:pRg st="3" end="3"/>
                                            </p:txEl>
                                          </p:spTgt>
                                        </p:tgtEl>
                                      </p:cBhvr>
                                    </p:animEffect>
                                    <p:set>
                                      <p:cBhvr>
                                        <p:cTn id="31" dur="1" fill="hold">
                                          <p:stCondLst>
                                            <p:cond delay="499"/>
                                          </p:stCondLst>
                                        </p:cTn>
                                        <p:tgtEl>
                                          <p:spTgt spid="586754">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94" grpId="0"/>
      <p:bldP spid="586794" grpId="1"/>
      <p:bldP spid="5867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xmlns="" id="{3B0287A1-23B8-45EF-BF26-88D5AAD5BF82}"/>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 simple solution to save time, and search records efficiently is sorting. </a:t>
            </a:r>
          </a:p>
          <a:p>
            <a:pPr>
              <a:spcBef>
                <a:spcPct val="20000"/>
              </a:spcBef>
              <a:buFontTx/>
              <a:buBlip>
                <a:blip r:embed="rId3"/>
              </a:buBlip>
            </a:pPr>
            <a:r>
              <a:rPr lang="en-US" altLang="en-US" sz="2000">
                <a:solidFill>
                  <a:schemeClr val="accent2"/>
                </a:solidFill>
                <a:cs typeface="Times New Roman" panose="02020603050405020304" pitchFamily="18" charset="0"/>
              </a:rPr>
              <a:t>Sorting is the process of arranging data in some pre-defined order or sequence. The order can be either ascending or descending. </a:t>
            </a:r>
            <a:endParaRPr lang="en-IN" altLang="en-US" sz="2000">
              <a:solidFill>
                <a:schemeClr val="accent2"/>
              </a:solidFill>
              <a:cs typeface="Times New Roman" panose="02020603050405020304" pitchFamily="18" charset="0"/>
            </a:endParaRPr>
          </a:p>
          <a:p>
            <a:pPr>
              <a:spcBef>
                <a:spcPct val="20000"/>
              </a:spcBef>
              <a:buFontTx/>
              <a:buBlip>
                <a:blip r:embed="rId3"/>
              </a:buBlip>
            </a:pPr>
            <a:r>
              <a:rPr lang="en-IN" altLang="en-US" sz="2000">
                <a:solidFill>
                  <a:schemeClr val="accent2"/>
                </a:solidFill>
                <a:cs typeface="Times New Roman" panose="02020603050405020304" pitchFamily="18" charset="0"/>
              </a:rPr>
              <a:t>If the data is ordered, you can directly go to the section that stores the names starting with ‘S’, thereby reducing the number of records to be traversed.</a:t>
            </a:r>
            <a:endParaRPr lang="en-US" altLang="en-US" sz="2000">
              <a:solidFill>
                <a:schemeClr val="accent2"/>
              </a:solidFill>
              <a:cs typeface="Times New Roman" panose="02020603050405020304" pitchFamily="18" charset="0"/>
            </a:endParaRPr>
          </a:p>
        </p:txBody>
      </p:sp>
      <p:sp>
        <p:nvSpPr>
          <p:cNvPr id="525315" name="Text Box 3">
            <a:extLst>
              <a:ext uri="{FF2B5EF4-FFF2-40B4-BE49-F238E27FC236}">
                <a16:creationId xmlns:a16="http://schemas.microsoft.com/office/drawing/2014/main" xmlns="" id="{F6468A8E-6427-469A-A469-0D192CA01692}"/>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Sorting Data (Contd.)</a:t>
            </a:r>
          </a:p>
        </p:txBody>
      </p:sp>
      <p:sp>
        <p:nvSpPr>
          <p:cNvPr id="6" name="Rectangle 5">
            <a:extLst>
              <a:ext uri="{FF2B5EF4-FFF2-40B4-BE49-F238E27FC236}">
                <a16:creationId xmlns:a16="http://schemas.microsoft.com/office/drawing/2014/main" xmlns="" id="{47C5B101-8BBB-4C7A-9E49-B9F7786CA00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25314">
                                            <p:txEl>
                                              <p:pRg st="0" end="0"/>
                                            </p:txEl>
                                          </p:spTgt>
                                        </p:tgtEl>
                                        <p:attrNameLst>
                                          <p:attrName>style.visibility</p:attrName>
                                        </p:attrNameLst>
                                      </p:cBhvr>
                                      <p:to>
                                        <p:strVal val="visible"/>
                                      </p:to>
                                    </p:set>
                                    <p:animEffect transition="in" filter="dissolve">
                                      <p:cBhvr>
                                        <p:cTn id="7" dur="500"/>
                                        <p:tgtEl>
                                          <p:spTgt spid="5253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5314">
                                            <p:txEl>
                                              <p:pRg st="1" end="1"/>
                                            </p:txEl>
                                          </p:spTgt>
                                        </p:tgtEl>
                                        <p:attrNameLst>
                                          <p:attrName>style.visibility</p:attrName>
                                        </p:attrNameLst>
                                      </p:cBhvr>
                                      <p:to>
                                        <p:strVal val="visible"/>
                                      </p:to>
                                    </p:set>
                                    <p:animEffect transition="in" filter="dissolve">
                                      <p:cBhvr>
                                        <p:cTn id="12" dur="500"/>
                                        <p:tgtEl>
                                          <p:spTgt spid="5253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25314">
                                            <p:txEl>
                                              <p:pRg st="2" end="2"/>
                                            </p:txEl>
                                          </p:spTgt>
                                        </p:tgtEl>
                                        <p:attrNameLst>
                                          <p:attrName>style.visibility</p:attrName>
                                        </p:attrNameLst>
                                      </p:cBhvr>
                                      <p:to>
                                        <p:strVal val="visible"/>
                                      </p:to>
                                    </p:set>
                                    <p:animEffect transition="in" filter="dissolve">
                                      <p:cBhvr>
                                        <p:cTn id="17" dur="500"/>
                                        <p:tgtEl>
                                          <p:spTgt spid="5253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xmlns="" id="{E8820982-32F3-4087-BB3B-3888B9A92F63}"/>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arr[3]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3.</a:t>
            </a:r>
            <a:endParaRPr lang="en-US" altLang="en-US" sz="2000">
              <a:solidFill>
                <a:schemeClr val="accent2"/>
              </a:solidFill>
            </a:endParaRPr>
          </a:p>
        </p:txBody>
      </p:sp>
      <p:sp>
        <p:nvSpPr>
          <p:cNvPr id="594947" name="Text Box 3">
            <a:extLst>
              <a:ext uri="{FF2B5EF4-FFF2-40B4-BE49-F238E27FC236}">
                <a16:creationId xmlns:a16="http://schemas.microsoft.com/office/drawing/2014/main" xmlns="" id="{C37EE00C-28E2-42EA-9662-55C12074577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594998" name="AutoShape 54">
            <a:extLst>
              <a:ext uri="{FF2B5EF4-FFF2-40B4-BE49-F238E27FC236}">
                <a16:creationId xmlns:a16="http://schemas.microsoft.com/office/drawing/2014/main" xmlns="" id="{CA85007E-7808-4BA5-ABE0-4978E7238D70}"/>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999" name="Text Box 55">
            <a:extLst>
              <a:ext uri="{FF2B5EF4-FFF2-40B4-BE49-F238E27FC236}">
                <a16:creationId xmlns:a16="http://schemas.microsoft.com/office/drawing/2014/main" xmlns="" id="{8AE64382-DA90-4C55-B547-3737BC8ECF91}"/>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95000" name="Text Box 56">
            <a:extLst>
              <a:ext uri="{FF2B5EF4-FFF2-40B4-BE49-F238E27FC236}">
                <a16:creationId xmlns:a16="http://schemas.microsoft.com/office/drawing/2014/main" xmlns="" id="{7721DFA5-0514-47FD-B1FB-D19263A9303E}"/>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5001" name="Text Box 57">
            <a:extLst>
              <a:ext uri="{FF2B5EF4-FFF2-40B4-BE49-F238E27FC236}">
                <a16:creationId xmlns:a16="http://schemas.microsoft.com/office/drawing/2014/main" xmlns="" id="{74DE4197-EF69-4379-A637-F90552A783D5}"/>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5002" name="Text Box 58">
            <a:extLst>
              <a:ext uri="{FF2B5EF4-FFF2-40B4-BE49-F238E27FC236}">
                <a16:creationId xmlns:a16="http://schemas.microsoft.com/office/drawing/2014/main" xmlns="" id="{DC10198F-381C-492D-AD63-3B752A0B6D3A}"/>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5003" name="Text Box 59">
            <a:extLst>
              <a:ext uri="{FF2B5EF4-FFF2-40B4-BE49-F238E27FC236}">
                <a16:creationId xmlns:a16="http://schemas.microsoft.com/office/drawing/2014/main" xmlns="" id="{E3F5FB04-1EB6-4409-A5CE-4BC89DC8B78A}"/>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5004" name="Text Box 60">
            <a:extLst>
              <a:ext uri="{FF2B5EF4-FFF2-40B4-BE49-F238E27FC236}">
                <a16:creationId xmlns:a16="http://schemas.microsoft.com/office/drawing/2014/main" xmlns="" id="{E223EE68-7155-4332-B1D1-A717C4F49038}"/>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5005" name="Line 61">
            <a:extLst>
              <a:ext uri="{FF2B5EF4-FFF2-40B4-BE49-F238E27FC236}">
                <a16:creationId xmlns:a16="http://schemas.microsoft.com/office/drawing/2014/main" xmlns="" id="{68EB3D1E-B670-4C19-9E9E-23383F1AFF23}"/>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06" name="Line 62">
            <a:extLst>
              <a:ext uri="{FF2B5EF4-FFF2-40B4-BE49-F238E27FC236}">
                <a16:creationId xmlns:a16="http://schemas.microsoft.com/office/drawing/2014/main" xmlns="" id="{E6B8BA97-D3E3-4569-952A-BE3647B69746}"/>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07" name="Line 63">
            <a:extLst>
              <a:ext uri="{FF2B5EF4-FFF2-40B4-BE49-F238E27FC236}">
                <a16:creationId xmlns:a16="http://schemas.microsoft.com/office/drawing/2014/main" xmlns="" id="{DD875B64-D9BA-4908-BE88-91EE5335C4FF}"/>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08" name="Line 64">
            <a:extLst>
              <a:ext uri="{FF2B5EF4-FFF2-40B4-BE49-F238E27FC236}">
                <a16:creationId xmlns:a16="http://schemas.microsoft.com/office/drawing/2014/main" xmlns="" id="{686A431E-4E49-440C-A877-3D7091A0D661}"/>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09" name="Text Box 65">
            <a:extLst>
              <a:ext uri="{FF2B5EF4-FFF2-40B4-BE49-F238E27FC236}">
                <a16:creationId xmlns:a16="http://schemas.microsoft.com/office/drawing/2014/main" xmlns="" id="{2D40A289-6971-41A3-8751-E71E3C687DA7}"/>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5010" name="Text Box 66">
            <a:extLst>
              <a:ext uri="{FF2B5EF4-FFF2-40B4-BE49-F238E27FC236}">
                <a16:creationId xmlns:a16="http://schemas.microsoft.com/office/drawing/2014/main" xmlns="" id="{A9E475EE-922C-4E1D-8326-FC04D30F550D}"/>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5011" name="Text Box 67">
            <a:extLst>
              <a:ext uri="{FF2B5EF4-FFF2-40B4-BE49-F238E27FC236}">
                <a16:creationId xmlns:a16="http://schemas.microsoft.com/office/drawing/2014/main" xmlns="" id="{41B85E9F-E122-412D-AC45-3AD82F79A714}"/>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5012" name="Text Box 68">
            <a:extLst>
              <a:ext uri="{FF2B5EF4-FFF2-40B4-BE49-F238E27FC236}">
                <a16:creationId xmlns:a16="http://schemas.microsoft.com/office/drawing/2014/main" xmlns="" id="{A5004662-E22F-4A71-8746-D7FA33BC0C7D}"/>
              </a:ext>
            </a:extLst>
          </p:cNvPr>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5013" name="Text Box 69">
            <a:extLst>
              <a:ext uri="{FF2B5EF4-FFF2-40B4-BE49-F238E27FC236}">
                <a16:creationId xmlns:a16="http://schemas.microsoft.com/office/drawing/2014/main" xmlns="" id="{50D41659-09F3-49A2-858C-7C879D085BF4}"/>
              </a:ext>
            </a:extLst>
          </p:cNvPr>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5014" name="AutoShape 70">
            <a:extLst>
              <a:ext uri="{FF2B5EF4-FFF2-40B4-BE49-F238E27FC236}">
                <a16:creationId xmlns:a16="http://schemas.microsoft.com/office/drawing/2014/main" xmlns="" id="{E60D8079-AB35-44A6-983E-A1CE97F04181}"/>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5015" name="Text Box 71">
            <a:extLst>
              <a:ext uri="{FF2B5EF4-FFF2-40B4-BE49-F238E27FC236}">
                <a16:creationId xmlns:a16="http://schemas.microsoft.com/office/drawing/2014/main" xmlns="" id="{534E44D4-C837-4A31-BDE1-C66ADEDCFEA0}"/>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95016" name="Text Box 72">
            <a:extLst>
              <a:ext uri="{FF2B5EF4-FFF2-40B4-BE49-F238E27FC236}">
                <a16:creationId xmlns:a16="http://schemas.microsoft.com/office/drawing/2014/main" xmlns="" id="{10A08137-1089-4600-940A-E1EF66E6B1A5}"/>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5017" name="Text Box 73">
            <a:extLst>
              <a:ext uri="{FF2B5EF4-FFF2-40B4-BE49-F238E27FC236}">
                <a16:creationId xmlns:a16="http://schemas.microsoft.com/office/drawing/2014/main" xmlns="" id="{EF362F0C-1BDF-4232-BA02-9B0205CCF82C}"/>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5018" name="Text Box 74">
            <a:extLst>
              <a:ext uri="{FF2B5EF4-FFF2-40B4-BE49-F238E27FC236}">
                <a16:creationId xmlns:a16="http://schemas.microsoft.com/office/drawing/2014/main" xmlns="" id="{E084D0B9-F017-4001-B0C8-11DDAB21C74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5019" name="Text Box 75">
            <a:extLst>
              <a:ext uri="{FF2B5EF4-FFF2-40B4-BE49-F238E27FC236}">
                <a16:creationId xmlns:a16="http://schemas.microsoft.com/office/drawing/2014/main" xmlns="" id="{6500D841-2585-44F0-815D-9CDAC8135A1D}"/>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5020" name="Text Box 76">
            <a:extLst>
              <a:ext uri="{FF2B5EF4-FFF2-40B4-BE49-F238E27FC236}">
                <a16:creationId xmlns:a16="http://schemas.microsoft.com/office/drawing/2014/main" xmlns="" id="{CA9208BA-36EA-41F5-AE76-8BAF6C77C5E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5021" name="Line 77">
            <a:extLst>
              <a:ext uri="{FF2B5EF4-FFF2-40B4-BE49-F238E27FC236}">
                <a16:creationId xmlns:a16="http://schemas.microsoft.com/office/drawing/2014/main" xmlns="" id="{412FC3E4-756B-433E-AA2C-64A5ACA0E693}"/>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22" name="Line 78">
            <a:extLst>
              <a:ext uri="{FF2B5EF4-FFF2-40B4-BE49-F238E27FC236}">
                <a16:creationId xmlns:a16="http://schemas.microsoft.com/office/drawing/2014/main" xmlns="" id="{29A621FD-2E23-40CA-BDA8-09663FA222F2}"/>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23" name="Line 79">
            <a:extLst>
              <a:ext uri="{FF2B5EF4-FFF2-40B4-BE49-F238E27FC236}">
                <a16:creationId xmlns:a16="http://schemas.microsoft.com/office/drawing/2014/main" xmlns="" id="{E7C4F27F-B755-427C-A547-B4A5BD3AAF2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24" name="Line 80">
            <a:extLst>
              <a:ext uri="{FF2B5EF4-FFF2-40B4-BE49-F238E27FC236}">
                <a16:creationId xmlns:a16="http://schemas.microsoft.com/office/drawing/2014/main" xmlns="" id="{F26274A9-EA61-455F-853A-7D6161180B15}"/>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25" name="Text Box 81">
            <a:extLst>
              <a:ext uri="{FF2B5EF4-FFF2-40B4-BE49-F238E27FC236}">
                <a16:creationId xmlns:a16="http://schemas.microsoft.com/office/drawing/2014/main" xmlns="" id="{A24335B0-5CF0-4ADA-A722-19FD255D31B5}"/>
              </a:ext>
            </a:extLst>
          </p:cNvPr>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5026" name="Text Box 82">
            <a:extLst>
              <a:ext uri="{FF2B5EF4-FFF2-40B4-BE49-F238E27FC236}">
                <a16:creationId xmlns:a16="http://schemas.microsoft.com/office/drawing/2014/main" xmlns="" id="{6AE46C52-DFF0-4BD2-95E7-13B7F574B0B7}"/>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5031" name="Text Box 87">
            <a:extLst>
              <a:ext uri="{FF2B5EF4-FFF2-40B4-BE49-F238E27FC236}">
                <a16:creationId xmlns:a16="http://schemas.microsoft.com/office/drawing/2014/main" xmlns="" id="{B5DA9683-FDD1-4AC4-BAAB-5106556F769F}"/>
              </a:ext>
            </a:extLst>
          </p:cNvPr>
          <p:cNvSpPr txBox="1">
            <a:spLocks noChangeArrowheads="1"/>
          </p:cNvSpPr>
          <p:nvPr/>
        </p:nvSpPr>
        <p:spPr bwMode="auto">
          <a:xfrm>
            <a:off x="4267200"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5033" name="Text Box 89">
            <a:extLst>
              <a:ext uri="{FF2B5EF4-FFF2-40B4-BE49-F238E27FC236}">
                <a16:creationId xmlns:a16="http://schemas.microsoft.com/office/drawing/2014/main" xmlns="" id="{5D91B4B8-2895-4FBA-9110-6E7857D9D0FF}"/>
              </a:ext>
            </a:extLst>
          </p:cNvPr>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5034" name="Text Box 90">
            <a:extLst>
              <a:ext uri="{FF2B5EF4-FFF2-40B4-BE49-F238E27FC236}">
                <a16:creationId xmlns:a16="http://schemas.microsoft.com/office/drawing/2014/main" xmlns="" id="{FA1E036C-6453-4F0E-A69B-6AE0B4D51EAF}"/>
              </a:ext>
            </a:extLst>
          </p:cNvPr>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5035" name="Line 91">
            <a:extLst>
              <a:ext uri="{FF2B5EF4-FFF2-40B4-BE49-F238E27FC236}">
                <a16:creationId xmlns:a16="http://schemas.microsoft.com/office/drawing/2014/main" xmlns="" id="{DE94AA82-5AA2-402E-BD72-FF10D97D7A3D}"/>
              </a:ext>
            </a:extLst>
          </p:cNvPr>
          <p:cNvSpPr>
            <a:spLocks noChangeShapeType="1"/>
          </p:cNvSpPr>
          <p:nvPr/>
        </p:nvSpPr>
        <p:spPr bwMode="auto">
          <a:xfrm>
            <a:off x="4267200" y="4572000"/>
            <a:ext cx="6096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36" name="Line 92">
            <a:extLst>
              <a:ext uri="{FF2B5EF4-FFF2-40B4-BE49-F238E27FC236}">
                <a16:creationId xmlns:a16="http://schemas.microsoft.com/office/drawing/2014/main" xmlns="" id="{867A77C7-530B-4DCC-B853-EDEA90C75325}"/>
              </a:ext>
            </a:extLst>
          </p:cNvPr>
          <p:cNvSpPr>
            <a:spLocks noChangeShapeType="1"/>
          </p:cNvSpPr>
          <p:nvPr/>
        </p:nvSpPr>
        <p:spPr bwMode="auto">
          <a:xfrm>
            <a:off x="4267200" y="4038600"/>
            <a:ext cx="6096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37" name="Line 93">
            <a:extLst>
              <a:ext uri="{FF2B5EF4-FFF2-40B4-BE49-F238E27FC236}">
                <a16:creationId xmlns:a16="http://schemas.microsoft.com/office/drawing/2014/main" xmlns="" id="{FD8936E5-0823-4B57-B368-568C5FDDD63C}"/>
              </a:ext>
            </a:extLst>
          </p:cNvPr>
          <p:cNvSpPr>
            <a:spLocks noChangeShapeType="1"/>
          </p:cNvSpPr>
          <p:nvPr/>
        </p:nvSpPr>
        <p:spPr bwMode="auto">
          <a:xfrm>
            <a:off x="42672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38" name="Line 94">
            <a:extLst>
              <a:ext uri="{FF2B5EF4-FFF2-40B4-BE49-F238E27FC236}">
                <a16:creationId xmlns:a16="http://schemas.microsoft.com/office/drawing/2014/main" xmlns="" id="{CBB19E5A-5A1A-42DA-BB99-12728071C2E9}"/>
              </a:ext>
            </a:extLst>
          </p:cNvPr>
          <p:cNvSpPr>
            <a:spLocks noChangeShapeType="1"/>
          </p:cNvSpPr>
          <p:nvPr/>
        </p:nvSpPr>
        <p:spPr bwMode="auto">
          <a:xfrm>
            <a:off x="4876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39" name="Line 95">
            <a:extLst>
              <a:ext uri="{FF2B5EF4-FFF2-40B4-BE49-F238E27FC236}">
                <a16:creationId xmlns:a16="http://schemas.microsoft.com/office/drawing/2014/main" xmlns="" id="{191C0A61-F5FC-4566-ABC3-F51E92995E4F}"/>
              </a:ext>
            </a:extLst>
          </p:cNvPr>
          <p:cNvSpPr>
            <a:spLocks noChangeShapeType="1"/>
          </p:cNvSpPr>
          <p:nvPr/>
        </p:nvSpPr>
        <p:spPr bwMode="auto">
          <a:xfrm flipV="1">
            <a:off x="4584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40" name="Text Box 96">
            <a:extLst>
              <a:ext uri="{FF2B5EF4-FFF2-40B4-BE49-F238E27FC236}">
                <a16:creationId xmlns:a16="http://schemas.microsoft.com/office/drawing/2014/main" xmlns="" id="{3B709827-022F-4572-B4FC-A4C1FA8AEB15}"/>
              </a:ext>
            </a:extLst>
          </p:cNvPr>
          <p:cNvSpPr txBox="1">
            <a:spLocks noChangeArrowheads="1"/>
          </p:cNvSpPr>
          <p:nvPr/>
        </p:nvSpPr>
        <p:spPr bwMode="auto">
          <a:xfrm>
            <a:off x="4310063" y="4987925"/>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min</a:t>
            </a:r>
          </a:p>
        </p:txBody>
      </p:sp>
      <p:sp>
        <p:nvSpPr>
          <p:cNvPr id="595041" name="Line 97">
            <a:extLst>
              <a:ext uri="{FF2B5EF4-FFF2-40B4-BE49-F238E27FC236}">
                <a16:creationId xmlns:a16="http://schemas.microsoft.com/office/drawing/2014/main" xmlns="" id="{6EB2F460-2C41-44FD-A6F8-E6082D636BD0}"/>
              </a:ext>
            </a:extLst>
          </p:cNvPr>
          <p:cNvSpPr>
            <a:spLocks noChangeShapeType="1"/>
          </p:cNvSpPr>
          <p:nvPr/>
        </p:nvSpPr>
        <p:spPr bwMode="auto">
          <a:xfrm>
            <a:off x="37338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42" name="Line 98">
            <a:extLst>
              <a:ext uri="{FF2B5EF4-FFF2-40B4-BE49-F238E27FC236}">
                <a16:creationId xmlns:a16="http://schemas.microsoft.com/office/drawing/2014/main" xmlns="" id="{E60E65D7-DCB3-4204-99E9-B28FBE52EB43}"/>
              </a:ext>
            </a:extLst>
          </p:cNvPr>
          <p:cNvSpPr>
            <a:spLocks noChangeShapeType="1"/>
          </p:cNvSpPr>
          <p:nvPr/>
        </p:nvSpPr>
        <p:spPr bwMode="auto">
          <a:xfrm>
            <a:off x="37338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43" name="Line 99">
            <a:extLst>
              <a:ext uri="{FF2B5EF4-FFF2-40B4-BE49-F238E27FC236}">
                <a16:creationId xmlns:a16="http://schemas.microsoft.com/office/drawing/2014/main" xmlns="" id="{3A74747B-947C-43D4-ACE3-C40E85686427}"/>
              </a:ext>
            </a:extLst>
          </p:cNvPr>
          <p:cNvSpPr>
            <a:spLocks noChangeShapeType="1"/>
          </p:cNvSpPr>
          <p:nvPr/>
        </p:nvSpPr>
        <p:spPr bwMode="auto">
          <a:xfrm>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45" name="Text Box 101">
            <a:extLst>
              <a:ext uri="{FF2B5EF4-FFF2-40B4-BE49-F238E27FC236}">
                <a16:creationId xmlns:a16="http://schemas.microsoft.com/office/drawing/2014/main" xmlns="" id="{A38FE17C-B9B6-4126-AE95-0B97B2AAB337}"/>
              </a:ext>
            </a:extLst>
          </p:cNvPr>
          <p:cNvSpPr txBox="1">
            <a:spLocks noChangeArrowheads="1"/>
          </p:cNvSpPr>
          <p:nvPr/>
        </p:nvSpPr>
        <p:spPr bwMode="auto">
          <a:xfrm>
            <a:off x="3729038"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5046" name="Text Box 102">
            <a:extLst>
              <a:ext uri="{FF2B5EF4-FFF2-40B4-BE49-F238E27FC236}">
                <a16:creationId xmlns:a16="http://schemas.microsoft.com/office/drawing/2014/main" xmlns="" id="{06D4BAC5-A67C-4901-8CD5-37CB25CA9A05}"/>
              </a:ext>
            </a:extLst>
          </p:cNvPr>
          <p:cNvSpPr txBox="1">
            <a:spLocks noChangeArrowheads="1"/>
          </p:cNvSpPr>
          <p:nvPr/>
        </p:nvSpPr>
        <p:spPr bwMode="auto">
          <a:xfrm>
            <a:off x="42719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5047" name="Text Box 103">
            <a:extLst>
              <a:ext uri="{FF2B5EF4-FFF2-40B4-BE49-F238E27FC236}">
                <a16:creationId xmlns:a16="http://schemas.microsoft.com/office/drawing/2014/main" xmlns="" id="{90EEB118-9C7D-4D90-BECB-6E9E69BFDA35}"/>
              </a:ext>
            </a:extLst>
          </p:cNvPr>
          <p:cNvSpPr txBox="1">
            <a:spLocks noChangeArrowheads="1"/>
          </p:cNvSpPr>
          <p:nvPr/>
        </p:nvSpPr>
        <p:spPr bwMode="auto">
          <a:xfrm>
            <a:off x="3810000" y="3367088"/>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50" name="Rectangle 49">
            <a:extLst>
              <a:ext uri="{FF2B5EF4-FFF2-40B4-BE49-F238E27FC236}">
                <a16:creationId xmlns:a16="http://schemas.microsoft.com/office/drawing/2014/main" xmlns="" id="{760BE21C-6A05-46F7-A784-859083858B5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94946">
                                            <p:txEl>
                                              <p:pRg st="0" end="0"/>
                                            </p:txEl>
                                          </p:spTgt>
                                        </p:tgtEl>
                                        <p:attrNameLst>
                                          <p:attrName>style.visibility</p:attrName>
                                        </p:attrNameLst>
                                      </p:cBhvr>
                                      <p:to>
                                        <p:strVal val="visible"/>
                                      </p:to>
                                    </p:set>
                                    <p:animEffect transition="in" filter="dissolve">
                                      <p:cBhvr>
                                        <p:cTn id="7" dur="500"/>
                                        <p:tgtEl>
                                          <p:spTgt spid="59494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94946">
                                            <p:txEl>
                                              <p:pRg st="2" end="2"/>
                                            </p:txEl>
                                          </p:spTgt>
                                        </p:tgtEl>
                                        <p:attrNameLst>
                                          <p:attrName>style.visibility</p:attrName>
                                        </p:attrNameLst>
                                      </p:cBhvr>
                                      <p:to>
                                        <p:strVal val="visible"/>
                                      </p:to>
                                    </p:set>
                                    <p:animEffect transition="in" filter="dissolve">
                                      <p:cBhvr>
                                        <p:cTn id="10" dur="500"/>
                                        <p:tgtEl>
                                          <p:spTgt spid="594946">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95035"/>
                                        </p:tgtEl>
                                        <p:attrNameLst>
                                          <p:attrName>style.visibility</p:attrName>
                                        </p:attrNameLst>
                                      </p:cBhvr>
                                      <p:to>
                                        <p:strVal val="visible"/>
                                      </p:to>
                                    </p:set>
                                    <p:animEffect transition="in" filter="dissolve">
                                      <p:cBhvr>
                                        <p:cTn id="15" dur="500"/>
                                        <p:tgtEl>
                                          <p:spTgt spid="595035"/>
                                        </p:tgtEl>
                                      </p:cBhvr>
                                    </p:animEffect>
                                  </p:childTnLst>
                                </p:cTn>
                              </p:par>
                              <p:par>
                                <p:cTn id="16" presetID="9" presetClass="entr" presetSubtype="0" fill="hold" nodeType="withEffect">
                                  <p:stCondLst>
                                    <p:cond delay="0"/>
                                  </p:stCondLst>
                                  <p:childTnLst>
                                    <p:set>
                                      <p:cBhvr>
                                        <p:cTn id="17" dur="1" fill="hold">
                                          <p:stCondLst>
                                            <p:cond delay="0"/>
                                          </p:stCondLst>
                                        </p:cTn>
                                        <p:tgtEl>
                                          <p:spTgt spid="595037"/>
                                        </p:tgtEl>
                                        <p:attrNameLst>
                                          <p:attrName>style.visibility</p:attrName>
                                        </p:attrNameLst>
                                      </p:cBhvr>
                                      <p:to>
                                        <p:strVal val="visible"/>
                                      </p:to>
                                    </p:set>
                                    <p:animEffect transition="in" filter="dissolve">
                                      <p:cBhvr>
                                        <p:cTn id="18" dur="500"/>
                                        <p:tgtEl>
                                          <p:spTgt spid="595037"/>
                                        </p:tgtEl>
                                      </p:cBhvr>
                                    </p:animEffect>
                                  </p:childTnLst>
                                </p:cTn>
                              </p:par>
                              <p:par>
                                <p:cTn id="19" presetID="9" presetClass="entr" presetSubtype="0" fill="hold" nodeType="withEffect">
                                  <p:stCondLst>
                                    <p:cond delay="0"/>
                                  </p:stCondLst>
                                  <p:childTnLst>
                                    <p:set>
                                      <p:cBhvr>
                                        <p:cTn id="20" dur="1" fill="hold">
                                          <p:stCondLst>
                                            <p:cond delay="0"/>
                                          </p:stCondLst>
                                        </p:cTn>
                                        <p:tgtEl>
                                          <p:spTgt spid="595036"/>
                                        </p:tgtEl>
                                        <p:attrNameLst>
                                          <p:attrName>style.visibility</p:attrName>
                                        </p:attrNameLst>
                                      </p:cBhvr>
                                      <p:to>
                                        <p:strVal val="visible"/>
                                      </p:to>
                                    </p:set>
                                    <p:animEffect transition="in" filter="dissolve">
                                      <p:cBhvr>
                                        <p:cTn id="21" dur="500"/>
                                        <p:tgtEl>
                                          <p:spTgt spid="595036"/>
                                        </p:tgtEl>
                                      </p:cBhvr>
                                    </p:animEffect>
                                  </p:childTnLst>
                                </p:cTn>
                              </p:par>
                              <p:par>
                                <p:cTn id="22" presetID="9" presetClass="entr" presetSubtype="0" fill="hold" nodeType="withEffect">
                                  <p:stCondLst>
                                    <p:cond delay="0"/>
                                  </p:stCondLst>
                                  <p:childTnLst>
                                    <p:set>
                                      <p:cBhvr>
                                        <p:cTn id="23" dur="1" fill="hold">
                                          <p:stCondLst>
                                            <p:cond delay="0"/>
                                          </p:stCondLst>
                                        </p:cTn>
                                        <p:tgtEl>
                                          <p:spTgt spid="595038"/>
                                        </p:tgtEl>
                                        <p:attrNameLst>
                                          <p:attrName>style.visibility</p:attrName>
                                        </p:attrNameLst>
                                      </p:cBhvr>
                                      <p:to>
                                        <p:strVal val="visible"/>
                                      </p:to>
                                    </p:set>
                                    <p:animEffect transition="in" filter="dissolve">
                                      <p:cBhvr>
                                        <p:cTn id="24" dur="500"/>
                                        <p:tgtEl>
                                          <p:spTgt spid="595038"/>
                                        </p:tgtEl>
                                      </p:cBhvr>
                                    </p:animEffect>
                                  </p:childTnLst>
                                </p:cTn>
                              </p:par>
                              <p:par>
                                <p:cTn id="25" presetID="9" presetClass="entr" presetSubtype="0" fill="hold" nodeType="withEffect">
                                  <p:stCondLst>
                                    <p:cond delay="0"/>
                                  </p:stCondLst>
                                  <p:childTnLst>
                                    <p:set>
                                      <p:cBhvr>
                                        <p:cTn id="26" dur="1" fill="hold">
                                          <p:stCondLst>
                                            <p:cond delay="0"/>
                                          </p:stCondLst>
                                        </p:cTn>
                                        <p:tgtEl>
                                          <p:spTgt spid="595039"/>
                                        </p:tgtEl>
                                        <p:attrNameLst>
                                          <p:attrName>style.visibility</p:attrName>
                                        </p:attrNameLst>
                                      </p:cBhvr>
                                      <p:to>
                                        <p:strVal val="visible"/>
                                      </p:to>
                                    </p:set>
                                    <p:animEffect transition="in" filter="dissolve">
                                      <p:cBhvr>
                                        <p:cTn id="27" dur="500"/>
                                        <p:tgtEl>
                                          <p:spTgt spid="59503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95040"/>
                                        </p:tgtEl>
                                        <p:attrNameLst>
                                          <p:attrName>style.visibility</p:attrName>
                                        </p:attrNameLst>
                                      </p:cBhvr>
                                      <p:to>
                                        <p:strVal val="visible"/>
                                      </p:to>
                                    </p:set>
                                    <p:animEffect transition="in" filter="dissolve">
                                      <p:cBhvr>
                                        <p:cTn id="30" dur="500"/>
                                        <p:tgtEl>
                                          <p:spTgt spid="59504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594946">
                                            <p:txEl>
                                              <p:pRg st="3" end="3"/>
                                            </p:txEl>
                                          </p:spTgt>
                                        </p:tgtEl>
                                        <p:attrNameLst>
                                          <p:attrName>style.visibility</p:attrName>
                                        </p:attrNameLst>
                                      </p:cBhvr>
                                      <p:to>
                                        <p:strVal val="visible"/>
                                      </p:to>
                                    </p:set>
                                    <p:animEffect transition="in" filter="dissolve">
                                      <p:cBhvr>
                                        <p:cTn id="35" dur="500"/>
                                        <p:tgtEl>
                                          <p:spTgt spid="594946">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595041"/>
                                        </p:tgtEl>
                                        <p:attrNameLst>
                                          <p:attrName>style.visibility</p:attrName>
                                        </p:attrNameLst>
                                      </p:cBhvr>
                                      <p:to>
                                        <p:strVal val="visible"/>
                                      </p:to>
                                    </p:set>
                                    <p:animEffect transition="in" filter="dissolve">
                                      <p:cBhvr>
                                        <p:cTn id="40" dur="500"/>
                                        <p:tgtEl>
                                          <p:spTgt spid="595041"/>
                                        </p:tgtEl>
                                      </p:cBhvr>
                                    </p:animEffect>
                                  </p:childTnLst>
                                </p:cTn>
                              </p:par>
                              <p:par>
                                <p:cTn id="41" presetID="9" presetClass="entr" presetSubtype="0" fill="hold" nodeType="withEffect">
                                  <p:stCondLst>
                                    <p:cond delay="0"/>
                                  </p:stCondLst>
                                  <p:childTnLst>
                                    <p:set>
                                      <p:cBhvr>
                                        <p:cTn id="42" dur="1" fill="hold">
                                          <p:stCondLst>
                                            <p:cond delay="0"/>
                                          </p:stCondLst>
                                        </p:cTn>
                                        <p:tgtEl>
                                          <p:spTgt spid="595043"/>
                                        </p:tgtEl>
                                        <p:attrNameLst>
                                          <p:attrName>style.visibility</p:attrName>
                                        </p:attrNameLst>
                                      </p:cBhvr>
                                      <p:to>
                                        <p:strVal val="visible"/>
                                      </p:to>
                                    </p:set>
                                    <p:animEffect transition="in" filter="dissolve">
                                      <p:cBhvr>
                                        <p:cTn id="43" dur="500"/>
                                        <p:tgtEl>
                                          <p:spTgt spid="595043"/>
                                        </p:tgtEl>
                                      </p:cBhvr>
                                    </p:animEffect>
                                  </p:childTnLst>
                                </p:cTn>
                              </p:par>
                              <p:par>
                                <p:cTn id="44" presetID="9" presetClass="entr" presetSubtype="0" fill="hold" nodeType="withEffect">
                                  <p:stCondLst>
                                    <p:cond delay="0"/>
                                  </p:stCondLst>
                                  <p:childTnLst>
                                    <p:set>
                                      <p:cBhvr>
                                        <p:cTn id="45" dur="1" fill="hold">
                                          <p:stCondLst>
                                            <p:cond delay="0"/>
                                          </p:stCondLst>
                                        </p:cTn>
                                        <p:tgtEl>
                                          <p:spTgt spid="595042"/>
                                        </p:tgtEl>
                                        <p:attrNameLst>
                                          <p:attrName>style.visibility</p:attrName>
                                        </p:attrNameLst>
                                      </p:cBhvr>
                                      <p:to>
                                        <p:strVal val="visible"/>
                                      </p:to>
                                    </p:set>
                                    <p:animEffect transition="in" filter="dissolve">
                                      <p:cBhvr>
                                        <p:cTn id="46" dur="500"/>
                                        <p:tgtEl>
                                          <p:spTgt spid="59504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xit" presetSubtype="0" fill="hold" grpId="0" nodeType="clickEffect">
                                  <p:stCondLst>
                                    <p:cond delay="0"/>
                                  </p:stCondLst>
                                  <p:childTnLst>
                                    <p:animEffect transition="out" filter="dissolve">
                                      <p:cBhvr>
                                        <p:cTn id="50" dur="500"/>
                                        <p:tgtEl>
                                          <p:spTgt spid="595026"/>
                                        </p:tgtEl>
                                      </p:cBhvr>
                                    </p:animEffect>
                                    <p:set>
                                      <p:cBhvr>
                                        <p:cTn id="51" dur="1" fill="hold">
                                          <p:stCondLst>
                                            <p:cond delay="499"/>
                                          </p:stCondLst>
                                        </p:cTn>
                                        <p:tgtEl>
                                          <p:spTgt spid="595026"/>
                                        </p:tgtEl>
                                        <p:attrNameLst>
                                          <p:attrName>style.visibility</p:attrName>
                                        </p:attrNameLst>
                                      </p:cBhvr>
                                      <p:to>
                                        <p:strVal val="hidden"/>
                                      </p:to>
                                    </p:set>
                                  </p:childTnLst>
                                </p:cTn>
                              </p:par>
                              <p:par>
                                <p:cTn id="52" presetID="9" presetClass="exit" presetSubtype="0" fill="hold" grpId="0" nodeType="withEffect">
                                  <p:stCondLst>
                                    <p:cond delay="0"/>
                                  </p:stCondLst>
                                  <p:childTnLst>
                                    <p:animEffect transition="out" filter="dissolve">
                                      <p:cBhvr>
                                        <p:cTn id="53" dur="500"/>
                                        <p:tgtEl>
                                          <p:spTgt spid="595031"/>
                                        </p:tgtEl>
                                      </p:cBhvr>
                                    </p:animEffect>
                                    <p:set>
                                      <p:cBhvr>
                                        <p:cTn id="54" dur="1" fill="hold">
                                          <p:stCondLst>
                                            <p:cond delay="499"/>
                                          </p:stCondLst>
                                        </p:cTn>
                                        <p:tgtEl>
                                          <p:spTgt spid="595031"/>
                                        </p:tgtEl>
                                        <p:attrNameLst>
                                          <p:attrName>style.visibility</p:attrName>
                                        </p:attrNameLst>
                                      </p:cBhvr>
                                      <p:to>
                                        <p:strVal val="hidden"/>
                                      </p:to>
                                    </p:set>
                                  </p:childTnLst>
                                </p:cTn>
                              </p:par>
                              <p:par>
                                <p:cTn id="55" presetID="9" presetClass="entr" presetSubtype="0" fill="hold" grpId="0" nodeType="withEffect">
                                  <p:stCondLst>
                                    <p:cond delay="0"/>
                                  </p:stCondLst>
                                  <p:childTnLst>
                                    <p:set>
                                      <p:cBhvr>
                                        <p:cTn id="56" dur="1" fill="hold">
                                          <p:stCondLst>
                                            <p:cond delay="0"/>
                                          </p:stCondLst>
                                        </p:cTn>
                                        <p:tgtEl>
                                          <p:spTgt spid="595045"/>
                                        </p:tgtEl>
                                        <p:attrNameLst>
                                          <p:attrName>style.visibility</p:attrName>
                                        </p:attrNameLst>
                                      </p:cBhvr>
                                      <p:to>
                                        <p:strVal val="visible"/>
                                      </p:to>
                                    </p:set>
                                    <p:animEffect transition="in" filter="dissolve">
                                      <p:cBhvr>
                                        <p:cTn id="57" dur="500"/>
                                        <p:tgtEl>
                                          <p:spTgt spid="595045"/>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595046"/>
                                        </p:tgtEl>
                                        <p:attrNameLst>
                                          <p:attrName>style.visibility</p:attrName>
                                        </p:attrNameLst>
                                      </p:cBhvr>
                                      <p:to>
                                        <p:strVal val="visible"/>
                                      </p:to>
                                    </p:set>
                                    <p:animEffect transition="in" filter="dissolve">
                                      <p:cBhvr>
                                        <p:cTn id="60" dur="500"/>
                                        <p:tgtEl>
                                          <p:spTgt spid="59504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595047"/>
                                        </p:tgtEl>
                                        <p:attrNameLst>
                                          <p:attrName>style.visibility</p:attrName>
                                        </p:attrNameLst>
                                      </p:cBhvr>
                                      <p:to>
                                        <p:strVal val="visible"/>
                                      </p:to>
                                    </p:set>
                                    <p:animEffect transition="in" filter="dissolve">
                                      <p:cBhvr>
                                        <p:cTn id="63" dur="500"/>
                                        <p:tgtEl>
                                          <p:spTgt spid="59504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xit" presetSubtype="0" fill="hold" nodeType="clickEffect">
                                  <p:stCondLst>
                                    <p:cond delay="0"/>
                                  </p:stCondLst>
                                  <p:childTnLst>
                                    <p:animEffect transition="out" filter="dissolve">
                                      <p:cBhvr>
                                        <p:cTn id="67" dur="500"/>
                                        <p:tgtEl>
                                          <p:spTgt spid="595041"/>
                                        </p:tgtEl>
                                      </p:cBhvr>
                                    </p:animEffect>
                                    <p:set>
                                      <p:cBhvr>
                                        <p:cTn id="68" dur="1" fill="hold">
                                          <p:stCondLst>
                                            <p:cond delay="499"/>
                                          </p:stCondLst>
                                        </p:cTn>
                                        <p:tgtEl>
                                          <p:spTgt spid="595041"/>
                                        </p:tgtEl>
                                        <p:attrNameLst>
                                          <p:attrName>style.visibility</p:attrName>
                                        </p:attrNameLst>
                                      </p:cBhvr>
                                      <p:to>
                                        <p:strVal val="hidden"/>
                                      </p:to>
                                    </p:set>
                                  </p:childTnLst>
                                </p:cTn>
                              </p:par>
                              <p:par>
                                <p:cTn id="69" presetID="9" presetClass="exit" presetSubtype="0" fill="hold" nodeType="withEffect">
                                  <p:stCondLst>
                                    <p:cond delay="0"/>
                                  </p:stCondLst>
                                  <p:childTnLst>
                                    <p:animEffect transition="out" filter="dissolve">
                                      <p:cBhvr>
                                        <p:cTn id="70" dur="500"/>
                                        <p:tgtEl>
                                          <p:spTgt spid="595043"/>
                                        </p:tgtEl>
                                      </p:cBhvr>
                                    </p:animEffect>
                                    <p:set>
                                      <p:cBhvr>
                                        <p:cTn id="71" dur="1" fill="hold">
                                          <p:stCondLst>
                                            <p:cond delay="499"/>
                                          </p:stCondLst>
                                        </p:cTn>
                                        <p:tgtEl>
                                          <p:spTgt spid="595043"/>
                                        </p:tgtEl>
                                        <p:attrNameLst>
                                          <p:attrName>style.visibility</p:attrName>
                                        </p:attrNameLst>
                                      </p:cBhvr>
                                      <p:to>
                                        <p:strVal val="hidden"/>
                                      </p:to>
                                    </p:set>
                                  </p:childTnLst>
                                </p:cTn>
                              </p:par>
                              <p:par>
                                <p:cTn id="72" presetID="9" presetClass="exit" presetSubtype="0" fill="hold" nodeType="withEffect">
                                  <p:stCondLst>
                                    <p:cond delay="0"/>
                                  </p:stCondLst>
                                  <p:childTnLst>
                                    <p:animEffect transition="out" filter="dissolve">
                                      <p:cBhvr>
                                        <p:cTn id="73" dur="500"/>
                                        <p:tgtEl>
                                          <p:spTgt spid="595042"/>
                                        </p:tgtEl>
                                      </p:cBhvr>
                                    </p:animEffect>
                                    <p:set>
                                      <p:cBhvr>
                                        <p:cTn id="74" dur="1" fill="hold">
                                          <p:stCondLst>
                                            <p:cond delay="499"/>
                                          </p:stCondLst>
                                        </p:cTn>
                                        <p:tgtEl>
                                          <p:spTgt spid="595042"/>
                                        </p:tgtEl>
                                        <p:attrNameLst>
                                          <p:attrName>style.visibility</p:attrName>
                                        </p:attrNameLst>
                                      </p:cBhvr>
                                      <p:to>
                                        <p:strVal val="hidden"/>
                                      </p:to>
                                    </p:set>
                                  </p:childTnLst>
                                </p:cTn>
                              </p:par>
                              <p:par>
                                <p:cTn id="75" presetID="9" presetClass="exit" presetSubtype="0" fill="hold" nodeType="withEffect">
                                  <p:stCondLst>
                                    <p:cond delay="0"/>
                                  </p:stCondLst>
                                  <p:childTnLst>
                                    <p:animEffect transition="out" filter="dissolve">
                                      <p:cBhvr>
                                        <p:cTn id="76" dur="500"/>
                                        <p:tgtEl>
                                          <p:spTgt spid="595037"/>
                                        </p:tgtEl>
                                      </p:cBhvr>
                                    </p:animEffect>
                                    <p:set>
                                      <p:cBhvr>
                                        <p:cTn id="77" dur="1" fill="hold">
                                          <p:stCondLst>
                                            <p:cond delay="499"/>
                                          </p:stCondLst>
                                        </p:cTn>
                                        <p:tgtEl>
                                          <p:spTgt spid="595037"/>
                                        </p:tgtEl>
                                        <p:attrNameLst>
                                          <p:attrName>style.visibility</p:attrName>
                                        </p:attrNameLst>
                                      </p:cBhvr>
                                      <p:to>
                                        <p:strVal val="hidden"/>
                                      </p:to>
                                    </p:set>
                                  </p:childTnLst>
                                </p:cTn>
                              </p:par>
                              <p:par>
                                <p:cTn id="78" presetID="9" presetClass="exit" presetSubtype="0" fill="hold" nodeType="withEffect">
                                  <p:stCondLst>
                                    <p:cond delay="0"/>
                                  </p:stCondLst>
                                  <p:childTnLst>
                                    <p:animEffect transition="out" filter="dissolve">
                                      <p:cBhvr>
                                        <p:cTn id="79" dur="500"/>
                                        <p:tgtEl>
                                          <p:spTgt spid="595036"/>
                                        </p:tgtEl>
                                      </p:cBhvr>
                                    </p:animEffect>
                                    <p:set>
                                      <p:cBhvr>
                                        <p:cTn id="80" dur="1" fill="hold">
                                          <p:stCondLst>
                                            <p:cond delay="499"/>
                                          </p:stCondLst>
                                        </p:cTn>
                                        <p:tgtEl>
                                          <p:spTgt spid="595036"/>
                                        </p:tgtEl>
                                        <p:attrNameLst>
                                          <p:attrName>style.visibility</p:attrName>
                                        </p:attrNameLst>
                                      </p:cBhvr>
                                      <p:to>
                                        <p:strVal val="hidden"/>
                                      </p:to>
                                    </p:set>
                                  </p:childTnLst>
                                </p:cTn>
                              </p:par>
                              <p:par>
                                <p:cTn id="81" presetID="9" presetClass="exit" presetSubtype="0" fill="hold" nodeType="withEffect">
                                  <p:stCondLst>
                                    <p:cond delay="0"/>
                                  </p:stCondLst>
                                  <p:childTnLst>
                                    <p:animEffect transition="out" filter="dissolve">
                                      <p:cBhvr>
                                        <p:cTn id="82" dur="500"/>
                                        <p:tgtEl>
                                          <p:spTgt spid="595038"/>
                                        </p:tgtEl>
                                      </p:cBhvr>
                                    </p:animEffect>
                                    <p:set>
                                      <p:cBhvr>
                                        <p:cTn id="83" dur="1" fill="hold">
                                          <p:stCondLst>
                                            <p:cond delay="499"/>
                                          </p:stCondLst>
                                        </p:cTn>
                                        <p:tgtEl>
                                          <p:spTgt spid="595038"/>
                                        </p:tgtEl>
                                        <p:attrNameLst>
                                          <p:attrName>style.visibility</p:attrName>
                                        </p:attrNameLst>
                                      </p:cBhvr>
                                      <p:to>
                                        <p:strVal val="hidden"/>
                                      </p:to>
                                    </p:set>
                                  </p:childTnLst>
                                </p:cTn>
                              </p:par>
                              <p:par>
                                <p:cTn id="84" presetID="9" presetClass="exit" presetSubtype="0" fill="hold" nodeType="withEffect">
                                  <p:stCondLst>
                                    <p:cond delay="0"/>
                                  </p:stCondLst>
                                  <p:childTnLst>
                                    <p:animEffect transition="out" filter="dissolve">
                                      <p:cBhvr>
                                        <p:cTn id="85" dur="500"/>
                                        <p:tgtEl>
                                          <p:spTgt spid="595035"/>
                                        </p:tgtEl>
                                      </p:cBhvr>
                                    </p:animEffect>
                                    <p:set>
                                      <p:cBhvr>
                                        <p:cTn id="86" dur="1" fill="hold">
                                          <p:stCondLst>
                                            <p:cond delay="499"/>
                                          </p:stCondLst>
                                        </p:cTn>
                                        <p:tgtEl>
                                          <p:spTgt spid="595035"/>
                                        </p:tgtEl>
                                        <p:attrNameLst>
                                          <p:attrName>style.visibility</p:attrName>
                                        </p:attrNameLst>
                                      </p:cBhvr>
                                      <p:to>
                                        <p:strVal val="hidden"/>
                                      </p:to>
                                    </p:set>
                                  </p:childTnLst>
                                </p:cTn>
                              </p:par>
                              <p:par>
                                <p:cTn id="87" presetID="9" presetClass="exit" presetSubtype="0" fill="hold" grpId="1" nodeType="withEffect">
                                  <p:stCondLst>
                                    <p:cond delay="0"/>
                                  </p:stCondLst>
                                  <p:childTnLst>
                                    <p:animEffect transition="out" filter="dissolve">
                                      <p:cBhvr>
                                        <p:cTn id="88" dur="500"/>
                                        <p:tgtEl>
                                          <p:spTgt spid="595047"/>
                                        </p:tgtEl>
                                      </p:cBhvr>
                                    </p:animEffect>
                                    <p:set>
                                      <p:cBhvr>
                                        <p:cTn id="89" dur="1" fill="hold">
                                          <p:stCondLst>
                                            <p:cond delay="499"/>
                                          </p:stCondLst>
                                        </p:cTn>
                                        <p:tgtEl>
                                          <p:spTgt spid="5950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026" grpId="0"/>
      <p:bldP spid="595031" grpId="0"/>
      <p:bldP spid="595040" grpId="0"/>
      <p:bldP spid="595045" grpId="0"/>
      <p:bldP spid="595046" grpId="0"/>
      <p:bldP spid="595047" grpId="0"/>
      <p:bldP spid="595047"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a:extLst>
              <a:ext uri="{FF2B5EF4-FFF2-40B4-BE49-F238E27FC236}">
                <a16:creationId xmlns:a16="http://schemas.microsoft.com/office/drawing/2014/main" xmlns="" id="{56545570-CCD0-4C00-B1C0-FE72E7A6312C}"/>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arr[3] to arr[n </a:t>
            </a:r>
            <a:r>
              <a:rPr lang="en-IN" altLang="en-US">
                <a:solidFill>
                  <a:schemeClr val="accent2"/>
                </a:solidFill>
              </a:rPr>
              <a:t>–</a:t>
            </a:r>
            <a:r>
              <a:rPr lang="en-IN" altLang="en-US"/>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3.</a:t>
            </a:r>
          </a:p>
          <a:p>
            <a:pPr lvl="2">
              <a:spcBef>
                <a:spcPct val="20000"/>
              </a:spcBef>
            </a:pPr>
            <a:endParaRPr lang="en-IN" altLang="en-US" sz="2000">
              <a:solidFill>
                <a:schemeClr val="accent2"/>
              </a:solidFill>
              <a:cs typeface="Times New Roman" panose="02020603050405020304" pitchFamily="18" charset="0"/>
            </a:endParaRPr>
          </a:p>
          <a:p>
            <a:pPr lvl="1">
              <a:spcBef>
                <a:spcPct val="20000"/>
              </a:spcBef>
            </a:pPr>
            <a:endParaRPr lang="en-US" altLang="en-US" b="1">
              <a:solidFill>
                <a:schemeClr val="accent2"/>
              </a:solidFill>
              <a:cs typeface="Times New Roman" panose="02020603050405020304" pitchFamily="18" charset="0"/>
            </a:endParaRPr>
          </a:p>
        </p:txBody>
      </p:sp>
      <p:sp>
        <p:nvSpPr>
          <p:cNvPr id="596995" name="Text Box 3">
            <a:extLst>
              <a:ext uri="{FF2B5EF4-FFF2-40B4-BE49-F238E27FC236}">
                <a16:creationId xmlns:a16="http://schemas.microsoft.com/office/drawing/2014/main" xmlns="" id="{16D24377-10A5-4D06-9A53-108064EE2143}"/>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596997" name="AutoShape 5">
            <a:extLst>
              <a:ext uri="{FF2B5EF4-FFF2-40B4-BE49-F238E27FC236}">
                <a16:creationId xmlns:a16="http://schemas.microsoft.com/office/drawing/2014/main" xmlns="" id="{C58D3BEA-23E3-45D2-8D7D-676B201263C6}"/>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6998" name="Text Box 6">
            <a:extLst>
              <a:ext uri="{FF2B5EF4-FFF2-40B4-BE49-F238E27FC236}">
                <a16:creationId xmlns:a16="http://schemas.microsoft.com/office/drawing/2014/main" xmlns="" id="{72F55E2B-107A-4CA8-B6BB-49287AFB42B3}"/>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96999" name="Text Box 7">
            <a:extLst>
              <a:ext uri="{FF2B5EF4-FFF2-40B4-BE49-F238E27FC236}">
                <a16:creationId xmlns:a16="http://schemas.microsoft.com/office/drawing/2014/main" xmlns="" id="{3BC1A9DF-0D17-46AC-B3CC-0661D4305C1D}"/>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7000" name="Text Box 8">
            <a:extLst>
              <a:ext uri="{FF2B5EF4-FFF2-40B4-BE49-F238E27FC236}">
                <a16:creationId xmlns:a16="http://schemas.microsoft.com/office/drawing/2014/main" xmlns="" id="{1AFE3F7F-1BFA-4DC5-A2A0-057B41A028FB}"/>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7001" name="Text Box 9">
            <a:extLst>
              <a:ext uri="{FF2B5EF4-FFF2-40B4-BE49-F238E27FC236}">
                <a16:creationId xmlns:a16="http://schemas.microsoft.com/office/drawing/2014/main" xmlns="" id="{534C67CC-E08C-453B-B856-E6BAAB0B354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7002" name="Text Box 10">
            <a:extLst>
              <a:ext uri="{FF2B5EF4-FFF2-40B4-BE49-F238E27FC236}">
                <a16:creationId xmlns:a16="http://schemas.microsoft.com/office/drawing/2014/main" xmlns="" id="{17642732-7B8E-4383-BE75-63E71DA28219}"/>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7003" name="Text Box 11">
            <a:extLst>
              <a:ext uri="{FF2B5EF4-FFF2-40B4-BE49-F238E27FC236}">
                <a16:creationId xmlns:a16="http://schemas.microsoft.com/office/drawing/2014/main" xmlns="" id="{414B8000-5A5B-4417-B930-301A85985D23}"/>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7004" name="Line 12">
            <a:extLst>
              <a:ext uri="{FF2B5EF4-FFF2-40B4-BE49-F238E27FC236}">
                <a16:creationId xmlns:a16="http://schemas.microsoft.com/office/drawing/2014/main" xmlns="" id="{9687246F-0733-4B09-84C3-66675D2AFF7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05" name="Line 13">
            <a:extLst>
              <a:ext uri="{FF2B5EF4-FFF2-40B4-BE49-F238E27FC236}">
                <a16:creationId xmlns:a16="http://schemas.microsoft.com/office/drawing/2014/main" xmlns="" id="{CBEC456D-3D61-487B-9775-BC418B574A2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06" name="Line 14">
            <a:extLst>
              <a:ext uri="{FF2B5EF4-FFF2-40B4-BE49-F238E27FC236}">
                <a16:creationId xmlns:a16="http://schemas.microsoft.com/office/drawing/2014/main" xmlns="" id="{B01F18A9-E9A6-43A1-9CBB-A8A6A702496F}"/>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07" name="Line 15">
            <a:extLst>
              <a:ext uri="{FF2B5EF4-FFF2-40B4-BE49-F238E27FC236}">
                <a16:creationId xmlns:a16="http://schemas.microsoft.com/office/drawing/2014/main" xmlns="" id="{9C884962-18F7-4F61-A28A-D3BEEC876BF9}"/>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08" name="Text Box 16">
            <a:extLst>
              <a:ext uri="{FF2B5EF4-FFF2-40B4-BE49-F238E27FC236}">
                <a16:creationId xmlns:a16="http://schemas.microsoft.com/office/drawing/2014/main" xmlns="" id="{A247367D-968F-4A13-96C8-48A470D04DD1}"/>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7009" name="Text Box 17">
            <a:extLst>
              <a:ext uri="{FF2B5EF4-FFF2-40B4-BE49-F238E27FC236}">
                <a16:creationId xmlns:a16="http://schemas.microsoft.com/office/drawing/2014/main" xmlns="" id="{D547AE27-6D3F-422C-A098-DA2AF090001F}"/>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7010" name="Text Box 18">
            <a:extLst>
              <a:ext uri="{FF2B5EF4-FFF2-40B4-BE49-F238E27FC236}">
                <a16:creationId xmlns:a16="http://schemas.microsoft.com/office/drawing/2014/main" xmlns="" id="{EAFB5C52-5E91-40B0-A5FD-CC727A7F7AA0}"/>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7011" name="Text Box 19">
            <a:extLst>
              <a:ext uri="{FF2B5EF4-FFF2-40B4-BE49-F238E27FC236}">
                <a16:creationId xmlns:a16="http://schemas.microsoft.com/office/drawing/2014/main" xmlns="" id="{177FB080-5311-42A7-93F1-B1F6D079F2DB}"/>
              </a:ext>
            </a:extLst>
          </p:cNvPr>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7012" name="Text Box 20">
            <a:extLst>
              <a:ext uri="{FF2B5EF4-FFF2-40B4-BE49-F238E27FC236}">
                <a16:creationId xmlns:a16="http://schemas.microsoft.com/office/drawing/2014/main" xmlns="" id="{2A3096F8-9F0C-484B-BFEB-67756A785CD5}"/>
              </a:ext>
            </a:extLst>
          </p:cNvPr>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7013" name="AutoShape 21">
            <a:extLst>
              <a:ext uri="{FF2B5EF4-FFF2-40B4-BE49-F238E27FC236}">
                <a16:creationId xmlns:a16="http://schemas.microsoft.com/office/drawing/2014/main" xmlns="" id="{F3CF1E12-CFD7-4485-B0F4-5C6CEBAB53F7}"/>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7014" name="Text Box 22">
            <a:extLst>
              <a:ext uri="{FF2B5EF4-FFF2-40B4-BE49-F238E27FC236}">
                <a16:creationId xmlns:a16="http://schemas.microsoft.com/office/drawing/2014/main" xmlns="" id="{AE1745EB-24D7-4CD0-8C42-390BA5CC7603}"/>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97015" name="Text Box 23">
            <a:extLst>
              <a:ext uri="{FF2B5EF4-FFF2-40B4-BE49-F238E27FC236}">
                <a16:creationId xmlns:a16="http://schemas.microsoft.com/office/drawing/2014/main" xmlns="" id="{2393F6AE-7862-4440-8950-A4727B95A672}"/>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7016" name="Text Box 24">
            <a:extLst>
              <a:ext uri="{FF2B5EF4-FFF2-40B4-BE49-F238E27FC236}">
                <a16:creationId xmlns:a16="http://schemas.microsoft.com/office/drawing/2014/main" xmlns="" id="{5EB9E391-1494-4EA1-92C7-0A253E970C01}"/>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7017" name="Text Box 25">
            <a:extLst>
              <a:ext uri="{FF2B5EF4-FFF2-40B4-BE49-F238E27FC236}">
                <a16:creationId xmlns:a16="http://schemas.microsoft.com/office/drawing/2014/main" xmlns="" id="{28E2653D-929C-4A24-AF24-D1AB1451E0B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7018" name="Text Box 26">
            <a:extLst>
              <a:ext uri="{FF2B5EF4-FFF2-40B4-BE49-F238E27FC236}">
                <a16:creationId xmlns:a16="http://schemas.microsoft.com/office/drawing/2014/main" xmlns="" id="{D79B7D22-B874-48BD-9BB9-7204B086A58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7019" name="Text Box 27">
            <a:extLst>
              <a:ext uri="{FF2B5EF4-FFF2-40B4-BE49-F238E27FC236}">
                <a16:creationId xmlns:a16="http://schemas.microsoft.com/office/drawing/2014/main" xmlns="" id="{3F63024E-4B45-4B93-B33D-E78A69C8724F}"/>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7020" name="Line 28">
            <a:extLst>
              <a:ext uri="{FF2B5EF4-FFF2-40B4-BE49-F238E27FC236}">
                <a16:creationId xmlns:a16="http://schemas.microsoft.com/office/drawing/2014/main" xmlns="" id="{85AF541E-ACCD-4A5B-95A2-F8470144B61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21" name="Line 29">
            <a:extLst>
              <a:ext uri="{FF2B5EF4-FFF2-40B4-BE49-F238E27FC236}">
                <a16:creationId xmlns:a16="http://schemas.microsoft.com/office/drawing/2014/main" xmlns="" id="{66F0C7D6-7206-4540-8793-FCEB081B8B06}"/>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22" name="Line 30">
            <a:extLst>
              <a:ext uri="{FF2B5EF4-FFF2-40B4-BE49-F238E27FC236}">
                <a16:creationId xmlns:a16="http://schemas.microsoft.com/office/drawing/2014/main" xmlns="" id="{00D3716A-9EC7-4C7E-B813-B51E71D48108}"/>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23" name="Line 31">
            <a:extLst>
              <a:ext uri="{FF2B5EF4-FFF2-40B4-BE49-F238E27FC236}">
                <a16:creationId xmlns:a16="http://schemas.microsoft.com/office/drawing/2014/main" xmlns="" id="{CF38281D-F12E-49B1-BFE0-ABF1F744A562}"/>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24" name="Text Box 32">
            <a:extLst>
              <a:ext uri="{FF2B5EF4-FFF2-40B4-BE49-F238E27FC236}">
                <a16:creationId xmlns:a16="http://schemas.microsoft.com/office/drawing/2014/main" xmlns="" id="{93662EA6-CE7E-4123-90B4-8F2CA8A5BBCC}"/>
              </a:ext>
            </a:extLst>
          </p:cNvPr>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7041" name="Line 49">
            <a:extLst>
              <a:ext uri="{FF2B5EF4-FFF2-40B4-BE49-F238E27FC236}">
                <a16:creationId xmlns:a16="http://schemas.microsoft.com/office/drawing/2014/main" xmlns="" id="{110DFE04-09DE-4A5D-8EF7-039E7F0094A4}"/>
              </a:ext>
            </a:extLst>
          </p:cNvPr>
          <p:cNvSpPr>
            <a:spLocks noChangeShapeType="1"/>
          </p:cNvSpPr>
          <p:nvPr/>
        </p:nvSpPr>
        <p:spPr bwMode="auto">
          <a:xfrm flipV="1">
            <a:off x="4005263"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42" name="Text Box 50">
            <a:extLst>
              <a:ext uri="{FF2B5EF4-FFF2-40B4-BE49-F238E27FC236}">
                <a16:creationId xmlns:a16="http://schemas.microsoft.com/office/drawing/2014/main" xmlns="" id="{97CD3F59-3162-44F7-A44C-80EB03359705}"/>
              </a:ext>
            </a:extLst>
          </p:cNvPr>
          <p:cNvSpPr txBox="1">
            <a:spLocks noChangeArrowheads="1"/>
          </p:cNvSpPr>
          <p:nvPr/>
        </p:nvSpPr>
        <p:spPr bwMode="auto">
          <a:xfrm>
            <a:off x="1524000" y="4953000"/>
            <a:ext cx="693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The fourth smallest value is placed at its correct location after Pass 4</a:t>
            </a:r>
          </a:p>
        </p:txBody>
      </p:sp>
      <p:sp>
        <p:nvSpPr>
          <p:cNvPr id="597043" name="Text Box 51">
            <a:extLst>
              <a:ext uri="{FF2B5EF4-FFF2-40B4-BE49-F238E27FC236}">
                <a16:creationId xmlns:a16="http://schemas.microsoft.com/office/drawing/2014/main" xmlns="" id="{6EFE3E3A-BF2B-40A6-B2E4-783B511ED1CB}"/>
              </a:ext>
            </a:extLst>
          </p:cNvPr>
          <p:cNvSpPr txBox="1">
            <a:spLocks noChangeArrowheads="1"/>
          </p:cNvSpPr>
          <p:nvPr/>
        </p:nvSpPr>
        <p:spPr bwMode="auto">
          <a:xfrm>
            <a:off x="3729038" y="41195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7044" name="Text Box 52">
            <a:extLst>
              <a:ext uri="{FF2B5EF4-FFF2-40B4-BE49-F238E27FC236}">
                <a16:creationId xmlns:a16="http://schemas.microsoft.com/office/drawing/2014/main" xmlns="" id="{9A7A44FD-6DCB-4513-9981-B603DA718820}"/>
              </a:ext>
            </a:extLst>
          </p:cNvPr>
          <p:cNvSpPr txBox="1">
            <a:spLocks noChangeArrowheads="1"/>
          </p:cNvSpPr>
          <p:nvPr/>
        </p:nvSpPr>
        <p:spPr bwMode="auto">
          <a:xfrm>
            <a:off x="4271963" y="41195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7045" name="Text Box 53">
            <a:extLst>
              <a:ext uri="{FF2B5EF4-FFF2-40B4-BE49-F238E27FC236}">
                <a16:creationId xmlns:a16="http://schemas.microsoft.com/office/drawing/2014/main" xmlns="" id="{2A40748D-14CA-4A9E-A59A-4BEE66D09BD3}"/>
              </a:ext>
            </a:extLst>
          </p:cNvPr>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7046" name="Text Box 54">
            <a:extLst>
              <a:ext uri="{FF2B5EF4-FFF2-40B4-BE49-F238E27FC236}">
                <a16:creationId xmlns:a16="http://schemas.microsoft.com/office/drawing/2014/main" xmlns="" id="{2C8B23D4-04B4-40A4-9CD3-5096BF2D4E9D}"/>
              </a:ext>
            </a:extLst>
          </p:cNvPr>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40" name="Rectangle 39">
            <a:extLst>
              <a:ext uri="{FF2B5EF4-FFF2-40B4-BE49-F238E27FC236}">
                <a16:creationId xmlns:a16="http://schemas.microsoft.com/office/drawing/2014/main" xmlns="" id="{71649D39-D208-454E-9501-C318F3B943B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596994">
                                            <p:txEl>
                                              <p:pRg st="2" end="2"/>
                                            </p:txEl>
                                          </p:spTgt>
                                        </p:tgtEl>
                                      </p:cBhvr>
                                    </p:animEffect>
                                    <p:set>
                                      <p:cBhvr>
                                        <p:cTn id="7" dur="1" fill="hold">
                                          <p:stCondLst>
                                            <p:cond delay="499"/>
                                          </p:stCondLst>
                                        </p:cTn>
                                        <p:tgtEl>
                                          <p:spTgt spid="596994">
                                            <p:txEl>
                                              <p:pRg st="2" end="2"/>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596994">
                                            <p:txEl>
                                              <p:pRg st="3" end="3"/>
                                            </p:txEl>
                                          </p:spTgt>
                                        </p:tgtEl>
                                      </p:cBhvr>
                                    </p:animEffect>
                                    <p:set>
                                      <p:cBhvr>
                                        <p:cTn id="10" dur="1" fill="hold">
                                          <p:stCondLst>
                                            <p:cond delay="499"/>
                                          </p:stCondLst>
                                        </p:cTn>
                                        <p:tgtEl>
                                          <p:spTgt spid="596994">
                                            <p:txEl>
                                              <p:pRg st="3" end="3"/>
                                            </p:txEl>
                                          </p:spTgt>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597042"/>
                                        </p:tgtEl>
                                        <p:attrNameLst>
                                          <p:attrName>style.visibility</p:attrName>
                                        </p:attrNameLst>
                                      </p:cBhvr>
                                      <p:to>
                                        <p:strVal val="visible"/>
                                      </p:to>
                                    </p:set>
                                    <p:animEffect transition="in" filter="dissolve">
                                      <p:cBhvr>
                                        <p:cTn id="13" dur="500"/>
                                        <p:tgtEl>
                                          <p:spTgt spid="597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4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a:extLst>
              <a:ext uri="{FF2B5EF4-FFF2-40B4-BE49-F238E27FC236}">
                <a16:creationId xmlns:a16="http://schemas.microsoft.com/office/drawing/2014/main" xmlns="" id="{7CDA782B-FEBC-45B2-B850-13B925DCF96E}"/>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The list is now sorted.</a:t>
            </a:r>
            <a:endParaRPr lang="en-US" altLang="en-US" b="1">
              <a:solidFill>
                <a:schemeClr val="accent2"/>
              </a:solidFill>
              <a:cs typeface="Times New Roman" panose="02020603050405020304" pitchFamily="18" charset="0"/>
            </a:endParaRPr>
          </a:p>
        </p:txBody>
      </p:sp>
      <p:sp>
        <p:nvSpPr>
          <p:cNvPr id="599043" name="Text Box 3">
            <a:extLst>
              <a:ext uri="{FF2B5EF4-FFF2-40B4-BE49-F238E27FC236}">
                <a16:creationId xmlns:a16="http://schemas.microsoft.com/office/drawing/2014/main" xmlns="" id="{CB7E6C7F-85B0-45BA-AEDD-CA1C6F83EED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599045" name="AutoShape 5">
            <a:extLst>
              <a:ext uri="{FF2B5EF4-FFF2-40B4-BE49-F238E27FC236}">
                <a16:creationId xmlns:a16="http://schemas.microsoft.com/office/drawing/2014/main" xmlns="" id="{7A03CA21-7C1C-4469-84E0-0A29F35A378E}"/>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9046" name="Text Box 6">
            <a:extLst>
              <a:ext uri="{FF2B5EF4-FFF2-40B4-BE49-F238E27FC236}">
                <a16:creationId xmlns:a16="http://schemas.microsoft.com/office/drawing/2014/main" xmlns="" id="{75802901-E986-4236-8837-648DDC6F1F5A}"/>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99047" name="Text Box 7">
            <a:extLst>
              <a:ext uri="{FF2B5EF4-FFF2-40B4-BE49-F238E27FC236}">
                <a16:creationId xmlns:a16="http://schemas.microsoft.com/office/drawing/2014/main" xmlns="" id="{4A4FD5BB-9CD8-4D36-9D5D-E37FCBF1F4F9}"/>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9048" name="Text Box 8">
            <a:extLst>
              <a:ext uri="{FF2B5EF4-FFF2-40B4-BE49-F238E27FC236}">
                <a16:creationId xmlns:a16="http://schemas.microsoft.com/office/drawing/2014/main" xmlns="" id="{52273E18-D991-4ED1-A6D5-E0BF4E735E70}"/>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9049" name="Text Box 9">
            <a:extLst>
              <a:ext uri="{FF2B5EF4-FFF2-40B4-BE49-F238E27FC236}">
                <a16:creationId xmlns:a16="http://schemas.microsoft.com/office/drawing/2014/main" xmlns="" id="{9B509A63-1FD5-4293-A334-8D07BA06E60B}"/>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9050" name="Text Box 10">
            <a:extLst>
              <a:ext uri="{FF2B5EF4-FFF2-40B4-BE49-F238E27FC236}">
                <a16:creationId xmlns:a16="http://schemas.microsoft.com/office/drawing/2014/main" xmlns="" id="{7B751B2D-DB71-4D81-A3F1-5CCE7F023DD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9051" name="Text Box 11">
            <a:extLst>
              <a:ext uri="{FF2B5EF4-FFF2-40B4-BE49-F238E27FC236}">
                <a16:creationId xmlns:a16="http://schemas.microsoft.com/office/drawing/2014/main" xmlns="" id="{399C26B4-BEFD-49F0-A519-7D9750AFE1F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9052" name="Line 12">
            <a:extLst>
              <a:ext uri="{FF2B5EF4-FFF2-40B4-BE49-F238E27FC236}">
                <a16:creationId xmlns:a16="http://schemas.microsoft.com/office/drawing/2014/main" xmlns="" id="{03AEB4AB-D6AB-4F6D-AA42-D41A0CCDF294}"/>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9053" name="Line 13">
            <a:extLst>
              <a:ext uri="{FF2B5EF4-FFF2-40B4-BE49-F238E27FC236}">
                <a16:creationId xmlns:a16="http://schemas.microsoft.com/office/drawing/2014/main" xmlns="" id="{F4D6B4AC-FF7E-404E-B08D-E9DB9985C75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9054" name="Line 14">
            <a:extLst>
              <a:ext uri="{FF2B5EF4-FFF2-40B4-BE49-F238E27FC236}">
                <a16:creationId xmlns:a16="http://schemas.microsoft.com/office/drawing/2014/main" xmlns="" id="{03E0A5B1-C39E-4754-81D9-68E34D07DE04}"/>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9055" name="Line 15">
            <a:extLst>
              <a:ext uri="{FF2B5EF4-FFF2-40B4-BE49-F238E27FC236}">
                <a16:creationId xmlns:a16="http://schemas.microsoft.com/office/drawing/2014/main" xmlns="" id="{0AA34754-D2D5-4C69-97EC-FD9CF732A3B0}"/>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9056" name="Text Box 16">
            <a:extLst>
              <a:ext uri="{FF2B5EF4-FFF2-40B4-BE49-F238E27FC236}">
                <a16:creationId xmlns:a16="http://schemas.microsoft.com/office/drawing/2014/main" xmlns="" id="{8BF3364E-A6D8-4426-BE25-897265D3912B}"/>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9057" name="Text Box 17">
            <a:extLst>
              <a:ext uri="{FF2B5EF4-FFF2-40B4-BE49-F238E27FC236}">
                <a16:creationId xmlns:a16="http://schemas.microsoft.com/office/drawing/2014/main" xmlns="" id="{AE6E8BC6-6D03-459E-BD86-77AB73765692}"/>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9058" name="Text Box 18">
            <a:extLst>
              <a:ext uri="{FF2B5EF4-FFF2-40B4-BE49-F238E27FC236}">
                <a16:creationId xmlns:a16="http://schemas.microsoft.com/office/drawing/2014/main" xmlns="" id="{2F34149B-CA27-4F59-A3E3-9DF9F982DCF6}"/>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9059" name="Text Box 19">
            <a:extLst>
              <a:ext uri="{FF2B5EF4-FFF2-40B4-BE49-F238E27FC236}">
                <a16:creationId xmlns:a16="http://schemas.microsoft.com/office/drawing/2014/main" xmlns="" id="{7C868057-277A-40E0-8FFE-46CD7680745B}"/>
              </a:ext>
            </a:extLst>
          </p:cNvPr>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9060" name="Text Box 20">
            <a:extLst>
              <a:ext uri="{FF2B5EF4-FFF2-40B4-BE49-F238E27FC236}">
                <a16:creationId xmlns:a16="http://schemas.microsoft.com/office/drawing/2014/main" xmlns="" id="{38E55EC9-8014-423F-9450-6F900A731FF9}"/>
              </a:ext>
            </a:extLst>
          </p:cNvPr>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9061" name="AutoShape 21">
            <a:extLst>
              <a:ext uri="{FF2B5EF4-FFF2-40B4-BE49-F238E27FC236}">
                <a16:creationId xmlns:a16="http://schemas.microsoft.com/office/drawing/2014/main" xmlns="" id="{BDD4A486-717B-4E16-A59D-D4A79AF7C011}"/>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9062" name="Text Box 22">
            <a:extLst>
              <a:ext uri="{FF2B5EF4-FFF2-40B4-BE49-F238E27FC236}">
                <a16:creationId xmlns:a16="http://schemas.microsoft.com/office/drawing/2014/main" xmlns="" id="{08CA20B2-B12B-42F3-AD9B-028DA9045E60}"/>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99063" name="Text Box 23">
            <a:extLst>
              <a:ext uri="{FF2B5EF4-FFF2-40B4-BE49-F238E27FC236}">
                <a16:creationId xmlns:a16="http://schemas.microsoft.com/office/drawing/2014/main" xmlns="" id="{1C023ACB-5AD1-4B25-B910-8E766AF962BC}"/>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9064" name="Text Box 24">
            <a:extLst>
              <a:ext uri="{FF2B5EF4-FFF2-40B4-BE49-F238E27FC236}">
                <a16:creationId xmlns:a16="http://schemas.microsoft.com/office/drawing/2014/main" xmlns="" id="{B5A44694-C2E8-4599-AD80-3E4FB8C3FAA3}"/>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9065" name="Text Box 25">
            <a:extLst>
              <a:ext uri="{FF2B5EF4-FFF2-40B4-BE49-F238E27FC236}">
                <a16:creationId xmlns:a16="http://schemas.microsoft.com/office/drawing/2014/main" xmlns="" id="{B4F93099-81A0-4D5F-AD04-1C194464F589}"/>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9066" name="Text Box 26">
            <a:extLst>
              <a:ext uri="{FF2B5EF4-FFF2-40B4-BE49-F238E27FC236}">
                <a16:creationId xmlns:a16="http://schemas.microsoft.com/office/drawing/2014/main" xmlns="" id="{53412C71-DC81-4D00-B6DC-DC84F06CC48F}"/>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9067" name="Text Box 27">
            <a:extLst>
              <a:ext uri="{FF2B5EF4-FFF2-40B4-BE49-F238E27FC236}">
                <a16:creationId xmlns:a16="http://schemas.microsoft.com/office/drawing/2014/main" xmlns="" id="{20326420-D5CB-4AA8-BE04-2104BA6F774C}"/>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9068" name="Line 28">
            <a:extLst>
              <a:ext uri="{FF2B5EF4-FFF2-40B4-BE49-F238E27FC236}">
                <a16:creationId xmlns:a16="http://schemas.microsoft.com/office/drawing/2014/main" xmlns="" id="{31F78281-B5E2-48FD-AD3F-71FF846A9404}"/>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9069" name="Line 29">
            <a:extLst>
              <a:ext uri="{FF2B5EF4-FFF2-40B4-BE49-F238E27FC236}">
                <a16:creationId xmlns:a16="http://schemas.microsoft.com/office/drawing/2014/main" xmlns="" id="{97BEC962-C203-4F7D-9CE3-94AAF31BE7E8}"/>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9070" name="Line 30">
            <a:extLst>
              <a:ext uri="{FF2B5EF4-FFF2-40B4-BE49-F238E27FC236}">
                <a16:creationId xmlns:a16="http://schemas.microsoft.com/office/drawing/2014/main" xmlns="" id="{2F5C11B7-96E9-4CC6-A1A9-FF39FA88D24F}"/>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9071" name="Line 31">
            <a:extLst>
              <a:ext uri="{FF2B5EF4-FFF2-40B4-BE49-F238E27FC236}">
                <a16:creationId xmlns:a16="http://schemas.microsoft.com/office/drawing/2014/main" xmlns="" id="{9EAF4D4D-025C-4A03-81B3-910C2768C268}"/>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9072" name="Text Box 32">
            <a:extLst>
              <a:ext uri="{FF2B5EF4-FFF2-40B4-BE49-F238E27FC236}">
                <a16:creationId xmlns:a16="http://schemas.microsoft.com/office/drawing/2014/main" xmlns="" id="{013BD4C7-5A0C-4A26-93BA-654AB44EAF49}"/>
              </a:ext>
            </a:extLst>
          </p:cNvPr>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9080" name="Text Box 40">
            <a:extLst>
              <a:ext uri="{FF2B5EF4-FFF2-40B4-BE49-F238E27FC236}">
                <a16:creationId xmlns:a16="http://schemas.microsoft.com/office/drawing/2014/main" xmlns="" id="{1B1C92B1-DE6A-4C3B-9580-5A0AAA78E1D3}"/>
              </a:ext>
            </a:extLst>
          </p:cNvPr>
          <p:cNvSpPr txBox="1">
            <a:spLocks noChangeArrowheads="1"/>
          </p:cNvSpPr>
          <p:nvPr/>
        </p:nvSpPr>
        <p:spPr bwMode="auto">
          <a:xfrm>
            <a:off x="4271963" y="41195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9081" name="Text Box 41">
            <a:extLst>
              <a:ext uri="{FF2B5EF4-FFF2-40B4-BE49-F238E27FC236}">
                <a16:creationId xmlns:a16="http://schemas.microsoft.com/office/drawing/2014/main" xmlns="" id="{A5F003D0-03FD-45F2-B6D0-B261F5C35E7E}"/>
              </a:ext>
            </a:extLst>
          </p:cNvPr>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9082" name="Text Box 42">
            <a:extLst>
              <a:ext uri="{FF2B5EF4-FFF2-40B4-BE49-F238E27FC236}">
                <a16:creationId xmlns:a16="http://schemas.microsoft.com/office/drawing/2014/main" xmlns="" id="{059175B3-733B-49F9-A13A-E9FF5B5CB545}"/>
              </a:ext>
            </a:extLst>
          </p:cNvPr>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9083" name="Text Box 43">
            <a:extLst>
              <a:ext uri="{FF2B5EF4-FFF2-40B4-BE49-F238E27FC236}">
                <a16:creationId xmlns:a16="http://schemas.microsoft.com/office/drawing/2014/main" xmlns="" id="{AE885411-6D0B-415B-A42A-E566E5842AA7}"/>
              </a:ext>
            </a:extLst>
          </p:cNvPr>
          <p:cNvSpPr txBox="1">
            <a:spLocks noChangeArrowheads="1"/>
          </p:cNvSpPr>
          <p:nvPr/>
        </p:nvSpPr>
        <p:spPr bwMode="auto">
          <a:xfrm>
            <a:off x="3729038" y="41195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38" name="Rectangle 37">
            <a:extLst>
              <a:ext uri="{FF2B5EF4-FFF2-40B4-BE49-F238E27FC236}">
                <a16:creationId xmlns:a16="http://schemas.microsoft.com/office/drawing/2014/main" xmlns="" id="{CF7A2517-4F66-48AC-AF3B-F693919B3F3E}"/>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99042">
                                            <p:txEl>
                                              <p:pRg st="2" end="2"/>
                                            </p:txEl>
                                          </p:spTgt>
                                        </p:tgtEl>
                                        <p:attrNameLst>
                                          <p:attrName>style.visibility</p:attrName>
                                        </p:attrNameLst>
                                      </p:cBhvr>
                                      <p:to>
                                        <p:strVal val="visible"/>
                                      </p:to>
                                    </p:set>
                                    <p:animEffect transition="in" filter="dissolve">
                                      <p:cBhvr>
                                        <p:cTn id="7" dur="500"/>
                                        <p:tgtEl>
                                          <p:spTgt spid="5990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a:extLst>
              <a:ext uri="{FF2B5EF4-FFF2-40B4-BE49-F238E27FC236}">
                <a16:creationId xmlns:a16="http://schemas.microsoft.com/office/drawing/2014/main" xmlns="" id="{B0BD5B62-5186-4829-956C-4980EE871835}"/>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Write an algorithm to implement selection sort.</a:t>
            </a:r>
          </a:p>
          <a:p>
            <a:pPr>
              <a:spcBef>
                <a:spcPct val="20000"/>
              </a:spcBef>
              <a:buFontTx/>
              <a:buBlip>
                <a:blip r:embed="rId3"/>
              </a:buBlip>
            </a:pPr>
            <a:r>
              <a:rPr lang="en-IN" altLang="en-US" sz="2000">
                <a:solidFill>
                  <a:schemeClr val="accent2"/>
                </a:solidFill>
                <a:cs typeface="Times New Roman" panose="02020603050405020304" pitchFamily="18" charset="0"/>
              </a:rPr>
              <a:t>Algorithm for selection sort:</a:t>
            </a:r>
          </a:p>
          <a:p>
            <a:pPr lvl="1">
              <a:spcBef>
                <a:spcPct val="20000"/>
              </a:spcBef>
              <a:buFontTx/>
              <a:buAutoNum type="arabicPeriod"/>
            </a:pPr>
            <a:r>
              <a:rPr lang="en-IN" altLang="en-US">
                <a:solidFill>
                  <a:schemeClr val="accent2"/>
                </a:solidFill>
                <a:cs typeface="Times New Roman" panose="02020603050405020304" pitchFamily="18" charset="0"/>
              </a:rPr>
              <a:t>Repeat steps 2 and 3 varying j from 0 to n </a:t>
            </a:r>
            <a:r>
              <a:rPr lang="en-US" altLang="en-US">
                <a:solidFill>
                  <a:schemeClr val="accent2"/>
                </a:solidFill>
                <a:cs typeface="Times New Roman" panose="02020603050405020304" pitchFamily="18" charset="0"/>
              </a:rPr>
              <a:t>–</a:t>
            </a:r>
            <a:r>
              <a:rPr lang="en-IN" altLang="en-US">
                <a:solidFill>
                  <a:schemeClr val="accent2"/>
                </a:solidFill>
                <a:cs typeface="Times New Roman" panose="02020603050405020304" pitchFamily="18" charset="0"/>
              </a:rPr>
              <a:t> 2</a:t>
            </a:r>
          </a:p>
          <a:p>
            <a:pPr lvl="1">
              <a:spcBef>
                <a:spcPct val="20000"/>
              </a:spcBef>
              <a:buFontTx/>
              <a:buAutoNum type="arabicPeriod"/>
            </a:pPr>
            <a:r>
              <a:rPr lang="en-IN" altLang="en-US">
                <a:solidFill>
                  <a:schemeClr val="accent2"/>
                </a:solidFill>
                <a:cs typeface="Times New Roman" panose="02020603050405020304" pitchFamily="18" charset="0"/>
              </a:rPr>
              <a:t>Find the minimum value in arr[j] to arr[n </a:t>
            </a:r>
            <a:r>
              <a:rPr lang="en-US" altLang="en-US">
                <a:solidFill>
                  <a:schemeClr val="accent2"/>
                </a:solidFill>
              </a:rPr>
              <a:t>–</a:t>
            </a:r>
            <a:r>
              <a:rPr lang="en-IN" altLang="en-US"/>
              <a:t> </a:t>
            </a:r>
            <a:r>
              <a:rPr lang="en-IN" altLang="en-US">
                <a:solidFill>
                  <a:schemeClr val="accent2"/>
                </a:solidFill>
                <a:cs typeface="Times New Roman" panose="02020603050405020304" pitchFamily="18" charset="0"/>
              </a:rPr>
              <a:t>1]:</a:t>
            </a:r>
          </a:p>
          <a:p>
            <a:pPr lvl="2">
              <a:spcBef>
                <a:spcPct val="20000"/>
              </a:spcBef>
              <a:buFontTx/>
              <a:buAutoNum type="alphaLcPeriod"/>
            </a:pPr>
            <a:r>
              <a:rPr lang="en-IN" altLang="en-US" sz="1600">
                <a:solidFill>
                  <a:schemeClr val="accent2"/>
                </a:solidFill>
                <a:cs typeface="Times New Roman" panose="02020603050405020304" pitchFamily="18" charset="0"/>
              </a:rPr>
              <a:t>Set min_index = j</a:t>
            </a:r>
          </a:p>
          <a:p>
            <a:pPr lvl="2">
              <a:spcBef>
                <a:spcPct val="20000"/>
              </a:spcBef>
              <a:buFontTx/>
              <a:buAutoNum type="alphaLcPeriod"/>
            </a:pPr>
            <a:r>
              <a:rPr lang="en-IN" altLang="en-US" sz="1600">
                <a:solidFill>
                  <a:schemeClr val="accent2"/>
                </a:solidFill>
                <a:cs typeface="Times New Roman" panose="02020603050405020304" pitchFamily="18" charset="0"/>
              </a:rPr>
              <a:t>Repeat step c varying i from j + 1 to n </a:t>
            </a:r>
            <a:r>
              <a:rPr lang="en-US" altLang="en-US" sz="1600">
                <a:solidFill>
                  <a:schemeClr val="accent2"/>
                </a:solidFill>
              </a:rPr>
              <a:t>–</a:t>
            </a:r>
            <a:r>
              <a:rPr lang="en-IN" altLang="en-US" sz="1600">
                <a:solidFill>
                  <a:schemeClr val="accent2"/>
                </a:solidFill>
                <a:cs typeface="Times New Roman" panose="02020603050405020304" pitchFamily="18" charset="0"/>
              </a:rPr>
              <a:t> 1</a:t>
            </a:r>
          </a:p>
          <a:p>
            <a:pPr lvl="2">
              <a:spcBef>
                <a:spcPct val="20000"/>
              </a:spcBef>
              <a:buFontTx/>
              <a:buAutoNum type="alphaLcPeriod"/>
            </a:pPr>
            <a:r>
              <a:rPr lang="en-IN" altLang="en-US" sz="1600">
                <a:solidFill>
                  <a:schemeClr val="accent2"/>
                </a:solidFill>
                <a:cs typeface="Times New Roman" panose="02020603050405020304" pitchFamily="18" charset="0"/>
              </a:rPr>
              <a:t>If arr[i] &lt; arr[min_index]:</a:t>
            </a:r>
          </a:p>
          <a:p>
            <a:pPr lvl="2">
              <a:spcBef>
                <a:spcPct val="20000"/>
              </a:spcBef>
            </a:pPr>
            <a:r>
              <a:rPr lang="en-IN" altLang="en-US" sz="1600">
                <a:solidFill>
                  <a:schemeClr val="accent2"/>
                </a:solidFill>
                <a:cs typeface="Times New Roman" panose="02020603050405020304" pitchFamily="18" charset="0"/>
              </a:rPr>
              <a:t>	  </a:t>
            </a:r>
            <a:r>
              <a:rPr lang="en-IN" altLang="en-US" sz="1400">
                <a:solidFill>
                  <a:schemeClr val="accent2"/>
                </a:solidFill>
                <a:cs typeface="Times New Roman" panose="02020603050405020304" pitchFamily="18" charset="0"/>
              </a:rPr>
              <a:t>i.</a:t>
            </a:r>
            <a:r>
              <a:rPr lang="en-IN" altLang="en-US" sz="1600">
                <a:solidFill>
                  <a:schemeClr val="accent2"/>
                </a:solidFill>
                <a:cs typeface="Times New Roman" panose="02020603050405020304" pitchFamily="18" charset="0"/>
              </a:rPr>
              <a:t>   </a:t>
            </a:r>
            <a:r>
              <a:rPr lang="en-IN" altLang="en-US" sz="1400">
                <a:solidFill>
                  <a:schemeClr val="accent2"/>
                </a:solidFill>
                <a:cs typeface="Times New Roman" panose="02020603050405020304" pitchFamily="18" charset="0"/>
              </a:rPr>
              <a:t>min_index = i</a:t>
            </a:r>
          </a:p>
          <a:p>
            <a:pPr lvl="1">
              <a:spcBef>
                <a:spcPct val="20000"/>
              </a:spcBef>
              <a:buFontTx/>
              <a:buAutoNum type="arabicPeriod"/>
            </a:pPr>
            <a:r>
              <a:rPr lang="en-IN" altLang="en-US">
                <a:solidFill>
                  <a:schemeClr val="accent2"/>
                </a:solidFill>
                <a:cs typeface="Times New Roman" panose="02020603050405020304" pitchFamily="18" charset="0"/>
              </a:rPr>
              <a:t>Swap arr[j] with arr[min_index]</a:t>
            </a:r>
            <a:endParaRPr lang="en-US" altLang="en-US">
              <a:solidFill>
                <a:schemeClr val="accent2"/>
              </a:solidFill>
              <a:cs typeface="Times New Roman" panose="02020603050405020304" pitchFamily="18" charset="0"/>
            </a:endParaRPr>
          </a:p>
        </p:txBody>
      </p:sp>
      <p:sp>
        <p:nvSpPr>
          <p:cNvPr id="601091" name="Text Box 3">
            <a:extLst>
              <a:ext uri="{FF2B5EF4-FFF2-40B4-BE49-F238E27FC236}">
                <a16:creationId xmlns:a16="http://schemas.microsoft.com/office/drawing/2014/main" xmlns="" id="{16FDC9BF-5306-47BC-A175-707F2D3921EC}"/>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6" name="Rectangle 5">
            <a:extLst>
              <a:ext uri="{FF2B5EF4-FFF2-40B4-BE49-F238E27FC236}">
                <a16:creationId xmlns:a16="http://schemas.microsoft.com/office/drawing/2014/main" xmlns="" id="{3BF02D53-16A4-4DDA-9B0D-C48E20FB91A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01090">
                                            <p:txEl>
                                              <p:pRg st="0" end="0"/>
                                            </p:txEl>
                                          </p:spTgt>
                                        </p:tgtEl>
                                        <p:attrNameLst>
                                          <p:attrName>style.visibility</p:attrName>
                                        </p:attrNameLst>
                                      </p:cBhvr>
                                      <p:to>
                                        <p:strVal val="visible"/>
                                      </p:to>
                                    </p:set>
                                    <p:animEffect transition="in" filter="dissolve">
                                      <p:cBhvr>
                                        <p:cTn id="7" dur="500"/>
                                        <p:tgtEl>
                                          <p:spTgt spid="6010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01090">
                                            <p:txEl>
                                              <p:pRg st="1" end="1"/>
                                            </p:txEl>
                                          </p:spTgt>
                                        </p:tgtEl>
                                        <p:attrNameLst>
                                          <p:attrName>style.visibility</p:attrName>
                                        </p:attrNameLst>
                                      </p:cBhvr>
                                      <p:to>
                                        <p:strVal val="visible"/>
                                      </p:to>
                                    </p:set>
                                    <p:animEffect transition="in" filter="dissolve">
                                      <p:cBhvr>
                                        <p:cTn id="12" dur="500"/>
                                        <p:tgtEl>
                                          <p:spTgt spid="601090">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01090">
                                            <p:txEl>
                                              <p:pRg st="2" end="2"/>
                                            </p:txEl>
                                          </p:spTgt>
                                        </p:tgtEl>
                                        <p:attrNameLst>
                                          <p:attrName>style.visibility</p:attrName>
                                        </p:attrNameLst>
                                      </p:cBhvr>
                                      <p:to>
                                        <p:strVal val="visible"/>
                                      </p:to>
                                    </p:set>
                                    <p:animEffect transition="in" filter="dissolve">
                                      <p:cBhvr>
                                        <p:cTn id="15" dur="500"/>
                                        <p:tgtEl>
                                          <p:spTgt spid="601090">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01090">
                                            <p:txEl>
                                              <p:pRg st="3" end="3"/>
                                            </p:txEl>
                                          </p:spTgt>
                                        </p:tgtEl>
                                        <p:attrNameLst>
                                          <p:attrName>style.visibility</p:attrName>
                                        </p:attrNameLst>
                                      </p:cBhvr>
                                      <p:to>
                                        <p:strVal val="visible"/>
                                      </p:to>
                                    </p:set>
                                    <p:animEffect transition="in" filter="dissolve">
                                      <p:cBhvr>
                                        <p:cTn id="18" dur="500"/>
                                        <p:tgtEl>
                                          <p:spTgt spid="601090">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01090">
                                            <p:txEl>
                                              <p:pRg st="4" end="4"/>
                                            </p:txEl>
                                          </p:spTgt>
                                        </p:tgtEl>
                                        <p:attrNameLst>
                                          <p:attrName>style.visibility</p:attrName>
                                        </p:attrNameLst>
                                      </p:cBhvr>
                                      <p:to>
                                        <p:strVal val="visible"/>
                                      </p:to>
                                    </p:set>
                                    <p:animEffect transition="in" filter="dissolve">
                                      <p:cBhvr>
                                        <p:cTn id="21" dur="500"/>
                                        <p:tgtEl>
                                          <p:spTgt spid="601090">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601090">
                                            <p:txEl>
                                              <p:pRg st="5" end="5"/>
                                            </p:txEl>
                                          </p:spTgt>
                                        </p:tgtEl>
                                        <p:attrNameLst>
                                          <p:attrName>style.visibility</p:attrName>
                                        </p:attrNameLst>
                                      </p:cBhvr>
                                      <p:to>
                                        <p:strVal val="visible"/>
                                      </p:to>
                                    </p:set>
                                    <p:animEffect transition="in" filter="dissolve">
                                      <p:cBhvr>
                                        <p:cTn id="24" dur="500"/>
                                        <p:tgtEl>
                                          <p:spTgt spid="601090">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601090">
                                            <p:txEl>
                                              <p:pRg st="6" end="6"/>
                                            </p:txEl>
                                          </p:spTgt>
                                        </p:tgtEl>
                                        <p:attrNameLst>
                                          <p:attrName>style.visibility</p:attrName>
                                        </p:attrNameLst>
                                      </p:cBhvr>
                                      <p:to>
                                        <p:strVal val="visible"/>
                                      </p:to>
                                    </p:set>
                                    <p:animEffect transition="in" filter="dissolve">
                                      <p:cBhvr>
                                        <p:cTn id="27" dur="500"/>
                                        <p:tgtEl>
                                          <p:spTgt spid="601090">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601090">
                                            <p:txEl>
                                              <p:pRg st="7" end="7"/>
                                            </p:txEl>
                                          </p:spTgt>
                                        </p:tgtEl>
                                        <p:attrNameLst>
                                          <p:attrName>style.visibility</p:attrName>
                                        </p:attrNameLst>
                                      </p:cBhvr>
                                      <p:to>
                                        <p:strVal val="visible"/>
                                      </p:to>
                                    </p:set>
                                    <p:animEffect transition="in" filter="dissolve">
                                      <p:cBhvr>
                                        <p:cTn id="30" dur="500"/>
                                        <p:tgtEl>
                                          <p:spTgt spid="601090">
                                            <p:txEl>
                                              <p:pRg st="7" end="7"/>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601090">
                                            <p:txEl>
                                              <p:pRg st="8" end="8"/>
                                            </p:txEl>
                                          </p:spTgt>
                                        </p:tgtEl>
                                        <p:attrNameLst>
                                          <p:attrName>style.visibility</p:attrName>
                                        </p:attrNameLst>
                                      </p:cBhvr>
                                      <p:to>
                                        <p:strVal val="visible"/>
                                      </p:to>
                                    </p:set>
                                    <p:animEffect transition="in" filter="dissolve">
                                      <p:cBhvr>
                                        <p:cTn id="33" dur="500"/>
                                        <p:tgtEl>
                                          <p:spTgt spid="60109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a:extLst>
              <a:ext uri="{FF2B5EF4-FFF2-40B4-BE49-F238E27FC236}">
                <a16:creationId xmlns:a16="http://schemas.microsoft.com/office/drawing/2014/main" xmlns="" id="{03E26D77-72C5-439A-BF28-3F4894FA60C1}"/>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In selection sort, </a:t>
            </a:r>
            <a:r>
              <a:rPr lang="en-US" altLang="en-US" sz="2000">
                <a:solidFill>
                  <a:schemeClr val="accent2"/>
                </a:solidFill>
                <a:cs typeface="Times New Roman" panose="02020603050405020304" pitchFamily="18" charset="0"/>
              </a:rPr>
              <a:t>there are n – 1 comparisons during Pass 1 to find the smallest element, n – 2 comparisons during Pass 2 to find the second smallest element, and so on. </a:t>
            </a:r>
          </a:p>
          <a:p>
            <a:pPr>
              <a:spcBef>
                <a:spcPct val="20000"/>
              </a:spcBef>
              <a:buFontTx/>
              <a:buBlip>
                <a:blip r:embed="rId3"/>
              </a:buBlip>
            </a:pPr>
            <a:r>
              <a:rPr lang="en-US" altLang="en-US" sz="2000">
                <a:solidFill>
                  <a:schemeClr val="accent2"/>
                </a:solidFill>
                <a:cs typeface="Times New Roman" panose="02020603050405020304" pitchFamily="18" charset="0"/>
              </a:rPr>
              <a:t>Total number of comparisons = (n – 1) + (n – 2) + (n – 3) + … + 3 + 2 + 1 = </a:t>
            </a:r>
            <a:r>
              <a:rPr lang="de-DE" altLang="en-US" sz="2000">
                <a:solidFill>
                  <a:schemeClr val="accent2"/>
                </a:solidFill>
                <a:cs typeface="Times New Roman" panose="02020603050405020304" pitchFamily="18" charset="0"/>
              </a:rPr>
              <a:t>n(n </a:t>
            </a:r>
            <a:r>
              <a:rPr lang="pt-BR" altLang="en-US" sz="2000">
                <a:solidFill>
                  <a:schemeClr val="accent2"/>
                </a:solidFill>
                <a:cs typeface="Times New Roman" panose="02020603050405020304" pitchFamily="18" charset="0"/>
              </a:rPr>
              <a:t>– </a:t>
            </a:r>
            <a:r>
              <a:rPr lang="de-DE" altLang="en-US" sz="2000">
                <a:solidFill>
                  <a:schemeClr val="accent2"/>
                </a:solidFill>
                <a:cs typeface="Times New Roman" panose="02020603050405020304" pitchFamily="18" charset="0"/>
              </a:rPr>
              <a:t>1)/2</a:t>
            </a:r>
            <a:r>
              <a:rPr lang="en-US" altLang="en-US" sz="2000">
                <a:solidFill>
                  <a:schemeClr val="accent2"/>
                </a:solidFill>
                <a:cs typeface="Times New Roman" panose="02020603050405020304" pitchFamily="18" charset="0"/>
              </a:rPr>
              <a:t> </a:t>
            </a:r>
          </a:p>
          <a:p>
            <a:pPr>
              <a:spcBef>
                <a:spcPct val="20000"/>
              </a:spcBef>
              <a:buFontTx/>
              <a:buBlip>
                <a:blip r:embed="rId3"/>
              </a:buBlip>
            </a:pPr>
            <a:r>
              <a:rPr lang="en-US" altLang="en-US" sz="2000">
                <a:solidFill>
                  <a:schemeClr val="accent2"/>
                </a:solidFill>
                <a:cs typeface="Times New Roman" panose="02020603050405020304" pitchFamily="18" charset="0"/>
              </a:rPr>
              <a:t>n(n – 1)/2 is of O(n</a:t>
            </a:r>
            <a:r>
              <a:rPr lang="en-US" altLang="en-US" sz="2000" baseline="30000">
                <a:solidFill>
                  <a:schemeClr val="accent2"/>
                </a:solidFill>
                <a:cs typeface="Times New Roman" panose="02020603050405020304" pitchFamily="18" charset="0"/>
              </a:rPr>
              <a:t>2</a:t>
            </a:r>
            <a:r>
              <a:rPr lang="en-US" altLang="en-US" sz="2000">
                <a:solidFill>
                  <a:schemeClr val="accent2"/>
                </a:solidFill>
                <a:cs typeface="Times New Roman" panose="02020603050405020304" pitchFamily="18" charset="0"/>
              </a:rPr>
              <a:t>) order. Therefore, t</a:t>
            </a:r>
            <a:r>
              <a:rPr lang="en-IN" altLang="en-US" sz="2000">
                <a:solidFill>
                  <a:schemeClr val="accent2"/>
                </a:solidFill>
                <a:cs typeface="Times New Roman" panose="02020603050405020304" pitchFamily="18" charset="0"/>
              </a:rPr>
              <a:t>he selection sort algorithm is of the order O(n</a:t>
            </a:r>
            <a:r>
              <a:rPr lang="en-IN" altLang="en-US" sz="2000" baseline="30000">
                <a:solidFill>
                  <a:schemeClr val="accent2"/>
                </a:solidFill>
                <a:cs typeface="Times New Roman" panose="02020603050405020304" pitchFamily="18" charset="0"/>
              </a:rPr>
              <a:t>2</a:t>
            </a:r>
            <a:r>
              <a:rPr lang="en-IN" altLang="en-US" sz="2000">
                <a:solidFill>
                  <a:schemeClr val="accent2"/>
                </a:solidFill>
                <a:cs typeface="Times New Roman" panose="02020603050405020304" pitchFamily="18" charset="0"/>
              </a:rPr>
              <a:t>).</a:t>
            </a:r>
            <a:endParaRPr lang="en-US" altLang="en-US" sz="2000">
              <a:solidFill>
                <a:schemeClr val="accent2"/>
              </a:solidFill>
              <a:cs typeface="Times New Roman" panose="02020603050405020304" pitchFamily="18" charset="0"/>
            </a:endParaRPr>
          </a:p>
          <a:p>
            <a:pPr>
              <a:spcBef>
                <a:spcPct val="20000"/>
              </a:spcBef>
            </a:pPr>
            <a:endParaRPr lang="en-US" altLang="en-US" sz="2000">
              <a:solidFill>
                <a:schemeClr val="accent2"/>
              </a:solidFill>
              <a:cs typeface="Times New Roman" panose="02020603050405020304" pitchFamily="18" charset="0"/>
            </a:endParaRPr>
          </a:p>
        </p:txBody>
      </p:sp>
      <p:sp>
        <p:nvSpPr>
          <p:cNvPr id="379907" name="Text Box 3">
            <a:extLst>
              <a:ext uri="{FF2B5EF4-FFF2-40B4-BE49-F238E27FC236}">
                <a16:creationId xmlns:a16="http://schemas.microsoft.com/office/drawing/2014/main" xmlns="" id="{60D3E7FE-E018-4E02-9E24-A5D4C9BA4D2F}"/>
              </a:ext>
            </a:extLst>
          </p:cNvPr>
          <p:cNvSpPr txBox="1">
            <a:spLocks noChangeArrowheads="1"/>
          </p:cNvSpPr>
          <p:nvPr/>
        </p:nvSpPr>
        <p:spPr bwMode="auto">
          <a:xfrm>
            <a:off x="153988" y="709613"/>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Determining the Efficiency of Selection Sort Algorithm </a:t>
            </a:r>
            <a:endParaRPr lang="en-US" altLang="en-US" sz="2000" b="1">
              <a:solidFill>
                <a:schemeClr val="bg1"/>
              </a:solidFill>
              <a:latin typeface="Tahoma" panose="020B0604030504040204" pitchFamily="34" charset="0"/>
            </a:endParaRPr>
          </a:p>
        </p:txBody>
      </p:sp>
      <p:sp>
        <p:nvSpPr>
          <p:cNvPr id="6" name="Rectangle 5">
            <a:extLst>
              <a:ext uri="{FF2B5EF4-FFF2-40B4-BE49-F238E27FC236}">
                <a16:creationId xmlns:a16="http://schemas.microsoft.com/office/drawing/2014/main" xmlns="" id="{8447EDAF-4945-45D6-87EC-6562F8197BC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79906"/>
                                        </p:tgtEl>
                                        <p:attrNameLst>
                                          <p:attrName>style.visibility</p:attrName>
                                        </p:attrNameLst>
                                      </p:cBhvr>
                                      <p:to>
                                        <p:strVal val="visible"/>
                                      </p:to>
                                    </p:set>
                                    <p:animEffect transition="in" filter="dissolve">
                                      <p:cBhvr>
                                        <p:cTn id="7" dur="500"/>
                                        <p:tgtEl>
                                          <p:spTgt spid="379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a:extLst>
              <a:ext uri="{FF2B5EF4-FFF2-40B4-BE49-F238E27FC236}">
                <a16:creationId xmlns:a16="http://schemas.microsoft.com/office/drawing/2014/main" xmlns="" id="{4EAD2A84-60F9-4AD6-A914-307DC51B88D1}"/>
              </a:ext>
            </a:extLst>
          </p:cNvPr>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Read the following statement and specify whether it is true or false:</a:t>
            </a:r>
          </a:p>
          <a:p>
            <a:pPr lvl="1">
              <a:spcBef>
                <a:spcPct val="20000"/>
              </a:spcBef>
              <a:buFontTx/>
              <a:buBlip>
                <a:blip r:embed="rId4"/>
              </a:buBlip>
            </a:pPr>
            <a:r>
              <a:rPr lang="en-US" altLang="en-US">
                <a:solidFill>
                  <a:schemeClr val="accent2"/>
                </a:solidFill>
                <a:cs typeface="Times New Roman" panose="02020603050405020304" pitchFamily="18" charset="0"/>
              </a:rPr>
              <a:t>The efficiency of selection sort algorithm is same as that of the bubble sort algorithm.</a:t>
            </a:r>
            <a:endParaRPr lang="en-IN" altLang="en-US">
              <a:solidFill>
                <a:schemeClr val="accent2"/>
              </a:solidFill>
              <a:cs typeface="Times New Roman" panose="02020603050405020304" pitchFamily="18" charset="0"/>
            </a:endParaRPr>
          </a:p>
        </p:txBody>
      </p:sp>
      <p:sp>
        <p:nvSpPr>
          <p:cNvPr id="636931" name="Text Box 3">
            <a:extLst>
              <a:ext uri="{FF2B5EF4-FFF2-40B4-BE49-F238E27FC236}">
                <a16:creationId xmlns:a16="http://schemas.microsoft.com/office/drawing/2014/main" xmlns="" id="{EE408CCB-3AF4-402A-872B-977C18D082C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636932" name="Rectangle 4">
            <a:extLst>
              <a:ext uri="{FF2B5EF4-FFF2-40B4-BE49-F238E27FC236}">
                <a16:creationId xmlns:a16="http://schemas.microsoft.com/office/drawing/2014/main" xmlns="" id="{CAD134BD-FB4B-469D-AA78-4B466C57D443}"/>
              </a:ext>
            </a:extLst>
          </p:cNvPr>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lvl="1">
              <a:spcBef>
                <a:spcPct val="20000"/>
              </a:spcBef>
              <a:buFontTx/>
              <a:buBlip>
                <a:blip r:embed="rId4"/>
              </a:buBlip>
            </a:pPr>
            <a:r>
              <a:rPr lang="en-US" altLang="en-US">
                <a:solidFill>
                  <a:schemeClr val="accent2"/>
                </a:solidFill>
                <a:cs typeface="Times New Roman" panose="02020603050405020304" pitchFamily="18" charset="0"/>
              </a:rPr>
              <a:t>True</a:t>
            </a:r>
          </a:p>
        </p:txBody>
      </p:sp>
      <p:sp>
        <p:nvSpPr>
          <p:cNvPr id="7" name="Rectangle 6">
            <a:extLst>
              <a:ext uri="{FF2B5EF4-FFF2-40B4-BE49-F238E27FC236}">
                <a16:creationId xmlns:a16="http://schemas.microsoft.com/office/drawing/2014/main" xmlns="" id="{684B017E-E1A1-4AF7-B933-81CDB2D36DE4}"/>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6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a:extLst>
              <a:ext uri="{FF2B5EF4-FFF2-40B4-BE49-F238E27FC236}">
                <a16:creationId xmlns:a16="http://schemas.microsoft.com/office/drawing/2014/main" xmlns="" id="{26755128-779B-4A85-B68B-BA70E617E615}"/>
              </a:ext>
            </a:extLst>
          </p:cNvPr>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How many comparisons are performed in the second pass of the selection sort algorithm?</a:t>
            </a:r>
            <a:endParaRPr lang="en-IN" altLang="en-US" sz="2000">
              <a:solidFill>
                <a:schemeClr val="accent2"/>
              </a:solidFill>
              <a:cs typeface="Times New Roman" panose="02020603050405020304" pitchFamily="18" charset="0"/>
            </a:endParaRPr>
          </a:p>
        </p:txBody>
      </p:sp>
      <p:sp>
        <p:nvSpPr>
          <p:cNvPr id="638979" name="Text Box 3">
            <a:extLst>
              <a:ext uri="{FF2B5EF4-FFF2-40B4-BE49-F238E27FC236}">
                <a16:creationId xmlns:a16="http://schemas.microsoft.com/office/drawing/2014/main" xmlns="" id="{EAC859C6-E9CC-4FA0-B6CC-FAAFC4931D8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638980" name="Rectangle 4">
            <a:extLst>
              <a:ext uri="{FF2B5EF4-FFF2-40B4-BE49-F238E27FC236}">
                <a16:creationId xmlns:a16="http://schemas.microsoft.com/office/drawing/2014/main" xmlns="" id="{6BC0F406-69A8-49C5-95D0-E8531109EEEA}"/>
              </a:ext>
            </a:extLst>
          </p:cNvPr>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lvl="1">
              <a:spcBef>
                <a:spcPct val="20000"/>
              </a:spcBef>
              <a:buFontTx/>
              <a:buBlip>
                <a:blip r:embed="rId4"/>
              </a:buBlip>
            </a:pPr>
            <a:r>
              <a:rPr lang="en-US" altLang="en-US">
                <a:solidFill>
                  <a:schemeClr val="accent2"/>
                </a:solidFill>
                <a:cs typeface="Times New Roman" panose="02020603050405020304" pitchFamily="18" charset="0"/>
              </a:rPr>
              <a:t>n </a:t>
            </a:r>
            <a:r>
              <a:rPr lang="en-US" altLang="en-US">
                <a:solidFill>
                  <a:schemeClr val="accent2"/>
                </a:solidFill>
              </a:rPr>
              <a:t>–</a:t>
            </a:r>
            <a:r>
              <a:rPr lang="en-US" altLang="en-US"/>
              <a:t> </a:t>
            </a:r>
            <a:r>
              <a:rPr lang="en-US" altLang="en-US">
                <a:solidFill>
                  <a:schemeClr val="accent2"/>
                </a:solidFill>
                <a:cs typeface="Times New Roman" panose="02020603050405020304" pitchFamily="18" charset="0"/>
              </a:rPr>
              <a:t>2</a:t>
            </a:r>
          </a:p>
        </p:txBody>
      </p:sp>
      <p:sp>
        <p:nvSpPr>
          <p:cNvPr id="7" name="Rectangle 6">
            <a:extLst>
              <a:ext uri="{FF2B5EF4-FFF2-40B4-BE49-F238E27FC236}">
                <a16:creationId xmlns:a16="http://schemas.microsoft.com/office/drawing/2014/main" xmlns="" id="{27F5F014-F21D-47F9-BE90-7D7A70377B1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8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xmlns="" id="{9C757F59-A214-4EDD-B6AB-211FFEFD062C}"/>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Insertion sort algorithm:</a:t>
            </a:r>
          </a:p>
          <a:p>
            <a:pPr lvl="1">
              <a:spcBef>
                <a:spcPct val="20000"/>
              </a:spcBef>
              <a:buFontTx/>
              <a:buBlip>
                <a:blip r:embed="rId4"/>
              </a:buBlip>
            </a:pPr>
            <a:r>
              <a:rPr lang="en-IN" altLang="en-US">
                <a:solidFill>
                  <a:schemeClr val="accent2"/>
                </a:solidFill>
                <a:cs typeface="Times New Roman" panose="02020603050405020304" pitchFamily="18" charset="0"/>
              </a:rPr>
              <a:t>Has a quadratic order of growth and is therefore suitable for sorting small lists only</a:t>
            </a:r>
          </a:p>
          <a:p>
            <a:pPr lvl="1">
              <a:spcBef>
                <a:spcPct val="20000"/>
              </a:spcBef>
              <a:buFontTx/>
              <a:buBlip>
                <a:blip r:embed="rId4"/>
              </a:buBlip>
            </a:pPr>
            <a:r>
              <a:rPr lang="en-IN" altLang="en-US">
                <a:solidFill>
                  <a:schemeClr val="accent2"/>
                </a:solidFill>
                <a:cs typeface="Times New Roman" panose="02020603050405020304" pitchFamily="18" charset="0"/>
              </a:rPr>
              <a:t>Is much more efficient than bubble sort, and selection sort, if the list that needs to be sorted is nearly sorted</a:t>
            </a:r>
            <a:endParaRPr lang="en-US" altLang="en-US" b="1">
              <a:solidFill>
                <a:schemeClr val="accent2"/>
              </a:solidFill>
              <a:cs typeface="Times New Roman" panose="02020603050405020304" pitchFamily="18" charset="0"/>
            </a:endParaRPr>
          </a:p>
        </p:txBody>
      </p:sp>
      <p:sp>
        <p:nvSpPr>
          <p:cNvPr id="390147" name="Text Box 3">
            <a:extLst>
              <a:ext uri="{FF2B5EF4-FFF2-40B4-BE49-F238E27FC236}">
                <a16:creationId xmlns:a16="http://schemas.microsoft.com/office/drawing/2014/main" xmlns="" id="{8ED31357-869A-48E3-985A-352EAD9A95E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Sorting Data by Using Insertion Sort </a:t>
            </a:r>
          </a:p>
        </p:txBody>
      </p:sp>
      <p:sp>
        <p:nvSpPr>
          <p:cNvPr id="6" name="Rectangle 5">
            <a:extLst>
              <a:ext uri="{FF2B5EF4-FFF2-40B4-BE49-F238E27FC236}">
                <a16:creationId xmlns:a16="http://schemas.microsoft.com/office/drawing/2014/main" xmlns="" id="{49B04EE4-9A89-4A6A-B4D6-43A076B767F8}"/>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90146">
                                            <p:txEl>
                                              <p:pRg st="0" end="0"/>
                                            </p:txEl>
                                          </p:spTgt>
                                        </p:tgtEl>
                                        <p:attrNameLst>
                                          <p:attrName>style.visibility</p:attrName>
                                        </p:attrNameLst>
                                      </p:cBhvr>
                                      <p:to>
                                        <p:strVal val="visible"/>
                                      </p:to>
                                    </p:set>
                                    <p:animEffect transition="in" filter="dissolve">
                                      <p:cBhvr>
                                        <p:cTn id="7" dur="500"/>
                                        <p:tgtEl>
                                          <p:spTgt spid="390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0146">
                                            <p:txEl>
                                              <p:pRg st="1" end="1"/>
                                            </p:txEl>
                                          </p:spTgt>
                                        </p:tgtEl>
                                        <p:attrNameLst>
                                          <p:attrName>style.visibility</p:attrName>
                                        </p:attrNameLst>
                                      </p:cBhvr>
                                      <p:to>
                                        <p:strVal val="visible"/>
                                      </p:to>
                                    </p:set>
                                    <p:animEffect transition="in" filter="dissolve">
                                      <p:cBhvr>
                                        <p:cTn id="12" dur="500"/>
                                        <p:tgtEl>
                                          <p:spTgt spid="390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90146">
                                            <p:txEl>
                                              <p:pRg st="2" end="2"/>
                                            </p:txEl>
                                          </p:spTgt>
                                        </p:tgtEl>
                                        <p:attrNameLst>
                                          <p:attrName>style.visibility</p:attrName>
                                        </p:attrNameLst>
                                      </p:cBhvr>
                                      <p:to>
                                        <p:strVal val="visible"/>
                                      </p:to>
                                    </p:set>
                                    <p:animEffect transition="in" filter="dissolve">
                                      <p:cBhvr>
                                        <p:cTn id="17" dur="500"/>
                                        <p:tgtEl>
                                          <p:spTgt spid="3901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xmlns="" id="{C3168336-5D26-4A24-A811-32BB8B43DF1F}"/>
              </a:ext>
            </a:extLst>
          </p:cNvPr>
          <p:cNvSpPr>
            <a:spLocks noChangeArrowheads="1"/>
          </p:cNvSpPr>
          <p:nvPr/>
        </p:nvSpPr>
        <p:spPr bwMode="auto">
          <a:xfrm>
            <a:off x="1525588" y="1598613"/>
            <a:ext cx="731520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understand the implementation of insertion sort  algorithm, consider an unsorted list of numbers stored in an array.</a:t>
            </a:r>
            <a:endParaRPr lang="en-US" altLang="en-US" b="1">
              <a:solidFill>
                <a:schemeClr val="accent2"/>
              </a:solidFill>
              <a:cs typeface="Times New Roman" panose="02020603050405020304" pitchFamily="18" charset="0"/>
            </a:endParaRPr>
          </a:p>
        </p:txBody>
      </p:sp>
      <p:sp>
        <p:nvSpPr>
          <p:cNvPr id="392195" name="Text Box 3">
            <a:extLst>
              <a:ext uri="{FF2B5EF4-FFF2-40B4-BE49-F238E27FC236}">
                <a16:creationId xmlns:a16="http://schemas.microsoft.com/office/drawing/2014/main" xmlns="" id="{9885DAEB-3881-4209-9C0D-270AE0FC757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a:t>
            </a:r>
          </a:p>
        </p:txBody>
      </p:sp>
      <p:sp>
        <p:nvSpPr>
          <p:cNvPr id="392229" name="AutoShape 37">
            <a:extLst>
              <a:ext uri="{FF2B5EF4-FFF2-40B4-BE49-F238E27FC236}">
                <a16:creationId xmlns:a16="http://schemas.microsoft.com/office/drawing/2014/main" xmlns="" id="{5D61AD58-6A73-46AE-A637-B3D4F0E751A9}"/>
              </a:ext>
            </a:extLst>
          </p:cNvPr>
          <p:cNvSpPr>
            <a:spLocks noChangeArrowheads="1"/>
          </p:cNvSpPr>
          <p:nvPr/>
        </p:nvSpPr>
        <p:spPr bwMode="auto">
          <a:xfrm>
            <a:off x="3436938" y="3871913"/>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2230" name="Text Box 38">
            <a:extLst>
              <a:ext uri="{FF2B5EF4-FFF2-40B4-BE49-F238E27FC236}">
                <a16:creationId xmlns:a16="http://schemas.microsoft.com/office/drawing/2014/main" xmlns="" id="{1FF47864-DB7F-4B1F-95F3-B69D12D65611}"/>
              </a:ext>
            </a:extLst>
          </p:cNvPr>
          <p:cNvSpPr txBox="1">
            <a:spLocks noChangeArrowheads="1"/>
          </p:cNvSpPr>
          <p:nvPr/>
        </p:nvSpPr>
        <p:spPr bwMode="auto">
          <a:xfrm>
            <a:off x="45799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92231" name="Text Box 39">
            <a:extLst>
              <a:ext uri="{FF2B5EF4-FFF2-40B4-BE49-F238E27FC236}">
                <a16:creationId xmlns:a16="http://schemas.microsoft.com/office/drawing/2014/main" xmlns="" id="{5341B77B-1955-46E3-B5B6-D68709C0891D}"/>
              </a:ext>
            </a:extLst>
          </p:cNvPr>
          <p:cNvSpPr txBox="1">
            <a:spLocks noChangeArrowheads="1"/>
          </p:cNvSpPr>
          <p:nvPr/>
        </p:nvSpPr>
        <p:spPr bwMode="auto">
          <a:xfrm>
            <a:off x="40465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92232" name="Text Box 40">
            <a:extLst>
              <a:ext uri="{FF2B5EF4-FFF2-40B4-BE49-F238E27FC236}">
                <a16:creationId xmlns:a16="http://schemas.microsoft.com/office/drawing/2014/main" xmlns="" id="{BEA0B467-A295-4D87-BC7F-89FA17C3B4E2}"/>
              </a:ext>
            </a:extLst>
          </p:cNvPr>
          <p:cNvSpPr txBox="1">
            <a:spLocks noChangeArrowheads="1"/>
          </p:cNvSpPr>
          <p:nvPr/>
        </p:nvSpPr>
        <p:spPr bwMode="auto">
          <a:xfrm>
            <a:off x="35131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92233" name="Text Box 41">
            <a:extLst>
              <a:ext uri="{FF2B5EF4-FFF2-40B4-BE49-F238E27FC236}">
                <a16:creationId xmlns:a16="http://schemas.microsoft.com/office/drawing/2014/main" xmlns="" id="{81D41769-436E-42F6-9666-AA45673E96AB}"/>
              </a:ext>
            </a:extLst>
          </p:cNvPr>
          <p:cNvSpPr txBox="1">
            <a:spLocks noChangeArrowheads="1"/>
          </p:cNvSpPr>
          <p:nvPr/>
        </p:nvSpPr>
        <p:spPr bwMode="auto">
          <a:xfrm>
            <a:off x="56467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92234" name="Text Box 42">
            <a:extLst>
              <a:ext uri="{FF2B5EF4-FFF2-40B4-BE49-F238E27FC236}">
                <a16:creationId xmlns:a16="http://schemas.microsoft.com/office/drawing/2014/main" xmlns="" id="{EA95C6AC-813D-4C18-81B2-3AD55FEDEF06}"/>
              </a:ext>
            </a:extLst>
          </p:cNvPr>
          <p:cNvSpPr txBox="1">
            <a:spLocks noChangeArrowheads="1"/>
          </p:cNvSpPr>
          <p:nvPr/>
        </p:nvSpPr>
        <p:spPr bwMode="auto">
          <a:xfrm>
            <a:off x="51133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92235" name="Line 43">
            <a:extLst>
              <a:ext uri="{FF2B5EF4-FFF2-40B4-BE49-F238E27FC236}">
                <a16:creationId xmlns:a16="http://schemas.microsoft.com/office/drawing/2014/main" xmlns="" id="{F6968CDB-10B0-479A-A582-12A8696C27B4}"/>
              </a:ext>
            </a:extLst>
          </p:cNvPr>
          <p:cNvSpPr>
            <a:spLocks noChangeShapeType="1"/>
          </p:cNvSpPr>
          <p:nvPr/>
        </p:nvSpPr>
        <p:spPr bwMode="auto">
          <a:xfrm>
            <a:off x="39703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2236" name="Line 44">
            <a:extLst>
              <a:ext uri="{FF2B5EF4-FFF2-40B4-BE49-F238E27FC236}">
                <a16:creationId xmlns:a16="http://schemas.microsoft.com/office/drawing/2014/main" xmlns="" id="{8FFB4FEF-4EAF-4FCA-957A-5158B60C8CEF}"/>
              </a:ext>
            </a:extLst>
          </p:cNvPr>
          <p:cNvSpPr>
            <a:spLocks noChangeShapeType="1"/>
          </p:cNvSpPr>
          <p:nvPr/>
        </p:nvSpPr>
        <p:spPr bwMode="auto">
          <a:xfrm>
            <a:off x="45037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2237" name="Line 45">
            <a:extLst>
              <a:ext uri="{FF2B5EF4-FFF2-40B4-BE49-F238E27FC236}">
                <a16:creationId xmlns:a16="http://schemas.microsoft.com/office/drawing/2014/main" xmlns="" id="{5E4A1271-5330-431D-86EC-C0556A7175D1}"/>
              </a:ext>
            </a:extLst>
          </p:cNvPr>
          <p:cNvSpPr>
            <a:spLocks noChangeShapeType="1"/>
          </p:cNvSpPr>
          <p:nvPr/>
        </p:nvSpPr>
        <p:spPr bwMode="auto">
          <a:xfrm>
            <a:off x="50371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2238" name="Line 46">
            <a:extLst>
              <a:ext uri="{FF2B5EF4-FFF2-40B4-BE49-F238E27FC236}">
                <a16:creationId xmlns:a16="http://schemas.microsoft.com/office/drawing/2014/main" xmlns="" id="{9432D0B6-DB62-4855-BC84-9411A5522D02}"/>
              </a:ext>
            </a:extLst>
          </p:cNvPr>
          <p:cNvSpPr>
            <a:spLocks noChangeShapeType="1"/>
          </p:cNvSpPr>
          <p:nvPr/>
        </p:nvSpPr>
        <p:spPr bwMode="auto">
          <a:xfrm>
            <a:off x="55705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2239" name="Text Box 47">
            <a:extLst>
              <a:ext uri="{FF2B5EF4-FFF2-40B4-BE49-F238E27FC236}">
                <a16:creationId xmlns:a16="http://schemas.microsoft.com/office/drawing/2014/main" xmlns="" id="{BABA815F-23B0-496B-BC72-BDEEE3C4FF63}"/>
              </a:ext>
            </a:extLst>
          </p:cNvPr>
          <p:cNvSpPr txBox="1">
            <a:spLocks noChangeArrowheads="1"/>
          </p:cNvSpPr>
          <p:nvPr/>
        </p:nvSpPr>
        <p:spPr bwMode="auto">
          <a:xfrm>
            <a:off x="35131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392240" name="Text Box 48">
            <a:extLst>
              <a:ext uri="{FF2B5EF4-FFF2-40B4-BE49-F238E27FC236}">
                <a16:creationId xmlns:a16="http://schemas.microsoft.com/office/drawing/2014/main" xmlns="" id="{1C2A7A18-D046-47C9-93F7-BA7373D7139F}"/>
              </a:ext>
            </a:extLst>
          </p:cNvPr>
          <p:cNvSpPr txBox="1">
            <a:spLocks noChangeArrowheads="1"/>
          </p:cNvSpPr>
          <p:nvPr/>
        </p:nvSpPr>
        <p:spPr bwMode="auto">
          <a:xfrm>
            <a:off x="50371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92241" name="Text Box 49">
            <a:extLst>
              <a:ext uri="{FF2B5EF4-FFF2-40B4-BE49-F238E27FC236}">
                <a16:creationId xmlns:a16="http://schemas.microsoft.com/office/drawing/2014/main" xmlns="" id="{C3747FEA-0B08-4A6D-8310-64259B28B5B8}"/>
              </a:ext>
            </a:extLst>
          </p:cNvPr>
          <p:cNvSpPr txBox="1">
            <a:spLocks noChangeArrowheads="1"/>
          </p:cNvSpPr>
          <p:nvPr/>
        </p:nvSpPr>
        <p:spPr bwMode="auto">
          <a:xfrm>
            <a:off x="45037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392242" name="Text Box 50">
            <a:extLst>
              <a:ext uri="{FF2B5EF4-FFF2-40B4-BE49-F238E27FC236}">
                <a16:creationId xmlns:a16="http://schemas.microsoft.com/office/drawing/2014/main" xmlns="" id="{8DE717DD-442C-451C-9C25-8A93B6881525}"/>
              </a:ext>
            </a:extLst>
          </p:cNvPr>
          <p:cNvSpPr txBox="1">
            <a:spLocks noChangeArrowheads="1"/>
          </p:cNvSpPr>
          <p:nvPr/>
        </p:nvSpPr>
        <p:spPr bwMode="auto">
          <a:xfrm>
            <a:off x="402748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392243" name="Text Box 51">
            <a:extLst>
              <a:ext uri="{FF2B5EF4-FFF2-40B4-BE49-F238E27FC236}">
                <a16:creationId xmlns:a16="http://schemas.microsoft.com/office/drawing/2014/main" xmlns="" id="{09043C0C-74E1-4181-AA9B-F0ADDB0B47FE}"/>
              </a:ext>
            </a:extLst>
          </p:cNvPr>
          <p:cNvSpPr txBox="1">
            <a:spLocks noChangeArrowheads="1"/>
          </p:cNvSpPr>
          <p:nvPr/>
        </p:nvSpPr>
        <p:spPr bwMode="auto">
          <a:xfrm>
            <a:off x="56467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392244" name="Text Box 52">
            <a:extLst>
              <a:ext uri="{FF2B5EF4-FFF2-40B4-BE49-F238E27FC236}">
                <a16:creationId xmlns:a16="http://schemas.microsoft.com/office/drawing/2014/main" xmlns="" id="{01976201-10B2-4A65-BC19-D20069A95F43}"/>
              </a:ext>
            </a:extLst>
          </p:cNvPr>
          <p:cNvSpPr txBox="1">
            <a:spLocks noChangeArrowheads="1"/>
          </p:cNvSpPr>
          <p:nvPr/>
        </p:nvSpPr>
        <p:spPr bwMode="auto">
          <a:xfrm>
            <a:off x="2819400" y="3971925"/>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22" name="Rectangle 21">
            <a:extLst>
              <a:ext uri="{FF2B5EF4-FFF2-40B4-BE49-F238E27FC236}">
                <a16:creationId xmlns:a16="http://schemas.microsoft.com/office/drawing/2014/main" xmlns="" id="{E23742D1-14ED-4995-861E-B95BE31E35F1}"/>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xmlns="" id="{D27E3CFF-2506-4E3E-9272-EC9577EB3F98}"/>
              </a:ext>
            </a:extLst>
          </p:cNvPr>
          <p:cNvSpPr>
            <a:spLocks noChangeArrowheads="1"/>
          </p:cNvSpPr>
          <p:nvPr/>
        </p:nvSpPr>
        <p:spPr bwMode="auto">
          <a:xfrm>
            <a:off x="1525588" y="1598613"/>
            <a:ext cx="73152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sort this list by using the insertion sort algorithm: </a:t>
            </a:r>
          </a:p>
          <a:p>
            <a:pPr lvl="1">
              <a:spcBef>
                <a:spcPct val="20000"/>
              </a:spcBef>
              <a:buFontTx/>
              <a:buBlip>
                <a:blip r:embed="rId4"/>
              </a:buBlip>
            </a:pPr>
            <a:r>
              <a:rPr lang="en-IN" altLang="en-US">
                <a:solidFill>
                  <a:schemeClr val="accent2"/>
                </a:solidFill>
                <a:cs typeface="Times New Roman" panose="02020603050405020304" pitchFamily="18" charset="0"/>
              </a:rPr>
              <a:t>You need to divide the list into two sublists, sorted and unsorted. </a:t>
            </a:r>
          </a:p>
          <a:p>
            <a:pPr lvl="1">
              <a:spcBef>
                <a:spcPct val="20000"/>
              </a:spcBef>
              <a:buFontTx/>
              <a:buBlip>
                <a:blip r:embed="rId4"/>
              </a:buBlip>
            </a:pPr>
            <a:endParaRPr lang="en-US" altLang="en-US" b="1">
              <a:solidFill>
                <a:schemeClr val="accent2"/>
              </a:solidFill>
              <a:cs typeface="Times New Roman" panose="02020603050405020304" pitchFamily="18" charset="0"/>
            </a:endParaRPr>
          </a:p>
        </p:txBody>
      </p:sp>
      <p:sp>
        <p:nvSpPr>
          <p:cNvPr id="418819" name="Text Box 3">
            <a:extLst>
              <a:ext uri="{FF2B5EF4-FFF2-40B4-BE49-F238E27FC236}">
                <a16:creationId xmlns:a16="http://schemas.microsoft.com/office/drawing/2014/main" xmlns="" id="{5090C2BF-D8C9-46A8-AB12-493EB6D1BD63}"/>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18921" name="AutoShape 105">
            <a:extLst>
              <a:ext uri="{FF2B5EF4-FFF2-40B4-BE49-F238E27FC236}">
                <a16:creationId xmlns:a16="http://schemas.microsoft.com/office/drawing/2014/main" xmlns="" id="{701C53A4-EFC9-4BC0-8C00-36D757AB9F7D}"/>
              </a:ext>
            </a:extLst>
          </p:cNvPr>
          <p:cNvSpPr>
            <a:spLocks noChangeArrowheads="1"/>
          </p:cNvSpPr>
          <p:nvPr/>
        </p:nvSpPr>
        <p:spPr bwMode="auto">
          <a:xfrm>
            <a:off x="3436938" y="3871913"/>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8922" name="Text Box 106">
            <a:extLst>
              <a:ext uri="{FF2B5EF4-FFF2-40B4-BE49-F238E27FC236}">
                <a16:creationId xmlns:a16="http://schemas.microsoft.com/office/drawing/2014/main" xmlns="" id="{54A8CFBF-9EBB-44ED-AF3B-C6CCD0A72265}"/>
              </a:ext>
            </a:extLst>
          </p:cNvPr>
          <p:cNvSpPr txBox="1">
            <a:spLocks noChangeArrowheads="1"/>
          </p:cNvSpPr>
          <p:nvPr/>
        </p:nvSpPr>
        <p:spPr bwMode="auto">
          <a:xfrm>
            <a:off x="45799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18923" name="Text Box 107">
            <a:extLst>
              <a:ext uri="{FF2B5EF4-FFF2-40B4-BE49-F238E27FC236}">
                <a16:creationId xmlns:a16="http://schemas.microsoft.com/office/drawing/2014/main" xmlns="" id="{AE47F29D-3A4D-492E-8703-6C91B99B0906}"/>
              </a:ext>
            </a:extLst>
          </p:cNvPr>
          <p:cNvSpPr txBox="1">
            <a:spLocks noChangeArrowheads="1"/>
          </p:cNvSpPr>
          <p:nvPr/>
        </p:nvSpPr>
        <p:spPr bwMode="auto">
          <a:xfrm>
            <a:off x="40465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18924" name="Text Box 108">
            <a:extLst>
              <a:ext uri="{FF2B5EF4-FFF2-40B4-BE49-F238E27FC236}">
                <a16:creationId xmlns:a16="http://schemas.microsoft.com/office/drawing/2014/main" xmlns="" id="{9909D6E9-6CF9-48ED-BE45-58B2942F1CB2}"/>
              </a:ext>
            </a:extLst>
          </p:cNvPr>
          <p:cNvSpPr txBox="1">
            <a:spLocks noChangeArrowheads="1"/>
          </p:cNvSpPr>
          <p:nvPr/>
        </p:nvSpPr>
        <p:spPr bwMode="auto">
          <a:xfrm>
            <a:off x="35131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18925" name="Text Box 109">
            <a:extLst>
              <a:ext uri="{FF2B5EF4-FFF2-40B4-BE49-F238E27FC236}">
                <a16:creationId xmlns:a16="http://schemas.microsoft.com/office/drawing/2014/main" xmlns="" id="{61F636ED-0BDE-443E-B043-5E3859255BA4}"/>
              </a:ext>
            </a:extLst>
          </p:cNvPr>
          <p:cNvSpPr txBox="1">
            <a:spLocks noChangeArrowheads="1"/>
          </p:cNvSpPr>
          <p:nvPr/>
        </p:nvSpPr>
        <p:spPr bwMode="auto">
          <a:xfrm>
            <a:off x="56467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18926" name="Text Box 110">
            <a:extLst>
              <a:ext uri="{FF2B5EF4-FFF2-40B4-BE49-F238E27FC236}">
                <a16:creationId xmlns:a16="http://schemas.microsoft.com/office/drawing/2014/main" xmlns="" id="{AF3C6780-58B3-4341-9B57-926FDE8A8AD7}"/>
              </a:ext>
            </a:extLst>
          </p:cNvPr>
          <p:cNvSpPr txBox="1">
            <a:spLocks noChangeArrowheads="1"/>
          </p:cNvSpPr>
          <p:nvPr/>
        </p:nvSpPr>
        <p:spPr bwMode="auto">
          <a:xfrm>
            <a:off x="51133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18927" name="Line 111">
            <a:extLst>
              <a:ext uri="{FF2B5EF4-FFF2-40B4-BE49-F238E27FC236}">
                <a16:creationId xmlns:a16="http://schemas.microsoft.com/office/drawing/2014/main" xmlns="" id="{A2CC6075-C835-4B0C-8129-4BD64AFEA27B}"/>
              </a:ext>
            </a:extLst>
          </p:cNvPr>
          <p:cNvSpPr>
            <a:spLocks noChangeShapeType="1"/>
          </p:cNvSpPr>
          <p:nvPr/>
        </p:nvSpPr>
        <p:spPr bwMode="auto">
          <a:xfrm>
            <a:off x="39703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28" name="Line 112">
            <a:extLst>
              <a:ext uri="{FF2B5EF4-FFF2-40B4-BE49-F238E27FC236}">
                <a16:creationId xmlns:a16="http://schemas.microsoft.com/office/drawing/2014/main" xmlns="" id="{BB7FFBAF-ACD6-4D25-BCB4-507A31B3176E}"/>
              </a:ext>
            </a:extLst>
          </p:cNvPr>
          <p:cNvSpPr>
            <a:spLocks noChangeShapeType="1"/>
          </p:cNvSpPr>
          <p:nvPr/>
        </p:nvSpPr>
        <p:spPr bwMode="auto">
          <a:xfrm>
            <a:off x="45037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29" name="Line 113">
            <a:extLst>
              <a:ext uri="{FF2B5EF4-FFF2-40B4-BE49-F238E27FC236}">
                <a16:creationId xmlns:a16="http://schemas.microsoft.com/office/drawing/2014/main" xmlns="" id="{0DA2B0C9-41EC-4066-A8A4-C31E114AC51C}"/>
              </a:ext>
            </a:extLst>
          </p:cNvPr>
          <p:cNvSpPr>
            <a:spLocks noChangeShapeType="1"/>
          </p:cNvSpPr>
          <p:nvPr/>
        </p:nvSpPr>
        <p:spPr bwMode="auto">
          <a:xfrm>
            <a:off x="50371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30" name="Line 114">
            <a:extLst>
              <a:ext uri="{FF2B5EF4-FFF2-40B4-BE49-F238E27FC236}">
                <a16:creationId xmlns:a16="http://schemas.microsoft.com/office/drawing/2014/main" xmlns="" id="{27E01A2B-1490-4690-B2AA-DE04F6635C68}"/>
              </a:ext>
            </a:extLst>
          </p:cNvPr>
          <p:cNvSpPr>
            <a:spLocks noChangeShapeType="1"/>
          </p:cNvSpPr>
          <p:nvPr/>
        </p:nvSpPr>
        <p:spPr bwMode="auto">
          <a:xfrm>
            <a:off x="55705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31" name="Text Box 115">
            <a:extLst>
              <a:ext uri="{FF2B5EF4-FFF2-40B4-BE49-F238E27FC236}">
                <a16:creationId xmlns:a16="http://schemas.microsoft.com/office/drawing/2014/main" xmlns="" id="{CBEBA981-C375-40C8-A8EC-8A1EFDA046E7}"/>
              </a:ext>
            </a:extLst>
          </p:cNvPr>
          <p:cNvSpPr txBox="1">
            <a:spLocks noChangeArrowheads="1"/>
          </p:cNvSpPr>
          <p:nvPr/>
        </p:nvSpPr>
        <p:spPr bwMode="auto">
          <a:xfrm>
            <a:off x="35131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18932" name="Text Box 116">
            <a:extLst>
              <a:ext uri="{FF2B5EF4-FFF2-40B4-BE49-F238E27FC236}">
                <a16:creationId xmlns:a16="http://schemas.microsoft.com/office/drawing/2014/main" xmlns="" id="{F86C667D-0E25-44AD-A55A-EF1187FA6E28}"/>
              </a:ext>
            </a:extLst>
          </p:cNvPr>
          <p:cNvSpPr txBox="1">
            <a:spLocks noChangeArrowheads="1"/>
          </p:cNvSpPr>
          <p:nvPr/>
        </p:nvSpPr>
        <p:spPr bwMode="auto">
          <a:xfrm>
            <a:off x="50371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18933" name="Text Box 117">
            <a:extLst>
              <a:ext uri="{FF2B5EF4-FFF2-40B4-BE49-F238E27FC236}">
                <a16:creationId xmlns:a16="http://schemas.microsoft.com/office/drawing/2014/main" xmlns="" id="{DB705194-16B3-48F6-A84C-CCB35F9D2C1B}"/>
              </a:ext>
            </a:extLst>
          </p:cNvPr>
          <p:cNvSpPr txBox="1">
            <a:spLocks noChangeArrowheads="1"/>
          </p:cNvSpPr>
          <p:nvPr/>
        </p:nvSpPr>
        <p:spPr bwMode="auto">
          <a:xfrm>
            <a:off x="45037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18934" name="Text Box 118">
            <a:extLst>
              <a:ext uri="{FF2B5EF4-FFF2-40B4-BE49-F238E27FC236}">
                <a16:creationId xmlns:a16="http://schemas.microsoft.com/office/drawing/2014/main" xmlns="" id="{C820A856-BAAD-431F-B443-10E44A542918}"/>
              </a:ext>
            </a:extLst>
          </p:cNvPr>
          <p:cNvSpPr txBox="1">
            <a:spLocks noChangeArrowheads="1"/>
          </p:cNvSpPr>
          <p:nvPr/>
        </p:nvSpPr>
        <p:spPr bwMode="auto">
          <a:xfrm>
            <a:off x="402748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8935" name="Text Box 119">
            <a:extLst>
              <a:ext uri="{FF2B5EF4-FFF2-40B4-BE49-F238E27FC236}">
                <a16:creationId xmlns:a16="http://schemas.microsoft.com/office/drawing/2014/main" xmlns="" id="{74E9DD82-89F1-428A-BCAE-E63D2C9D2FF5}"/>
              </a:ext>
            </a:extLst>
          </p:cNvPr>
          <p:cNvSpPr txBox="1">
            <a:spLocks noChangeArrowheads="1"/>
          </p:cNvSpPr>
          <p:nvPr/>
        </p:nvSpPr>
        <p:spPr bwMode="auto">
          <a:xfrm>
            <a:off x="56467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18936" name="Text Box 120">
            <a:extLst>
              <a:ext uri="{FF2B5EF4-FFF2-40B4-BE49-F238E27FC236}">
                <a16:creationId xmlns:a16="http://schemas.microsoft.com/office/drawing/2014/main" xmlns="" id="{000E3B36-A40B-4928-B36E-BE5293070E62}"/>
              </a:ext>
            </a:extLst>
          </p:cNvPr>
          <p:cNvSpPr txBox="1">
            <a:spLocks noChangeArrowheads="1"/>
          </p:cNvSpPr>
          <p:nvPr/>
        </p:nvSpPr>
        <p:spPr bwMode="auto">
          <a:xfrm>
            <a:off x="2819400" y="3971925"/>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22" name="Rectangle 21">
            <a:extLst>
              <a:ext uri="{FF2B5EF4-FFF2-40B4-BE49-F238E27FC236}">
                <a16:creationId xmlns:a16="http://schemas.microsoft.com/office/drawing/2014/main" xmlns="" id="{17B4C937-279B-4AB0-993B-29A908CB132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18818">
                                            <p:txEl>
                                              <p:pRg st="0" end="0"/>
                                            </p:txEl>
                                          </p:spTgt>
                                        </p:tgtEl>
                                        <p:attrNameLst>
                                          <p:attrName>style.visibility</p:attrName>
                                        </p:attrNameLst>
                                      </p:cBhvr>
                                      <p:to>
                                        <p:strVal val="visible"/>
                                      </p:to>
                                    </p:set>
                                    <p:animEffect transition="in" filter="dissolve">
                                      <p:cBhvr>
                                        <p:cTn id="7" dur="500"/>
                                        <p:tgtEl>
                                          <p:spTgt spid="4188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8818">
                                            <p:txEl>
                                              <p:pRg st="1" end="1"/>
                                            </p:txEl>
                                          </p:spTgt>
                                        </p:tgtEl>
                                        <p:attrNameLst>
                                          <p:attrName>style.visibility</p:attrName>
                                        </p:attrNameLst>
                                      </p:cBhvr>
                                      <p:to>
                                        <p:strVal val="visible"/>
                                      </p:to>
                                    </p:set>
                                    <p:animEffect transition="in" filter="dissolve">
                                      <p:cBhvr>
                                        <p:cTn id="12" dur="500"/>
                                        <p:tgtEl>
                                          <p:spTgt spid="4188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xmlns="" id="{55BC4BEC-FEB5-4C96-B998-B546DE3B1658}"/>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Sorting is implemented in a program by using an algorithm.</a:t>
            </a:r>
          </a:p>
          <a:p>
            <a:pPr>
              <a:spcBef>
                <a:spcPct val="20000"/>
              </a:spcBef>
              <a:buFontTx/>
              <a:buBlip>
                <a:blip r:embed="rId3"/>
              </a:buBlip>
            </a:pPr>
            <a:r>
              <a:rPr lang="en-IN" altLang="en-US" sz="2000">
                <a:solidFill>
                  <a:schemeClr val="accent2"/>
                </a:solidFill>
                <a:cs typeface="Times New Roman" panose="02020603050405020304" pitchFamily="18" charset="0"/>
              </a:rPr>
              <a:t>Some sorting algorithms are: </a:t>
            </a:r>
          </a:p>
          <a:p>
            <a:pPr lvl="1">
              <a:spcBef>
                <a:spcPct val="20000"/>
              </a:spcBef>
              <a:buFontTx/>
              <a:buBlip>
                <a:blip r:embed="rId4"/>
              </a:buBlip>
            </a:pPr>
            <a:r>
              <a:rPr lang="en-US" altLang="en-US">
                <a:solidFill>
                  <a:schemeClr val="accent2"/>
                </a:solidFill>
                <a:cs typeface="Times New Roman" panose="02020603050405020304" pitchFamily="18" charset="0"/>
              </a:rPr>
              <a:t>Bubble sort </a:t>
            </a:r>
          </a:p>
          <a:p>
            <a:pPr lvl="1">
              <a:spcBef>
                <a:spcPct val="20000"/>
              </a:spcBef>
              <a:buFontTx/>
              <a:buBlip>
                <a:blip r:embed="rId4"/>
              </a:buBlip>
            </a:pPr>
            <a:r>
              <a:rPr lang="en-US" altLang="en-US">
                <a:solidFill>
                  <a:schemeClr val="accent2"/>
                </a:solidFill>
                <a:cs typeface="Times New Roman" panose="02020603050405020304" pitchFamily="18" charset="0"/>
              </a:rPr>
              <a:t>Selection sort </a:t>
            </a:r>
          </a:p>
          <a:p>
            <a:pPr lvl="1">
              <a:spcBef>
                <a:spcPct val="20000"/>
              </a:spcBef>
              <a:buFontTx/>
              <a:buBlip>
                <a:blip r:embed="rId4"/>
              </a:buBlip>
            </a:pPr>
            <a:r>
              <a:rPr lang="en-US" altLang="en-US">
                <a:solidFill>
                  <a:schemeClr val="accent2"/>
                </a:solidFill>
                <a:cs typeface="Times New Roman" panose="02020603050405020304" pitchFamily="18" charset="0"/>
              </a:rPr>
              <a:t>Insertion sort</a:t>
            </a:r>
          </a:p>
          <a:p>
            <a:pPr lvl="1">
              <a:spcBef>
                <a:spcPct val="20000"/>
              </a:spcBef>
              <a:buFontTx/>
              <a:buBlip>
                <a:blip r:embed="rId4"/>
              </a:buBlip>
            </a:pPr>
            <a:r>
              <a:rPr lang="en-US" altLang="en-US">
                <a:solidFill>
                  <a:schemeClr val="accent2"/>
                </a:solidFill>
                <a:cs typeface="Times New Roman" panose="02020603050405020304" pitchFamily="18" charset="0"/>
              </a:rPr>
              <a:t>Shell sort </a:t>
            </a:r>
          </a:p>
          <a:p>
            <a:pPr lvl="1">
              <a:spcBef>
                <a:spcPct val="20000"/>
              </a:spcBef>
              <a:buFontTx/>
              <a:buBlip>
                <a:blip r:embed="rId4"/>
              </a:buBlip>
            </a:pPr>
            <a:r>
              <a:rPr lang="en-US" altLang="en-US">
                <a:solidFill>
                  <a:schemeClr val="accent2"/>
                </a:solidFill>
                <a:cs typeface="Times New Roman" panose="02020603050405020304" pitchFamily="18" charset="0"/>
              </a:rPr>
              <a:t>Merge sort</a:t>
            </a:r>
          </a:p>
          <a:p>
            <a:pPr lvl="1">
              <a:spcBef>
                <a:spcPct val="20000"/>
              </a:spcBef>
              <a:buFontTx/>
              <a:buBlip>
                <a:blip r:embed="rId4"/>
              </a:buBlip>
            </a:pPr>
            <a:r>
              <a:rPr lang="en-US" altLang="en-US">
                <a:solidFill>
                  <a:schemeClr val="accent2"/>
                </a:solidFill>
                <a:cs typeface="Times New Roman" panose="02020603050405020304" pitchFamily="18" charset="0"/>
              </a:rPr>
              <a:t>Quick sort </a:t>
            </a:r>
          </a:p>
          <a:p>
            <a:pPr lvl="1">
              <a:spcBef>
                <a:spcPct val="20000"/>
              </a:spcBef>
              <a:buFontTx/>
              <a:buBlip>
                <a:blip r:embed="rId4"/>
              </a:buBlip>
            </a:pPr>
            <a:r>
              <a:rPr lang="en-US" altLang="en-US">
                <a:solidFill>
                  <a:schemeClr val="accent2"/>
                </a:solidFill>
                <a:cs typeface="Times New Roman" panose="02020603050405020304" pitchFamily="18" charset="0"/>
              </a:rPr>
              <a:t>Heap sort</a:t>
            </a:r>
          </a:p>
          <a:p>
            <a:pPr>
              <a:spcBef>
                <a:spcPct val="20000"/>
              </a:spcBef>
              <a:buFontTx/>
              <a:buBlip>
                <a:blip r:embed="rId3"/>
              </a:buBlip>
            </a:pPr>
            <a:r>
              <a:rPr lang="en-IN" altLang="en-US">
                <a:solidFill>
                  <a:schemeClr val="accent2"/>
                </a:solidFill>
              </a:rPr>
              <a:t>To select an appropriate algorithm, you need to consider the following:</a:t>
            </a:r>
          </a:p>
          <a:p>
            <a:pPr lvl="1">
              <a:spcBef>
                <a:spcPct val="20000"/>
              </a:spcBef>
              <a:buFontTx/>
              <a:buBlip>
                <a:blip r:embed="rId4"/>
              </a:buBlip>
            </a:pPr>
            <a:r>
              <a:rPr lang="en-IN" altLang="en-US">
                <a:solidFill>
                  <a:schemeClr val="accent2"/>
                </a:solidFill>
              </a:rPr>
              <a:t>Execution time</a:t>
            </a:r>
          </a:p>
          <a:p>
            <a:pPr lvl="1">
              <a:spcBef>
                <a:spcPct val="20000"/>
              </a:spcBef>
              <a:buFontTx/>
              <a:buBlip>
                <a:blip r:embed="rId4"/>
              </a:buBlip>
            </a:pPr>
            <a:r>
              <a:rPr lang="en-IN" altLang="en-US">
                <a:solidFill>
                  <a:schemeClr val="accent2"/>
                </a:solidFill>
              </a:rPr>
              <a:t>Storage space</a:t>
            </a:r>
          </a:p>
          <a:p>
            <a:pPr lvl="1">
              <a:spcBef>
                <a:spcPct val="20000"/>
              </a:spcBef>
              <a:buFontTx/>
              <a:buBlip>
                <a:blip r:embed="rId4"/>
              </a:buBlip>
            </a:pPr>
            <a:r>
              <a:rPr lang="en-IN" altLang="en-US">
                <a:solidFill>
                  <a:schemeClr val="accent2"/>
                </a:solidFill>
              </a:rPr>
              <a:t>Programming effort</a:t>
            </a:r>
          </a:p>
        </p:txBody>
      </p:sp>
      <p:sp>
        <p:nvSpPr>
          <p:cNvPr id="274435" name="Text Box 3">
            <a:extLst>
              <a:ext uri="{FF2B5EF4-FFF2-40B4-BE49-F238E27FC236}">
                <a16:creationId xmlns:a16="http://schemas.microsoft.com/office/drawing/2014/main" xmlns="" id="{D4F36896-1AE5-4B81-B290-2324C788CD8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Selecting a Sorting Algorithm </a:t>
            </a:r>
          </a:p>
        </p:txBody>
      </p:sp>
      <p:sp>
        <p:nvSpPr>
          <p:cNvPr id="6" name="Rectangle 5">
            <a:extLst>
              <a:ext uri="{FF2B5EF4-FFF2-40B4-BE49-F238E27FC236}">
                <a16:creationId xmlns:a16="http://schemas.microsoft.com/office/drawing/2014/main" xmlns="" id="{9ED0B99B-C201-4B16-A654-FFAE21DA76FD}"/>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4434">
                                            <p:txEl>
                                              <p:pRg st="1" end="1"/>
                                            </p:txEl>
                                          </p:spTgt>
                                        </p:tgtEl>
                                        <p:attrNameLst>
                                          <p:attrName>style.visibility</p:attrName>
                                        </p:attrNameLst>
                                      </p:cBhvr>
                                      <p:to>
                                        <p:strVal val="visible"/>
                                      </p:to>
                                    </p:set>
                                    <p:animEffect transition="in" filter="dissolve">
                                      <p:cBhvr>
                                        <p:cTn id="7" dur="500"/>
                                        <p:tgtEl>
                                          <p:spTgt spid="274434">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74434">
                                            <p:txEl>
                                              <p:pRg st="0" end="0"/>
                                            </p:txEl>
                                          </p:spTgt>
                                        </p:tgtEl>
                                        <p:attrNameLst>
                                          <p:attrName>style.visibility</p:attrName>
                                        </p:attrNameLst>
                                      </p:cBhvr>
                                      <p:to>
                                        <p:strVal val="visible"/>
                                      </p:to>
                                    </p:set>
                                    <p:animEffect transition="in" filter="dissolve">
                                      <p:cBhvr>
                                        <p:cTn id="10" dur="500"/>
                                        <p:tgtEl>
                                          <p:spTgt spid="27443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74434">
                                            <p:txEl>
                                              <p:pRg st="2" end="2"/>
                                            </p:txEl>
                                          </p:spTgt>
                                        </p:tgtEl>
                                        <p:attrNameLst>
                                          <p:attrName>style.visibility</p:attrName>
                                        </p:attrNameLst>
                                      </p:cBhvr>
                                      <p:to>
                                        <p:strVal val="visible"/>
                                      </p:to>
                                    </p:set>
                                    <p:animEffect transition="in" filter="dissolve">
                                      <p:cBhvr>
                                        <p:cTn id="13" dur="500"/>
                                        <p:tgtEl>
                                          <p:spTgt spid="274434">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74434">
                                            <p:txEl>
                                              <p:pRg st="3" end="3"/>
                                            </p:txEl>
                                          </p:spTgt>
                                        </p:tgtEl>
                                        <p:attrNameLst>
                                          <p:attrName>style.visibility</p:attrName>
                                        </p:attrNameLst>
                                      </p:cBhvr>
                                      <p:to>
                                        <p:strVal val="visible"/>
                                      </p:to>
                                    </p:set>
                                    <p:animEffect transition="in" filter="dissolve">
                                      <p:cBhvr>
                                        <p:cTn id="16" dur="500"/>
                                        <p:tgtEl>
                                          <p:spTgt spid="274434">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74434">
                                            <p:txEl>
                                              <p:pRg st="4" end="4"/>
                                            </p:txEl>
                                          </p:spTgt>
                                        </p:tgtEl>
                                        <p:attrNameLst>
                                          <p:attrName>style.visibility</p:attrName>
                                        </p:attrNameLst>
                                      </p:cBhvr>
                                      <p:to>
                                        <p:strVal val="visible"/>
                                      </p:to>
                                    </p:set>
                                    <p:animEffect transition="in" filter="dissolve">
                                      <p:cBhvr>
                                        <p:cTn id="19" dur="500"/>
                                        <p:tgtEl>
                                          <p:spTgt spid="274434">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274434">
                                            <p:txEl>
                                              <p:pRg st="5" end="5"/>
                                            </p:txEl>
                                          </p:spTgt>
                                        </p:tgtEl>
                                        <p:attrNameLst>
                                          <p:attrName>style.visibility</p:attrName>
                                        </p:attrNameLst>
                                      </p:cBhvr>
                                      <p:to>
                                        <p:strVal val="visible"/>
                                      </p:to>
                                    </p:set>
                                    <p:animEffect transition="in" filter="dissolve">
                                      <p:cBhvr>
                                        <p:cTn id="22" dur="500"/>
                                        <p:tgtEl>
                                          <p:spTgt spid="274434">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274434">
                                            <p:txEl>
                                              <p:pRg st="6" end="6"/>
                                            </p:txEl>
                                          </p:spTgt>
                                        </p:tgtEl>
                                        <p:attrNameLst>
                                          <p:attrName>style.visibility</p:attrName>
                                        </p:attrNameLst>
                                      </p:cBhvr>
                                      <p:to>
                                        <p:strVal val="visible"/>
                                      </p:to>
                                    </p:set>
                                    <p:animEffect transition="in" filter="dissolve">
                                      <p:cBhvr>
                                        <p:cTn id="25" dur="500"/>
                                        <p:tgtEl>
                                          <p:spTgt spid="274434">
                                            <p:txEl>
                                              <p:pRg st="6" end="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274434">
                                            <p:txEl>
                                              <p:pRg st="7" end="7"/>
                                            </p:txEl>
                                          </p:spTgt>
                                        </p:tgtEl>
                                        <p:attrNameLst>
                                          <p:attrName>style.visibility</p:attrName>
                                        </p:attrNameLst>
                                      </p:cBhvr>
                                      <p:to>
                                        <p:strVal val="visible"/>
                                      </p:to>
                                    </p:set>
                                    <p:animEffect transition="in" filter="dissolve">
                                      <p:cBhvr>
                                        <p:cTn id="28" dur="500"/>
                                        <p:tgtEl>
                                          <p:spTgt spid="274434">
                                            <p:txEl>
                                              <p:pRg st="7" end="7"/>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74434">
                                            <p:txEl>
                                              <p:pRg st="8" end="8"/>
                                            </p:txEl>
                                          </p:spTgt>
                                        </p:tgtEl>
                                        <p:attrNameLst>
                                          <p:attrName>style.visibility</p:attrName>
                                        </p:attrNameLst>
                                      </p:cBhvr>
                                      <p:to>
                                        <p:strVal val="visible"/>
                                      </p:to>
                                    </p:set>
                                    <p:animEffect transition="in" filter="dissolve">
                                      <p:cBhvr>
                                        <p:cTn id="31" dur="500"/>
                                        <p:tgtEl>
                                          <p:spTgt spid="274434">
                                            <p:txEl>
                                              <p:pRg st="8" end="8"/>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74434">
                                            <p:txEl>
                                              <p:pRg st="9" end="9"/>
                                            </p:txEl>
                                          </p:spTgt>
                                        </p:tgtEl>
                                        <p:attrNameLst>
                                          <p:attrName>style.visibility</p:attrName>
                                        </p:attrNameLst>
                                      </p:cBhvr>
                                      <p:to>
                                        <p:strVal val="visible"/>
                                      </p:to>
                                    </p:set>
                                    <p:animEffect transition="in" filter="dissolve">
                                      <p:cBhvr>
                                        <p:cTn id="34" dur="500"/>
                                        <p:tgtEl>
                                          <p:spTgt spid="274434">
                                            <p:txEl>
                                              <p:pRg st="9" end="9"/>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274434">
                                            <p:txEl>
                                              <p:pRg st="10" end="10"/>
                                            </p:txEl>
                                          </p:spTgt>
                                        </p:tgtEl>
                                        <p:attrNameLst>
                                          <p:attrName>style.visibility</p:attrName>
                                        </p:attrNameLst>
                                      </p:cBhvr>
                                      <p:to>
                                        <p:strVal val="visible"/>
                                      </p:to>
                                    </p:set>
                                    <p:animEffect transition="in" filter="dissolve">
                                      <p:cBhvr>
                                        <p:cTn id="37" dur="500"/>
                                        <p:tgtEl>
                                          <p:spTgt spid="274434">
                                            <p:txEl>
                                              <p:pRg st="10" end="1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274434">
                                            <p:txEl>
                                              <p:pRg st="11" end="11"/>
                                            </p:txEl>
                                          </p:spTgt>
                                        </p:tgtEl>
                                        <p:attrNameLst>
                                          <p:attrName>style.visibility</p:attrName>
                                        </p:attrNameLst>
                                      </p:cBhvr>
                                      <p:to>
                                        <p:strVal val="visible"/>
                                      </p:to>
                                    </p:set>
                                    <p:animEffect transition="in" filter="dissolve">
                                      <p:cBhvr>
                                        <p:cTn id="40" dur="500"/>
                                        <p:tgtEl>
                                          <p:spTgt spid="274434">
                                            <p:txEl>
                                              <p:pRg st="11" end="11"/>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274434">
                                            <p:txEl>
                                              <p:pRg st="12" end="12"/>
                                            </p:txEl>
                                          </p:spTgt>
                                        </p:tgtEl>
                                        <p:attrNameLst>
                                          <p:attrName>style.visibility</p:attrName>
                                        </p:attrNameLst>
                                      </p:cBhvr>
                                      <p:to>
                                        <p:strVal val="visible"/>
                                      </p:to>
                                    </p:set>
                                    <p:animEffect transition="in" filter="dissolve">
                                      <p:cBhvr>
                                        <p:cTn id="43" dur="500"/>
                                        <p:tgtEl>
                                          <p:spTgt spid="27443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a:extLst>
              <a:ext uri="{FF2B5EF4-FFF2-40B4-BE49-F238E27FC236}">
                <a16:creationId xmlns:a16="http://schemas.microsoft.com/office/drawing/2014/main" xmlns="" id="{BBA04D10-BB29-4B24-85AF-EF31F47ADF5E}"/>
              </a:ext>
            </a:extLst>
          </p:cNvPr>
          <p:cNvSpPr>
            <a:spLocks noChangeArrowheads="1"/>
          </p:cNvSpPr>
          <p:nvPr/>
        </p:nvSpPr>
        <p:spPr bwMode="auto">
          <a:xfrm>
            <a:off x="1524000" y="1600200"/>
            <a:ext cx="7315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sort this list by using the insertion sort algorithm: </a:t>
            </a:r>
          </a:p>
          <a:p>
            <a:pPr lvl="1">
              <a:spcBef>
                <a:spcPct val="20000"/>
              </a:spcBef>
              <a:buFontTx/>
              <a:buBlip>
                <a:blip r:embed="rId4"/>
              </a:buBlip>
            </a:pPr>
            <a:r>
              <a:rPr lang="en-IN" altLang="en-US">
                <a:solidFill>
                  <a:schemeClr val="accent2"/>
                </a:solidFill>
                <a:cs typeface="Times New Roman" panose="02020603050405020304" pitchFamily="18" charset="0"/>
              </a:rPr>
              <a:t>You need to divide the list into two sublists, sorted and unsorted. </a:t>
            </a:r>
          </a:p>
          <a:p>
            <a:pPr lvl="1">
              <a:spcBef>
                <a:spcPct val="20000"/>
              </a:spcBef>
              <a:buFontTx/>
              <a:buBlip>
                <a:blip r:embed="rId4"/>
              </a:buBlip>
            </a:pPr>
            <a:r>
              <a:rPr lang="en-US" altLang="en-US">
                <a:solidFill>
                  <a:schemeClr val="accent2"/>
                </a:solidFill>
              </a:rPr>
              <a:t>Initially, the sorted list has the first element and the unsorted list has the remaining 4 elements.</a:t>
            </a:r>
            <a:endParaRPr lang="en-US" altLang="en-US" b="1">
              <a:solidFill>
                <a:schemeClr val="accent2"/>
              </a:solidFill>
              <a:cs typeface="Times New Roman" panose="02020603050405020304" pitchFamily="18" charset="0"/>
            </a:endParaRPr>
          </a:p>
        </p:txBody>
      </p:sp>
      <p:sp>
        <p:nvSpPr>
          <p:cNvPr id="679939" name="Text Box 3">
            <a:extLst>
              <a:ext uri="{FF2B5EF4-FFF2-40B4-BE49-F238E27FC236}">
                <a16:creationId xmlns:a16="http://schemas.microsoft.com/office/drawing/2014/main" xmlns="" id="{8433B8F2-24A9-4519-8967-0B0ECE8D865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79940" name="Text Box 4">
            <a:extLst>
              <a:ext uri="{FF2B5EF4-FFF2-40B4-BE49-F238E27FC236}">
                <a16:creationId xmlns:a16="http://schemas.microsoft.com/office/drawing/2014/main" xmlns="" id="{0A453082-9D55-4E1E-A998-FBDD98807221}"/>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79941" name="Text Box 5">
            <a:extLst>
              <a:ext uri="{FF2B5EF4-FFF2-40B4-BE49-F238E27FC236}">
                <a16:creationId xmlns:a16="http://schemas.microsoft.com/office/drawing/2014/main" xmlns="" id="{A78A65A5-70F6-4B69-A6CC-C7EC4D092551}"/>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sp>
        <p:nvSpPr>
          <p:cNvPr id="679942" name="AutoShape 6">
            <a:extLst>
              <a:ext uri="{FF2B5EF4-FFF2-40B4-BE49-F238E27FC236}">
                <a16:creationId xmlns:a16="http://schemas.microsoft.com/office/drawing/2014/main" xmlns="" id="{845BCB11-576E-4A0D-84F2-F19415A9AE25}"/>
              </a:ext>
            </a:extLst>
          </p:cNvPr>
          <p:cNvSpPr>
            <a:spLocks noChangeArrowheads="1"/>
          </p:cNvSpPr>
          <p:nvPr/>
        </p:nvSpPr>
        <p:spPr bwMode="auto">
          <a:xfrm>
            <a:off x="3084513" y="3871913"/>
            <a:ext cx="533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9943" name="Text Box 7">
            <a:extLst>
              <a:ext uri="{FF2B5EF4-FFF2-40B4-BE49-F238E27FC236}">
                <a16:creationId xmlns:a16="http://schemas.microsoft.com/office/drawing/2014/main" xmlns="" id="{4EC161EE-33BD-42F5-9694-EB7BBA274D04}"/>
              </a:ext>
            </a:extLst>
          </p:cNvPr>
          <p:cNvSpPr txBox="1">
            <a:spLocks noChangeArrowheads="1"/>
          </p:cNvSpPr>
          <p:nvPr/>
        </p:nvSpPr>
        <p:spPr bwMode="auto">
          <a:xfrm>
            <a:off x="3160713"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79944" name="Text Box 8">
            <a:extLst>
              <a:ext uri="{FF2B5EF4-FFF2-40B4-BE49-F238E27FC236}">
                <a16:creationId xmlns:a16="http://schemas.microsoft.com/office/drawing/2014/main" xmlns="" id="{A29EC163-8129-4056-A662-FB0E02EF64D3}"/>
              </a:ext>
            </a:extLst>
          </p:cNvPr>
          <p:cNvSpPr txBox="1">
            <a:spLocks noChangeArrowheads="1"/>
          </p:cNvSpPr>
          <p:nvPr/>
        </p:nvSpPr>
        <p:spPr bwMode="auto">
          <a:xfrm>
            <a:off x="3160713" y="3948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79945" name="AutoShape 9">
            <a:extLst>
              <a:ext uri="{FF2B5EF4-FFF2-40B4-BE49-F238E27FC236}">
                <a16:creationId xmlns:a16="http://schemas.microsoft.com/office/drawing/2014/main" xmlns="" id="{799DBDA8-BFDA-4700-A39E-0FBD35F010CF}"/>
              </a:ext>
            </a:extLst>
          </p:cNvPr>
          <p:cNvSpPr>
            <a:spLocks noChangeArrowheads="1"/>
          </p:cNvSpPr>
          <p:nvPr/>
        </p:nvSpPr>
        <p:spPr bwMode="auto">
          <a:xfrm>
            <a:off x="4876800" y="3857625"/>
            <a:ext cx="2209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9946" name="Line 10">
            <a:extLst>
              <a:ext uri="{FF2B5EF4-FFF2-40B4-BE49-F238E27FC236}">
                <a16:creationId xmlns:a16="http://schemas.microsoft.com/office/drawing/2014/main" xmlns="" id="{0093F841-39E7-44CF-85F0-644ECEC35F42}"/>
              </a:ext>
            </a:extLst>
          </p:cNvPr>
          <p:cNvSpPr>
            <a:spLocks noChangeShapeType="1"/>
          </p:cNvSpPr>
          <p:nvPr/>
        </p:nvSpPr>
        <p:spPr bwMode="auto">
          <a:xfrm>
            <a:off x="54102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9947" name="Line 11">
            <a:extLst>
              <a:ext uri="{FF2B5EF4-FFF2-40B4-BE49-F238E27FC236}">
                <a16:creationId xmlns:a16="http://schemas.microsoft.com/office/drawing/2014/main" xmlns="" id="{F6DDC795-5024-4DE3-9762-65ED26B08137}"/>
              </a:ext>
            </a:extLst>
          </p:cNvPr>
          <p:cNvSpPr>
            <a:spLocks noChangeShapeType="1"/>
          </p:cNvSpPr>
          <p:nvPr/>
        </p:nvSpPr>
        <p:spPr bwMode="auto">
          <a:xfrm>
            <a:off x="59436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9948" name="Line 12">
            <a:extLst>
              <a:ext uri="{FF2B5EF4-FFF2-40B4-BE49-F238E27FC236}">
                <a16:creationId xmlns:a16="http://schemas.microsoft.com/office/drawing/2014/main" xmlns="" id="{E927B5D7-97C2-4047-ACA6-EF8D76E1D151}"/>
              </a:ext>
            </a:extLst>
          </p:cNvPr>
          <p:cNvSpPr>
            <a:spLocks noChangeShapeType="1"/>
          </p:cNvSpPr>
          <p:nvPr/>
        </p:nvSpPr>
        <p:spPr bwMode="auto">
          <a:xfrm>
            <a:off x="64770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9949" name="Text Box 13">
            <a:extLst>
              <a:ext uri="{FF2B5EF4-FFF2-40B4-BE49-F238E27FC236}">
                <a16:creationId xmlns:a16="http://schemas.microsoft.com/office/drawing/2014/main" xmlns="" id="{9B234B9F-8AC2-468A-88F7-34BA7B0C12BC}"/>
              </a:ext>
            </a:extLst>
          </p:cNvPr>
          <p:cNvSpPr txBox="1">
            <a:spLocks noChangeArrowheads="1"/>
          </p:cNvSpPr>
          <p:nvPr/>
        </p:nvSpPr>
        <p:spPr bwMode="auto">
          <a:xfrm>
            <a:off x="59436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79950" name="Text Box 14">
            <a:extLst>
              <a:ext uri="{FF2B5EF4-FFF2-40B4-BE49-F238E27FC236}">
                <a16:creationId xmlns:a16="http://schemas.microsoft.com/office/drawing/2014/main" xmlns="" id="{F6EB1CDE-BCD0-4E8B-BE06-AA4783D47767}"/>
              </a:ext>
            </a:extLst>
          </p:cNvPr>
          <p:cNvSpPr txBox="1">
            <a:spLocks noChangeArrowheads="1"/>
          </p:cNvSpPr>
          <p:nvPr/>
        </p:nvSpPr>
        <p:spPr bwMode="auto">
          <a:xfrm>
            <a:off x="54102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79951" name="Text Box 15">
            <a:extLst>
              <a:ext uri="{FF2B5EF4-FFF2-40B4-BE49-F238E27FC236}">
                <a16:creationId xmlns:a16="http://schemas.microsoft.com/office/drawing/2014/main" xmlns="" id="{38CCB341-0D6E-4AAA-8A76-B48375742DB7}"/>
              </a:ext>
            </a:extLst>
          </p:cNvPr>
          <p:cNvSpPr txBox="1">
            <a:spLocks noChangeArrowheads="1"/>
          </p:cNvSpPr>
          <p:nvPr/>
        </p:nvSpPr>
        <p:spPr bwMode="auto">
          <a:xfrm>
            <a:off x="493395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79952" name="Text Box 16">
            <a:extLst>
              <a:ext uri="{FF2B5EF4-FFF2-40B4-BE49-F238E27FC236}">
                <a16:creationId xmlns:a16="http://schemas.microsoft.com/office/drawing/2014/main" xmlns="" id="{E6A19193-7941-432B-8661-F1E854A24E34}"/>
              </a:ext>
            </a:extLst>
          </p:cNvPr>
          <p:cNvSpPr txBox="1">
            <a:spLocks noChangeArrowheads="1"/>
          </p:cNvSpPr>
          <p:nvPr/>
        </p:nvSpPr>
        <p:spPr bwMode="auto">
          <a:xfrm>
            <a:off x="65532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79953" name="Text Box 17">
            <a:extLst>
              <a:ext uri="{FF2B5EF4-FFF2-40B4-BE49-F238E27FC236}">
                <a16:creationId xmlns:a16="http://schemas.microsoft.com/office/drawing/2014/main" xmlns="" id="{526EFFCA-527A-49CF-A280-BF660D637952}"/>
              </a:ext>
            </a:extLst>
          </p:cNvPr>
          <p:cNvSpPr txBox="1">
            <a:spLocks noChangeArrowheads="1"/>
          </p:cNvSpPr>
          <p:nvPr/>
        </p:nvSpPr>
        <p:spPr bwMode="auto">
          <a:xfrm>
            <a:off x="54943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79954" name="Text Box 18">
            <a:extLst>
              <a:ext uri="{FF2B5EF4-FFF2-40B4-BE49-F238E27FC236}">
                <a16:creationId xmlns:a16="http://schemas.microsoft.com/office/drawing/2014/main" xmlns="" id="{8B54FB41-21E5-4B05-B4F0-E017823D9148}"/>
              </a:ext>
            </a:extLst>
          </p:cNvPr>
          <p:cNvSpPr txBox="1">
            <a:spLocks noChangeArrowheads="1"/>
          </p:cNvSpPr>
          <p:nvPr/>
        </p:nvSpPr>
        <p:spPr bwMode="auto">
          <a:xfrm>
            <a:off x="49609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79955" name="Text Box 19">
            <a:extLst>
              <a:ext uri="{FF2B5EF4-FFF2-40B4-BE49-F238E27FC236}">
                <a16:creationId xmlns:a16="http://schemas.microsoft.com/office/drawing/2014/main" xmlns="" id="{998DC431-2C7C-4327-8A95-A6FF6154D2E6}"/>
              </a:ext>
            </a:extLst>
          </p:cNvPr>
          <p:cNvSpPr txBox="1">
            <a:spLocks noChangeArrowheads="1"/>
          </p:cNvSpPr>
          <p:nvPr/>
        </p:nvSpPr>
        <p:spPr bwMode="auto">
          <a:xfrm>
            <a:off x="65611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79956" name="Text Box 20">
            <a:extLst>
              <a:ext uri="{FF2B5EF4-FFF2-40B4-BE49-F238E27FC236}">
                <a16:creationId xmlns:a16="http://schemas.microsoft.com/office/drawing/2014/main" xmlns="" id="{5DD3DBA2-9ACB-4112-8080-23E5B5E16BEE}"/>
              </a:ext>
            </a:extLst>
          </p:cNvPr>
          <p:cNvSpPr txBox="1">
            <a:spLocks noChangeArrowheads="1"/>
          </p:cNvSpPr>
          <p:nvPr/>
        </p:nvSpPr>
        <p:spPr bwMode="auto">
          <a:xfrm>
            <a:off x="60277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23" name="Rectangle 22">
            <a:extLst>
              <a:ext uri="{FF2B5EF4-FFF2-40B4-BE49-F238E27FC236}">
                <a16:creationId xmlns:a16="http://schemas.microsoft.com/office/drawing/2014/main" xmlns="" id="{13AB2B86-B075-4716-A31C-C7103A8EDB5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79940"/>
                                        </p:tgtEl>
                                        <p:attrNameLst>
                                          <p:attrName>style.visibility</p:attrName>
                                        </p:attrNameLst>
                                      </p:cBhvr>
                                      <p:to>
                                        <p:strVal val="visible"/>
                                      </p:to>
                                    </p:set>
                                    <p:animEffect transition="in" filter="dissolve">
                                      <p:cBhvr>
                                        <p:cTn id="7" dur="500"/>
                                        <p:tgtEl>
                                          <p:spTgt spid="6799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79941"/>
                                        </p:tgtEl>
                                        <p:attrNameLst>
                                          <p:attrName>style.visibility</p:attrName>
                                        </p:attrNameLst>
                                      </p:cBhvr>
                                      <p:to>
                                        <p:strVal val="visible"/>
                                      </p:to>
                                    </p:set>
                                    <p:animEffect transition="in" filter="dissolve">
                                      <p:cBhvr>
                                        <p:cTn id="10" dur="500"/>
                                        <p:tgtEl>
                                          <p:spTgt spid="679941"/>
                                        </p:tgtEl>
                                      </p:cBhvr>
                                    </p:animEffect>
                                  </p:childTnLst>
                                </p:cTn>
                              </p:par>
                              <p:par>
                                <p:cTn id="11" presetID="9" presetClass="entr" presetSubtype="0" fill="hold" nodeType="withEffect">
                                  <p:stCondLst>
                                    <p:cond delay="0"/>
                                  </p:stCondLst>
                                  <p:childTnLst>
                                    <p:set>
                                      <p:cBhvr>
                                        <p:cTn id="12" dur="1" fill="hold">
                                          <p:stCondLst>
                                            <p:cond delay="0"/>
                                          </p:stCondLst>
                                        </p:cTn>
                                        <p:tgtEl>
                                          <p:spTgt spid="679942"/>
                                        </p:tgtEl>
                                        <p:attrNameLst>
                                          <p:attrName>style.visibility</p:attrName>
                                        </p:attrNameLst>
                                      </p:cBhvr>
                                      <p:to>
                                        <p:strVal val="visible"/>
                                      </p:to>
                                    </p:set>
                                    <p:animEffect transition="in" filter="dissolve">
                                      <p:cBhvr>
                                        <p:cTn id="13" dur="500"/>
                                        <p:tgtEl>
                                          <p:spTgt spid="67994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79943"/>
                                        </p:tgtEl>
                                        <p:attrNameLst>
                                          <p:attrName>style.visibility</p:attrName>
                                        </p:attrNameLst>
                                      </p:cBhvr>
                                      <p:to>
                                        <p:strVal val="visible"/>
                                      </p:to>
                                    </p:set>
                                    <p:animEffect transition="in" filter="dissolve">
                                      <p:cBhvr>
                                        <p:cTn id="16" dur="500"/>
                                        <p:tgtEl>
                                          <p:spTgt spid="67994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79944"/>
                                        </p:tgtEl>
                                        <p:attrNameLst>
                                          <p:attrName>style.visibility</p:attrName>
                                        </p:attrNameLst>
                                      </p:cBhvr>
                                      <p:to>
                                        <p:strVal val="visible"/>
                                      </p:to>
                                    </p:set>
                                    <p:animEffect transition="in" filter="dissolve">
                                      <p:cBhvr>
                                        <p:cTn id="19" dur="500"/>
                                        <p:tgtEl>
                                          <p:spTgt spid="679944"/>
                                        </p:tgtEl>
                                      </p:cBhvr>
                                    </p:animEffect>
                                  </p:childTnLst>
                                </p:cTn>
                              </p:par>
                              <p:par>
                                <p:cTn id="20" presetID="9" presetClass="entr" presetSubtype="0" fill="hold" nodeType="withEffect">
                                  <p:stCondLst>
                                    <p:cond delay="0"/>
                                  </p:stCondLst>
                                  <p:childTnLst>
                                    <p:set>
                                      <p:cBhvr>
                                        <p:cTn id="21" dur="1" fill="hold">
                                          <p:stCondLst>
                                            <p:cond delay="0"/>
                                          </p:stCondLst>
                                        </p:cTn>
                                        <p:tgtEl>
                                          <p:spTgt spid="679945"/>
                                        </p:tgtEl>
                                        <p:attrNameLst>
                                          <p:attrName>style.visibility</p:attrName>
                                        </p:attrNameLst>
                                      </p:cBhvr>
                                      <p:to>
                                        <p:strVal val="visible"/>
                                      </p:to>
                                    </p:set>
                                    <p:animEffect transition="in" filter="dissolve">
                                      <p:cBhvr>
                                        <p:cTn id="22" dur="500"/>
                                        <p:tgtEl>
                                          <p:spTgt spid="679945"/>
                                        </p:tgtEl>
                                      </p:cBhvr>
                                    </p:animEffect>
                                  </p:childTnLst>
                                </p:cTn>
                              </p:par>
                              <p:par>
                                <p:cTn id="23" presetID="9" presetClass="entr" presetSubtype="0" fill="hold" nodeType="withEffect">
                                  <p:stCondLst>
                                    <p:cond delay="0"/>
                                  </p:stCondLst>
                                  <p:childTnLst>
                                    <p:set>
                                      <p:cBhvr>
                                        <p:cTn id="24" dur="1" fill="hold">
                                          <p:stCondLst>
                                            <p:cond delay="0"/>
                                          </p:stCondLst>
                                        </p:cTn>
                                        <p:tgtEl>
                                          <p:spTgt spid="679946"/>
                                        </p:tgtEl>
                                        <p:attrNameLst>
                                          <p:attrName>style.visibility</p:attrName>
                                        </p:attrNameLst>
                                      </p:cBhvr>
                                      <p:to>
                                        <p:strVal val="visible"/>
                                      </p:to>
                                    </p:set>
                                    <p:animEffect transition="in" filter="dissolve">
                                      <p:cBhvr>
                                        <p:cTn id="25" dur="500"/>
                                        <p:tgtEl>
                                          <p:spTgt spid="679946"/>
                                        </p:tgtEl>
                                      </p:cBhvr>
                                    </p:animEffect>
                                  </p:childTnLst>
                                </p:cTn>
                              </p:par>
                              <p:par>
                                <p:cTn id="26" presetID="9" presetClass="entr" presetSubtype="0" fill="hold" nodeType="withEffect">
                                  <p:stCondLst>
                                    <p:cond delay="0"/>
                                  </p:stCondLst>
                                  <p:childTnLst>
                                    <p:set>
                                      <p:cBhvr>
                                        <p:cTn id="27" dur="1" fill="hold">
                                          <p:stCondLst>
                                            <p:cond delay="0"/>
                                          </p:stCondLst>
                                        </p:cTn>
                                        <p:tgtEl>
                                          <p:spTgt spid="679947"/>
                                        </p:tgtEl>
                                        <p:attrNameLst>
                                          <p:attrName>style.visibility</p:attrName>
                                        </p:attrNameLst>
                                      </p:cBhvr>
                                      <p:to>
                                        <p:strVal val="visible"/>
                                      </p:to>
                                    </p:set>
                                    <p:animEffect transition="in" filter="dissolve">
                                      <p:cBhvr>
                                        <p:cTn id="28" dur="500"/>
                                        <p:tgtEl>
                                          <p:spTgt spid="679947"/>
                                        </p:tgtEl>
                                      </p:cBhvr>
                                    </p:animEffect>
                                  </p:childTnLst>
                                </p:cTn>
                              </p:par>
                              <p:par>
                                <p:cTn id="29" presetID="9" presetClass="entr" presetSubtype="0" fill="hold" nodeType="withEffect">
                                  <p:stCondLst>
                                    <p:cond delay="0"/>
                                  </p:stCondLst>
                                  <p:childTnLst>
                                    <p:set>
                                      <p:cBhvr>
                                        <p:cTn id="30" dur="1" fill="hold">
                                          <p:stCondLst>
                                            <p:cond delay="0"/>
                                          </p:stCondLst>
                                        </p:cTn>
                                        <p:tgtEl>
                                          <p:spTgt spid="679948"/>
                                        </p:tgtEl>
                                        <p:attrNameLst>
                                          <p:attrName>style.visibility</p:attrName>
                                        </p:attrNameLst>
                                      </p:cBhvr>
                                      <p:to>
                                        <p:strVal val="visible"/>
                                      </p:to>
                                    </p:set>
                                    <p:animEffect transition="in" filter="dissolve">
                                      <p:cBhvr>
                                        <p:cTn id="31" dur="500"/>
                                        <p:tgtEl>
                                          <p:spTgt spid="67994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79949"/>
                                        </p:tgtEl>
                                        <p:attrNameLst>
                                          <p:attrName>style.visibility</p:attrName>
                                        </p:attrNameLst>
                                      </p:cBhvr>
                                      <p:to>
                                        <p:strVal val="visible"/>
                                      </p:to>
                                    </p:set>
                                    <p:animEffect transition="in" filter="dissolve">
                                      <p:cBhvr>
                                        <p:cTn id="34" dur="500"/>
                                        <p:tgtEl>
                                          <p:spTgt spid="67994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79950"/>
                                        </p:tgtEl>
                                        <p:attrNameLst>
                                          <p:attrName>style.visibility</p:attrName>
                                        </p:attrNameLst>
                                      </p:cBhvr>
                                      <p:to>
                                        <p:strVal val="visible"/>
                                      </p:to>
                                    </p:set>
                                    <p:animEffect transition="in" filter="dissolve">
                                      <p:cBhvr>
                                        <p:cTn id="37" dur="500"/>
                                        <p:tgtEl>
                                          <p:spTgt spid="67995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79951"/>
                                        </p:tgtEl>
                                        <p:attrNameLst>
                                          <p:attrName>style.visibility</p:attrName>
                                        </p:attrNameLst>
                                      </p:cBhvr>
                                      <p:to>
                                        <p:strVal val="visible"/>
                                      </p:to>
                                    </p:set>
                                    <p:animEffect transition="in" filter="dissolve">
                                      <p:cBhvr>
                                        <p:cTn id="40" dur="500"/>
                                        <p:tgtEl>
                                          <p:spTgt spid="67995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79952"/>
                                        </p:tgtEl>
                                        <p:attrNameLst>
                                          <p:attrName>style.visibility</p:attrName>
                                        </p:attrNameLst>
                                      </p:cBhvr>
                                      <p:to>
                                        <p:strVal val="visible"/>
                                      </p:to>
                                    </p:set>
                                    <p:animEffect transition="in" filter="dissolve">
                                      <p:cBhvr>
                                        <p:cTn id="43" dur="500"/>
                                        <p:tgtEl>
                                          <p:spTgt spid="67995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79953"/>
                                        </p:tgtEl>
                                        <p:attrNameLst>
                                          <p:attrName>style.visibility</p:attrName>
                                        </p:attrNameLst>
                                      </p:cBhvr>
                                      <p:to>
                                        <p:strVal val="visible"/>
                                      </p:to>
                                    </p:set>
                                    <p:animEffect transition="in" filter="dissolve">
                                      <p:cBhvr>
                                        <p:cTn id="46" dur="500"/>
                                        <p:tgtEl>
                                          <p:spTgt spid="67995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79954"/>
                                        </p:tgtEl>
                                        <p:attrNameLst>
                                          <p:attrName>style.visibility</p:attrName>
                                        </p:attrNameLst>
                                      </p:cBhvr>
                                      <p:to>
                                        <p:strVal val="visible"/>
                                      </p:to>
                                    </p:set>
                                    <p:animEffect transition="in" filter="dissolve">
                                      <p:cBhvr>
                                        <p:cTn id="49" dur="500"/>
                                        <p:tgtEl>
                                          <p:spTgt spid="67995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79955"/>
                                        </p:tgtEl>
                                        <p:attrNameLst>
                                          <p:attrName>style.visibility</p:attrName>
                                        </p:attrNameLst>
                                      </p:cBhvr>
                                      <p:to>
                                        <p:strVal val="visible"/>
                                      </p:to>
                                    </p:set>
                                    <p:animEffect transition="in" filter="dissolve">
                                      <p:cBhvr>
                                        <p:cTn id="52" dur="500"/>
                                        <p:tgtEl>
                                          <p:spTgt spid="67995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79956"/>
                                        </p:tgtEl>
                                        <p:attrNameLst>
                                          <p:attrName>style.visibility</p:attrName>
                                        </p:attrNameLst>
                                      </p:cBhvr>
                                      <p:to>
                                        <p:strVal val="visible"/>
                                      </p:to>
                                    </p:set>
                                    <p:animEffect transition="in" filter="dissolve">
                                      <p:cBhvr>
                                        <p:cTn id="55" dur="500"/>
                                        <p:tgtEl>
                                          <p:spTgt spid="67995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679938">
                                            <p:txEl>
                                              <p:pRg st="2" end="2"/>
                                            </p:txEl>
                                          </p:spTgt>
                                        </p:tgtEl>
                                        <p:attrNameLst>
                                          <p:attrName>style.visibility</p:attrName>
                                        </p:attrNameLst>
                                      </p:cBhvr>
                                      <p:to>
                                        <p:strVal val="visible"/>
                                      </p:to>
                                    </p:set>
                                    <p:animEffect transition="in" filter="dissolve">
                                      <p:cBhvr>
                                        <p:cTn id="60" dur="500"/>
                                        <p:tgtEl>
                                          <p:spTgt spid="6799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P spid="679941" grpId="0"/>
      <p:bldP spid="679943" grpId="0"/>
      <p:bldP spid="679944" grpId="0"/>
      <p:bldP spid="679949" grpId="0"/>
      <p:bldP spid="679950" grpId="0"/>
      <p:bldP spid="679951" grpId="0"/>
      <p:bldP spid="679952" grpId="0"/>
      <p:bldP spid="679953" grpId="0"/>
      <p:bldP spid="679954" grpId="0"/>
      <p:bldP spid="679955" grpId="0"/>
      <p:bldP spid="67995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a:extLst>
              <a:ext uri="{FF2B5EF4-FFF2-40B4-BE49-F238E27FC236}">
                <a16:creationId xmlns:a16="http://schemas.microsoft.com/office/drawing/2014/main" xmlns="" id="{A56B6610-15C7-4D64-8719-A730FC99A00D}"/>
              </a:ext>
            </a:extLst>
          </p:cNvPr>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420867" name="Text Box 3">
            <a:extLst>
              <a:ext uri="{FF2B5EF4-FFF2-40B4-BE49-F238E27FC236}">
                <a16:creationId xmlns:a16="http://schemas.microsoft.com/office/drawing/2014/main" xmlns="" id="{9A5B3C22-7B9A-4FB7-95DF-CCF00CF2A9E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20986" name="AutoShape 122">
            <a:extLst>
              <a:ext uri="{FF2B5EF4-FFF2-40B4-BE49-F238E27FC236}">
                <a16:creationId xmlns:a16="http://schemas.microsoft.com/office/drawing/2014/main" xmlns="" id="{7B5860DA-BF45-477B-95C4-DA0DBA8422A0}"/>
              </a:ext>
            </a:extLst>
          </p:cNvPr>
          <p:cNvSpPr>
            <a:spLocks noChangeArrowheads="1"/>
          </p:cNvSpPr>
          <p:nvPr/>
        </p:nvSpPr>
        <p:spPr bwMode="auto">
          <a:xfrm>
            <a:off x="3084513" y="3871913"/>
            <a:ext cx="533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987" name="Text Box 123">
            <a:extLst>
              <a:ext uri="{FF2B5EF4-FFF2-40B4-BE49-F238E27FC236}">
                <a16:creationId xmlns:a16="http://schemas.microsoft.com/office/drawing/2014/main" xmlns="" id="{01A99DB7-0F73-4FF8-B014-0C8D37F56662}"/>
              </a:ext>
            </a:extLst>
          </p:cNvPr>
          <p:cNvSpPr txBox="1">
            <a:spLocks noChangeArrowheads="1"/>
          </p:cNvSpPr>
          <p:nvPr/>
        </p:nvSpPr>
        <p:spPr bwMode="auto">
          <a:xfrm>
            <a:off x="3160713"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20988" name="Text Box 124">
            <a:extLst>
              <a:ext uri="{FF2B5EF4-FFF2-40B4-BE49-F238E27FC236}">
                <a16:creationId xmlns:a16="http://schemas.microsoft.com/office/drawing/2014/main" xmlns="" id="{A73C813D-8AAD-4176-B3F9-1A4FE7F684F7}"/>
              </a:ext>
            </a:extLst>
          </p:cNvPr>
          <p:cNvSpPr txBox="1">
            <a:spLocks noChangeArrowheads="1"/>
          </p:cNvSpPr>
          <p:nvPr/>
        </p:nvSpPr>
        <p:spPr bwMode="auto">
          <a:xfrm>
            <a:off x="3160713" y="3948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20989" name="AutoShape 125">
            <a:extLst>
              <a:ext uri="{FF2B5EF4-FFF2-40B4-BE49-F238E27FC236}">
                <a16:creationId xmlns:a16="http://schemas.microsoft.com/office/drawing/2014/main" xmlns="" id="{41187091-325C-4B51-994B-A8EBFA1B9DA4}"/>
              </a:ext>
            </a:extLst>
          </p:cNvPr>
          <p:cNvSpPr>
            <a:spLocks noChangeArrowheads="1"/>
          </p:cNvSpPr>
          <p:nvPr/>
        </p:nvSpPr>
        <p:spPr bwMode="auto">
          <a:xfrm>
            <a:off x="4876800" y="3857625"/>
            <a:ext cx="2209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990" name="Line 126">
            <a:extLst>
              <a:ext uri="{FF2B5EF4-FFF2-40B4-BE49-F238E27FC236}">
                <a16:creationId xmlns:a16="http://schemas.microsoft.com/office/drawing/2014/main" xmlns="" id="{FD717E25-0F5F-4359-8B40-7CD771A1BA1D}"/>
              </a:ext>
            </a:extLst>
          </p:cNvPr>
          <p:cNvSpPr>
            <a:spLocks noChangeShapeType="1"/>
          </p:cNvSpPr>
          <p:nvPr/>
        </p:nvSpPr>
        <p:spPr bwMode="auto">
          <a:xfrm>
            <a:off x="54102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91" name="Line 127">
            <a:extLst>
              <a:ext uri="{FF2B5EF4-FFF2-40B4-BE49-F238E27FC236}">
                <a16:creationId xmlns:a16="http://schemas.microsoft.com/office/drawing/2014/main" xmlns="" id="{C73630C1-A084-42FA-A4DB-AC18FA2951D8}"/>
              </a:ext>
            </a:extLst>
          </p:cNvPr>
          <p:cNvSpPr>
            <a:spLocks noChangeShapeType="1"/>
          </p:cNvSpPr>
          <p:nvPr/>
        </p:nvSpPr>
        <p:spPr bwMode="auto">
          <a:xfrm>
            <a:off x="59436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92" name="Line 128">
            <a:extLst>
              <a:ext uri="{FF2B5EF4-FFF2-40B4-BE49-F238E27FC236}">
                <a16:creationId xmlns:a16="http://schemas.microsoft.com/office/drawing/2014/main" xmlns="" id="{FFEE749D-9FEF-4887-AD6F-226742E860A8}"/>
              </a:ext>
            </a:extLst>
          </p:cNvPr>
          <p:cNvSpPr>
            <a:spLocks noChangeShapeType="1"/>
          </p:cNvSpPr>
          <p:nvPr/>
        </p:nvSpPr>
        <p:spPr bwMode="auto">
          <a:xfrm>
            <a:off x="64770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93" name="Text Box 129">
            <a:extLst>
              <a:ext uri="{FF2B5EF4-FFF2-40B4-BE49-F238E27FC236}">
                <a16:creationId xmlns:a16="http://schemas.microsoft.com/office/drawing/2014/main" xmlns="" id="{1129050D-3690-4705-BAD5-5DD9F06DC968}"/>
              </a:ext>
            </a:extLst>
          </p:cNvPr>
          <p:cNvSpPr txBox="1">
            <a:spLocks noChangeArrowheads="1"/>
          </p:cNvSpPr>
          <p:nvPr/>
        </p:nvSpPr>
        <p:spPr bwMode="auto">
          <a:xfrm>
            <a:off x="59436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20994" name="Text Box 130">
            <a:extLst>
              <a:ext uri="{FF2B5EF4-FFF2-40B4-BE49-F238E27FC236}">
                <a16:creationId xmlns:a16="http://schemas.microsoft.com/office/drawing/2014/main" xmlns="" id="{5CBB3D01-439A-4382-8EAE-26D4282D2DA0}"/>
              </a:ext>
            </a:extLst>
          </p:cNvPr>
          <p:cNvSpPr txBox="1">
            <a:spLocks noChangeArrowheads="1"/>
          </p:cNvSpPr>
          <p:nvPr/>
        </p:nvSpPr>
        <p:spPr bwMode="auto">
          <a:xfrm>
            <a:off x="54102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20995" name="Text Box 131">
            <a:extLst>
              <a:ext uri="{FF2B5EF4-FFF2-40B4-BE49-F238E27FC236}">
                <a16:creationId xmlns:a16="http://schemas.microsoft.com/office/drawing/2014/main" xmlns="" id="{5BFCCF4B-B2B5-4488-8FA8-158A9CE4F42D}"/>
              </a:ext>
            </a:extLst>
          </p:cNvPr>
          <p:cNvSpPr txBox="1">
            <a:spLocks noChangeArrowheads="1"/>
          </p:cNvSpPr>
          <p:nvPr/>
        </p:nvSpPr>
        <p:spPr bwMode="auto">
          <a:xfrm>
            <a:off x="493395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20996" name="Text Box 132">
            <a:extLst>
              <a:ext uri="{FF2B5EF4-FFF2-40B4-BE49-F238E27FC236}">
                <a16:creationId xmlns:a16="http://schemas.microsoft.com/office/drawing/2014/main" xmlns="" id="{B4C376DC-2804-4EE5-81AF-59FF20A0D1E0}"/>
              </a:ext>
            </a:extLst>
          </p:cNvPr>
          <p:cNvSpPr txBox="1">
            <a:spLocks noChangeArrowheads="1"/>
          </p:cNvSpPr>
          <p:nvPr/>
        </p:nvSpPr>
        <p:spPr bwMode="auto">
          <a:xfrm>
            <a:off x="65532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20997" name="Text Box 133">
            <a:extLst>
              <a:ext uri="{FF2B5EF4-FFF2-40B4-BE49-F238E27FC236}">
                <a16:creationId xmlns:a16="http://schemas.microsoft.com/office/drawing/2014/main" xmlns="" id="{184B5094-96E5-42BA-9B05-634DC1D635BF}"/>
              </a:ext>
            </a:extLst>
          </p:cNvPr>
          <p:cNvSpPr txBox="1">
            <a:spLocks noChangeArrowheads="1"/>
          </p:cNvSpPr>
          <p:nvPr/>
        </p:nvSpPr>
        <p:spPr bwMode="auto">
          <a:xfrm>
            <a:off x="54943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20998" name="Text Box 134">
            <a:extLst>
              <a:ext uri="{FF2B5EF4-FFF2-40B4-BE49-F238E27FC236}">
                <a16:creationId xmlns:a16="http://schemas.microsoft.com/office/drawing/2014/main" xmlns="" id="{1B87BAE6-EAA0-471C-A6CC-2861152A2A51}"/>
              </a:ext>
            </a:extLst>
          </p:cNvPr>
          <p:cNvSpPr txBox="1">
            <a:spLocks noChangeArrowheads="1"/>
          </p:cNvSpPr>
          <p:nvPr/>
        </p:nvSpPr>
        <p:spPr bwMode="auto">
          <a:xfrm>
            <a:off x="49609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20999" name="Text Box 135">
            <a:extLst>
              <a:ext uri="{FF2B5EF4-FFF2-40B4-BE49-F238E27FC236}">
                <a16:creationId xmlns:a16="http://schemas.microsoft.com/office/drawing/2014/main" xmlns="" id="{8488E35C-87F5-4B00-8AB6-A77262D60EE6}"/>
              </a:ext>
            </a:extLst>
          </p:cNvPr>
          <p:cNvSpPr txBox="1">
            <a:spLocks noChangeArrowheads="1"/>
          </p:cNvSpPr>
          <p:nvPr/>
        </p:nvSpPr>
        <p:spPr bwMode="auto">
          <a:xfrm>
            <a:off x="65611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21000" name="Text Box 136">
            <a:extLst>
              <a:ext uri="{FF2B5EF4-FFF2-40B4-BE49-F238E27FC236}">
                <a16:creationId xmlns:a16="http://schemas.microsoft.com/office/drawing/2014/main" xmlns="" id="{4FD5E859-4B89-44CA-8BD1-AD5AC13B9397}"/>
              </a:ext>
            </a:extLst>
          </p:cNvPr>
          <p:cNvSpPr txBox="1">
            <a:spLocks noChangeArrowheads="1"/>
          </p:cNvSpPr>
          <p:nvPr/>
        </p:nvSpPr>
        <p:spPr bwMode="auto">
          <a:xfrm>
            <a:off x="60277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21001" name="Text Box 137">
            <a:extLst>
              <a:ext uri="{FF2B5EF4-FFF2-40B4-BE49-F238E27FC236}">
                <a16:creationId xmlns:a16="http://schemas.microsoft.com/office/drawing/2014/main" xmlns="" id="{08A0522B-FD9F-4DC8-B4A7-FCC1C3D30108}"/>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421002" name="Text Box 138">
            <a:extLst>
              <a:ext uri="{FF2B5EF4-FFF2-40B4-BE49-F238E27FC236}">
                <a16:creationId xmlns:a16="http://schemas.microsoft.com/office/drawing/2014/main" xmlns="" id="{48F1EE52-0887-4C65-B8D4-29A75A24AED6}"/>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sp>
        <p:nvSpPr>
          <p:cNvPr id="421003" name="Line 139">
            <a:extLst>
              <a:ext uri="{FF2B5EF4-FFF2-40B4-BE49-F238E27FC236}">
                <a16:creationId xmlns:a16="http://schemas.microsoft.com/office/drawing/2014/main" xmlns="" id="{F20A4914-80EF-4134-95B9-CE5EC4E4E6C9}"/>
              </a:ext>
            </a:extLst>
          </p:cNvPr>
          <p:cNvSpPr>
            <a:spLocks noChangeShapeType="1"/>
          </p:cNvSpPr>
          <p:nvPr/>
        </p:nvSpPr>
        <p:spPr bwMode="auto">
          <a:xfrm>
            <a:off x="5105400" y="4419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004" name="Line 140">
            <a:extLst>
              <a:ext uri="{FF2B5EF4-FFF2-40B4-BE49-F238E27FC236}">
                <a16:creationId xmlns:a16="http://schemas.microsoft.com/office/drawing/2014/main" xmlns="" id="{41B450EC-E0E7-4E63-B745-BED353EF0275}"/>
              </a:ext>
            </a:extLst>
          </p:cNvPr>
          <p:cNvSpPr>
            <a:spLocks noChangeShapeType="1"/>
          </p:cNvSpPr>
          <p:nvPr/>
        </p:nvSpPr>
        <p:spPr bwMode="auto">
          <a:xfrm flipH="1">
            <a:off x="3733800" y="47244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005" name="Line 141">
            <a:extLst>
              <a:ext uri="{FF2B5EF4-FFF2-40B4-BE49-F238E27FC236}">
                <a16:creationId xmlns:a16="http://schemas.microsoft.com/office/drawing/2014/main" xmlns="" id="{937E1CDB-2B47-4837-BC85-19035ECB8BE3}"/>
              </a:ext>
            </a:extLst>
          </p:cNvPr>
          <p:cNvSpPr>
            <a:spLocks noChangeShapeType="1"/>
          </p:cNvSpPr>
          <p:nvPr/>
        </p:nvSpPr>
        <p:spPr bwMode="auto">
          <a:xfrm flipV="1">
            <a:off x="3733800" y="4329113"/>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Rectangle 25">
            <a:extLst>
              <a:ext uri="{FF2B5EF4-FFF2-40B4-BE49-F238E27FC236}">
                <a16:creationId xmlns:a16="http://schemas.microsoft.com/office/drawing/2014/main" xmlns="" id="{943D4E41-B4FE-4B3C-BC1C-5E94926D24C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20866">
                                            <p:txEl>
                                              <p:pRg st="0" end="0"/>
                                            </p:txEl>
                                          </p:spTgt>
                                        </p:tgtEl>
                                        <p:attrNameLst>
                                          <p:attrName>style.visibility</p:attrName>
                                        </p:attrNameLst>
                                      </p:cBhvr>
                                      <p:to>
                                        <p:strVal val="visible"/>
                                      </p:to>
                                    </p:set>
                                    <p:animEffect transition="in" filter="dissolve">
                                      <p:cBhvr>
                                        <p:cTn id="7" dur="500"/>
                                        <p:tgtEl>
                                          <p:spTgt spid="4208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20866">
                                            <p:txEl>
                                              <p:pRg st="1" end="1"/>
                                            </p:txEl>
                                          </p:spTgt>
                                        </p:tgtEl>
                                        <p:attrNameLst>
                                          <p:attrName>style.visibility</p:attrName>
                                        </p:attrNameLst>
                                      </p:cBhvr>
                                      <p:to>
                                        <p:strVal val="visible"/>
                                      </p:to>
                                    </p:set>
                                    <p:animEffect transition="in" filter="dissolve">
                                      <p:cBhvr>
                                        <p:cTn id="12" dur="500"/>
                                        <p:tgtEl>
                                          <p:spTgt spid="4208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21005"/>
                                        </p:tgtEl>
                                        <p:attrNameLst>
                                          <p:attrName>style.visibility</p:attrName>
                                        </p:attrNameLst>
                                      </p:cBhvr>
                                      <p:to>
                                        <p:strVal val="visible"/>
                                      </p:to>
                                    </p:set>
                                    <p:animEffect transition="in" filter="dissolve">
                                      <p:cBhvr>
                                        <p:cTn id="17" dur="500"/>
                                        <p:tgtEl>
                                          <p:spTgt spid="421005"/>
                                        </p:tgtEl>
                                      </p:cBhvr>
                                    </p:animEffect>
                                  </p:childTnLst>
                                </p:cTn>
                              </p:par>
                              <p:par>
                                <p:cTn id="18" presetID="9" presetClass="entr" presetSubtype="0" fill="hold" nodeType="withEffect">
                                  <p:stCondLst>
                                    <p:cond delay="0"/>
                                  </p:stCondLst>
                                  <p:childTnLst>
                                    <p:set>
                                      <p:cBhvr>
                                        <p:cTn id="19" dur="1" fill="hold">
                                          <p:stCondLst>
                                            <p:cond delay="0"/>
                                          </p:stCondLst>
                                        </p:cTn>
                                        <p:tgtEl>
                                          <p:spTgt spid="421004"/>
                                        </p:tgtEl>
                                        <p:attrNameLst>
                                          <p:attrName>style.visibility</p:attrName>
                                        </p:attrNameLst>
                                      </p:cBhvr>
                                      <p:to>
                                        <p:strVal val="visible"/>
                                      </p:to>
                                    </p:set>
                                    <p:animEffect transition="in" filter="dissolve">
                                      <p:cBhvr>
                                        <p:cTn id="20" dur="500"/>
                                        <p:tgtEl>
                                          <p:spTgt spid="421004"/>
                                        </p:tgtEl>
                                      </p:cBhvr>
                                    </p:animEffect>
                                  </p:childTnLst>
                                </p:cTn>
                              </p:par>
                              <p:par>
                                <p:cTn id="21" presetID="9" presetClass="entr" presetSubtype="0" fill="hold" nodeType="withEffect">
                                  <p:stCondLst>
                                    <p:cond delay="0"/>
                                  </p:stCondLst>
                                  <p:childTnLst>
                                    <p:set>
                                      <p:cBhvr>
                                        <p:cTn id="22" dur="1" fill="hold">
                                          <p:stCondLst>
                                            <p:cond delay="0"/>
                                          </p:stCondLst>
                                        </p:cTn>
                                        <p:tgtEl>
                                          <p:spTgt spid="421003"/>
                                        </p:tgtEl>
                                        <p:attrNameLst>
                                          <p:attrName>style.visibility</p:attrName>
                                        </p:attrNameLst>
                                      </p:cBhvr>
                                      <p:to>
                                        <p:strVal val="visible"/>
                                      </p:to>
                                    </p:set>
                                    <p:animEffect transition="in" filter="dissolve">
                                      <p:cBhvr>
                                        <p:cTn id="23" dur="500"/>
                                        <p:tgtEl>
                                          <p:spTgt spid="421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a:extLst>
              <a:ext uri="{FF2B5EF4-FFF2-40B4-BE49-F238E27FC236}">
                <a16:creationId xmlns:a16="http://schemas.microsoft.com/office/drawing/2014/main" xmlns="" id="{D9C225AC-6AEF-40E1-9272-47F5B135D93B}"/>
              </a:ext>
            </a:extLst>
          </p:cNvPr>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681987" name="Text Box 3">
            <a:extLst>
              <a:ext uri="{FF2B5EF4-FFF2-40B4-BE49-F238E27FC236}">
                <a16:creationId xmlns:a16="http://schemas.microsoft.com/office/drawing/2014/main" xmlns="" id="{45ACE6FE-8595-4F33-B4E7-F0484DF3BD4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82003" name="Text Box 19">
            <a:extLst>
              <a:ext uri="{FF2B5EF4-FFF2-40B4-BE49-F238E27FC236}">
                <a16:creationId xmlns:a16="http://schemas.microsoft.com/office/drawing/2014/main" xmlns="" id="{C6BA1419-6A31-4010-9467-175FB496591A}"/>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82004" name="Text Box 20">
            <a:extLst>
              <a:ext uri="{FF2B5EF4-FFF2-40B4-BE49-F238E27FC236}">
                <a16:creationId xmlns:a16="http://schemas.microsoft.com/office/drawing/2014/main" xmlns="" id="{FCA63CE3-2EB5-4E54-9518-3CB2045B0C82}"/>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82008" name="Group 24">
            <a:extLst>
              <a:ext uri="{FF2B5EF4-FFF2-40B4-BE49-F238E27FC236}">
                <a16:creationId xmlns:a16="http://schemas.microsoft.com/office/drawing/2014/main" xmlns="" id="{848A1E7F-704B-4EC7-B63C-5F2E8D51C274}"/>
              </a:ext>
            </a:extLst>
          </p:cNvPr>
          <p:cNvGrpSpPr>
            <a:grpSpLocks/>
          </p:cNvGrpSpPr>
          <p:nvPr/>
        </p:nvGrpSpPr>
        <p:grpSpPr bwMode="auto">
          <a:xfrm>
            <a:off x="2743200" y="3567113"/>
            <a:ext cx="1143000" cy="838200"/>
            <a:chOff x="1296" y="1632"/>
            <a:chExt cx="720" cy="528"/>
          </a:xfrm>
        </p:grpSpPr>
        <p:sp>
          <p:nvSpPr>
            <p:cNvPr id="682009" name="Text Box 25">
              <a:extLst>
                <a:ext uri="{FF2B5EF4-FFF2-40B4-BE49-F238E27FC236}">
                  <a16:creationId xmlns:a16="http://schemas.microsoft.com/office/drawing/2014/main" xmlns="" id="{44114A1D-CEEC-471B-923D-F46791911E3C}"/>
                </a:ext>
              </a:extLst>
            </p:cNvPr>
            <p:cNvSpPr txBox="1">
              <a:spLocks noChangeArrowheads="1"/>
            </p:cNvSpPr>
            <p:nvPr/>
          </p:nvSpPr>
          <p:spPr bwMode="auto">
            <a:xfrm>
              <a:off x="1680" y="163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82010" name="AutoShape 26">
              <a:extLst>
                <a:ext uri="{FF2B5EF4-FFF2-40B4-BE49-F238E27FC236}">
                  <a16:creationId xmlns:a16="http://schemas.microsoft.com/office/drawing/2014/main" xmlns="" id="{C0533BFF-763F-4A07-8EB0-46FDBD3E0253}"/>
                </a:ext>
              </a:extLst>
            </p:cNvPr>
            <p:cNvSpPr>
              <a:spLocks noChangeArrowheads="1"/>
            </p:cNvSpPr>
            <p:nvPr/>
          </p:nvSpPr>
          <p:spPr bwMode="auto">
            <a:xfrm>
              <a:off x="1296" y="1824"/>
              <a:ext cx="672"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2011" name="Text Box 27">
              <a:extLst>
                <a:ext uri="{FF2B5EF4-FFF2-40B4-BE49-F238E27FC236}">
                  <a16:creationId xmlns:a16="http://schemas.microsoft.com/office/drawing/2014/main" xmlns="" id="{5449597E-438F-4E6F-8526-FD6B918188F2}"/>
                </a:ext>
              </a:extLst>
            </p:cNvPr>
            <p:cNvSpPr txBox="1">
              <a:spLocks noChangeArrowheads="1"/>
            </p:cNvSpPr>
            <p:nvPr/>
          </p:nvSpPr>
          <p:spPr bwMode="auto">
            <a:xfrm>
              <a:off x="1344" y="163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82012" name="Text Box 28">
              <a:extLst>
                <a:ext uri="{FF2B5EF4-FFF2-40B4-BE49-F238E27FC236}">
                  <a16:creationId xmlns:a16="http://schemas.microsoft.com/office/drawing/2014/main" xmlns="" id="{BE4970CE-1696-45EC-A647-C6CE29CA457B}"/>
                </a:ext>
              </a:extLst>
            </p:cNvPr>
            <p:cNvSpPr txBox="1">
              <a:spLocks noChangeArrowheads="1"/>
            </p:cNvSpPr>
            <p:nvPr/>
          </p:nvSpPr>
          <p:spPr bwMode="auto">
            <a:xfrm>
              <a:off x="1344"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82013" name="Text Box 29">
              <a:extLst>
                <a:ext uri="{FF2B5EF4-FFF2-40B4-BE49-F238E27FC236}">
                  <a16:creationId xmlns:a16="http://schemas.microsoft.com/office/drawing/2014/main" xmlns="" id="{C3852AE7-4BBA-469D-9141-5CE5C7928048}"/>
                </a:ext>
              </a:extLst>
            </p:cNvPr>
            <p:cNvSpPr txBox="1">
              <a:spLocks noChangeArrowheads="1"/>
            </p:cNvSpPr>
            <p:nvPr/>
          </p:nvSpPr>
          <p:spPr bwMode="auto">
            <a:xfrm>
              <a:off x="1680" y="187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82014" name="Line 30">
              <a:extLst>
                <a:ext uri="{FF2B5EF4-FFF2-40B4-BE49-F238E27FC236}">
                  <a16:creationId xmlns:a16="http://schemas.microsoft.com/office/drawing/2014/main" xmlns="" id="{27CA82A0-FAF3-46E5-B579-5C7DD73116AB}"/>
                </a:ext>
              </a:extLst>
            </p:cNvPr>
            <p:cNvSpPr>
              <a:spLocks noChangeShapeType="1"/>
            </p:cNvSpPr>
            <p:nvPr/>
          </p:nvSpPr>
          <p:spPr bwMode="auto">
            <a:xfrm>
              <a:off x="1632" y="182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682023" name="Group 39">
            <a:extLst>
              <a:ext uri="{FF2B5EF4-FFF2-40B4-BE49-F238E27FC236}">
                <a16:creationId xmlns:a16="http://schemas.microsoft.com/office/drawing/2014/main" xmlns="" id="{33DA1C4E-4C56-4B64-A6AE-8DC6F4B33EAB}"/>
              </a:ext>
            </a:extLst>
          </p:cNvPr>
          <p:cNvGrpSpPr>
            <a:grpSpLocks/>
          </p:cNvGrpSpPr>
          <p:nvPr/>
        </p:nvGrpSpPr>
        <p:grpSpPr bwMode="auto">
          <a:xfrm>
            <a:off x="5105400" y="3567113"/>
            <a:ext cx="1600200" cy="838200"/>
            <a:chOff x="2736" y="1680"/>
            <a:chExt cx="1008" cy="528"/>
          </a:xfrm>
        </p:grpSpPr>
        <p:sp>
          <p:nvSpPr>
            <p:cNvPr id="682024" name="Text Box 40">
              <a:extLst>
                <a:ext uri="{FF2B5EF4-FFF2-40B4-BE49-F238E27FC236}">
                  <a16:creationId xmlns:a16="http://schemas.microsoft.com/office/drawing/2014/main" xmlns="" id="{CC81ECB1-37B2-4DFE-A861-751584D4919F}"/>
                </a:ext>
              </a:extLst>
            </p:cNvPr>
            <p:cNvSpPr txBox="1">
              <a:spLocks noChangeArrowheads="1"/>
            </p:cNvSpPr>
            <p:nvPr/>
          </p:nvSpPr>
          <p:spPr bwMode="auto">
            <a:xfrm>
              <a:off x="3120"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82025" name="Text Box 41">
              <a:extLst>
                <a:ext uri="{FF2B5EF4-FFF2-40B4-BE49-F238E27FC236}">
                  <a16:creationId xmlns:a16="http://schemas.microsoft.com/office/drawing/2014/main" xmlns="" id="{9B3F34B2-4853-4C02-94BF-DAA0C3106295}"/>
                </a:ext>
              </a:extLst>
            </p:cNvPr>
            <p:cNvSpPr txBox="1">
              <a:spLocks noChangeArrowheads="1"/>
            </p:cNvSpPr>
            <p:nvPr/>
          </p:nvSpPr>
          <p:spPr bwMode="auto">
            <a:xfrm>
              <a:off x="2784"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grpSp>
          <p:nvGrpSpPr>
            <p:cNvPr id="682026" name="Group 42">
              <a:extLst>
                <a:ext uri="{FF2B5EF4-FFF2-40B4-BE49-F238E27FC236}">
                  <a16:creationId xmlns:a16="http://schemas.microsoft.com/office/drawing/2014/main" xmlns="" id="{B0D348CE-3803-4E76-8EBA-F9BE199D0E2B}"/>
                </a:ext>
              </a:extLst>
            </p:cNvPr>
            <p:cNvGrpSpPr>
              <a:grpSpLocks/>
            </p:cNvGrpSpPr>
            <p:nvPr/>
          </p:nvGrpSpPr>
          <p:grpSpPr bwMode="auto">
            <a:xfrm>
              <a:off x="2736" y="1872"/>
              <a:ext cx="1008" cy="336"/>
              <a:chOff x="2736" y="1872"/>
              <a:chExt cx="1008" cy="336"/>
            </a:xfrm>
          </p:grpSpPr>
          <p:sp>
            <p:nvSpPr>
              <p:cNvPr id="682027" name="Line 43">
                <a:extLst>
                  <a:ext uri="{FF2B5EF4-FFF2-40B4-BE49-F238E27FC236}">
                    <a16:creationId xmlns:a16="http://schemas.microsoft.com/office/drawing/2014/main" xmlns="" id="{2739B41D-6A53-45CE-9812-ACF4E816B07A}"/>
                  </a:ext>
                </a:extLst>
              </p:cNvPr>
              <p:cNvSpPr>
                <a:spLocks noChangeShapeType="1"/>
              </p:cNvSpPr>
              <p:nvPr/>
            </p:nvSpPr>
            <p:spPr bwMode="auto">
              <a:xfrm>
                <a:off x="2736" y="2169"/>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2028" name="AutoShape 44">
                <a:extLst>
                  <a:ext uri="{FF2B5EF4-FFF2-40B4-BE49-F238E27FC236}">
                    <a16:creationId xmlns:a16="http://schemas.microsoft.com/office/drawing/2014/main" xmlns="" id="{4807A792-597D-4B3A-A005-0E9B6E9845DE}"/>
                  </a:ext>
                </a:extLst>
              </p:cNvPr>
              <p:cNvSpPr>
                <a:spLocks noChangeArrowheads="1"/>
              </p:cNvSpPr>
              <p:nvPr/>
            </p:nvSpPr>
            <p:spPr bwMode="auto">
              <a:xfrm>
                <a:off x="2736" y="1872"/>
                <a:ext cx="1008"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2029" name="Text Box 45">
                <a:extLst>
                  <a:ext uri="{FF2B5EF4-FFF2-40B4-BE49-F238E27FC236}">
                    <a16:creationId xmlns:a16="http://schemas.microsoft.com/office/drawing/2014/main" xmlns="" id="{71F41B8E-79E9-4A4E-8CD5-5CDE6EBDEABD}"/>
                  </a:ext>
                </a:extLst>
              </p:cNvPr>
              <p:cNvSpPr txBox="1">
                <a:spLocks noChangeArrowheads="1"/>
              </p:cNvSpPr>
              <p:nvPr/>
            </p:nvSpPr>
            <p:spPr bwMode="auto">
              <a:xfrm>
                <a:off x="2784"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82030" name="Text Box 46">
                <a:extLst>
                  <a:ext uri="{FF2B5EF4-FFF2-40B4-BE49-F238E27FC236}">
                    <a16:creationId xmlns:a16="http://schemas.microsoft.com/office/drawing/2014/main" xmlns="" id="{C28BE480-BEC1-4713-BCEA-A1DD89434B98}"/>
                  </a:ext>
                </a:extLst>
              </p:cNvPr>
              <p:cNvSpPr txBox="1">
                <a:spLocks noChangeArrowheads="1"/>
              </p:cNvSpPr>
              <p:nvPr/>
            </p:nvSpPr>
            <p:spPr bwMode="auto">
              <a:xfrm>
                <a:off x="3120" y="192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82031" name="Line 47">
                <a:extLst>
                  <a:ext uri="{FF2B5EF4-FFF2-40B4-BE49-F238E27FC236}">
                    <a16:creationId xmlns:a16="http://schemas.microsoft.com/office/drawing/2014/main" xmlns="" id="{7EBDA1DC-CD31-4E69-B023-5D65B016F491}"/>
                  </a:ext>
                </a:extLst>
              </p:cNvPr>
              <p:cNvSpPr>
                <a:spLocks noChangeShapeType="1"/>
              </p:cNvSpPr>
              <p:nvPr/>
            </p:nvSpPr>
            <p:spPr bwMode="auto">
              <a:xfrm>
                <a:off x="3072"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2032" name="Line 48">
                <a:extLst>
                  <a:ext uri="{FF2B5EF4-FFF2-40B4-BE49-F238E27FC236}">
                    <a16:creationId xmlns:a16="http://schemas.microsoft.com/office/drawing/2014/main" xmlns="" id="{ADF4D639-49C7-4A15-91AE-4C9FAD629E14}"/>
                  </a:ext>
                </a:extLst>
              </p:cNvPr>
              <p:cNvSpPr>
                <a:spLocks noChangeShapeType="1"/>
              </p:cNvSpPr>
              <p:nvPr/>
            </p:nvSpPr>
            <p:spPr bwMode="auto">
              <a:xfrm>
                <a:off x="3408"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2033" name="Text Box 49">
                <a:extLst>
                  <a:ext uri="{FF2B5EF4-FFF2-40B4-BE49-F238E27FC236}">
                    <a16:creationId xmlns:a16="http://schemas.microsoft.com/office/drawing/2014/main" xmlns="" id="{6C10BB41-7430-40FE-A11C-82A095A46F9C}"/>
                  </a:ext>
                </a:extLst>
              </p:cNvPr>
              <p:cNvSpPr txBox="1">
                <a:spLocks noChangeArrowheads="1"/>
              </p:cNvSpPr>
              <p:nvPr/>
            </p:nvSpPr>
            <p:spPr bwMode="auto">
              <a:xfrm>
                <a:off x="3408" y="192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grpSp>
        <p:sp>
          <p:nvSpPr>
            <p:cNvPr id="682034" name="Text Box 50">
              <a:extLst>
                <a:ext uri="{FF2B5EF4-FFF2-40B4-BE49-F238E27FC236}">
                  <a16:creationId xmlns:a16="http://schemas.microsoft.com/office/drawing/2014/main" xmlns="" id="{36CB11E0-D878-48DB-921B-255B4106751C}"/>
                </a:ext>
              </a:extLst>
            </p:cNvPr>
            <p:cNvSpPr txBox="1">
              <a:spLocks noChangeArrowheads="1"/>
            </p:cNvSpPr>
            <p:nvPr/>
          </p:nvSpPr>
          <p:spPr bwMode="auto">
            <a:xfrm>
              <a:off x="3452"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grpSp>
      <p:sp>
        <p:nvSpPr>
          <p:cNvPr id="27" name="Rectangle 26">
            <a:extLst>
              <a:ext uri="{FF2B5EF4-FFF2-40B4-BE49-F238E27FC236}">
                <a16:creationId xmlns:a16="http://schemas.microsoft.com/office/drawing/2014/main" xmlns="" id="{584F316E-202D-4C75-A2DC-7E402ED1F1A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2008"/>
                                        </p:tgtEl>
                                        <p:attrNameLst>
                                          <p:attrName>style.visibility</p:attrName>
                                        </p:attrNameLst>
                                      </p:cBhvr>
                                      <p:to>
                                        <p:strVal val="visible"/>
                                      </p:to>
                                    </p:set>
                                    <p:animEffect transition="in" filter="dissolve">
                                      <p:cBhvr>
                                        <p:cTn id="7" dur="500"/>
                                        <p:tgtEl>
                                          <p:spTgt spid="682008"/>
                                        </p:tgtEl>
                                      </p:cBhvr>
                                    </p:animEffect>
                                  </p:childTnLst>
                                </p:cTn>
                              </p:par>
                              <p:par>
                                <p:cTn id="8" presetID="9" presetClass="entr" presetSubtype="0" fill="hold" nodeType="withEffect">
                                  <p:stCondLst>
                                    <p:cond delay="0"/>
                                  </p:stCondLst>
                                  <p:childTnLst>
                                    <p:set>
                                      <p:cBhvr>
                                        <p:cTn id="9" dur="1" fill="hold">
                                          <p:stCondLst>
                                            <p:cond delay="0"/>
                                          </p:stCondLst>
                                        </p:cTn>
                                        <p:tgtEl>
                                          <p:spTgt spid="682023"/>
                                        </p:tgtEl>
                                        <p:attrNameLst>
                                          <p:attrName>style.visibility</p:attrName>
                                        </p:attrNameLst>
                                      </p:cBhvr>
                                      <p:to>
                                        <p:strVal val="visible"/>
                                      </p:to>
                                    </p:set>
                                    <p:animEffect transition="in" filter="dissolve">
                                      <p:cBhvr>
                                        <p:cTn id="10" dur="500"/>
                                        <p:tgtEl>
                                          <p:spTgt spid="682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7" name="Text Box 3">
            <a:extLst>
              <a:ext uri="{FF2B5EF4-FFF2-40B4-BE49-F238E27FC236}">
                <a16:creationId xmlns:a16="http://schemas.microsoft.com/office/drawing/2014/main" xmlns="" id="{C1600CBE-D309-4854-9826-D8796BFC5DB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92228" name="Text Box 4">
            <a:extLst>
              <a:ext uri="{FF2B5EF4-FFF2-40B4-BE49-F238E27FC236}">
                <a16:creationId xmlns:a16="http://schemas.microsoft.com/office/drawing/2014/main" xmlns="" id="{8EC56D10-9401-4F34-BDDB-E0D97226EC10}"/>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92229" name="Text Box 5">
            <a:extLst>
              <a:ext uri="{FF2B5EF4-FFF2-40B4-BE49-F238E27FC236}">
                <a16:creationId xmlns:a16="http://schemas.microsoft.com/office/drawing/2014/main" xmlns="" id="{E7F1811C-25ED-4F88-8A45-1DAA66782E66}"/>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92230" name="Group 6">
            <a:extLst>
              <a:ext uri="{FF2B5EF4-FFF2-40B4-BE49-F238E27FC236}">
                <a16:creationId xmlns:a16="http://schemas.microsoft.com/office/drawing/2014/main" xmlns="" id="{3DF5973A-A89E-4FAA-B804-477DB21AE500}"/>
              </a:ext>
            </a:extLst>
          </p:cNvPr>
          <p:cNvGrpSpPr>
            <a:grpSpLocks/>
          </p:cNvGrpSpPr>
          <p:nvPr/>
        </p:nvGrpSpPr>
        <p:grpSpPr bwMode="auto">
          <a:xfrm>
            <a:off x="2743200" y="3567113"/>
            <a:ext cx="1143000" cy="838200"/>
            <a:chOff x="1296" y="1632"/>
            <a:chExt cx="720" cy="528"/>
          </a:xfrm>
        </p:grpSpPr>
        <p:sp>
          <p:nvSpPr>
            <p:cNvPr id="692231" name="Text Box 7">
              <a:extLst>
                <a:ext uri="{FF2B5EF4-FFF2-40B4-BE49-F238E27FC236}">
                  <a16:creationId xmlns:a16="http://schemas.microsoft.com/office/drawing/2014/main" xmlns="" id="{A2422436-6B22-4FC2-B261-0B78EE0C200A}"/>
                </a:ext>
              </a:extLst>
            </p:cNvPr>
            <p:cNvSpPr txBox="1">
              <a:spLocks noChangeArrowheads="1"/>
            </p:cNvSpPr>
            <p:nvPr/>
          </p:nvSpPr>
          <p:spPr bwMode="auto">
            <a:xfrm>
              <a:off x="1680" y="163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92232" name="AutoShape 8">
              <a:extLst>
                <a:ext uri="{FF2B5EF4-FFF2-40B4-BE49-F238E27FC236}">
                  <a16:creationId xmlns:a16="http://schemas.microsoft.com/office/drawing/2014/main" xmlns="" id="{F6A14787-414D-4B2E-9CE1-BF57B54449D1}"/>
                </a:ext>
              </a:extLst>
            </p:cNvPr>
            <p:cNvSpPr>
              <a:spLocks noChangeArrowheads="1"/>
            </p:cNvSpPr>
            <p:nvPr/>
          </p:nvSpPr>
          <p:spPr bwMode="auto">
            <a:xfrm>
              <a:off x="1296" y="1824"/>
              <a:ext cx="672"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2233" name="Text Box 9">
              <a:extLst>
                <a:ext uri="{FF2B5EF4-FFF2-40B4-BE49-F238E27FC236}">
                  <a16:creationId xmlns:a16="http://schemas.microsoft.com/office/drawing/2014/main" xmlns="" id="{0E539A18-2333-43D5-BF1A-CF9FC3543DD5}"/>
                </a:ext>
              </a:extLst>
            </p:cNvPr>
            <p:cNvSpPr txBox="1">
              <a:spLocks noChangeArrowheads="1"/>
            </p:cNvSpPr>
            <p:nvPr/>
          </p:nvSpPr>
          <p:spPr bwMode="auto">
            <a:xfrm>
              <a:off x="1344" y="163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92234" name="Text Box 10">
              <a:extLst>
                <a:ext uri="{FF2B5EF4-FFF2-40B4-BE49-F238E27FC236}">
                  <a16:creationId xmlns:a16="http://schemas.microsoft.com/office/drawing/2014/main" xmlns="" id="{FD55858D-2587-485F-86BC-C070F47B7428}"/>
                </a:ext>
              </a:extLst>
            </p:cNvPr>
            <p:cNvSpPr txBox="1">
              <a:spLocks noChangeArrowheads="1"/>
            </p:cNvSpPr>
            <p:nvPr/>
          </p:nvSpPr>
          <p:spPr bwMode="auto">
            <a:xfrm>
              <a:off x="1344"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92235" name="Text Box 11">
              <a:extLst>
                <a:ext uri="{FF2B5EF4-FFF2-40B4-BE49-F238E27FC236}">
                  <a16:creationId xmlns:a16="http://schemas.microsoft.com/office/drawing/2014/main" xmlns="" id="{6E64065A-D470-46F6-925E-F6E9A9AB3006}"/>
                </a:ext>
              </a:extLst>
            </p:cNvPr>
            <p:cNvSpPr txBox="1">
              <a:spLocks noChangeArrowheads="1"/>
            </p:cNvSpPr>
            <p:nvPr/>
          </p:nvSpPr>
          <p:spPr bwMode="auto">
            <a:xfrm>
              <a:off x="1680" y="187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92236" name="Line 12">
              <a:extLst>
                <a:ext uri="{FF2B5EF4-FFF2-40B4-BE49-F238E27FC236}">
                  <a16:creationId xmlns:a16="http://schemas.microsoft.com/office/drawing/2014/main" xmlns="" id="{943FAC25-5AAF-4523-B9A0-60BA9B36CDCF}"/>
                </a:ext>
              </a:extLst>
            </p:cNvPr>
            <p:cNvSpPr>
              <a:spLocks noChangeShapeType="1"/>
            </p:cNvSpPr>
            <p:nvPr/>
          </p:nvSpPr>
          <p:spPr bwMode="auto">
            <a:xfrm>
              <a:off x="1632" y="182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692237" name="Group 13">
            <a:extLst>
              <a:ext uri="{FF2B5EF4-FFF2-40B4-BE49-F238E27FC236}">
                <a16:creationId xmlns:a16="http://schemas.microsoft.com/office/drawing/2014/main" xmlns="" id="{B8B961C6-804B-4A54-8B1D-C09F3A5786FA}"/>
              </a:ext>
            </a:extLst>
          </p:cNvPr>
          <p:cNvGrpSpPr>
            <a:grpSpLocks/>
          </p:cNvGrpSpPr>
          <p:nvPr/>
        </p:nvGrpSpPr>
        <p:grpSpPr bwMode="auto">
          <a:xfrm>
            <a:off x="5105400" y="3567113"/>
            <a:ext cx="1600200" cy="838200"/>
            <a:chOff x="2736" y="1680"/>
            <a:chExt cx="1008" cy="528"/>
          </a:xfrm>
        </p:grpSpPr>
        <p:sp>
          <p:nvSpPr>
            <p:cNvPr id="692238" name="Text Box 14">
              <a:extLst>
                <a:ext uri="{FF2B5EF4-FFF2-40B4-BE49-F238E27FC236}">
                  <a16:creationId xmlns:a16="http://schemas.microsoft.com/office/drawing/2014/main" xmlns="" id="{A257737D-676A-46AA-8E4E-BA5DC3CBD103}"/>
                </a:ext>
              </a:extLst>
            </p:cNvPr>
            <p:cNvSpPr txBox="1">
              <a:spLocks noChangeArrowheads="1"/>
            </p:cNvSpPr>
            <p:nvPr/>
          </p:nvSpPr>
          <p:spPr bwMode="auto">
            <a:xfrm>
              <a:off x="3120"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92239" name="Text Box 15">
              <a:extLst>
                <a:ext uri="{FF2B5EF4-FFF2-40B4-BE49-F238E27FC236}">
                  <a16:creationId xmlns:a16="http://schemas.microsoft.com/office/drawing/2014/main" xmlns="" id="{B33080BB-F913-4256-A3CE-529EFB3D47AF}"/>
                </a:ext>
              </a:extLst>
            </p:cNvPr>
            <p:cNvSpPr txBox="1">
              <a:spLocks noChangeArrowheads="1"/>
            </p:cNvSpPr>
            <p:nvPr/>
          </p:nvSpPr>
          <p:spPr bwMode="auto">
            <a:xfrm>
              <a:off x="2784"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grpSp>
          <p:nvGrpSpPr>
            <p:cNvPr id="692240" name="Group 16">
              <a:extLst>
                <a:ext uri="{FF2B5EF4-FFF2-40B4-BE49-F238E27FC236}">
                  <a16:creationId xmlns:a16="http://schemas.microsoft.com/office/drawing/2014/main" xmlns="" id="{B34E38BC-FC9D-4CDB-ACE4-3BD8C5DD9760}"/>
                </a:ext>
              </a:extLst>
            </p:cNvPr>
            <p:cNvGrpSpPr>
              <a:grpSpLocks/>
            </p:cNvGrpSpPr>
            <p:nvPr/>
          </p:nvGrpSpPr>
          <p:grpSpPr bwMode="auto">
            <a:xfrm>
              <a:off x="2736" y="1872"/>
              <a:ext cx="1008" cy="336"/>
              <a:chOff x="2736" y="1872"/>
              <a:chExt cx="1008" cy="336"/>
            </a:xfrm>
          </p:grpSpPr>
          <p:sp>
            <p:nvSpPr>
              <p:cNvPr id="692241" name="Line 17">
                <a:extLst>
                  <a:ext uri="{FF2B5EF4-FFF2-40B4-BE49-F238E27FC236}">
                    <a16:creationId xmlns:a16="http://schemas.microsoft.com/office/drawing/2014/main" xmlns="" id="{D735D7E9-617C-4ABB-B34F-251B9E99A2DA}"/>
                  </a:ext>
                </a:extLst>
              </p:cNvPr>
              <p:cNvSpPr>
                <a:spLocks noChangeShapeType="1"/>
              </p:cNvSpPr>
              <p:nvPr/>
            </p:nvSpPr>
            <p:spPr bwMode="auto">
              <a:xfrm>
                <a:off x="2736" y="2169"/>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2242" name="AutoShape 18">
                <a:extLst>
                  <a:ext uri="{FF2B5EF4-FFF2-40B4-BE49-F238E27FC236}">
                    <a16:creationId xmlns:a16="http://schemas.microsoft.com/office/drawing/2014/main" xmlns="" id="{9DCF215D-0F86-42B5-8294-7213B884E7BE}"/>
                  </a:ext>
                </a:extLst>
              </p:cNvPr>
              <p:cNvSpPr>
                <a:spLocks noChangeArrowheads="1"/>
              </p:cNvSpPr>
              <p:nvPr/>
            </p:nvSpPr>
            <p:spPr bwMode="auto">
              <a:xfrm>
                <a:off x="2736" y="1872"/>
                <a:ext cx="1008"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2243" name="Text Box 19">
                <a:extLst>
                  <a:ext uri="{FF2B5EF4-FFF2-40B4-BE49-F238E27FC236}">
                    <a16:creationId xmlns:a16="http://schemas.microsoft.com/office/drawing/2014/main" xmlns="" id="{F28944D7-C3FE-4F41-8501-B4E54B99D537}"/>
                  </a:ext>
                </a:extLst>
              </p:cNvPr>
              <p:cNvSpPr txBox="1">
                <a:spLocks noChangeArrowheads="1"/>
              </p:cNvSpPr>
              <p:nvPr/>
            </p:nvSpPr>
            <p:spPr bwMode="auto">
              <a:xfrm>
                <a:off x="2784"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92244" name="Text Box 20">
                <a:extLst>
                  <a:ext uri="{FF2B5EF4-FFF2-40B4-BE49-F238E27FC236}">
                    <a16:creationId xmlns:a16="http://schemas.microsoft.com/office/drawing/2014/main" xmlns="" id="{2BD29DB0-F639-4266-99D5-E1536B146890}"/>
                  </a:ext>
                </a:extLst>
              </p:cNvPr>
              <p:cNvSpPr txBox="1">
                <a:spLocks noChangeArrowheads="1"/>
              </p:cNvSpPr>
              <p:nvPr/>
            </p:nvSpPr>
            <p:spPr bwMode="auto">
              <a:xfrm>
                <a:off x="3120" y="192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92245" name="Line 21">
                <a:extLst>
                  <a:ext uri="{FF2B5EF4-FFF2-40B4-BE49-F238E27FC236}">
                    <a16:creationId xmlns:a16="http://schemas.microsoft.com/office/drawing/2014/main" xmlns="" id="{8D7253DF-7AEC-447E-80DC-3E2EA83DCCB2}"/>
                  </a:ext>
                </a:extLst>
              </p:cNvPr>
              <p:cNvSpPr>
                <a:spLocks noChangeShapeType="1"/>
              </p:cNvSpPr>
              <p:nvPr/>
            </p:nvSpPr>
            <p:spPr bwMode="auto">
              <a:xfrm>
                <a:off x="3072"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2246" name="Line 22">
                <a:extLst>
                  <a:ext uri="{FF2B5EF4-FFF2-40B4-BE49-F238E27FC236}">
                    <a16:creationId xmlns:a16="http://schemas.microsoft.com/office/drawing/2014/main" xmlns="" id="{67A778DA-F3CE-4305-B2C8-43A4B87A9D52}"/>
                  </a:ext>
                </a:extLst>
              </p:cNvPr>
              <p:cNvSpPr>
                <a:spLocks noChangeShapeType="1"/>
              </p:cNvSpPr>
              <p:nvPr/>
            </p:nvSpPr>
            <p:spPr bwMode="auto">
              <a:xfrm>
                <a:off x="3408"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2247" name="Text Box 23">
                <a:extLst>
                  <a:ext uri="{FF2B5EF4-FFF2-40B4-BE49-F238E27FC236}">
                    <a16:creationId xmlns:a16="http://schemas.microsoft.com/office/drawing/2014/main" xmlns="" id="{1736F806-E4FF-4E04-A210-BE5FBC9CDA10}"/>
                  </a:ext>
                </a:extLst>
              </p:cNvPr>
              <p:cNvSpPr txBox="1">
                <a:spLocks noChangeArrowheads="1"/>
              </p:cNvSpPr>
              <p:nvPr/>
            </p:nvSpPr>
            <p:spPr bwMode="auto">
              <a:xfrm>
                <a:off x="3408" y="192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grpSp>
        <p:sp>
          <p:nvSpPr>
            <p:cNvPr id="692248" name="Text Box 24">
              <a:extLst>
                <a:ext uri="{FF2B5EF4-FFF2-40B4-BE49-F238E27FC236}">
                  <a16:creationId xmlns:a16="http://schemas.microsoft.com/office/drawing/2014/main" xmlns="" id="{60584984-0E79-4B5F-9435-CCAA82EF3A4F}"/>
                </a:ext>
              </a:extLst>
            </p:cNvPr>
            <p:cNvSpPr txBox="1">
              <a:spLocks noChangeArrowheads="1"/>
            </p:cNvSpPr>
            <p:nvPr/>
          </p:nvSpPr>
          <p:spPr bwMode="auto">
            <a:xfrm>
              <a:off x="3452"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grpSp>
      <p:sp>
        <p:nvSpPr>
          <p:cNvPr id="692249" name="Line 25">
            <a:extLst>
              <a:ext uri="{FF2B5EF4-FFF2-40B4-BE49-F238E27FC236}">
                <a16:creationId xmlns:a16="http://schemas.microsoft.com/office/drawing/2014/main" xmlns="" id="{9E3E72B2-8186-41A8-90E8-4C9285FFB7AD}"/>
              </a:ext>
            </a:extLst>
          </p:cNvPr>
          <p:cNvSpPr>
            <a:spLocks noChangeShapeType="1"/>
          </p:cNvSpPr>
          <p:nvPr/>
        </p:nvSpPr>
        <p:spPr bwMode="auto">
          <a:xfrm>
            <a:off x="5410200" y="443388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2250" name="Line 26">
            <a:extLst>
              <a:ext uri="{FF2B5EF4-FFF2-40B4-BE49-F238E27FC236}">
                <a16:creationId xmlns:a16="http://schemas.microsoft.com/office/drawing/2014/main" xmlns="" id="{5BBC195A-EFD1-4C23-82FD-DF04772273C7}"/>
              </a:ext>
            </a:extLst>
          </p:cNvPr>
          <p:cNvSpPr>
            <a:spLocks noChangeShapeType="1"/>
          </p:cNvSpPr>
          <p:nvPr/>
        </p:nvSpPr>
        <p:spPr bwMode="auto">
          <a:xfrm flipH="1">
            <a:off x="2514600" y="4738688"/>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2251" name="Line 27">
            <a:extLst>
              <a:ext uri="{FF2B5EF4-FFF2-40B4-BE49-F238E27FC236}">
                <a16:creationId xmlns:a16="http://schemas.microsoft.com/office/drawing/2014/main" xmlns="" id="{33F2EDB4-32AF-4319-976B-770E2839DF40}"/>
              </a:ext>
            </a:extLst>
          </p:cNvPr>
          <p:cNvSpPr>
            <a:spLocks noChangeShapeType="1"/>
          </p:cNvSpPr>
          <p:nvPr/>
        </p:nvSpPr>
        <p:spPr bwMode="auto">
          <a:xfrm flipV="1">
            <a:off x="2514600" y="4343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2252" name="Rectangle 28">
            <a:extLst>
              <a:ext uri="{FF2B5EF4-FFF2-40B4-BE49-F238E27FC236}">
                <a16:creationId xmlns:a16="http://schemas.microsoft.com/office/drawing/2014/main" xmlns="" id="{41962B72-E150-4020-8ECB-1E7966CCC8AC}"/>
              </a:ext>
            </a:extLst>
          </p:cNvPr>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30" name="Rectangle 29">
            <a:extLst>
              <a:ext uri="{FF2B5EF4-FFF2-40B4-BE49-F238E27FC236}">
                <a16:creationId xmlns:a16="http://schemas.microsoft.com/office/drawing/2014/main" xmlns="" id="{41A1829F-3CF9-4F40-ABDC-B2160153CB8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692252">
                                            <p:txEl>
                                              <p:pRg st="0" end="0"/>
                                            </p:txEl>
                                          </p:spTgt>
                                        </p:tgtEl>
                                        <p:attrNameLst>
                                          <p:attrName>style.visibility</p:attrName>
                                        </p:attrNameLst>
                                      </p:cBhvr>
                                      <p:to>
                                        <p:strVal val="visible"/>
                                      </p:to>
                                    </p:set>
                                    <p:anim calcmode="lin" valueType="num">
                                      <p:cBhvr additive="base">
                                        <p:cTn id="7" dur="500" fill="hold"/>
                                        <p:tgtEl>
                                          <p:spTgt spid="69225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2252">
                                            <p:txEl>
                                              <p:pRg st="0" end="0"/>
                                            </p:txEl>
                                          </p:spTgt>
                                        </p:tgtEl>
                                        <p:attrNameLst>
                                          <p:attrName>ppt_y</p:attrName>
                                        </p:attrNameLst>
                                      </p:cBhvr>
                                      <p:tavLst>
                                        <p:tav tm="0">
                                          <p:val>
                                            <p:strVal val="#ppt_y"/>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692252">
                                            <p:txEl>
                                              <p:pRg st="1" end="1"/>
                                            </p:txEl>
                                          </p:spTgt>
                                        </p:tgtEl>
                                        <p:attrNameLst>
                                          <p:attrName>style.visibility</p:attrName>
                                        </p:attrNameLst>
                                      </p:cBhvr>
                                      <p:to>
                                        <p:strVal val="visible"/>
                                      </p:to>
                                    </p:set>
                                    <p:animEffect transition="in" filter="dissolve">
                                      <p:cBhvr>
                                        <p:cTn id="11" dur="500"/>
                                        <p:tgtEl>
                                          <p:spTgt spid="692252">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692249"/>
                                        </p:tgtEl>
                                        <p:attrNameLst>
                                          <p:attrName>style.visibility</p:attrName>
                                        </p:attrNameLst>
                                      </p:cBhvr>
                                      <p:to>
                                        <p:strVal val="visible"/>
                                      </p:to>
                                    </p:set>
                                    <p:animEffect transition="in" filter="dissolve">
                                      <p:cBhvr>
                                        <p:cTn id="16" dur="500"/>
                                        <p:tgtEl>
                                          <p:spTgt spid="692249"/>
                                        </p:tgtEl>
                                      </p:cBhvr>
                                    </p:animEffect>
                                  </p:childTnLst>
                                </p:cTn>
                              </p:par>
                              <p:par>
                                <p:cTn id="17" presetID="9" presetClass="entr" presetSubtype="0" fill="hold" nodeType="withEffect">
                                  <p:stCondLst>
                                    <p:cond delay="0"/>
                                  </p:stCondLst>
                                  <p:childTnLst>
                                    <p:set>
                                      <p:cBhvr>
                                        <p:cTn id="18" dur="1" fill="hold">
                                          <p:stCondLst>
                                            <p:cond delay="0"/>
                                          </p:stCondLst>
                                        </p:cTn>
                                        <p:tgtEl>
                                          <p:spTgt spid="692250"/>
                                        </p:tgtEl>
                                        <p:attrNameLst>
                                          <p:attrName>style.visibility</p:attrName>
                                        </p:attrNameLst>
                                      </p:cBhvr>
                                      <p:to>
                                        <p:strVal val="visible"/>
                                      </p:to>
                                    </p:set>
                                    <p:animEffect transition="in" filter="dissolve">
                                      <p:cBhvr>
                                        <p:cTn id="19" dur="500"/>
                                        <p:tgtEl>
                                          <p:spTgt spid="692250"/>
                                        </p:tgtEl>
                                      </p:cBhvr>
                                    </p:animEffect>
                                  </p:childTnLst>
                                </p:cTn>
                              </p:par>
                              <p:par>
                                <p:cTn id="20" presetID="9" presetClass="entr" presetSubtype="0" fill="hold" nodeType="withEffect">
                                  <p:stCondLst>
                                    <p:cond delay="0"/>
                                  </p:stCondLst>
                                  <p:childTnLst>
                                    <p:set>
                                      <p:cBhvr>
                                        <p:cTn id="21" dur="1" fill="hold">
                                          <p:stCondLst>
                                            <p:cond delay="0"/>
                                          </p:stCondLst>
                                        </p:cTn>
                                        <p:tgtEl>
                                          <p:spTgt spid="692251"/>
                                        </p:tgtEl>
                                        <p:attrNameLst>
                                          <p:attrName>style.visibility</p:attrName>
                                        </p:attrNameLst>
                                      </p:cBhvr>
                                      <p:to>
                                        <p:strVal val="visible"/>
                                      </p:to>
                                    </p:set>
                                    <p:animEffect transition="in" filter="dissolve">
                                      <p:cBhvr>
                                        <p:cTn id="22" dur="500"/>
                                        <p:tgtEl>
                                          <p:spTgt spid="692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5" name="Text Box 3">
            <a:extLst>
              <a:ext uri="{FF2B5EF4-FFF2-40B4-BE49-F238E27FC236}">
                <a16:creationId xmlns:a16="http://schemas.microsoft.com/office/drawing/2014/main" xmlns="" id="{EE8F424C-E539-40B5-A4E2-2DFE640799F3}"/>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84036" name="Text Box 4">
            <a:extLst>
              <a:ext uri="{FF2B5EF4-FFF2-40B4-BE49-F238E27FC236}">
                <a16:creationId xmlns:a16="http://schemas.microsoft.com/office/drawing/2014/main" xmlns="" id="{4757C4B5-46E0-4E0E-98FC-393CB457AD64}"/>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84037" name="Text Box 5">
            <a:extLst>
              <a:ext uri="{FF2B5EF4-FFF2-40B4-BE49-F238E27FC236}">
                <a16:creationId xmlns:a16="http://schemas.microsoft.com/office/drawing/2014/main" xmlns="" id="{7DC6CEFF-D35F-4A87-8469-E72B4FBDA513}"/>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84060" name="Group 28">
            <a:extLst>
              <a:ext uri="{FF2B5EF4-FFF2-40B4-BE49-F238E27FC236}">
                <a16:creationId xmlns:a16="http://schemas.microsoft.com/office/drawing/2014/main" xmlns="" id="{4D271D03-62B1-4D11-BC93-963A5112FA26}"/>
              </a:ext>
            </a:extLst>
          </p:cNvPr>
          <p:cNvGrpSpPr>
            <a:grpSpLocks/>
          </p:cNvGrpSpPr>
          <p:nvPr/>
        </p:nvGrpSpPr>
        <p:grpSpPr bwMode="auto">
          <a:xfrm>
            <a:off x="2209800" y="3871913"/>
            <a:ext cx="1600200" cy="533400"/>
            <a:chOff x="1248" y="1872"/>
            <a:chExt cx="1008" cy="336"/>
          </a:xfrm>
        </p:grpSpPr>
        <p:sp>
          <p:nvSpPr>
            <p:cNvPr id="684061" name="AutoShape 29">
              <a:extLst>
                <a:ext uri="{FF2B5EF4-FFF2-40B4-BE49-F238E27FC236}">
                  <a16:creationId xmlns:a16="http://schemas.microsoft.com/office/drawing/2014/main" xmlns="" id="{1C6F224E-B3ED-4CED-BD3C-18A31EA77AC8}"/>
                </a:ext>
              </a:extLst>
            </p:cNvPr>
            <p:cNvSpPr>
              <a:spLocks noChangeArrowheads="1"/>
            </p:cNvSpPr>
            <p:nvPr/>
          </p:nvSpPr>
          <p:spPr bwMode="auto">
            <a:xfrm>
              <a:off x="1248" y="1872"/>
              <a:ext cx="1008"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4062" name="Text Box 30">
              <a:extLst>
                <a:ext uri="{FF2B5EF4-FFF2-40B4-BE49-F238E27FC236}">
                  <a16:creationId xmlns:a16="http://schemas.microsoft.com/office/drawing/2014/main" xmlns="" id="{C83BADBD-731B-4792-A440-97A85984A882}"/>
                </a:ext>
              </a:extLst>
            </p:cNvPr>
            <p:cNvSpPr txBox="1">
              <a:spLocks noChangeArrowheads="1"/>
            </p:cNvSpPr>
            <p:nvPr/>
          </p:nvSpPr>
          <p:spPr bwMode="auto">
            <a:xfrm>
              <a:off x="1296"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84063" name="Text Box 31">
              <a:extLst>
                <a:ext uri="{FF2B5EF4-FFF2-40B4-BE49-F238E27FC236}">
                  <a16:creationId xmlns:a16="http://schemas.microsoft.com/office/drawing/2014/main" xmlns="" id="{26BC2DF9-A938-4C20-AE78-A7D49495CD91}"/>
                </a:ext>
              </a:extLst>
            </p:cNvPr>
            <p:cNvSpPr txBox="1">
              <a:spLocks noChangeArrowheads="1"/>
            </p:cNvSpPr>
            <p:nvPr/>
          </p:nvSpPr>
          <p:spPr bwMode="auto">
            <a:xfrm>
              <a:off x="1632"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84064" name="Line 32">
              <a:extLst>
                <a:ext uri="{FF2B5EF4-FFF2-40B4-BE49-F238E27FC236}">
                  <a16:creationId xmlns:a16="http://schemas.microsoft.com/office/drawing/2014/main" xmlns="" id="{16CAB7E9-F33B-4D61-B283-4D06D42E99D4}"/>
                </a:ext>
              </a:extLst>
            </p:cNvPr>
            <p:cNvSpPr>
              <a:spLocks noChangeShapeType="1"/>
            </p:cNvSpPr>
            <p:nvPr/>
          </p:nvSpPr>
          <p:spPr bwMode="auto">
            <a:xfrm>
              <a:off x="1584"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4065" name="Line 33">
              <a:extLst>
                <a:ext uri="{FF2B5EF4-FFF2-40B4-BE49-F238E27FC236}">
                  <a16:creationId xmlns:a16="http://schemas.microsoft.com/office/drawing/2014/main" xmlns="" id="{1ABE49B9-D9F4-47FA-B178-45FAF24DA98D}"/>
                </a:ext>
              </a:extLst>
            </p:cNvPr>
            <p:cNvSpPr>
              <a:spLocks noChangeShapeType="1"/>
            </p:cNvSpPr>
            <p:nvPr/>
          </p:nvSpPr>
          <p:spPr bwMode="auto">
            <a:xfrm>
              <a:off x="1920"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4066" name="Text Box 34">
              <a:extLst>
                <a:ext uri="{FF2B5EF4-FFF2-40B4-BE49-F238E27FC236}">
                  <a16:creationId xmlns:a16="http://schemas.microsoft.com/office/drawing/2014/main" xmlns="" id="{4D5F0A1D-C121-48B3-AC30-BA9E94A402D2}"/>
                </a:ext>
              </a:extLst>
            </p:cNvPr>
            <p:cNvSpPr txBox="1">
              <a:spLocks noChangeArrowheads="1"/>
            </p:cNvSpPr>
            <p:nvPr/>
          </p:nvSpPr>
          <p:spPr bwMode="auto">
            <a:xfrm>
              <a:off x="1920"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grpSp>
      <p:grpSp>
        <p:nvGrpSpPr>
          <p:cNvPr id="684067" name="Group 35">
            <a:extLst>
              <a:ext uri="{FF2B5EF4-FFF2-40B4-BE49-F238E27FC236}">
                <a16:creationId xmlns:a16="http://schemas.microsoft.com/office/drawing/2014/main" xmlns="" id="{7B618F4F-EA87-414F-A5FC-8E6AA181C043}"/>
              </a:ext>
            </a:extLst>
          </p:cNvPr>
          <p:cNvGrpSpPr>
            <a:grpSpLocks/>
          </p:cNvGrpSpPr>
          <p:nvPr/>
        </p:nvGrpSpPr>
        <p:grpSpPr bwMode="auto">
          <a:xfrm>
            <a:off x="5257800" y="3852863"/>
            <a:ext cx="1066800" cy="533400"/>
            <a:chOff x="3360" y="1824"/>
            <a:chExt cx="672" cy="336"/>
          </a:xfrm>
        </p:grpSpPr>
        <p:sp>
          <p:nvSpPr>
            <p:cNvPr id="684068" name="AutoShape 36">
              <a:extLst>
                <a:ext uri="{FF2B5EF4-FFF2-40B4-BE49-F238E27FC236}">
                  <a16:creationId xmlns:a16="http://schemas.microsoft.com/office/drawing/2014/main" xmlns="" id="{3989C2FA-0B4F-43A9-A8A5-B36F36FB7989}"/>
                </a:ext>
              </a:extLst>
            </p:cNvPr>
            <p:cNvSpPr>
              <a:spLocks noChangeArrowheads="1"/>
            </p:cNvSpPr>
            <p:nvPr/>
          </p:nvSpPr>
          <p:spPr bwMode="auto">
            <a:xfrm>
              <a:off x="3360" y="1824"/>
              <a:ext cx="672"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4069" name="Text Box 37">
              <a:extLst>
                <a:ext uri="{FF2B5EF4-FFF2-40B4-BE49-F238E27FC236}">
                  <a16:creationId xmlns:a16="http://schemas.microsoft.com/office/drawing/2014/main" xmlns="" id="{EDD70C54-4AB9-4F24-9226-1E118A6B9B9C}"/>
                </a:ext>
              </a:extLst>
            </p:cNvPr>
            <p:cNvSpPr txBox="1">
              <a:spLocks noChangeArrowheads="1"/>
            </p:cNvSpPr>
            <p:nvPr/>
          </p:nvSpPr>
          <p:spPr bwMode="auto">
            <a:xfrm>
              <a:off x="3696"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84070" name="Line 38">
              <a:extLst>
                <a:ext uri="{FF2B5EF4-FFF2-40B4-BE49-F238E27FC236}">
                  <a16:creationId xmlns:a16="http://schemas.microsoft.com/office/drawing/2014/main" xmlns="" id="{6BD6DDBF-8ADE-459A-872B-9DE50D575515}"/>
                </a:ext>
              </a:extLst>
            </p:cNvPr>
            <p:cNvSpPr>
              <a:spLocks noChangeShapeType="1"/>
            </p:cNvSpPr>
            <p:nvPr/>
          </p:nvSpPr>
          <p:spPr bwMode="auto">
            <a:xfrm>
              <a:off x="3696" y="182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4071" name="Text Box 39">
              <a:extLst>
                <a:ext uri="{FF2B5EF4-FFF2-40B4-BE49-F238E27FC236}">
                  <a16:creationId xmlns:a16="http://schemas.microsoft.com/office/drawing/2014/main" xmlns="" id="{FA863348-B735-4891-ACA3-92739D9E33AD}"/>
                </a:ext>
              </a:extLst>
            </p:cNvPr>
            <p:cNvSpPr txBox="1">
              <a:spLocks noChangeArrowheads="1"/>
            </p:cNvSpPr>
            <p:nvPr/>
          </p:nvSpPr>
          <p:spPr bwMode="auto">
            <a:xfrm>
              <a:off x="3408"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grpSp>
      <p:sp>
        <p:nvSpPr>
          <p:cNvPr id="684077" name="Rectangle 45">
            <a:extLst>
              <a:ext uri="{FF2B5EF4-FFF2-40B4-BE49-F238E27FC236}">
                <a16:creationId xmlns:a16="http://schemas.microsoft.com/office/drawing/2014/main" xmlns="" id="{4692D8AE-E159-4F76-A076-0B749A8F813E}"/>
              </a:ext>
            </a:extLst>
          </p:cNvPr>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20" name="Rectangle 19">
            <a:extLst>
              <a:ext uri="{FF2B5EF4-FFF2-40B4-BE49-F238E27FC236}">
                <a16:creationId xmlns:a16="http://schemas.microsoft.com/office/drawing/2014/main" xmlns="" id="{AA5BCC3C-FA1F-46BE-93C0-07CA8E400B6D}"/>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4060"/>
                                        </p:tgtEl>
                                        <p:attrNameLst>
                                          <p:attrName>style.visibility</p:attrName>
                                        </p:attrNameLst>
                                      </p:cBhvr>
                                      <p:to>
                                        <p:strVal val="visible"/>
                                      </p:to>
                                    </p:set>
                                    <p:animEffect transition="in" filter="dissolve">
                                      <p:cBhvr>
                                        <p:cTn id="7" dur="500"/>
                                        <p:tgtEl>
                                          <p:spTgt spid="684060"/>
                                        </p:tgtEl>
                                      </p:cBhvr>
                                    </p:animEffect>
                                  </p:childTnLst>
                                </p:cTn>
                              </p:par>
                              <p:par>
                                <p:cTn id="8" presetID="9" presetClass="entr" presetSubtype="0" fill="hold" nodeType="withEffect">
                                  <p:stCondLst>
                                    <p:cond delay="0"/>
                                  </p:stCondLst>
                                  <p:childTnLst>
                                    <p:set>
                                      <p:cBhvr>
                                        <p:cTn id="9" dur="1" fill="hold">
                                          <p:stCondLst>
                                            <p:cond delay="0"/>
                                          </p:stCondLst>
                                        </p:cTn>
                                        <p:tgtEl>
                                          <p:spTgt spid="684067"/>
                                        </p:tgtEl>
                                        <p:attrNameLst>
                                          <p:attrName>style.visibility</p:attrName>
                                        </p:attrNameLst>
                                      </p:cBhvr>
                                      <p:to>
                                        <p:strVal val="visible"/>
                                      </p:to>
                                    </p:set>
                                    <p:animEffect transition="in" filter="dissolve">
                                      <p:cBhvr>
                                        <p:cTn id="10" dur="500"/>
                                        <p:tgtEl>
                                          <p:spTgt spid="684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5" name="Text Box 3">
            <a:extLst>
              <a:ext uri="{FF2B5EF4-FFF2-40B4-BE49-F238E27FC236}">
                <a16:creationId xmlns:a16="http://schemas.microsoft.com/office/drawing/2014/main" xmlns="" id="{8B5A56E9-A18F-434A-8AC4-91CF57130B8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94276" name="Text Box 4">
            <a:extLst>
              <a:ext uri="{FF2B5EF4-FFF2-40B4-BE49-F238E27FC236}">
                <a16:creationId xmlns:a16="http://schemas.microsoft.com/office/drawing/2014/main" xmlns="" id="{471A06C7-1C83-43B0-9F01-E00B3D81449B}"/>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94277" name="Text Box 5">
            <a:extLst>
              <a:ext uri="{FF2B5EF4-FFF2-40B4-BE49-F238E27FC236}">
                <a16:creationId xmlns:a16="http://schemas.microsoft.com/office/drawing/2014/main" xmlns="" id="{CC31AD15-D277-434E-BAF4-6F2B98002AE4}"/>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94278" name="Group 6">
            <a:extLst>
              <a:ext uri="{FF2B5EF4-FFF2-40B4-BE49-F238E27FC236}">
                <a16:creationId xmlns:a16="http://schemas.microsoft.com/office/drawing/2014/main" xmlns="" id="{9D8D9B55-4C62-4DF7-A6C7-3DA0F68B1788}"/>
              </a:ext>
            </a:extLst>
          </p:cNvPr>
          <p:cNvGrpSpPr>
            <a:grpSpLocks/>
          </p:cNvGrpSpPr>
          <p:nvPr/>
        </p:nvGrpSpPr>
        <p:grpSpPr bwMode="auto">
          <a:xfrm>
            <a:off x="2209800" y="3871913"/>
            <a:ext cx="1600200" cy="533400"/>
            <a:chOff x="1248" y="1872"/>
            <a:chExt cx="1008" cy="336"/>
          </a:xfrm>
        </p:grpSpPr>
        <p:sp>
          <p:nvSpPr>
            <p:cNvPr id="694279" name="AutoShape 7">
              <a:extLst>
                <a:ext uri="{FF2B5EF4-FFF2-40B4-BE49-F238E27FC236}">
                  <a16:creationId xmlns:a16="http://schemas.microsoft.com/office/drawing/2014/main" xmlns="" id="{FC7C3F06-CEA1-4903-9C2E-345AB4D9748C}"/>
                </a:ext>
              </a:extLst>
            </p:cNvPr>
            <p:cNvSpPr>
              <a:spLocks noChangeArrowheads="1"/>
            </p:cNvSpPr>
            <p:nvPr/>
          </p:nvSpPr>
          <p:spPr bwMode="auto">
            <a:xfrm>
              <a:off x="1248" y="1872"/>
              <a:ext cx="1008"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4280" name="Text Box 8">
              <a:extLst>
                <a:ext uri="{FF2B5EF4-FFF2-40B4-BE49-F238E27FC236}">
                  <a16:creationId xmlns:a16="http://schemas.microsoft.com/office/drawing/2014/main" xmlns="" id="{90DADA5D-6B51-465F-9573-8960FCF0AB0D}"/>
                </a:ext>
              </a:extLst>
            </p:cNvPr>
            <p:cNvSpPr txBox="1">
              <a:spLocks noChangeArrowheads="1"/>
            </p:cNvSpPr>
            <p:nvPr/>
          </p:nvSpPr>
          <p:spPr bwMode="auto">
            <a:xfrm>
              <a:off x="1296"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94281" name="Text Box 9">
              <a:extLst>
                <a:ext uri="{FF2B5EF4-FFF2-40B4-BE49-F238E27FC236}">
                  <a16:creationId xmlns:a16="http://schemas.microsoft.com/office/drawing/2014/main" xmlns="" id="{56A90F26-B147-41DA-B0A0-EC53266F6132}"/>
                </a:ext>
              </a:extLst>
            </p:cNvPr>
            <p:cNvSpPr txBox="1">
              <a:spLocks noChangeArrowheads="1"/>
            </p:cNvSpPr>
            <p:nvPr/>
          </p:nvSpPr>
          <p:spPr bwMode="auto">
            <a:xfrm>
              <a:off x="1632"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94282" name="Line 10">
              <a:extLst>
                <a:ext uri="{FF2B5EF4-FFF2-40B4-BE49-F238E27FC236}">
                  <a16:creationId xmlns:a16="http://schemas.microsoft.com/office/drawing/2014/main" xmlns="" id="{490530AB-2F80-488A-AE17-8800C2EEC534}"/>
                </a:ext>
              </a:extLst>
            </p:cNvPr>
            <p:cNvSpPr>
              <a:spLocks noChangeShapeType="1"/>
            </p:cNvSpPr>
            <p:nvPr/>
          </p:nvSpPr>
          <p:spPr bwMode="auto">
            <a:xfrm>
              <a:off x="1584"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4283" name="Line 11">
              <a:extLst>
                <a:ext uri="{FF2B5EF4-FFF2-40B4-BE49-F238E27FC236}">
                  <a16:creationId xmlns:a16="http://schemas.microsoft.com/office/drawing/2014/main" xmlns="" id="{64D7963C-8D24-427F-B4AD-E8AD6DC78F4C}"/>
                </a:ext>
              </a:extLst>
            </p:cNvPr>
            <p:cNvSpPr>
              <a:spLocks noChangeShapeType="1"/>
            </p:cNvSpPr>
            <p:nvPr/>
          </p:nvSpPr>
          <p:spPr bwMode="auto">
            <a:xfrm>
              <a:off x="1920"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4284" name="Text Box 12">
              <a:extLst>
                <a:ext uri="{FF2B5EF4-FFF2-40B4-BE49-F238E27FC236}">
                  <a16:creationId xmlns:a16="http://schemas.microsoft.com/office/drawing/2014/main" xmlns="" id="{1328387C-6188-43BB-8C82-B5EA6E2D3381}"/>
                </a:ext>
              </a:extLst>
            </p:cNvPr>
            <p:cNvSpPr txBox="1">
              <a:spLocks noChangeArrowheads="1"/>
            </p:cNvSpPr>
            <p:nvPr/>
          </p:nvSpPr>
          <p:spPr bwMode="auto">
            <a:xfrm>
              <a:off x="1920"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grpSp>
      <p:grpSp>
        <p:nvGrpSpPr>
          <p:cNvPr id="694285" name="Group 13">
            <a:extLst>
              <a:ext uri="{FF2B5EF4-FFF2-40B4-BE49-F238E27FC236}">
                <a16:creationId xmlns:a16="http://schemas.microsoft.com/office/drawing/2014/main" xmlns="" id="{FB1A216C-E7CA-427A-9586-535C3776C856}"/>
              </a:ext>
            </a:extLst>
          </p:cNvPr>
          <p:cNvGrpSpPr>
            <a:grpSpLocks/>
          </p:cNvGrpSpPr>
          <p:nvPr/>
        </p:nvGrpSpPr>
        <p:grpSpPr bwMode="auto">
          <a:xfrm>
            <a:off x="5257800" y="3852863"/>
            <a:ext cx="1066800" cy="533400"/>
            <a:chOff x="3360" y="1824"/>
            <a:chExt cx="672" cy="336"/>
          </a:xfrm>
        </p:grpSpPr>
        <p:sp>
          <p:nvSpPr>
            <p:cNvPr id="694286" name="AutoShape 14">
              <a:extLst>
                <a:ext uri="{FF2B5EF4-FFF2-40B4-BE49-F238E27FC236}">
                  <a16:creationId xmlns:a16="http://schemas.microsoft.com/office/drawing/2014/main" xmlns="" id="{58D08B74-DC17-4A4D-BD15-DF167A9F555C}"/>
                </a:ext>
              </a:extLst>
            </p:cNvPr>
            <p:cNvSpPr>
              <a:spLocks noChangeArrowheads="1"/>
            </p:cNvSpPr>
            <p:nvPr/>
          </p:nvSpPr>
          <p:spPr bwMode="auto">
            <a:xfrm>
              <a:off x="3360" y="1824"/>
              <a:ext cx="672"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4287" name="Text Box 15">
              <a:extLst>
                <a:ext uri="{FF2B5EF4-FFF2-40B4-BE49-F238E27FC236}">
                  <a16:creationId xmlns:a16="http://schemas.microsoft.com/office/drawing/2014/main" xmlns="" id="{7482F7C7-FA64-4BD2-95CB-9F4A7747485F}"/>
                </a:ext>
              </a:extLst>
            </p:cNvPr>
            <p:cNvSpPr txBox="1">
              <a:spLocks noChangeArrowheads="1"/>
            </p:cNvSpPr>
            <p:nvPr/>
          </p:nvSpPr>
          <p:spPr bwMode="auto">
            <a:xfrm>
              <a:off x="3696"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94288" name="Line 16">
              <a:extLst>
                <a:ext uri="{FF2B5EF4-FFF2-40B4-BE49-F238E27FC236}">
                  <a16:creationId xmlns:a16="http://schemas.microsoft.com/office/drawing/2014/main" xmlns="" id="{2C14A815-1E6B-4ED6-A1D5-7A2A74DCBB62}"/>
                </a:ext>
              </a:extLst>
            </p:cNvPr>
            <p:cNvSpPr>
              <a:spLocks noChangeShapeType="1"/>
            </p:cNvSpPr>
            <p:nvPr/>
          </p:nvSpPr>
          <p:spPr bwMode="auto">
            <a:xfrm>
              <a:off x="3696" y="182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4289" name="Text Box 17">
              <a:extLst>
                <a:ext uri="{FF2B5EF4-FFF2-40B4-BE49-F238E27FC236}">
                  <a16:creationId xmlns:a16="http://schemas.microsoft.com/office/drawing/2014/main" xmlns="" id="{F33E6C1D-9021-46D3-8785-BD1D680FFA3C}"/>
                </a:ext>
              </a:extLst>
            </p:cNvPr>
            <p:cNvSpPr txBox="1">
              <a:spLocks noChangeArrowheads="1"/>
            </p:cNvSpPr>
            <p:nvPr/>
          </p:nvSpPr>
          <p:spPr bwMode="auto">
            <a:xfrm>
              <a:off x="3408"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grpSp>
      <p:sp>
        <p:nvSpPr>
          <p:cNvPr id="694290" name="Line 18">
            <a:extLst>
              <a:ext uri="{FF2B5EF4-FFF2-40B4-BE49-F238E27FC236}">
                <a16:creationId xmlns:a16="http://schemas.microsoft.com/office/drawing/2014/main" xmlns="" id="{584283FE-7217-4911-8192-AFBABE11FF36}"/>
              </a:ext>
            </a:extLst>
          </p:cNvPr>
          <p:cNvSpPr>
            <a:spLocks noChangeShapeType="1"/>
          </p:cNvSpPr>
          <p:nvPr/>
        </p:nvSpPr>
        <p:spPr bwMode="auto">
          <a:xfrm>
            <a:off x="5562600" y="439102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4291" name="Line 19">
            <a:extLst>
              <a:ext uri="{FF2B5EF4-FFF2-40B4-BE49-F238E27FC236}">
                <a16:creationId xmlns:a16="http://schemas.microsoft.com/office/drawing/2014/main" xmlns="" id="{41A9F0A1-BEA6-4438-975A-1878F8F93318}"/>
              </a:ext>
            </a:extLst>
          </p:cNvPr>
          <p:cNvSpPr>
            <a:spLocks noChangeShapeType="1"/>
          </p:cNvSpPr>
          <p:nvPr/>
        </p:nvSpPr>
        <p:spPr bwMode="auto">
          <a:xfrm flipH="1">
            <a:off x="1981200" y="4633913"/>
            <a:ext cx="358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4292" name="Line 20">
            <a:extLst>
              <a:ext uri="{FF2B5EF4-FFF2-40B4-BE49-F238E27FC236}">
                <a16:creationId xmlns:a16="http://schemas.microsoft.com/office/drawing/2014/main" xmlns="" id="{B427780F-8400-4351-9B00-6558570FAE79}"/>
              </a:ext>
            </a:extLst>
          </p:cNvPr>
          <p:cNvSpPr>
            <a:spLocks noChangeShapeType="1"/>
          </p:cNvSpPr>
          <p:nvPr/>
        </p:nvSpPr>
        <p:spPr bwMode="auto">
          <a:xfrm flipV="1">
            <a:off x="1966913" y="4252913"/>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4293" name="Rectangle 21">
            <a:extLst>
              <a:ext uri="{FF2B5EF4-FFF2-40B4-BE49-F238E27FC236}">
                <a16:creationId xmlns:a16="http://schemas.microsoft.com/office/drawing/2014/main" xmlns="" id="{CC5FC887-CF41-4096-B6F8-4C63EB924C04}"/>
              </a:ext>
            </a:extLst>
          </p:cNvPr>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23" name="Rectangle 22">
            <a:extLst>
              <a:ext uri="{FF2B5EF4-FFF2-40B4-BE49-F238E27FC236}">
                <a16:creationId xmlns:a16="http://schemas.microsoft.com/office/drawing/2014/main" xmlns="" id="{13F270CD-6035-4408-8983-BF306634CB4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694293">
                                            <p:txEl>
                                              <p:pRg st="0" end="0"/>
                                            </p:txEl>
                                          </p:spTgt>
                                        </p:tgtEl>
                                        <p:attrNameLst>
                                          <p:attrName>style.visibility</p:attrName>
                                        </p:attrNameLst>
                                      </p:cBhvr>
                                      <p:to>
                                        <p:strVal val="visible"/>
                                      </p:to>
                                    </p:set>
                                    <p:anim calcmode="lin" valueType="num">
                                      <p:cBhvr additive="base">
                                        <p:cTn id="7" dur="500" fill="hold"/>
                                        <p:tgtEl>
                                          <p:spTgt spid="69429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4293">
                                            <p:txEl>
                                              <p:pRg st="0" end="0"/>
                                            </p:txEl>
                                          </p:spTgt>
                                        </p:tgtEl>
                                        <p:attrNameLst>
                                          <p:attrName>ppt_y</p:attrName>
                                        </p:attrNameLst>
                                      </p:cBhvr>
                                      <p:tavLst>
                                        <p:tav tm="0">
                                          <p:val>
                                            <p:strVal val="#ppt_y"/>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694293">
                                            <p:txEl>
                                              <p:pRg st="1" end="1"/>
                                            </p:txEl>
                                          </p:spTgt>
                                        </p:tgtEl>
                                        <p:attrNameLst>
                                          <p:attrName>style.visibility</p:attrName>
                                        </p:attrNameLst>
                                      </p:cBhvr>
                                      <p:to>
                                        <p:strVal val="visible"/>
                                      </p:to>
                                    </p:set>
                                    <p:animEffect transition="in" filter="dissolve">
                                      <p:cBhvr>
                                        <p:cTn id="11" dur="500"/>
                                        <p:tgtEl>
                                          <p:spTgt spid="69429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694290"/>
                                        </p:tgtEl>
                                        <p:attrNameLst>
                                          <p:attrName>style.visibility</p:attrName>
                                        </p:attrNameLst>
                                      </p:cBhvr>
                                      <p:to>
                                        <p:strVal val="visible"/>
                                      </p:to>
                                    </p:set>
                                    <p:animEffect transition="in" filter="dissolve">
                                      <p:cBhvr>
                                        <p:cTn id="16" dur="500"/>
                                        <p:tgtEl>
                                          <p:spTgt spid="694290"/>
                                        </p:tgtEl>
                                      </p:cBhvr>
                                    </p:animEffect>
                                  </p:childTnLst>
                                </p:cTn>
                              </p:par>
                              <p:par>
                                <p:cTn id="17" presetID="9" presetClass="entr" presetSubtype="0" fill="hold" nodeType="withEffect">
                                  <p:stCondLst>
                                    <p:cond delay="0"/>
                                  </p:stCondLst>
                                  <p:childTnLst>
                                    <p:set>
                                      <p:cBhvr>
                                        <p:cTn id="18" dur="1" fill="hold">
                                          <p:stCondLst>
                                            <p:cond delay="0"/>
                                          </p:stCondLst>
                                        </p:cTn>
                                        <p:tgtEl>
                                          <p:spTgt spid="694291"/>
                                        </p:tgtEl>
                                        <p:attrNameLst>
                                          <p:attrName>style.visibility</p:attrName>
                                        </p:attrNameLst>
                                      </p:cBhvr>
                                      <p:to>
                                        <p:strVal val="visible"/>
                                      </p:to>
                                    </p:set>
                                    <p:animEffect transition="in" filter="dissolve">
                                      <p:cBhvr>
                                        <p:cTn id="19" dur="500"/>
                                        <p:tgtEl>
                                          <p:spTgt spid="694291"/>
                                        </p:tgtEl>
                                      </p:cBhvr>
                                    </p:animEffect>
                                  </p:childTnLst>
                                </p:cTn>
                              </p:par>
                              <p:par>
                                <p:cTn id="20" presetID="9" presetClass="entr" presetSubtype="0" fill="hold" nodeType="withEffect">
                                  <p:stCondLst>
                                    <p:cond delay="0"/>
                                  </p:stCondLst>
                                  <p:childTnLst>
                                    <p:set>
                                      <p:cBhvr>
                                        <p:cTn id="21" dur="1" fill="hold">
                                          <p:stCondLst>
                                            <p:cond delay="0"/>
                                          </p:stCondLst>
                                        </p:cTn>
                                        <p:tgtEl>
                                          <p:spTgt spid="694292"/>
                                        </p:tgtEl>
                                        <p:attrNameLst>
                                          <p:attrName>style.visibility</p:attrName>
                                        </p:attrNameLst>
                                      </p:cBhvr>
                                      <p:to>
                                        <p:strVal val="visible"/>
                                      </p:to>
                                    </p:set>
                                    <p:animEffect transition="in" filter="dissolve">
                                      <p:cBhvr>
                                        <p:cTn id="22" dur="500"/>
                                        <p:tgtEl>
                                          <p:spTgt spid="694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3" name="Text Box 3">
            <a:extLst>
              <a:ext uri="{FF2B5EF4-FFF2-40B4-BE49-F238E27FC236}">
                <a16:creationId xmlns:a16="http://schemas.microsoft.com/office/drawing/2014/main" xmlns="" id="{081BFF92-D15A-48BF-AB49-AE2BCFC9ECC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86084" name="Text Box 4">
            <a:extLst>
              <a:ext uri="{FF2B5EF4-FFF2-40B4-BE49-F238E27FC236}">
                <a16:creationId xmlns:a16="http://schemas.microsoft.com/office/drawing/2014/main" xmlns="" id="{4DFB51EA-BAC7-454C-9AC6-92F778C57445}"/>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86085" name="Text Box 5">
            <a:extLst>
              <a:ext uri="{FF2B5EF4-FFF2-40B4-BE49-F238E27FC236}">
                <a16:creationId xmlns:a16="http://schemas.microsoft.com/office/drawing/2014/main" xmlns="" id="{05F86F04-3291-47CD-AEBB-3EE335D119C1}"/>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86101" name="Group 21">
            <a:extLst>
              <a:ext uri="{FF2B5EF4-FFF2-40B4-BE49-F238E27FC236}">
                <a16:creationId xmlns:a16="http://schemas.microsoft.com/office/drawing/2014/main" xmlns="" id="{71D12C56-471A-4BE1-BAAE-5BC206675A4B}"/>
              </a:ext>
            </a:extLst>
          </p:cNvPr>
          <p:cNvGrpSpPr>
            <a:grpSpLocks/>
          </p:cNvGrpSpPr>
          <p:nvPr/>
        </p:nvGrpSpPr>
        <p:grpSpPr bwMode="auto">
          <a:xfrm>
            <a:off x="1676400" y="3552825"/>
            <a:ext cx="2133600" cy="852488"/>
            <a:chOff x="1200" y="1776"/>
            <a:chExt cx="1344" cy="537"/>
          </a:xfrm>
        </p:grpSpPr>
        <p:sp>
          <p:nvSpPr>
            <p:cNvPr id="686102" name="Text Box 22">
              <a:extLst>
                <a:ext uri="{FF2B5EF4-FFF2-40B4-BE49-F238E27FC236}">
                  <a16:creationId xmlns:a16="http://schemas.microsoft.com/office/drawing/2014/main" xmlns="" id="{3AFEDF97-48BB-4E43-B02B-7C693BC8782C}"/>
                </a:ext>
              </a:extLst>
            </p:cNvPr>
            <p:cNvSpPr txBox="1">
              <a:spLocks noChangeArrowheads="1"/>
            </p:cNvSpPr>
            <p:nvPr/>
          </p:nvSpPr>
          <p:spPr bwMode="auto">
            <a:xfrm>
              <a:off x="1632" y="178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86103" name="Text Box 23">
              <a:extLst>
                <a:ext uri="{FF2B5EF4-FFF2-40B4-BE49-F238E27FC236}">
                  <a16:creationId xmlns:a16="http://schemas.microsoft.com/office/drawing/2014/main" xmlns="" id="{BCCA3C6D-1C0C-4DF1-8618-3428C0C2D289}"/>
                </a:ext>
              </a:extLst>
            </p:cNvPr>
            <p:cNvSpPr txBox="1">
              <a:spLocks noChangeArrowheads="1"/>
            </p:cNvSpPr>
            <p:nvPr/>
          </p:nvSpPr>
          <p:spPr bwMode="auto">
            <a:xfrm>
              <a:off x="1296" y="178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86104" name="Text Box 24">
              <a:extLst>
                <a:ext uri="{FF2B5EF4-FFF2-40B4-BE49-F238E27FC236}">
                  <a16:creationId xmlns:a16="http://schemas.microsoft.com/office/drawing/2014/main" xmlns="" id="{0F7182BC-4B7B-4EC6-A74A-36463C2DD206}"/>
                </a:ext>
              </a:extLst>
            </p:cNvPr>
            <p:cNvSpPr txBox="1">
              <a:spLocks noChangeArrowheads="1"/>
            </p:cNvSpPr>
            <p:nvPr/>
          </p:nvSpPr>
          <p:spPr bwMode="auto">
            <a:xfrm>
              <a:off x="1632"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86105" name="AutoShape 25">
              <a:extLst>
                <a:ext uri="{FF2B5EF4-FFF2-40B4-BE49-F238E27FC236}">
                  <a16:creationId xmlns:a16="http://schemas.microsoft.com/office/drawing/2014/main" xmlns="" id="{63BF59A9-78AC-45DD-B8BB-716F61826B7D}"/>
                </a:ext>
              </a:extLst>
            </p:cNvPr>
            <p:cNvSpPr>
              <a:spLocks noChangeArrowheads="1"/>
            </p:cNvSpPr>
            <p:nvPr/>
          </p:nvSpPr>
          <p:spPr bwMode="auto">
            <a:xfrm>
              <a:off x="1200" y="1974"/>
              <a:ext cx="1344"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6106" name="Text Box 26">
              <a:extLst>
                <a:ext uri="{FF2B5EF4-FFF2-40B4-BE49-F238E27FC236}">
                  <a16:creationId xmlns:a16="http://schemas.microsoft.com/office/drawing/2014/main" xmlns="" id="{87E4DD46-ADB2-41CC-AAED-EF7FCB700BEF}"/>
                </a:ext>
              </a:extLst>
            </p:cNvPr>
            <p:cNvSpPr txBox="1">
              <a:spLocks noChangeArrowheads="1"/>
            </p:cNvSpPr>
            <p:nvPr/>
          </p:nvSpPr>
          <p:spPr bwMode="auto">
            <a:xfrm>
              <a:off x="1296"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86107" name="Text Box 27">
              <a:extLst>
                <a:ext uri="{FF2B5EF4-FFF2-40B4-BE49-F238E27FC236}">
                  <a16:creationId xmlns:a16="http://schemas.microsoft.com/office/drawing/2014/main" xmlns="" id="{A6F9C02A-02D6-4416-A4DF-1755D8235EFD}"/>
                </a:ext>
              </a:extLst>
            </p:cNvPr>
            <p:cNvSpPr txBox="1">
              <a:spLocks noChangeArrowheads="1"/>
            </p:cNvSpPr>
            <p:nvPr/>
          </p:nvSpPr>
          <p:spPr bwMode="auto">
            <a:xfrm>
              <a:off x="1584" y="202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86108" name="Text Box 28">
              <a:extLst>
                <a:ext uri="{FF2B5EF4-FFF2-40B4-BE49-F238E27FC236}">
                  <a16:creationId xmlns:a16="http://schemas.microsoft.com/office/drawing/2014/main" xmlns="" id="{4D4104DF-4D94-4F65-AA76-098B56603D36}"/>
                </a:ext>
              </a:extLst>
            </p:cNvPr>
            <p:cNvSpPr txBox="1">
              <a:spLocks noChangeArrowheads="1"/>
            </p:cNvSpPr>
            <p:nvPr/>
          </p:nvSpPr>
          <p:spPr bwMode="auto">
            <a:xfrm>
              <a:off x="1920" y="202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86109" name="Line 29">
              <a:extLst>
                <a:ext uri="{FF2B5EF4-FFF2-40B4-BE49-F238E27FC236}">
                  <a16:creationId xmlns:a16="http://schemas.microsoft.com/office/drawing/2014/main" xmlns="" id="{50107295-B52D-4D82-BE91-FA0286A30643}"/>
                </a:ext>
              </a:extLst>
            </p:cNvPr>
            <p:cNvSpPr>
              <a:spLocks noChangeShapeType="1"/>
            </p:cNvSpPr>
            <p:nvPr/>
          </p:nvSpPr>
          <p:spPr bwMode="auto">
            <a:xfrm>
              <a:off x="1872" y="197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6110" name="Line 30">
              <a:extLst>
                <a:ext uri="{FF2B5EF4-FFF2-40B4-BE49-F238E27FC236}">
                  <a16:creationId xmlns:a16="http://schemas.microsoft.com/office/drawing/2014/main" xmlns="" id="{5D567221-38DA-4F20-8C1E-10701D62BF35}"/>
                </a:ext>
              </a:extLst>
            </p:cNvPr>
            <p:cNvSpPr>
              <a:spLocks noChangeShapeType="1"/>
            </p:cNvSpPr>
            <p:nvPr/>
          </p:nvSpPr>
          <p:spPr bwMode="auto">
            <a:xfrm>
              <a:off x="2208" y="1977"/>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6111" name="Text Box 31">
              <a:extLst>
                <a:ext uri="{FF2B5EF4-FFF2-40B4-BE49-F238E27FC236}">
                  <a16:creationId xmlns:a16="http://schemas.microsoft.com/office/drawing/2014/main" xmlns="" id="{8980E0F5-B05D-4B1F-87F2-48B4BC2BDBA2}"/>
                </a:ext>
              </a:extLst>
            </p:cNvPr>
            <p:cNvSpPr txBox="1">
              <a:spLocks noChangeArrowheads="1"/>
            </p:cNvSpPr>
            <p:nvPr/>
          </p:nvSpPr>
          <p:spPr bwMode="auto">
            <a:xfrm>
              <a:off x="2208" y="2013"/>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86112" name="Text Box 32">
              <a:extLst>
                <a:ext uri="{FF2B5EF4-FFF2-40B4-BE49-F238E27FC236}">
                  <a16:creationId xmlns:a16="http://schemas.microsoft.com/office/drawing/2014/main" xmlns="" id="{C0642C94-9662-4142-BF86-667FF89051BD}"/>
                </a:ext>
              </a:extLst>
            </p:cNvPr>
            <p:cNvSpPr txBox="1">
              <a:spLocks noChangeArrowheads="1"/>
            </p:cNvSpPr>
            <p:nvPr/>
          </p:nvSpPr>
          <p:spPr bwMode="auto">
            <a:xfrm>
              <a:off x="1925"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86113" name="Line 33">
              <a:extLst>
                <a:ext uri="{FF2B5EF4-FFF2-40B4-BE49-F238E27FC236}">
                  <a16:creationId xmlns:a16="http://schemas.microsoft.com/office/drawing/2014/main" xmlns="" id="{2FDE2E35-D12F-44F6-9779-1B37C800DF07}"/>
                </a:ext>
              </a:extLst>
            </p:cNvPr>
            <p:cNvSpPr>
              <a:spLocks noChangeShapeType="1"/>
            </p:cNvSpPr>
            <p:nvPr/>
          </p:nvSpPr>
          <p:spPr bwMode="auto">
            <a:xfrm>
              <a:off x="1536" y="197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6114" name="Text Box 34">
              <a:extLst>
                <a:ext uri="{FF2B5EF4-FFF2-40B4-BE49-F238E27FC236}">
                  <a16:creationId xmlns:a16="http://schemas.microsoft.com/office/drawing/2014/main" xmlns="" id="{3419A735-D60F-46EA-B2C8-A82C20D6A3ED}"/>
                </a:ext>
              </a:extLst>
            </p:cNvPr>
            <p:cNvSpPr txBox="1">
              <a:spLocks noChangeArrowheads="1"/>
            </p:cNvSpPr>
            <p:nvPr/>
          </p:nvSpPr>
          <p:spPr bwMode="auto">
            <a:xfrm>
              <a:off x="1248" y="2013"/>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86115" name="Text Box 35">
              <a:extLst>
                <a:ext uri="{FF2B5EF4-FFF2-40B4-BE49-F238E27FC236}">
                  <a16:creationId xmlns:a16="http://schemas.microsoft.com/office/drawing/2014/main" xmlns="" id="{A11FA33E-3451-4E5E-931B-C2100797653F}"/>
                </a:ext>
              </a:extLst>
            </p:cNvPr>
            <p:cNvSpPr txBox="1">
              <a:spLocks noChangeArrowheads="1"/>
            </p:cNvSpPr>
            <p:nvPr/>
          </p:nvSpPr>
          <p:spPr bwMode="auto">
            <a:xfrm>
              <a:off x="2252"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grpSp>
      <p:grpSp>
        <p:nvGrpSpPr>
          <p:cNvPr id="686116" name="Group 36">
            <a:extLst>
              <a:ext uri="{FF2B5EF4-FFF2-40B4-BE49-F238E27FC236}">
                <a16:creationId xmlns:a16="http://schemas.microsoft.com/office/drawing/2014/main" xmlns="" id="{89677999-9DCC-4E5B-9A8B-D3787E9A640A}"/>
              </a:ext>
            </a:extLst>
          </p:cNvPr>
          <p:cNvGrpSpPr>
            <a:grpSpLocks/>
          </p:cNvGrpSpPr>
          <p:nvPr/>
        </p:nvGrpSpPr>
        <p:grpSpPr bwMode="auto">
          <a:xfrm>
            <a:off x="5562600" y="3562350"/>
            <a:ext cx="533400" cy="838200"/>
            <a:chOff x="2832" y="1680"/>
            <a:chExt cx="336" cy="528"/>
          </a:xfrm>
        </p:grpSpPr>
        <p:sp>
          <p:nvSpPr>
            <p:cNvPr id="686117" name="AutoShape 37">
              <a:extLst>
                <a:ext uri="{FF2B5EF4-FFF2-40B4-BE49-F238E27FC236}">
                  <a16:creationId xmlns:a16="http://schemas.microsoft.com/office/drawing/2014/main" xmlns="" id="{67554A1C-52A0-443C-93CE-6F23D13A4133}"/>
                </a:ext>
              </a:extLst>
            </p:cNvPr>
            <p:cNvSpPr>
              <a:spLocks noChangeArrowheads="1"/>
            </p:cNvSpPr>
            <p:nvPr/>
          </p:nvSpPr>
          <p:spPr bwMode="auto">
            <a:xfrm>
              <a:off x="2832" y="1872"/>
              <a:ext cx="336"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6118" name="Text Box 38">
              <a:extLst>
                <a:ext uri="{FF2B5EF4-FFF2-40B4-BE49-F238E27FC236}">
                  <a16:creationId xmlns:a16="http://schemas.microsoft.com/office/drawing/2014/main" xmlns="" id="{FB3ACDAC-2E62-4878-9B9A-BF3E6BBAED5F}"/>
                </a:ext>
              </a:extLst>
            </p:cNvPr>
            <p:cNvSpPr txBox="1">
              <a:spLocks noChangeArrowheads="1"/>
            </p:cNvSpPr>
            <p:nvPr/>
          </p:nvSpPr>
          <p:spPr bwMode="auto">
            <a:xfrm>
              <a:off x="2880"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86119" name="Text Box 39">
              <a:extLst>
                <a:ext uri="{FF2B5EF4-FFF2-40B4-BE49-F238E27FC236}">
                  <a16:creationId xmlns:a16="http://schemas.microsoft.com/office/drawing/2014/main" xmlns="" id="{2D8414D0-EFA4-4801-9BE7-851D43299FA3}"/>
                </a:ext>
              </a:extLst>
            </p:cNvPr>
            <p:cNvSpPr txBox="1">
              <a:spLocks noChangeArrowheads="1"/>
            </p:cNvSpPr>
            <p:nvPr/>
          </p:nvSpPr>
          <p:spPr bwMode="auto">
            <a:xfrm>
              <a:off x="2880"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grpSp>
      <p:sp>
        <p:nvSpPr>
          <p:cNvPr id="686123" name="Rectangle 43">
            <a:extLst>
              <a:ext uri="{FF2B5EF4-FFF2-40B4-BE49-F238E27FC236}">
                <a16:creationId xmlns:a16="http://schemas.microsoft.com/office/drawing/2014/main" xmlns="" id="{7EAB4AC4-FBD9-404A-B099-943148FC4806}"/>
              </a:ext>
            </a:extLst>
          </p:cNvPr>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27" name="Rectangle 26">
            <a:extLst>
              <a:ext uri="{FF2B5EF4-FFF2-40B4-BE49-F238E27FC236}">
                <a16:creationId xmlns:a16="http://schemas.microsoft.com/office/drawing/2014/main" xmlns="" id="{C7069E45-99CF-448A-9B00-8FC1F8575B4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6101"/>
                                        </p:tgtEl>
                                        <p:attrNameLst>
                                          <p:attrName>style.visibility</p:attrName>
                                        </p:attrNameLst>
                                      </p:cBhvr>
                                      <p:to>
                                        <p:strVal val="visible"/>
                                      </p:to>
                                    </p:set>
                                    <p:animEffect transition="in" filter="dissolve">
                                      <p:cBhvr>
                                        <p:cTn id="7" dur="500"/>
                                        <p:tgtEl>
                                          <p:spTgt spid="686101"/>
                                        </p:tgtEl>
                                      </p:cBhvr>
                                    </p:animEffect>
                                  </p:childTnLst>
                                </p:cTn>
                              </p:par>
                              <p:par>
                                <p:cTn id="8" presetID="9" presetClass="entr" presetSubtype="0" fill="hold" nodeType="withEffect">
                                  <p:stCondLst>
                                    <p:cond delay="0"/>
                                  </p:stCondLst>
                                  <p:childTnLst>
                                    <p:set>
                                      <p:cBhvr>
                                        <p:cTn id="9" dur="1" fill="hold">
                                          <p:stCondLst>
                                            <p:cond delay="0"/>
                                          </p:stCondLst>
                                        </p:cTn>
                                        <p:tgtEl>
                                          <p:spTgt spid="686116"/>
                                        </p:tgtEl>
                                        <p:attrNameLst>
                                          <p:attrName>style.visibility</p:attrName>
                                        </p:attrNameLst>
                                      </p:cBhvr>
                                      <p:to>
                                        <p:strVal val="visible"/>
                                      </p:to>
                                    </p:set>
                                    <p:animEffect transition="in" filter="dissolve">
                                      <p:cBhvr>
                                        <p:cTn id="10" dur="500"/>
                                        <p:tgtEl>
                                          <p:spTgt spid="686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3" name="Text Box 3">
            <a:extLst>
              <a:ext uri="{FF2B5EF4-FFF2-40B4-BE49-F238E27FC236}">
                <a16:creationId xmlns:a16="http://schemas.microsoft.com/office/drawing/2014/main" xmlns="" id="{A1E5411C-08A0-4DB3-9E05-D2D3D1BFEDE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96324" name="Text Box 4">
            <a:extLst>
              <a:ext uri="{FF2B5EF4-FFF2-40B4-BE49-F238E27FC236}">
                <a16:creationId xmlns:a16="http://schemas.microsoft.com/office/drawing/2014/main" xmlns="" id="{48DDCA38-6D27-4400-A08C-7AB2A2699B6A}"/>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96325" name="Text Box 5">
            <a:extLst>
              <a:ext uri="{FF2B5EF4-FFF2-40B4-BE49-F238E27FC236}">
                <a16:creationId xmlns:a16="http://schemas.microsoft.com/office/drawing/2014/main" xmlns="" id="{8400A8FC-AF44-4930-A8C7-30F40AF3E250}"/>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96326" name="Group 6">
            <a:extLst>
              <a:ext uri="{FF2B5EF4-FFF2-40B4-BE49-F238E27FC236}">
                <a16:creationId xmlns:a16="http://schemas.microsoft.com/office/drawing/2014/main" xmlns="" id="{CA60E8AA-DFC8-4C49-9FFE-E75BD1791875}"/>
              </a:ext>
            </a:extLst>
          </p:cNvPr>
          <p:cNvGrpSpPr>
            <a:grpSpLocks/>
          </p:cNvGrpSpPr>
          <p:nvPr/>
        </p:nvGrpSpPr>
        <p:grpSpPr bwMode="auto">
          <a:xfrm>
            <a:off x="1676400" y="3552825"/>
            <a:ext cx="2133600" cy="852488"/>
            <a:chOff x="1200" y="1776"/>
            <a:chExt cx="1344" cy="537"/>
          </a:xfrm>
        </p:grpSpPr>
        <p:sp>
          <p:nvSpPr>
            <p:cNvPr id="696327" name="Text Box 7">
              <a:extLst>
                <a:ext uri="{FF2B5EF4-FFF2-40B4-BE49-F238E27FC236}">
                  <a16:creationId xmlns:a16="http://schemas.microsoft.com/office/drawing/2014/main" xmlns="" id="{BA0B52C3-55A1-4164-83BD-007999D98B9E}"/>
                </a:ext>
              </a:extLst>
            </p:cNvPr>
            <p:cNvSpPr txBox="1">
              <a:spLocks noChangeArrowheads="1"/>
            </p:cNvSpPr>
            <p:nvPr/>
          </p:nvSpPr>
          <p:spPr bwMode="auto">
            <a:xfrm>
              <a:off x="1632" y="178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96328" name="Text Box 8">
              <a:extLst>
                <a:ext uri="{FF2B5EF4-FFF2-40B4-BE49-F238E27FC236}">
                  <a16:creationId xmlns:a16="http://schemas.microsoft.com/office/drawing/2014/main" xmlns="" id="{DB8C4BFB-AA72-4BFB-9D4E-CA3DDB0ABCD3}"/>
                </a:ext>
              </a:extLst>
            </p:cNvPr>
            <p:cNvSpPr txBox="1">
              <a:spLocks noChangeArrowheads="1"/>
            </p:cNvSpPr>
            <p:nvPr/>
          </p:nvSpPr>
          <p:spPr bwMode="auto">
            <a:xfrm>
              <a:off x="1296" y="178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96329" name="Text Box 9">
              <a:extLst>
                <a:ext uri="{FF2B5EF4-FFF2-40B4-BE49-F238E27FC236}">
                  <a16:creationId xmlns:a16="http://schemas.microsoft.com/office/drawing/2014/main" xmlns="" id="{DB725F80-BE84-4AA3-8D27-69037DF0CCB8}"/>
                </a:ext>
              </a:extLst>
            </p:cNvPr>
            <p:cNvSpPr txBox="1">
              <a:spLocks noChangeArrowheads="1"/>
            </p:cNvSpPr>
            <p:nvPr/>
          </p:nvSpPr>
          <p:spPr bwMode="auto">
            <a:xfrm>
              <a:off x="1632"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96330" name="AutoShape 10">
              <a:extLst>
                <a:ext uri="{FF2B5EF4-FFF2-40B4-BE49-F238E27FC236}">
                  <a16:creationId xmlns:a16="http://schemas.microsoft.com/office/drawing/2014/main" xmlns="" id="{F20C9E8F-A55D-4BAE-B392-906B1DEE902A}"/>
                </a:ext>
              </a:extLst>
            </p:cNvPr>
            <p:cNvSpPr>
              <a:spLocks noChangeArrowheads="1"/>
            </p:cNvSpPr>
            <p:nvPr/>
          </p:nvSpPr>
          <p:spPr bwMode="auto">
            <a:xfrm>
              <a:off x="1200" y="1974"/>
              <a:ext cx="1344"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6331" name="Text Box 11">
              <a:extLst>
                <a:ext uri="{FF2B5EF4-FFF2-40B4-BE49-F238E27FC236}">
                  <a16:creationId xmlns:a16="http://schemas.microsoft.com/office/drawing/2014/main" xmlns="" id="{184753B2-E3F6-470D-B7AA-58378EC7F8B3}"/>
                </a:ext>
              </a:extLst>
            </p:cNvPr>
            <p:cNvSpPr txBox="1">
              <a:spLocks noChangeArrowheads="1"/>
            </p:cNvSpPr>
            <p:nvPr/>
          </p:nvSpPr>
          <p:spPr bwMode="auto">
            <a:xfrm>
              <a:off x="1296"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96332" name="Text Box 12">
              <a:extLst>
                <a:ext uri="{FF2B5EF4-FFF2-40B4-BE49-F238E27FC236}">
                  <a16:creationId xmlns:a16="http://schemas.microsoft.com/office/drawing/2014/main" xmlns="" id="{ED3369B3-48A6-4348-B9BF-15983A3FCF35}"/>
                </a:ext>
              </a:extLst>
            </p:cNvPr>
            <p:cNvSpPr txBox="1">
              <a:spLocks noChangeArrowheads="1"/>
            </p:cNvSpPr>
            <p:nvPr/>
          </p:nvSpPr>
          <p:spPr bwMode="auto">
            <a:xfrm>
              <a:off x="1584" y="202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96333" name="Text Box 13">
              <a:extLst>
                <a:ext uri="{FF2B5EF4-FFF2-40B4-BE49-F238E27FC236}">
                  <a16:creationId xmlns:a16="http://schemas.microsoft.com/office/drawing/2014/main" xmlns="" id="{78180F59-BAA5-4AF8-AEA8-FB66CCBCF114}"/>
                </a:ext>
              </a:extLst>
            </p:cNvPr>
            <p:cNvSpPr txBox="1">
              <a:spLocks noChangeArrowheads="1"/>
            </p:cNvSpPr>
            <p:nvPr/>
          </p:nvSpPr>
          <p:spPr bwMode="auto">
            <a:xfrm>
              <a:off x="1920" y="202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96334" name="Line 14">
              <a:extLst>
                <a:ext uri="{FF2B5EF4-FFF2-40B4-BE49-F238E27FC236}">
                  <a16:creationId xmlns:a16="http://schemas.microsoft.com/office/drawing/2014/main" xmlns="" id="{1C115767-EAF4-47B2-B043-0EF3FC37E625}"/>
                </a:ext>
              </a:extLst>
            </p:cNvPr>
            <p:cNvSpPr>
              <a:spLocks noChangeShapeType="1"/>
            </p:cNvSpPr>
            <p:nvPr/>
          </p:nvSpPr>
          <p:spPr bwMode="auto">
            <a:xfrm>
              <a:off x="1872" y="197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6335" name="Line 15">
              <a:extLst>
                <a:ext uri="{FF2B5EF4-FFF2-40B4-BE49-F238E27FC236}">
                  <a16:creationId xmlns:a16="http://schemas.microsoft.com/office/drawing/2014/main" xmlns="" id="{15DE9488-FEC3-4DCA-B105-293BE8A4E97B}"/>
                </a:ext>
              </a:extLst>
            </p:cNvPr>
            <p:cNvSpPr>
              <a:spLocks noChangeShapeType="1"/>
            </p:cNvSpPr>
            <p:nvPr/>
          </p:nvSpPr>
          <p:spPr bwMode="auto">
            <a:xfrm>
              <a:off x="2208" y="1977"/>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6336" name="Text Box 16">
              <a:extLst>
                <a:ext uri="{FF2B5EF4-FFF2-40B4-BE49-F238E27FC236}">
                  <a16:creationId xmlns:a16="http://schemas.microsoft.com/office/drawing/2014/main" xmlns="" id="{F1FE9D6C-402C-48BC-AE98-D5AECD1020AE}"/>
                </a:ext>
              </a:extLst>
            </p:cNvPr>
            <p:cNvSpPr txBox="1">
              <a:spLocks noChangeArrowheads="1"/>
            </p:cNvSpPr>
            <p:nvPr/>
          </p:nvSpPr>
          <p:spPr bwMode="auto">
            <a:xfrm>
              <a:off x="2208" y="2013"/>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96337" name="Text Box 17">
              <a:extLst>
                <a:ext uri="{FF2B5EF4-FFF2-40B4-BE49-F238E27FC236}">
                  <a16:creationId xmlns:a16="http://schemas.microsoft.com/office/drawing/2014/main" xmlns="" id="{2CBC820E-31F1-4896-9569-BC779A701253}"/>
                </a:ext>
              </a:extLst>
            </p:cNvPr>
            <p:cNvSpPr txBox="1">
              <a:spLocks noChangeArrowheads="1"/>
            </p:cNvSpPr>
            <p:nvPr/>
          </p:nvSpPr>
          <p:spPr bwMode="auto">
            <a:xfrm>
              <a:off x="1925"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96338" name="Line 18">
              <a:extLst>
                <a:ext uri="{FF2B5EF4-FFF2-40B4-BE49-F238E27FC236}">
                  <a16:creationId xmlns:a16="http://schemas.microsoft.com/office/drawing/2014/main" xmlns="" id="{A5F828C6-0D8D-4F08-864A-7DBA62D99B9E}"/>
                </a:ext>
              </a:extLst>
            </p:cNvPr>
            <p:cNvSpPr>
              <a:spLocks noChangeShapeType="1"/>
            </p:cNvSpPr>
            <p:nvPr/>
          </p:nvSpPr>
          <p:spPr bwMode="auto">
            <a:xfrm>
              <a:off x="1536" y="197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6339" name="Text Box 19">
              <a:extLst>
                <a:ext uri="{FF2B5EF4-FFF2-40B4-BE49-F238E27FC236}">
                  <a16:creationId xmlns:a16="http://schemas.microsoft.com/office/drawing/2014/main" xmlns="" id="{156291DA-7268-42C2-A137-1FC05DFA392A}"/>
                </a:ext>
              </a:extLst>
            </p:cNvPr>
            <p:cNvSpPr txBox="1">
              <a:spLocks noChangeArrowheads="1"/>
            </p:cNvSpPr>
            <p:nvPr/>
          </p:nvSpPr>
          <p:spPr bwMode="auto">
            <a:xfrm>
              <a:off x="1248" y="2013"/>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96340" name="Text Box 20">
              <a:extLst>
                <a:ext uri="{FF2B5EF4-FFF2-40B4-BE49-F238E27FC236}">
                  <a16:creationId xmlns:a16="http://schemas.microsoft.com/office/drawing/2014/main" xmlns="" id="{1CF702AF-EF98-4AED-99F8-CC9A9F2C8A42}"/>
                </a:ext>
              </a:extLst>
            </p:cNvPr>
            <p:cNvSpPr txBox="1">
              <a:spLocks noChangeArrowheads="1"/>
            </p:cNvSpPr>
            <p:nvPr/>
          </p:nvSpPr>
          <p:spPr bwMode="auto">
            <a:xfrm>
              <a:off x="2252"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grpSp>
      <p:grpSp>
        <p:nvGrpSpPr>
          <p:cNvPr id="696341" name="Group 21">
            <a:extLst>
              <a:ext uri="{FF2B5EF4-FFF2-40B4-BE49-F238E27FC236}">
                <a16:creationId xmlns:a16="http://schemas.microsoft.com/office/drawing/2014/main" xmlns="" id="{53149E67-21E2-4CE3-94D6-869760F5F6A5}"/>
              </a:ext>
            </a:extLst>
          </p:cNvPr>
          <p:cNvGrpSpPr>
            <a:grpSpLocks/>
          </p:cNvGrpSpPr>
          <p:nvPr/>
        </p:nvGrpSpPr>
        <p:grpSpPr bwMode="auto">
          <a:xfrm>
            <a:off x="5562600" y="3562350"/>
            <a:ext cx="533400" cy="838200"/>
            <a:chOff x="2832" y="1680"/>
            <a:chExt cx="336" cy="528"/>
          </a:xfrm>
        </p:grpSpPr>
        <p:sp>
          <p:nvSpPr>
            <p:cNvPr id="696342" name="AutoShape 22">
              <a:extLst>
                <a:ext uri="{FF2B5EF4-FFF2-40B4-BE49-F238E27FC236}">
                  <a16:creationId xmlns:a16="http://schemas.microsoft.com/office/drawing/2014/main" xmlns="" id="{00D59EF1-A0BC-40BA-89EA-F2AC017EC917}"/>
                </a:ext>
              </a:extLst>
            </p:cNvPr>
            <p:cNvSpPr>
              <a:spLocks noChangeArrowheads="1"/>
            </p:cNvSpPr>
            <p:nvPr/>
          </p:nvSpPr>
          <p:spPr bwMode="auto">
            <a:xfrm>
              <a:off x="2832" y="1872"/>
              <a:ext cx="336"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6343" name="Text Box 23">
              <a:extLst>
                <a:ext uri="{FF2B5EF4-FFF2-40B4-BE49-F238E27FC236}">
                  <a16:creationId xmlns:a16="http://schemas.microsoft.com/office/drawing/2014/main" xmlns="" id="{A2F91E67-3A0C-4764-8B99-9D57A9CC60FA}"/>
                </a:ext>
              </a:extLst>
            </p:cNvPr>
            <p:cNvSpPr txBox="1">
              <a:spLocks noChangeArrowheads="1"/>
            </p:cNvSpPr>
            <p:nvPr/>
          </p:nvSpPr>
          <p:spPr bwMode="auto">
            <a:xfrm>
              <a:off x="2880"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96344" name="Text Box 24">
              <a:extLst>
                <a:ext uri="{FF2B5EF4-FFF2-40B4-BE49-F238E27FC236}">
                  <a16:creationId xmlns:a16="http://schemas.microsoft.com/office/drawing/2014/main" xmlns="" id="{995F4A71-5113-41B2-B016-E57D8537C2D3}"/>
                </a:ext>
              </a:extLst>
            </p:cNvPr>
            <p:cNvSpPr txBox="1">
              <a:spLocks noChangeArrowheads="1"/>
            </p:cNvSpPr>
            <p:nvPr/>
          </p:nvSpPr>
          <p:spPr bwMode="auto">
            <a:xfrm>
              <a:off x="2880"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grpSp>
      <p:sp>
        <p:nvSpPr>
          <p:cNvPr id="696345" name="Line 25">
            <a:extLst>
              <a:ext uri="{FF2B5EF4-FFF2-40B4-BE49-F238E27FC236}">
                <a16:creationId xmlns:a16="http://schemas.microsoft.com/office/drawing/2014/main" xmlns="" id="{57A7CCC7-BBE9-4007-8CEB-388B42EBD7D5}"/>
              </a:ext>
            </a:extLst>
          </p:cNvPr>
          <p:cNvSpPr>
            <a:spLocks noChangeShapeType="1"/>
          </p:cNvSpPr>
          <p:nvPr/>
        </p:nvSpPr>
        <p:spPr bwMode="auto">
          <a:xfrm>
            <a:off x="5791200" y="439102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6346" name="Line 26">
            <a:extLst>
              <a:ext uri="{FF2B5EF4-FFF2-40B4-BE49-F238E27FC236}">
                <a16:creationId xmlns:a16="http://schemas.microsoft.com/office/drawing/2014/main" xmlns="" id="{5C898799-4177-46A4-84E5-116EADFBEF57}"/>
              </a:ext>
            </a:extLst>
          </p:cNvPr>
          <p:cNvSpPr>
            <a:spLocks noChangeShapeType="1"/>
          </p:cNvSpPr>
          <p:nvPr/>
        </p:nvSpPr>
        <p:spPr bwMode="auto">
          <a:xfrm flipH="1">
            <a:off x="2514600" y="4633913"/>
            <a:ext cx="3276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6347" name="Line 27">
            <a:extLst>
              <a:ext uri="{FF2B5EF4-FFF2-40B4-BE49-F238E27FC236}">
                <a16:creationId xmlns:a16="http://schemas.microsoft.com/office/drawing/2014/main" xmlns="" id="{4FE31A0F-04A4-4304-82FF-19183313AB6F}"/>
              </a:ext>
            </a:extLst>
          </p:cNvPr>
          <p:cNvSpPr>
            <a:spLocks noChangeShapeType="1"/>
          </p:cNvSpPr>
          <p:nvPr/>
        </p:nvSpPr>
        <p:spPr bwMode="auto">
          <a:xfrm flipV="1">
            <a:off x="2514600" y="44053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6348" name="Rectangle 28">
            <a:extLst>
              <a:ext uri="{FF2B5EF4-FFF2-40B4-BE49-F238E27FC236}">
                <a16:creationId xmlns:a16="http://schemas.microsoft.com/office/drawing/2014/main" xmlns="" id="{21B8C90E-7D14-4457-A95F-23EF0CB69E03}"/>
              </a:ext>
            </a:extLst>
          </p:cNvPr>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30" name="Rectangle 29">
            <a:extLst>
              <a:ext uri="{FF2B5EF4-FFF2-40B4-BE49-F238E27FC236}">
                <a16:creationId xmlns:a16="http://schemas.microsoft.com/office/drawing/2014/main" xmlns="" id="{0B47975D-BC19-4AAC-8E19-2AD4D038E571}"/>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696348">
                                            <p:txEl>
                                              <p:pRg st="0" end="0"/>
                                            </p:txEl>
                                          </p:spTgt>
                                        </p:tgtEl>
                                        <p:attrNameLst>
                                          <p:attrName>style.visibility</p:attrName>
                                        </p:attrNameLst>
                                      </p:cBhvr>
                                      <p:to>
                                        <p:strVal val="visible"/>
                                      </p:to>
                                    </p:set>
                                    <p:anim calcmode="lin" valueType="num">
                                      <p:cBhvr additive="base">
                                        <p:cTn id="7" dur="500" fill="hold"/>
                                        <p:tgtEl>
                                          <p:spTgt spid="69634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48">
                                            <p:txEl>
                                              <p:pRg st="0" end="0"/>
                                            </p:txEl>
                                          </p:spTgt>
                                        </p:tgtEl>
                                        <p:attrNameLst>
                                          <p:attrName>ppt_y</p:attrName>
                                        </p:attrNameLst>
                                      </p:cBhvr>
                                      <p:tavLst>
                                        <p:tav tm="0">
                                          <p:val>
                                            <p:strVal val="#ppt_y"/>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696348">
                                            <p:txEl>
                                              <p:pRg st="1" end="1"/>
                                            </p:txEl>
                                          </p:spTgt>
                                        </p:tgtEl>
                                        <p:attrNameLst>
                                          <p:attrName>style.visibility</p:attrName>
                                        </p:attrNameLst>
                                      </p:cBhvr>
                                      <p:to>
                                        <p:strVal val="visible"/>
                                      </p:to>
                                    </p:set>
                                    <p:animEffect transition="in" filter="dissolve">
                                      <p:cBhvr>
                                        <p:cTn id="11" dur="500"/>
                                        <p:tgtEl>
                                          <p:spTgt spid="696348">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696345"/>
                                        </p:tgtEl>
                                        <p:attrNameLst>
                                          <p:attrName>style.visibility</p:attrName>
                                        </p:attrNameLst>
                                      </p:cBhvr>
                                      <p:to>
                                        <p:strVal val="visible"/>
                                      </p:to>
                                    </p:set>
                                    <p:animEffect transition="in" filter="dissolve">
                                      <p:cBhvr>
                                        <p:cTn id="16" dur="500"/>
                                        <p:tgtEl>
                                          <p:spTgt spid="696345"/>
                                        </p:tgtEl>
                                      </p:cBhvr>
                                    </p:animEffect>
                                  </p:childTnLst>
                                </p:cTn>
                              </p:par>
                              <p:par>
                                <p:cTn id="17" presetID="9" presetClass="entr" presetSubtype="0" fill="hold" nodeType="withEffect">
                                  <p:stCondLst>
                                    <p:cond delay="0"/>
                                  </p:stCondLst>
                                  <p:childTnLst>
                                    <p:set>
                                      <p:cBhvr>
                                        <p:cTn id="18" dur="1" fill="hold">
                                          <p:stCondLst>
                                            <p:cond delay="0"/>
                                          </p:stCondLst>
                                        </p:cTn>
                                        <p:tgtEl>
                                          <p:spTgt spid="696346"/>
                                        </p:tgtEl>
                                        <p:attrNameLst>
                                          <p:attrName>style.visibility</p:attrName>
                                        </p:attrNameLst>
                                      </p:cBhvr>
                                      <p:to>
                                        <p:strVal val="visible"/>
                                      </p:to>
                                    </p:set>
                                    <p:animEffect transition="in" filter="dissolve">
                                      <p:cBhvr>
                                        <p:cTn id="19" dur="500"/>
                                        <p:tgtEl>
                                          <p:spTgt spid="696346"/>
                                        </p:tgtEl>
                                      </p:cBhvr>
                                    </p:animEffect>
                                  </p:childTnLst>
                                </p:cTn>
                              </p:par>
                              <p:par>
                                <p:cTn id="20" presetID="9" presetClass="entr" presetSubtype="0" fill="hold" nodeType="withEffect">
                                  <p:stCondLst>
                                    <p:cond delay="0"/>
                                  </p:stCondLst>
                                  <p:childTnLst>
                                    <p:set>
                                      <p:cBhvr>
                                        <p:cTn id="21" dur="1" fill="hold">
                                          <p:stCondLst>
                                            <p:cond delay="0"/>
                                          </p:stCondLst>
                                        </p:cTn>
                                        <p:tgtEl>
                                          <p:spTgt spid="696347"/>
                                        </p:tgtEl>
                                        <p:attrNameLst>
                                          <p:attrName>style.visibility</p:attrName>
                                        </p:attrNameLst>
                                      </p:cBhvr>
                                      <p:to>
                                        <p:strVal val="visible"/>
                                      </p:to>
                                    </p:set>
                                    <p:animEffect transition="in" filter="dissolve">
                                      <p:cBhvr>
                                        <p:cTn id="22" dur="500"/>
                                        <p:tgtEl>
                                          <p:spTgt spid="696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1" name="Text Box 3">
            <a:extLst>
              <a:ext uri="{FF2B5EF4-FFF2-40B4-BE49-F238E27FC236}">
                <a16:creationId xmlns:a16="http://schemas.microsoft.com/office/drawing/2014/main" xmlns="" id="{AE1F4181-CAC9-4BFA-A361-BE78563FBFD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88132" name="Text Box 4">
            <a:extLst>
              <a:ext uri="{FF2B5EF4-FFF2-40B4-BE49-F238E27FC236}">
                <a16:creationId xmlns:a16="http://schemas.microsoft.com/office/drawing/2014/main" xmlns="" id="{14AD442E-ADE9-42EE-A7A9-FBB4E9BA8AB7}"/>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88133" name="Text Box 5">
            <a:extLst>
              <a:ext uri="{FF2B5EF4-FFF2-40B4-BE49-F238E27FC236}">
                <a16:creationId xmlns:a16="http://schemas.microsoft.com/office/drawing/2014/main" xmlns="" id="{282293C1-AE5F-47E7-8DC9-8765497FC378}"/>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88171" name="Group 43">
            <a:extLst>
              <a:ext uri="{FF2B5EF4-FFF2-40B4-BE49-F238E27FC236}">
                <a16:creationId xmlns:a16="http://schemas.microsoft.com/office/drawing/2014/main" xmlns="" id="{2408BFB0-2722-4DEA-A013-D9FDBF227866}"/>
              </a:ext>
            </a:extLst>
          </p:cNvPr>
          <p:cNvGrpSpPr>
            <a:grpSpLocks/>
          </p:cNvGrpSpPr>
          <p:nvPr/>
        </p:nvGrpSpPr>
        <p:grpSpPr bwMode="auto">
          <a:xfrm>
            <a:off x="1676400" y="3581400"/>
            <a:ext cx="2743200" cy="823913"/>
            <a:chOff x="1344" y="2361"/>
            <a:chExt cx="1728" cy="519"/>
          </a:xfrm>
        </p:grpSpPr>
        <p:sp>
          <p:nvSpPr>
            <p:cNvPr id="688156" name="AutoShape 28">
              <a:extLst>
                <a:ext uri="{FF2B5EF4-FFF2-40B4-BE49-F238E27FC236}">
                  <a16:creationId xmlns:a16="http://schemas.microsoft.com/office/drawing/2014/main" xmlns="" id="{F805B946-4A26-45AC-960E-C0C168AC6897}"/>
                </a:ext>
              </a:extLst>
            </p:cNvPr>
            <p:cNvSpPr>
              <a:spLocks noChangeArrowheads="1"/>
            </p:cNvSpPr>
            <p:nvPr/>
          </p:nvSpPr>
          <p:spPr bwMode="auto">
            <a:xfrm>
              <a:off x="1344" y="2544"/>
              <a:ext cx="1728"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8157" name="Text Box 29">
              <a:extLst>
                <a:ext uri="{FF2B5EF4-FFF2-40B4-BE49-F238E27FC236}">
                  <a16:creationId xmlns:a16="http://schemas.microsoft.com/office/drawing/2014/main" xmlns="" id="{1BAAF567-D7FC-4868-A029-F43CD5DD6E1C}"/>
                </a:ext>
              </a:extLst>
            </p:cNvPr>
            <p:cNvSpPr txBox="1">
              <a:spLocks noChangeArrowheads="1"/>
            </p:cNvSpPr>
            <p:nvPr/>
          </p:nvSpPr>
          <p:spPr bwMode="auto">
            <a:xfrm>
              <a:off x="2064" y="236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88158" name="Text Box 30">
              <a:extLst>
                <a:ext uri="{FF2B5EF4-FFF2-40B4-BE49-F238E27FC236}">
                  <a16:creationId xmlns:a16="http://schemas.microsoft.com/office/drawing/2014/main" xmlns="" id="{88A4DB9A-C461-4E0C-BA02-7FC24BA3155A}"/>
                </a:ext>
              </a:extLst>
            </p:cNvPr>
            <p:cNvSpPr txBox="1">
              <a:spLocks noChangeArrowheads="1"/>
            </p:cNvSpPr>
            <p:nvPr/>
          </p:nvSpPr>
          <p:spPr bwMode="auto">
            <a:xfrm>
              <a:off x="1728" y="236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88159" name="Text Box 31">
              <a:extLst>
                <a:ext uri="{FF2B5EF4-FFF2-40B4-BE49-F238E27FC236}">
                  <a16:creationId xmlns:a16="http://schemas.microsoft.com/office/drawing/2014/main" xmlns="" id="{CE24E69C-CD12-42FB-BBFA-620485D2BCAD}"/>
                </a:ext>
              </a:extLst>
            </p:cNvPr>
            <p:cNvSpPr txBox="1">
              <a:spLocks noChangeArrowheads="1"/>
            </p:cNvSpPr>
            <p:nvPr/>
          </p:nvSpPr>
          <p:spPr bwMode="auto">
            <a:xfrm>
              <a:off x="1392" y="236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88160" name="Text Box 32">
              <a:extLst>
                <a:ext uri="{FF2B5EF4-FFF2-40B4-BE49-F238E27FC236}">
                  <a16:creationId xmlns:a16="http://schemas.microsoft.com/office/drawing/2014/main" xmlns="" id="{948EEB02-0861-44B8-9E6F-9A938E74F0F5}"/>
                </a:ext>
              </a:extLst>
            </p:cNvPr>
            <p:cNvSpPr txBox="1">
              <a:spLocks noChangeArrowheads="1"/>
            </p:cNvSpPr>
            <p:nvPr/>
          </p:nvSpPr>
          <p:spPr bwMode="auto">
            <a:xfrm>
              <a:off x="2736" y="236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88161" name="Text Box 33">
              <a:extLst>
                <a:ext uri="{FF2B5EF4-FFF2-40B4-BE49-F238E27FC236}">
                  <a16:creationId xmlns:a16="http://schemas.microsoft.com/office/drawing/2014/main" xmlns="" id="{E74FB5C5-3E48-42EA-A283-9D7BBE12A0AA}"/>
                </a:ext>
              </a:extLst>
            </p:cNvPr>
            <p:cNvSpPr txBox="1">
              <a:spLocks noChangeArrowheads="1"/>
            </p:cNvSpPr>
            <p:nvPr/>
          </p:nvSpPr>
          <p:spPr bwMode="auto">
            <a:xfrm>
              <a:off x="2400" y="236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88162" name="Line 34">
              <a:extLst>
                <a:ext uri="{FF2B5EF4-FFF2-40B4-BE49-F238E27FC236}">
                  <a16:creationId xmlns:a16="http://schemas.microsoft.com/office/drawing/2014/main" xmlns="" id="{83CF0043-B077-4FDC-AE77-9F46E1D9BF96}"/>
                </a:ext>
              </a:extLst>
            </p:cNvPr>
            <p:cNvSpPr>
              <a:spLocks noChangeShapeType="1"/>
            </p:cNvSpPr>
            <p:nvPr/>
          </p:nvSpPr>
          <p:spPr bwMode="auto">
            <a:xfrm>
              <a:off x="1680" y="2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8163" name="Line 35">
              <a:extLst>
                <a:ext uri="{FF2B5EF4-FFF2-40B4-BE49-F238E27FC236}">
                  <a16:creationId xmlns:a16="http://schemas.microsoft.com/office/drawing/2014/main" xmlns="" id="{236962F5-F894-4D3D-ABB7-F789C71903CE}"/>
                </a:ext>
              </a:extLst>
            </p:cNvPr>
            <p:cNvSpPr>
              <a:spLocks noChangeShapeType="1"/>
            </p:cNvSpPr>
            <p:nvPr/>
          </p:nvSpPr>
          <p:spPr bwMode="auto">
            <a:xfrm>
              <a:off x="2016" y="2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8164" name="Line 36">
              <a:extLst>
                <a:ext uri="{FF2B5EF4-FFF2-40B4-BE49-F238E27FC236}">
                  <a16:creationId xmlns:a16="http://schemas.microsoft.com/office/drawing/2014/main" xmlns="" id="{518DFF23-2950-40B4-AC37-AC8E6CEB510F}"/>
                </a:ext>
              </a:extLst>
            </p:cNvPr>
            <p:cNvSpPr>
              <a:spLocks noChangeShapeType="1"/>
            </p:cNvSpPr>
            <p:nvPr/>
          </p:nvSpPr>
          <p:spPr bwMode="auto">
            <a:xfrm>
              <a:off x="2352" y="2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8165" name="Line 37">
              <a:extLst>
                <a:ext uri="{FF2B5EF4-FFF2-40B4-BE49-F238E27FC236}">
                  <a16:creationId xmlns:a16="http://schemas.microsoft.com/office/drawing/2014/main" xmlns="" id="{C9E5BEF5-6749-441C-AC1E-C8C7F3D9FB07}"/>
                </a:ext>
              </a:extLst>
            </p:cNvPr>
            <p:cNvSpPr>
              <a:spLocks noChangeShapeType="1"/>
            </p:cNvSpPr>
            <p:nvPr/>
          </p:nvSpPr>
          <p:spPr bwMode="auto">
            <a:xfrm>
              <a:off x="2688" y="2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8166" name="Text Box 38">
              <a:extLst>
                <a:ext uri="{FF2B5EF4-FFF2-40B4-BE49-F238E27FC236}">
                  <a16:creationId xmlns:a16="http://schemas.microsoft.com/office/drawing/2014/main" xmlns="" id="{80DF67E3-216D-48CA-8BF1-031FD42137A7}"/>
                </a:ext>
              </a:extLst>
            </p:cNvPr>
            <p:cNvSpPr txBox="1">
              <a:spLocks noChangeArrowheads="1"/>
            </p:cNvSpPr>
            <p:nvPr/>
          </p:nvSpPr>
          <p:spPr bwMode="auto">
            <a:xfrm>
              <a:off x="1392" y="259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88167" name="Text Box 39">
              <a:extLst>
                <a:ext uri="{FF2B5EF4-FFF2-40B4-BE49-F238E27FC236}">
                  <a16:creationId xmlns:a16="http://schemas.microsoft.com/office/drawing/2014/main" xmlns="" id="{148BAE53-FD15-4542-BC2B-B127E4C46180}"/>
                </a:ext>
              </a:extLst>
            </p:cNvPr>
            <p:cNvSpPr txBox="1">
              <a:spLocks noChangeArrowheads="1"/>
            </p:cNvSpPr>
            <p:nvPr/>
          </p:nvSpPr>
          <p:spPr bwMode="auto">
            <a:xfrm>
              <a:off x="2352" y="259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88168" name="Text Box 40">
              <a:extLst>
                <a:ext uri="{FF2B5EF4-FFF2-40B4-BE49-F238E27FC236}">
                  <a16:creationId xmlns:a16="http://schemas.microsoft.com/office/drawing/2014/main" xmlns="" id="{0BDF1167-4D5C-4DD3-B1D9-71D76DD29C9E}"/>
                </a:ext>
              </a:extLst>
            </p:cNvPr>
            <p:cNvSpPr txBox="1">
              <a:spLocks noChangeArrowheads="1"/>
            </p:cNvSpPr>
            <p:nvPr/>
          </p:nvSpPr>
          <p:spPr bwMode="auto">
            <a:xfrm>
              <a:off x="2016" y="259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88169" name="Text Box 41">
              <a:extLst>
                <a:ext uri="{FF2B5EF4-FFF2-40B4-BE49-F238E27FC236}">
                  <a16:creationId xmlns:a16="http://schemas.microsoft.com/office/drawing/2014/main" xmlns="" id="{70693A0E-DF26-4228-989C-324CD21BA991}"/>
                </a:ext>
              </a:extLst>
            </p:cNvPr>
            <p:cNvSpPr txBox="1">
              <a:spLocks noChangeArrowheads="1"/>
            </p:cNvSpPr>
            <p:nvPr/>
          </p:nvSpPr>
          <p:spPr bwMode="auto">
            <a:xfrm>
              <a:off x="1716" y="259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88170" name="Text Box 42">
              <a:extLst>
                <a:ext uri="{FF2B5EF4-FFF2-40B4-BE49-F238E27FC236}">
                  <a16:creationId xmlns:a16="http://schemas.microsoft.com/office/drawing/2014/main" xmlns="" id="{C8A78BA1-29C1-414D-9746-93AA36A34BFE}"/>
                </a:ext>
              </a:extLst>
            </p:cNvPr>
            <p:cNvSpPr txBox="1">
              <a:spLocks noChangeArrowheads="1"/>
            </p:cNvSpPr>
            <p:nvPr/>
          </p:nvSpPr>
          <p:spPr bwMode="auto">
            <a:xfrm>
              <a:off x="2736" y="259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grpSp>
      <p:sp>
        <p:nvSpPr>
          <p:cNvPr id="688172" name="Rectangle 44">
            <a:extLst>
              <a:ext uri="{FF2B5EF4-FFF2-40B4-BE49-F238E27FC236}">
                <a16:creationId xmlns:a16="http://schemas.microsoft.com/office/drawing/2014/main" xmlns="" id="{CB4AB979-C7E9-438A-B9F5-FD1CA68B98D3}"/>
              </a:ext>
            </a:extLst>
          </p:cNvPr>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24" name="Rectangle 23">
            <a:extLst>
              <a:ext uri="{FF2B5EF4-FFF2-40B4-BE49-F238E27FC236}">
                <a16:creationId xmlns:a16="http://schemas.microsoft.com/office/drawing/2014/main" xmlns="" id="{2CA50923-366A-48A3-86CE-1E4BCE9F4C13}"/>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8171"/>
                                        </p:tgtEl>
                                        <p:attrNameLst>
                                          <p:attrName>style.visibility</p:attrName>
                                        </p:attrNameLst>
                                      </p:cBhvr>
                                      <p:to>
                                        <p:strVal val="visible"/>
                                      </p:to>
                                    </p:set>
                                    <p:animEffect transition="in" filter="dissolve">
                                      <p:cBhvr>
                                        <p:cTn id="7" dur="500"/>
                                        <p:tgtEl>
                                          <p:spTgt spid="688171"/>
                                        </p:tgtEl>
                                      </p:cBhvr>
                                    </p:animEffect>
                                  </p:childTnLst>
                                </p:cTn>
                              </p:par>
                              <p:par>
                                <p:cTn id="8" presetID="9" presetClass="exit" presetSubtype="0" fill="hold" nodeType="withEffect">
                                  <p:stCondLst>
                                    <p:cond delay="0"/>
                                  </p:stCondLst>
                                  <p:childTnLst>
                                    <p:animEffect transition="out" filter="dissolve">
                                      <p:cBhvr>
                                        <p:cTn id="9" dur="500"/>
                                        <p:tgtEl>
                                          <p:spTgt spid="688133">
                                            <p:txEl>
                                              <p:pRg st="0" end="0"/>
                                            </p:txEl>
                                          </p:spTgt>
                                        </p:tgtEl>
                                      </p:cBhvr>
                                    </p:animEffect>
                                    <p:set>
                                      <p:cBhvr>
                                        <p:cTn id="10" dur="1" fill="hold">
                                          <p:stCondLst>
                                            <p:cond delay="499"/>
                                          </p:stCondLst>
                                        </p:cTn>
                                        <p:tgtEl>
                                          <p:spTgt spid="68813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xmlns="" id="{2FC744DC-F5F9-4686-93BA-56FAF804EFF7}"/>
              </a:ext>
            </a:extLst>
          </p:cNvPr>
          <p:cNvSpPr>
            <a:spLocks noChangeArrowheads="1"/>
          </p:cNvSpPr>
          <p:nvPr/>
        </p:nvSpPr>
        <p:spPr bwMode="auto">
          <a:xfrm>
            <a:off x="1525588" y="1598613"/>
            <a:ext cx="4876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Let us now write an algorithm to implement insertion sort algorithm. </a:t>
            </a:r>
          </a:p>
          <a:p>
            <a:pPr lvl="2">
              <a:spcBef>
                <a:spcPct val="20000"/>
              </a:spcBef>
            </a:pPr>
            <a:endParaRPr lang="en-US" altLang="en-US" sz="2000"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394243" name="Text Box 3">
            <a:extLst>
              <a:ext uri="{FF2B5EF4-FFF2-40B4-BE49-F238E27FC236}">
                <a16:creationId xmlns:a16="http://schemas.microsoft.com/office/drawing/2014/main" xmlns="" id="{B63CB573-5F87-4FD4-BDC9-C30105556B7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394245" name="Text Box 5">
            <a:extLst>
              <a:ext uri="{FF2B5EF4-FFF2-40B4-BE49-F238E27FC236}">
                <a16:creationId xmlns:a16="http://schemas.microsoft.com/office/drawing/2014/main" xmlns="" id="{15C89C82-5C10-46B3-B63F-0A1454A4FB3A}"/>
              </a:ext>
            </a:extLst>
          </p:cNvPr>
          <p:cNvSpPr txBox="1">
            <a:spLocks noChangeArrowheads="1"/>
          </p:cNvSpPr>
          <p:nvPr/>
        </p:nvSpPr>
        <p:spPr bwMode="auto">
          <a:xfrm>
            <a:off x="6019800" y="1600200"/>
            <a:ext cx="28194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chemeClr val="accent2"/>
              </a:solidFill>
            </a:endParaRPr>
          </a:p>
          <a:p>
            <a:endParaRPr lang="en-IN" altLang="en-US" sz="1400">
              <a:solidFill>
                <a:schemeClr val="accent2"/>
              </a:solidFill>
            </a:endParaRPr>
          </a:p>
          <a:p>
            <a:pPr>
              <a:buFontTx/>
              <a:buAutoNum type="arabicPeriod"/>
            </a:pPr>
            <a:endParaRPr lang="en-IN" altLang="en-US" sz="1400">
              <a:solidFill>
                <a:schemeClr val="accent2"/>
              </a:solidFill>
            </a:endParaRPr>
          </a:p>
        </p:txBody>
      </p:sp>
      <p:sp>
        <p:nvSpPr>
          <p:cNvPr id="394262" name="AutoShape 22">
            <a:extLst>
              <a:ext uri="{FF2B5EF4-FFF2-40B4-BE49-F238E27FC236}">
                <a16:creationId xmlns:a16="http://schemas.microsoft.com/office/drawing/2014/main" xmlns="" id="{230BD737-5727-428C-B9B9-8566394554B3}"/>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4263" name="Text Box 23">
            <a:extLst>
              <a:ext uri="{FF2B5EF4-FFF2-40B4-BE49-F238E27FC236}">
                <a16:creationId xmlns:a16="http://schemas.microsoft.com/office/drawing/2014/main" xmlns="" id="{3CE90E0C-2235-472A-8280-514ABB32F992}"/>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94264" name="Text Box 24">
            <a:extLst>
              <a:ext uri="{FF2B5EF4-FFF2-40B4-BE49-F238E27FC236}">
                <a16:creationId xmlns:a16="http://schemas.microsoft.com/office/drawing/2014/main" xmlns="" id="{A85B6598-0377-43F0-9556-B0E8546873EB}"/>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94265" name="Text Box 25">
            <a:extLst>
              <a:ext uri="{FF2B5EF4-FFF2-40B4-BE49-F238E27FC236}">
                <a16:creationId xmlns:a16="http://schemas.microsoft.com/office/drawing/2014/main" xmlns="" id="{46EF11A6-C71E-4E80-921F-1050117BA88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94266" name="Text Box 26">
            <a:extLst>
              <a:ext uri="{FF2B5EF4-FFF2-40B4-BE49-F238E27FC236}">
                <a16:creationId xmlns:a16="http://schemas.microsoft.com/office/drawing/2014/main" xmlns="" id="{D67D730A-ADCC-4934-A76A-84B06BE9883C}"/>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94267" name="Text Box 27">
            <a:extLst>
              <a:ext uri="{FF2B5EF4-FFF2-40B4-BE49-F238E27FC236}">
                <a16:creationId xmlns:a16="http://schemas.microsoft.com/office/drawing/2014/main" xmlns="" id="{085CB5F7-F102-42AA-86FB-EF2F5DB7EEF7}"/>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94268" name="Line 28">
            <a:extLst>
              <a:ext uri="{FF2B5EF4-FFF2-40B4-BE49-F238E27FC236}">
                <a16:creationId xmlns:a16="http://schemas.microsoft.com/office/drawing/2014/main" xmlns="" id="{9E329E9F-E8B2-4BF8-925B-10F008881F23}"/>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4269" name="Line 29">
            <a:extLst>
              <a:ext uri="{FF2B5EF4-FFF2-40B4-BE49-F238E27FC236}">
                <a16:creationId xmlns:a16="http://schemas.microsoft.com/office/drawing/2014/main" xmlns="" id="{BCD1CD63-3F3C-4157-88DA-7157F8C48495}"/>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4270" name="Line 30">
            <a:extLst>
              <a:ext uri="{FF2B5EF4-FFF2-40B4-BE49-F238E27FC236}">
                <a16:creationId xmlns:a16="http://schemas.microsoft.com/office/drawing/2014/main" xmlns="" id="{8819600D-2E2E-46AA-84F7-2632BC4013C9}"/>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4271" name="Line 31">
            <a:extLst>
              <a:ext uri="{FF2B5EF4-FFF2-40B4-BE49-F238E27FC236}">
                <a16:creationId xmlns:a16="http://schemas.microsoft.com/office/drawing/2014/main" xmlns="" id="{256731A2-769C-4952-ABD1-DD4F6A9C5580}"/>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4272" name="Text Box 32">
            <a:extLst>
              <a:ext uri="{FF2B5EF4-FFF2-40B4-BE49-F238E27FC236}">
                <a16:creationId xmlns:a16="http://schemas.microsoft.com/office/drawing/2014/main" xmlns="" id="{CA2B98AC-5919-48DA-820E-75CFCB556A1B}"/>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394273" name="Text Box 33">
            <a:extLst>
              <a:ext uri="{FF2B5EF4-FFF2-40B4-BE49-F238E27FC236}">
                <a16:creationId xmlns:a16="http://schemas.microsoft.com/office/drawing/2014/main" xmlns="" id="{90B05604-634B-4133-948B-7769E0E446F6}"/>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94274" name="Text Box 34">
            <a:extLst>
              <a:ext uri="{FF2B5EF4-FFF2-40B4-BE49-F238E27FC236}">
                <a16:creationId xmlns:a16="http://schemas.microsoft.com/office/drawing/2014/main" xmlns="" id="{3EC15ACC-DCEE-40E1-955C-C0506ACA48D7}"/>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394275" name="Text Box 35">
            <a:extLst>
              <a:ext uri="{FF2B5EF4-FFF2-40B4-BE49-F238E27FC236}">
                <a16:creationId xmlns:a16="http://schemas.microsoft.com/office/drawing/2014/main" xmlns="" id="{D6337895-F9A0-4442-9552-1674E2877439}"/>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394276" name="Text Box 36">
            <a:extLst>
              <a:ext uri="{FF2B5EF4-FFF2-40B4-BE49-F238E27FC236}">
                <a16:creationId xmlns:a16="http://schemas.microsoft.com/office/drawing/2014/main" xmlns="" id="{0F8042E2-FDB1-4764-9FBA-DDDE2155CB3A}"/>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394277" name="Text Box 37">
            <a:extLst>
              <a:ext uri="{FF2B5EF4-FFF2-40B4-BE49-F238E27FC236}">
                <a16:creationId xmlns:a16="http://schemas.microsoft.com/office/drawing/2014/main" xmlns="" id="{811E9E37-EE63-4EB1-BC61-F0BDE63A259A}"/>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23" name="Rectangle 22">
            <a:extLst>
              <a:ext uri="{FF2B5EF4-FFF2-40B4-BE49-F238E27FC236}">
                <a16:creationId xmlns:a16="http://schemas.microsoft.com/office/drawing/2014/main" xmlns="" id="{9033C883-CD2A-414E-AE0E-50DF75BCD62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94242">
                                            <p:txEl>
                                              <p:pRg st="0" end="0"/>
                                            </p:txEl>
                                          </p:spTgt>
                                        </p:tgtEl>
                                        <p:attrNameLst>
                                          <p:attrName>style.visibility</p:attrName>
                                        </p:attrNameLst>
                                      </p:cBhvr>
                                      <p:to>
                                        <p:strVal val="visible"/>
                                      </p:to>
                                    </p:set>
                                    <p:animEffect transition="in" filter="dissolve">
                                      <p:cBhvr>
                                        <p:cTn id="7" dur="500"/>
                                        <p:tgtEl>
                                          <p:spTgt spid="394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4245"/>
                                        </p:tgtEl>
                                        <p:attrNameLst>
                                          <p:attrName>style.visibility</p:attrName>
                                        </p:attrNameLst>
                                      </p:cBhvr>
                                      <p:to>
                                        <p:strVal val="visible"/>
                                      </p:to>
                                    </p:set>
                                    <p:animEffect transition="in" filter="dissolve">
                                      <p:cBhvr>
                                        <p:cTn id="12" dur="500"/>
                                        <p:tgtEl>
                                          <p:spTgt spid="394245"/>
                                        </p:tgtEl>
                                      </p:cBhvr>
                                    </p:animEffect>
                                  </p:childTnLst>
                                </p:cTn>
                              </p:par>
                              <p:par>
                                <p:cTn id="13" presetID="9" presetClass="entr" presetSubtype="0" fill="hold" nodeType="withEffect">
                                  <p:stCondLst>
                                    <p:cond delay="0"/>
                                  </p:stCondLst>
                                  <p:childTnLst>
                                    <p:set>
                                      <p:cBhvr>
                                        <p:cTn id="14" dur="1" fill="hold">
                                          <p:stCondLst>
                                            <p:cond delay="0"/>
                                          </p:stCondLst>
                                        </p:cTn>
                                        <p:tgtEl>
                                          <p:spTgt spid="394262"/>
                                        </p:tgtEl>
                                        <p:attrNameLst>
                                          <p:attrName>style.visibility</p:attrName>
                                        </p:attrNameLst>
                                      </p:cBhvr>
                                      <p:to>
                                        <p:strVal val="visible"/>
                                      </p:to>
                                    </p:set>
                                    <p:animEffect transition="in" filter="dissolve">
                                      <p:cBhvr>
                                        <p:cTn id="15" dur="500"/>
                                        <p:tgtEl>
                                          <p:spTgt spid="39426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94263"/>
                                        </p:tgtEl>
                                        <p:attrNameLst>
                                          <p:attrName>style.visibility</p:attrName>
                                        </p:attrNameLst>
                                      </p:cBhvr>
                                      <p:to>
                                        <p:strVal val="visible"/>
                                      </p:to>
                                    </p:set>
                                    <p:animEffect transition="in" filter="dissolve">
                                      <p:cBhvr>
                                        <p:cTn id="18" dur="500"/>
                                        <p:tgtEl>
                                          <p:spTgt spid="39426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94264"/>
                                        </p:tgtEl>
                                        <p:attrNameLst>
                                          <p:attrName>style.visibility</p:attrName>
                                        </p:attrNameLst>
                                      </p:cBhvr>
                                      <p:to>
                                        <p:strVal val="visible"/>
                                      </p:to>
                                    </p:set>
                                    <p:animEffect transition="in" filter="dissolve">
                                      <p:cBhvr>
                                        <p:cTn id="21" dur="500"/>
                                        <p:tgtEl>
                                          <p:spTgt spid="39426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94265"/>
                                        </p:tgtEl>
                                        <p:attrNameLst>
                                          <p:attrName>style.visibility</p:attrName>
                                        </p:attrNameLst>
                                      </p:cBhvr>
                                      <p:to>
                                        <p:strVal val="visible"/>
                                      </p:to>
                                    </p:set>
                                    <p:animEffect transition="in" filter="dissolve">
                                      <p:cBhvr>
                                        <p:cTn id="24" dur="500"/>
                                        <p:tgtEl>
                                          <p:spTgt spid="39426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94266"/>
                                        </p:tgtEl>
                                        <p:attrNameLst>
                                          <p:attrName>style.visibility</p:attrName>
                                        </p:attrNameLst>
                                      </p:cBhvr>
                                      <p:to>
                                        <p:strVal val="visible"/>
                                      </p:to>
                                    </p:set>
                                    <p:animEffect transition="in" filter="dissolve">
                                      <p:cBhvr>
                                        <p:cTn id="27" dur="500"/>
                                        <p:tgtEl>
                                          <p:spTgt spid="39426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94267"/>
                                        </p:tgtEl>
                                        <p:attrNameLst>
                                          <p:attrName>style.visibility</p:attrName>
                                        </p:attrNameLst>
                                      </p:cBhvr>
                                      <p:to>
                                        <p:strVal val="visible"/>
                                      </p:to>
                                    </p:set>
                                    <p:animEffect transition="in" filter="dissolve">
                                      <p:cBhvr>
                                        <p:cTn id="30" dur="500"/>
                                        <p:tgtEl>
                                          <p:spTgt spid="394267"/>
                                        </p:tgtEl>
                                      </p:cBhvr>
                                    </p:animEffect>
                                  </p:childTnLst>
                                </p:cTn>
                              </p:par>
                              <p:par>
                                <p:cTn id="31" presetID="9" presetClass="entr" presetSubtype="0" fill="hold" nodeType="withEffect">
                                  <p:stCondLst>
                                    <p:cond delay="0"/>
                                  </p:stCondLst>
                                  <p:childTnLst>
                                    <p:set>
                                      <p:cBhvr>
                                        <p:cTn id="32" dur="1" fill="hold">
                                          <p:stCondLst>
                                            <p:cond delay="0"/>
                                          </p:stCondLst>
                                        </p:cTn>
                                        <p:tgtEl>
                                          <p:spTgt spid="394268"/>
                                        </p:tgtEl>
                                        <p:attrNameLst>
                                          <p:attrName>style.visibility</p:attrName>
                                        </p:attrNameLst>
                                      </p:cBhvr>
                                      <p:to>
                                        <p:strVal val="visible"/>
                                      </p:to>
                                    </p:set>
                                    <p:animEffect transition="in" filter="dissolve">
                                      <p:cBhvr>
                                        <p:cTn id="33" dur="500"/>
                                        <p:tgtEl>
                                          <p:spTgt spid="394268"/>
                                        </p:tgtEl>
                                      </p:cBhvr>
                                    </p:animEffect>
                                  </p:childTnLst>
                                </p:cTn>
                              </p:par>
                              <p:par>
                                <p:cTn id="34" presetID="9" presetClass="entr" presetSubtype="0" fill="hold" nodeType="withEffect">
                                  <p:stCondLst>
                                    <p:cond delay="0"/>
                                  </p:stCondLst>
                                  <p:childTnLst>
                                    <p:set>
                                      <p:cBhvr>
                                        <p:cTn id="35" dur="1" fill="hold">
                                          <p:stCondLst>
                                            <p:cond delay="0"/>
                                          </p:stCondLst>
                                        </p:cTn>
                                        <p:tgtEl>
                                          <p:spTgt spid="394269"/>
                                        </p:tgtEl>
                                        <p:attrNameLst>
                                          <p:attrName>style.visibility</p:attrName>
                                        </p:attrNameLst>
                                      </p:cBhvr>
                                      <p:to>
                                        <p:strVal val="visible"/>
                                      </p:to>
                                    </p:set>
                                    <p:animEffect transition="in" filter="dissolve">
                                      <p:cBhvr>
                                        <p:cTn id="36" dur="500"/>
                                        <p:tgtEl>
                                          <p:spTgt spid="394269"/>
                                        </p:tgtEl>
                                      </p:cBhvr>
                                    </p:animEffect>
                                  </p:childTnLst>
                                </p:cTn>
                              </p:par>
                              <p:par>
                                <p:cTn id="37" presetID="9" presetClass="entr" presetSubtype="0" fill="hold" nodeType="withEffect">
                                  <p:stCondLst>
                                    <p:cond delay="0"/>
                                  </p:stCondLst>
                                  <p:childTnLst>
                                    <p:set>
                                      <p:cBhvr>
                                        <p:cTn id="38" dur="1" fill="hold">
                                          <p:stCondLst>
                                            <p:cond delay="0"/>
                                          </p:stCondLst>
                                        </p:cTn>
                                        <p:tgtEl>
                                          <p:spTgt spid="394270"/>
                                        </p:tgtEl>
                                        <p:attrNameLst>
                                          <p:attrName>style.visibility</p:attrName>
                                        </p:attrNameLst>
                                      </p:cBhvr>
                                      <p:to>
                                        <p:strVal val="visible"/>
                                      </p:to>
                                    </p:set>
                                    <p:animEffect transition="in" filter="dissolve">
                                      <p:cBhvr>
                                        <p:cTn id="39" dur="500"/>
                                        <p:tgtEl>
                                          <p:spTgt spid="394270"/>
                                        </p:tgtEl>
                                      </p:cBhvr>
                                    </p:animEffect>
                                  </p:childTnLst>
                                </p:cTn>
                              </p:par>
                              <p:par>
                                <p:cTn id="40" presetID="9" presetClass="entr" presetSubtype="0" fill="hold" nodeType="withEffect">
                                  <p:stCondLst>
                                    <p:cond delay="0"/>
                                  </p:stCondLst>
                                  <p:childTnLst>
                                    <p:set>
                                      <p:cBhvr>
                                        <p:cTn id="41" dur="1" fill="hold">
                                          <p:stCondLst>
                                            <p:cond delay="0"/>
                                          </p:stCondLst>
                                        </p:cTn>
                                        <p:tgtEl>
                                          <p:spTgt spid="394271"/>
                                        </p:tgtEl>
                                        <p:attrNameLst>
                                          <p:attrName>style.visibility</p:attrName>
                                        </p:attrNameLst>
                                      </p:cBhvr>
                                      <p:to>
                                        <p:strVal val="visible"/>
                                      </p:to>
                                    </p:set>
                                    <p:animEffect transition="in" filter="dissolve">
                                      <p:cBhvr>
                                        <p:cTn id="42" dur="500"/>
                                        <p:tgtEl>
                                          <p:spTgt spid="394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94272"/>
                                        </p:tgtEl>
                                        <p:attrNameLst>
                                          <p:attrName>style.visibility</p:attrName>
                                        </p:attrNameLst>
                                      </p:cBhvr>
                                      <p:to>
                                        <p:strVal val="visible"/>
                                      </p:to>
                                    </p:set>
                                    <p:animEffect transition="in" filter="dissolve">
                                      <p:cBhvr>
                                        <p:cTn id="45" dur="500"/>
                                        <p:tgtEl>
                                          <p:spTgt spid="39427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94273"/>
                                        </p:tgtEl>
                                        <p:attrNameLst>
                                          <p:attrName>style.visibility</p:attrName>
                                        </p:attrNameLst>
                                      </p:cBhvr>
                                      <p:to>
                                        <p:strVal val="visible"/>
                                      </p:to>
                                    </p:set>
                                    <p:animEffect transition="in" filter="dissolve">
                                      <p:cBhvr>
                                        <p:cTn id="48" dur="500"/>
                                        <p:tgtEl>
                                          <p:spTgt spid="39427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94274"/>
                                        </p:tgtEl>
                                        <p:attrNameLst>
                                          <p:attrName>style.visibility</p:attrName>
                                        </p:attrNameLst>
                                      </p:cBhvr>
                                      <p:to>
                                        <p:strVal val="visible"/>
                                      </p:to>
                                    </p:set>
                                    <p:animEffect transition="in" filter="dissolve">
                                      <p:cBhvr>
                                        <p:cTn id="51" dur="500"/>
                                        <p:tgtEl>
                                          <p:spTgt spid="39427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94275"/>
                                        </p:tgtEl>
                                        <p:attrNameLst>
                                          <p:attrName>style.visibility</p:attrName>
                                        </p:attrNameLst>
                                      </p:cBhvr>
                                      <p:to>
                                        <p:strVal val="visible"/>
                                      </p:to>
                                    </p:set>
                                    <p:animEffect transition="in" filter="dissolve">
                                      <p:cBhvr>
                                        <p:cTn id="54" dur="500"/>
                                        <p:tgtEl>
                                          <p:spTgt spid="39427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94276"/>
                                        </p:tgtEl>
                                        <p:attrNameLst>
                                          <p:attrName>style.visibility</p:attrName>
                                        </p:attrNameLst>
                                      </p:cBhvr>
                                      <p:to>
                                        <p:strVal val="visible"/>
                                      </p:to>
                                    </p:set>
                                    <p:animEffect transition="in" filter="dissolve">
                                      <p:cBhvr>
                                        <p:cTn id="57" dur="500"/>
                                        <p:tgtEl>
                                          <p:spTgt spid="39427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94277"/>
                                        </p:tgtEl>
                                        <p:attrNameLst>
                                          <p:attrName>style.visibility</p:attrName>
                                        </p:attrNameLst>
                                      </p:cBhvr>
                                      <p:to>
                                        <p:strVal val="visible"/>
                                      </p:to>
                                    </p:set>
                                    <p:animEffect transition="in" filter="dissolve">
                                      <p:cBhvr>
                                        <p:cTn id="60" dur="500"/>
                                        <p:tgtEl>
                                          <p:spTgt spid="39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5" grpId="0"/>
      <p:bldP spid="394263" grpId="0"/>
      <p:bldP spid="394264" grpId="0"/>
      <p:bldP spid="394265" grpId="0"/>
      <p:bldP spid="394266" grpId="0"/>
      <p:bldP spid="394267" grpId="0"/>
      <p:bldP spid="394272" grpId="0"/>
      <p:bldP spid="394273" grpId="0"/>
      <p:bldP spid="394274" grpId="0"/>
      <p:bldP spid="394275" grpId="0"/>
      <p:bldP spid="394276" grpId="0"/>
      <p:bldP spid="3942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xmlns="" id="{1D74EFF3-3B4C-4136-8087-DC2D4F43E780}"/>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Bubble sort algorithm:</a:t>
            </a:r>
          </a:p>
          <a:p>
            <a:pPr lvl="1">
              <a:spcBef>
                <a:spcPct val="20000"/>
              </a:spcBef>
              <a:buFontTx/>
              <a:buBlip>
                <a:blip r:embed="rId4"/>
              </a:buBlip>
            </a:pPr>
            <a:r>
              <a:rPr lang="en-IN" altLang="en-US">
                <a:solidFill>
                  <a:schemeClr val="accent2"/>
                </a:solidFill>
                <a:cs typeface="Times New Roman" panose="02020603050405020304" pitchFamily="18" charset="0"/>
              </a:rPr>
              <a:t>Is one of the simplest sorting algorithms</a:t>
            </a:r>
          </a:p>
          <a:p>
            <a:pPr lvl="1">
              <a:spcBef>
                <a:spcPct val="20000"/>
              </a:spcBef>
              <a:buFontTx/>
              <a:buBlip>
                <a:blip r:embed="rId4"/>
              </a:buBlip>
            </a:pPr>
            <a:r>
              <a:rPr lang="en-IN" altLang="en-US">
                <a:solidFill>
                  <a:schemeClr val="accent2"/>
                </a:solidFill>
                <a:cs typeface="Times New Roman" panose="02020603050405020304" pitchFamily="18" charset="0"/>
              </a:rPr>
              <a:t>Has a quadratic order of growth and is therefore suitable for sorting small lists only</a:t>
            </a:r>
          </a:p>
          <a:p>
            <a:pPr lvl="1">
              <a:spcBef>
                <a:spcPct val="20000"/>
              </a:spcBef>
              <a:buFontTx/>
              <a:buBlip>
                <a:blip r:embed="rId4"/>
              </a:buBlip>
            </a:pPr>
            <a:r>
              <a:rPr lang="en-IN" altLang="en-US">
                <a:solidFill>
                  <a:schemeClr val="accent2"/>
                </a:solidFill>
                <a:cs typeface="Times New Roman" panose="02020603050405020304" pitchFamily="18" charset="0"/>
              </a:rPr>
              <a:t>Works by repeatedly scanning through the list, comparing adjacent elements, and swapping them if they are in the wrong order</a:t>
            </a:r>
            <a:endParaRPr lang="en-US" altLang="en-US" b="1">
              <a:solidFill>
                <a:schemeClr val="accent2"/>
              </a:solidFill>
              <a:cs typeface="Times New Roman" panose="02020603050405020304" pitchFamily="18" charset="0"/>
            </a:endParaRPr>
          </a:p>
        </p:txBody>
      </p:sp>
      <p:sp>
        <p:nvSpPr>
          <p:cNvPr id="272387" name="Text Box 3">
            <a:extLst>
              <a:ext uri="{FF2B5EF4-FFF2-40B4-BE49-F238E27FC236}">
                <a16:creationId xmlns:a16="http://schemas.microsoft.com/office/drawing/2014/main" xmlns="" id="{5C1CB7B9-A8CD-4065-9637-497983AD830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Sorting Data by Using Bubble Sort</a:t>
            </a:r>
          </a:p>
        </p:txBody>
      </p:sp>
      <p:sp>
        <p:nvSpPr>
          <p:cNvPr id="6" name="Rectangle 5">
            <a:extLst>
              <a:ext uri="{FF2B5EF4-FFF2-40B4-BE49-F238E27FC236}">
                <a16:creationId xmlns:a16="http://schemas.microsoft.com/office/drawing/2014/main" xmlns="" id="{B3DA6675-0562-4169-A16A-A7CB97703F04}"/>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2386">
                                            <p:txEl>
                                              <p:pRg st="0" end="0"/>
                                            </p:txEl>
                                          </p:spTgt>
                                        </p:tgtEl>
                                        <p:attrNameLst>
                                          <p:attrName>style.visibility</p:attrName>
                                        </p:attrNameLst>
                                      </p:cBhvr>
                                      <p:to>
                                        <p:strVal val="visible"/>
                                      </p:to>
                                    </p:set>
                                    <p:animEffect transition="in" filter="dissolve">
                                      <p:cBhvr>
                                        <p:cTn id="7" dur="500"/>
                                        <p:tgtEl>
                                          <p:spTgt spid="2723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2386">
                                            <p:txEl>
                                              <p:pRg st="1" end="1"/>
                                            </p:txEl>
                                          </p:spTgt>
                                        </p:tgtEl>
                                        <p:attrNameLst>
                                          <p:attrName>style.visibility</p:attrName>
                                        </p:attrNameLst>
                                      </p:cBhvr>
                                      <p:to>
                                        <p:strVal val="visible"/>
                                      </p:to>
                                    </p:set>
                                    <p:animEffect transition="in" filter="dissolve">
                                      <p:cBhvr>
                                        <p:cTn id="12" dur="500"/>
                                        <p:tgtEl>
                                          <p:spTgt spid="2723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72386">
                                            <p:txEl>
                                              <p:pRg st="2" end="2"/>
                                            </p:txEl>
                                          </p:spTgt>
                                        </p:tgtEl>
                                        <p:attrNameLst>
                                          <p:attrName>style.visibility</p:attrName>
                                        </p:attrNameLst>
                                      </p:cBhvr>
                                      <p:to>
                                        <p:strVal val="visible"/>
                                      </p:to>
                                    </p:set>
                                    <p:animEffect transition="in" filter="dissolve">
                                      <p:cBhvr>
                                        <p:cTn id="17" dur="500"/>
                                        <p:tgtEl>
                                          <p:spTgt spid="2723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72386">
                                            <p:txEl>
                                              <p:pRg st="3" end="3"/>
                                            </p:txEl>
                                          </p:spTgt>
                                        </p:tgtEl>
                                        <p:attrNameLst>
                                          <p:attrName>style.visibility</p:attrName>
                                        </p:attrNameLst>
                                      </p:cBhvr>
                                      <p:to>
                                        <p:strVal val="visible"/>
                                      </p:to>
                                    </p:set>
                                    <p:animEffect transition="in" filter="dissolve">
                                      <p:cBhvr>
                                        <p:cTn id="22" dur="500"/>
                                        <p:tgtEl>
                                          <p:spTgt spid="2723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xmlns="" id="{D0665705-C9C4-497E-BAED-91614BD166F5}"/>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endParaRPr lang="en-US" altLang="en-US" sz="2000" b="1">
              <a:solidFill>
                <a:schemeClr val="accent2"/>
              </a:solidFill>
              <a:cs typeface="Times New Roman" panose="02020603050405020304" pitchFamily="18" charset="0"/>
            </a:endParaRPr>
          </a:p>
        </p:txBody>
      </p:sp>
      <p:sp>
        <p:nvSpPr>
          <p:cNvPr id="396291" name="Text Box 3">
            <a:extLst>
              <a:ext uri="{FF2B5EF4-FFF2-40B4-BE49-F238E27FC236}">
                <a16:creationId xmlns:a16="http://schemas.microsoft.com/office/drawing/2014/main" xmlns="" id="{D4D4820E-B392-4166-83EA-1279FDB7056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396293" name="Text Box 5">
            <a:extLst>
              <a:ext uri="{FF2B5EF4-FFF2-40B4-BE49-F238E27FC236}">
                <a16:creationId xmlns:a16="http://schemas.microsoft.com/office/drawing/2014/main" xmlns="" id="{17D16811-CAE3-491D-9BB7-CF21AE8267C6}"/>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96294" name="AutoShape 6">
            <a:extLst>
              <a:ext uri="{FF2B5EF4-FFF2-40B4-BE49-F238E27FC236}">
                <a16:creationId xmlns:a16="http://schemas.microsoft.com/office/drawing/2014/main" xmlns="" id="{E62528DC-326A-401E-ACA2-3BDF5B75FD60}"/>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6295" name="Text Box 7">
            <a:extLst>
              <a:ext uri="{FF2B5EF4-FFF2-40B4-BE49-F238E27FC236}">
                <a16:creationId xmlns:a16="http://schemas.microsoft.com/office/drawing/2014/main" xmlns="" id="{E3B695A7-769E-4779-BE7A-866748DDA32F}"/>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96296" name="Text Box 8">
            <a:extLst>
              <a:ext uri="{FF2B5EF4-FFF2-40B4-BE49-F238E27FC236}">
                <a16:creationId xmlns:a16="http://schemas.microsoft.com/office/drawing/2014/main" xmlns="" id="{A04B2BC2-6572-407C-B29E-01A7B4770DBD}"/>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96297" name="Text Box 9">
            <a:extLst>
              <a:ext uri="{FF2B5EF4-FFF2-40B4-BE49-F238E27FC236}">
                <a16:creationId xmlns:a16="http://schemas.microsoft.com/office/drawing/2014/main" xmlns="" id="{1DB3F45A-8F73-4694-AF1C-21A7143C17E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96298" name="Text Box 10">
            <a:extLst>
              <a:ext uri="{FF2B5EF4-FFF2-40B4-BE49-F238E27FC236}">
                <a16:creationId xmlns:a16="http://schemas.microsoft.com/office/drawing/2014/main" xmlns="" id="{C1EBD9B1-95E1-4AC2-BCF8-3F883180C0E7}"/>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96299" name="Text Box 11">
            <a:extLst>
              <a:ext uri="{FF2B5EF4-FFF2-40B4-BE49-F238E27FC236}">
                <a16:creationId xmlns:a16="http://schemas.microsoft.com/office/drawing/2014/main" xmlns="" id="{BA229516-1BC4-484B-B4A1-1781B2CFED6F}"/>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96300" name="Line 12">
            <a:extLst>
              <a:ext uri="{FF2B5EF4-FFF2-40B4-BE49-F238E27FC236}">
                <a16:creationId xmlns:a16="http://schemas.microsoft.com/office/drawing/2014/main" xmlns="" id="{D8A4FD21-1617-46FE-BF23-7D5354D564C6}"/>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6301" name="Line 13">
            <a:extLst>
              <a:ext uri="{FF2B5EF4-FFF2-40B4-BE49-F238E27FC236}">
                <a16:creationId xmlns:a16="http://schemas.microsoft.com/office/drawing/2014/main" xmlns="" id="{FFF9388D-9FA4-4923-99C2-6FCBAAE4C710}"/>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6302" name="Line 14">
            <a:extLst>
              <a:ext uri="{FF2B5EF4-FFF2-40B4-BE49-F238E27FC236}">
                <a16:creationId xmlns:a16="http://schemas.microsoft.com/office/drawing/2014/main" xmlns="" id="{C9CD9C18-A0C3-45F7-8CB8-95CCA98BDEBF}"/>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6303" name="Line 15">
            <a:extLst>
              <a:ext uri="{FF2B5EF4-FFF2-40B4-BE49-F238E27FC236}">
                <a16:creationId xmlns:a16="http://schemas.microsoft.com/office/drawing/2014/main" xmlns="" id="{F1784B69-B3A5-41B8-8B70-E0CD51B11A45}"/>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6304" name="Text Box 16">
            <a:extLst>
              <a:ext uri="{FF2B5EF4-FFF2-40B4-BE49-F238E27FC236}">
                <a16:creationId xmlns:a16="http://schemas.microsoft.com/office/drawing/2014/main" xmlns="" id="{C24F607F-8856-4483-A9B3-DC82E26F8DEF}"/>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396305" name="Text Box 17">
            <a:extLst>
              <a:ext uri="{FF2B5EF4-FFF2-40B4-BE49-F238E27FC236}">
                <a16:creationId xmlns:a16="http://schemas.microsoft.com/office/drawing/2014/main" xmlns="" id="{46C48AFE-5D32-4BAC-B4C9-2A2D9C1E15A5}"/>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96306" name="Text Box 18">
            <a:extLst>
              <a:ext uri="{FF2B5EF4-FFF2-40B4-BE49-F238E27FC236}">
                <a16:creationId xmlns:a16="http://schemas.microsoft.com/office/drawing/2014/main" xmlns="" id="{1E86DE46-12CE-4192-8D1F-9C13A17E6F11}"/>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396307" name="Text Box 19">
            <a:extLst>
              <a:ext uri="{FF2B5EF4-FFF2-40B4-BE49-F238E27FC236}">
                <a16:creationId xmlns:a16="http://schemas.microsoft.com/office/drawing/2014/main" xmlns="" id="{FD635DBD-89DF-4C3F-B0BD-089898E308CE}"/>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396308" name="Text Box 20">
            <a:extLst>
              <a:ext uri="{FF2B5EF4-FFF2-40B4-BE49-F238E27FC236}">
                <a16:creationId xmlns:a16="http://schemas.microsoft.com/office/drawing/2014/main" xmlns="" id="{3AE3E1DB-0CF9-4D3F-A44F-BD73400DCBE9}"/>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396309" name="Text Box 21">
            <a:extLst>
              <a:ext uri="{FF2B5EF4-FFF2-40B4-BE49-F238E27FC236}">
                <a16:creationId xmlns:a16="http://schemas.microsoft.com/office/drawing/2014/main" xmlns="" id="{7D7B45BF-B88E-44FB-A020-EDDBB1BA50CF}"/>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23" name="Rectangle 22">
            <a:extLst>
              <a:ext uri="{FF2B5EF4-FFF2-40B4-BE49-F238E27FC236}">
                <a16:creationId xmlns:a16="http://schemas.microsoft.com/office/drawing/2014/main" xmlns="" id="{6421E55F-D244-481D-9E96-25DBD83E56C3}"/>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96290">
                                            <p:txEl>
                                              <p:pRg st="0" end="0"/>
                                            </p:txEl>
                                          </p:spTgt>
                                        </p:tgtEl>
                                        <p:attrNameLst>
                                          <p:attrName>style.visibility</p:attrName>
                                        </p:attrNameLst>
                                      </p:cBhvr>
                                      <p:to>
                                        <p:strVal val="visible"/>
                                      </p:to>
                                    </p:set>
                                    <p:animEffect transition="in" filter="dissolve">
                                      <p:cBhvr>
                                        <p:cTn id="7" dur="500"/>
                                        <p:tgtEl>
                                          <p:spTgt spid="3962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6290">
                                            <p:txEl>
                                              <p:pRg st="1" end="1"/>
                                            </p:txEl>
                                          </p:spTgt>
                                        </p:tgtEl>
                                        <p:attrNameLst>
                                          <p:attrName>style.visibility</p:attrName>
                                        </p:attrNameLst>
                                      </p:cBhvr>
                                      <p:to>
                                        <p:strVal val="visible"/>
                                      </p:to>
                                    </p:set>
                                    <p:animEffect transition="in" filter="dissolve">
                                      <p:cBhvr>
                                        <p:cTn id="12" dur="500"/>
                                        <p:tgtEl>
                                          <p:spTgt spid="3962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xmlns="" id="{9DC1C38A-E209-4A02-8FB4-B00334C018C2}"/>
              </a:ext>
            </a:extLst>
          </p:cNvPr>
          <p:cNvSpPr>
            <a:spLocks noChangeArrowheads="1"/>
          </p:cNvSpPr>
          <p:nvPr/>
        </p:nvSpPr>
        <p:spPr bwMode="auto">
          <a:xfrm>
            <a:off x="1525588" y="1598613"/>
            <a:ext cx="41894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endParaRPr lang="en-US" altLang="en-US" sz="2000" b="1">
              <a:solidFill>
                <a:schemeClr val="accent2"/>
              </a:solidFill>
              <a:cs typeface="Times New Roman" panose="02020603050405020304" pitchFamily="18" charset="0"/>
            </a:endParaRPr>
          </a:p>
        </p:txBody>
      </p:sp>
      <p:sp>
        <p:nvSpPr>
          <p:cNvPr id="398339" name="Text Box 3">
            <a:extLst>
              <a:ext uri="{FF2B5EF4-FFF2-40B4-BE49-F238E27FC236}">
                <a16:creationId xmlns:a16="http://schemas.microsoft.com/office/drawing/2014/main" xmlns="" id="{84639B5D-7DBF-47CF-B53D-598C35D0B46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 </a:t>
            </a:r>
          </a:p>
        </p:txBody>
      </p:sp>
      <p:sp>
        <p:nvSpPr>
          <p:cNvPr id="398342" name="AutoShape 6">
            <a:extLst>
              <a:ext uri="{FF2B5EF4-FFF2-40B4-BE49-F238E27FC236}">
                <a16:creationId xmlns:a16="http://schemas.microsoft.com/office/drawing/2014/main" xmlns="" id="{76EFB869-B5E7-4A28-8949-939A106203D5}"/>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8343" name="Text Box 7">
            <a:extLst>
              <a:ext uri="{FF2B5EF4-FFF2-40B4-BE49-F238E27FC236}">
                <a16:creationId xmlns:a16="http://schemas.microsoft.com/office/drawing/2014/main" xmlns="" id="{7B03FC60-2F0C-4098-9EED-F8C299E5EA4A}"/>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98344" name="Text Box 8">
            <a:extLst>
              <a:ext uri="{FF2B5EF4-FFF2-40B4-BE49-F238E27FC236}">
                <a16:creationId xmlns:a16="http://schemas.microsoft.com/office/drawing/2014/main" xmlns="" id="{07C9EB65-80FF-435B-9D33-7E49908EDC98}"/>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98345" name="Text Box 9">
            <a:extLst>
              <a:ext uri="{FF2B5EF4-FFF2-40B4-BE49-F238E27FC236}">
                <a16:creationId xmlns:a16="http://schemas.microsoft.com/office/drawing/2014/main" xmlns="" id="{E8E014BD-E7F9-496A-935E-CA1EA8303CEB}"/>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98346" name="Text Box 10">
            <a:extLst>
              <a:ext uri="{FF2B5EF4-FFF2-40B4-BE49-F238E27FC236}">
                <a16:creationId xmlns:a16="http://schemas.microsoft.com/office/drawing/2014/main" xmlns="" id="{044E01FB-E170-45E8-B274-4DC8E6A56A58}"/>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98347" name="Text Box 11">
            <a:extLst>
              <a:ext uri="{FF2B5EF4-FFF2-40B4-BE49-F238E27FC236}">
                <a16:creationId xmlns:a16="http://schemas.microsoft.com/office/drawing/2014/main" xmlns="" id="{64FEDB6F-C4A2-4280-A11B-6051CE27B61F}"/>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98348" name="Line 12">
            <a:extLst>
              <a:ext uri="{FF2B5EF4-FFF2-40B4-BE49-F238E27FC236}">
                <a16:creationId xmlns:a16="http://schemas.microsoft.com/office/drawing/2014/main" xmlns="" id="{0B8ACCE4-353E-4C94-87BA-FF6E5BE0234D}"/>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8349" name="Line 13">
            <a:extLst>
              <a:ext uri="{FF2B5EF4-FFF2-40B4-BE49-F238E27FC236}">
                <a16:creationId xmlns:a16="http://schemas.microsoft.com/office/drawing/2014/main" xmlns="" id="{9430F358-BA69-4325-9C53-41E653F7558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8350" name="Line 14">
            <a:extLst>
              <a:ext uri="{FF2B5EF4-FFF2-40B4-BE49-F238E27FC236}">
                <a16:creationId xmlns:a16="http://schemas.microsoft.com/office/drawing/2014/main" xmlns="" id="{99B2D41A-668B-4BA4-9AD6-C0E50922E430}"/>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8351" name="Line 15">
            <a:extLst>
              <a:ext uri="{FF2B5EF4-FFF2-40B4-BE49-F238E27FC236}">
                <a16:creationId xmlns:a16="http://schemas.microsoft.com/office/drawing/2014/main" xmlns="" id="{E49ACF0E-0999-4CA4-A3A9-EEE80440F1B4}"/>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8352" name="Text Box 16">
            <a:extLst>
              <a:ext uri="{FF2B5EF4-FFF2-40B4-BE49-F238E27FC236}">
                <a16:creationId xmlns:a16="http://schemas.microsoft.com/office/drawing/2014/main" xmlns="" id="{62E6B59E-5E53-4654-8319-E7181E1B4338}"/>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398353" name="Text Box 17">
            <a:extLst>
              <a:ext uri="{FF2B5EF4-FFF2-40B4-BE49-F238E27FC236}">
                <a16:creationId xmlns:a16="http://schemas.microsoft.com/office/drawing/2014/main" xmlns="" id="{34EA723E-8087-4733-BB5A-9E911A6DF241}"/>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98354" name="Text Box 18">
            <a:extLst>
              <a:ext uri="{FF2B5EF4-FFF2-40B4-BE49-F238E27FC236}">
                <a16:creationId xmlns:a16="http://schemas.microsoft.com/office/drawing/2014/main" xmlns="" id="{7FA753CC-99B6-4AFD-862F-67FA0D4FAD80}"/>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398355" name="Text Box 19">
            <a:extLst>
              <a:ext uri="{FF2B5EF4-FFF2-40B4-BE49-F238E27FC236}">
                <a16:creationId xmlns:a16="http://schemas.microsoft.com/office/drawing/2014/main" xmlns="" id="{B393E6C2-E3F8-4BB4-8647-7A048BD863D8}"/>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398356" name="Text Box 20">
            <a:extLst>
              <a:ext uri="{FF2B5EF4-FFF2-40B4-BE49-F238E27FC236}">
                <a16:creationId xmlns:a16="http://schemas.microsoft.com/office/drawing/2014/main" xmlns="" id="{C20F4097-0D25-4D1C-B085-F894259C4D59}"/>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398357" name="Text Box 21">
            <a:extLst>
              <a:ext uri="{FF2B5EF4-FFF2-40B4-BE49-F238E27FC236}">
                <a16:creationId xmlns:a16="http://schemas.microsoft.com/office/drawing/2014/main" xmlns="" id="{73470B3D-76FC-4B79-B23C-E57A3642787E}"/>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398358" name="Line 22">
            <a:extLst>
              <a:ext uri="{FF2B5EF4-FFF2-40B4-BE49-F238E27FC236}">
                <a16:creationId xmlns:a16="http://schemas.microsoft.com/office/drawing/2014/main" xmlns="" id="{E458A006-7A2D-4910-819A-A9B348761350}"/>
              </a:ext>
            </a:extLst>
          </p:cNvPr>
          <p:cNvSpPr>
            <a:spLocks noChangeShapeType="1"/>
          </p:cNvSpPr>
          <p:nvPr/>
        </p:nvSpPr>
        <p:spPr bwMode="auto">
          <a:xfrm flipV="1">
            <a:off x="29210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8359" name="Text Box 23">
            <a:extLst>
              <a:ext uri="{FF2B5EF4-FFF2-40B4-BE49-F238E27FC236}">
                <a16:creationId xmlns:a16="http://schemas.microsoft.com/office/drawing/2014/main" xmlns="" id="{1D4D14B0-2CF9-447C-A13C-33686EE0524B}"/>
              </a:ext>
            </a:extLst>
          </p:cNvPr>
          <p:cNvSpPr txBox="1">
            <a:spLocks noChangeArrowheads="1"/>
          </p:cNvSpPr>
          <p:nvPr/>
        </p:nvSpPr>
        <p:spPr bwMode="auto">
          <a:xfrm>
            <a:off x="28194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398360" name="Text Box 24">
            <a:extLst>
              <a:ext uri="{FF2B5EF4-FFF2-40B4-BE49-F238E27FC236}">
                <a16:creationId xmlns:a16="http://schemas.microsoft.com/office/drawing/2014/main" xmlns="" id="{B93D1C67-D31F-4EEC-A3C5-798FAD2C9275}"/>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xmlns="" id="{32DB2EA6-30B4-4107-828D-E41E5A5D376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98359"/>
                                        </p:tgtEl>
                                        <p:attrNameLst>
                                          <p:attrName>style.visibility</p:attrName>
                                        </p:attrNameLst>
                                      </p:cBhvr>
                                      <p:to>
                                        <p:strVal val="visible"/>
                                      </p:to>
                                    </p:set>
                                    <p:animEffect transition="in" filter="dissolve">
                                      <p:cBhvr>
                                        <p:cTn id="7" dur="500"/>
                                        <p:tgtEl>
                                          <p:spTgt spid="398359"/>
                                        </p:tgtEl>
                                      </p:cBhvr>
                                    </p:animEffect>
                                  </p:childTnLst>
                                </p:cTn>
                              </p:par>
                              <p:par>
                                <p:cTn id="8" presetID="9" presetClass="entr" presetSubtype="0" fill="hold" nodeType="withEffect">
                                  <p:stCondLst>
                                    <p:cond delay="0"/>
                                  </p:stCondLst>
                                  <p:childTnLst>
                                    <p:set>
                                      <p:cBhvr>
                                        <p:cTn id="9" dur="1" fill="hold">
                                          <p:stCondLst>
                                            <p:cond delay="0"/>
                                          </p:stCondLst>
                                        </p:cTn>
                                        <p:tgtEl>
                                          <p:spTgt spid="398358"/>
                                        </p:tgtEl>
                                        <p:attrNameLst>
                                          <p:attrName>style.visibility</p:attrName>
                                        </p:attrNameLst>
                                      </p:cBhvr>
                                      <p:to>
                                        <p:strVal val="visible"/>
                                      </p:to>
                                    </p:set>
                                    <p:animEffect transition="in" filter="dissolve">
                                      <p:cBhvr>
                                        <p:cTn id="10" dur="500"/>
                                        <p:tgtEl>
                                          <p:spTgt spid="398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5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a:extLst>
              <a:ext uri="{FF2B5EF4-FFF2-40B4-BE49-F238E27FC236}">
                <a16:creationId xmlns:a16="http://schemas.microsoft.com/office/drawing/2014/main" xmlns="" id="{D95C3305-A126-4647-BD23-AAF31AA8A45C}"/>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p>
          <a:p>
            <a:pPr lvl="1">
              <a:spcBef>
                <a:spcPct val="20000"/>
              </a:spcBef>
            </a:pPr>
            <a:r>
              <a:rPr lang="en-IN" altLang="en-US" sz="2000">
                <a:solidFill>
                  <a:schemeClr val="accent2"/>
                </a:solidFill>
                <a:cs typeface="Times New Roman" panose="02020603050405020304" pitchFamily="18" charset="0"/>
              </a:rPr>
              <a:t>temp = 80</a:t>
            </a:r>
            <a:endParaRPr lang="en-US" altLang="en-US" sz="2000" b="1">
              <a:solidFill>
                <a:schemeClr val="accent2"/>
              </a:solidFill>
              <a:cs typeface="Times New Roman" panose="02020603050405020304" pitchFamily="18" charset="0"/>
            </a:endParaRPr>
          </a:p>
        </p:txBody>
      </p:sp>
      <p:sp>
        <p:nvSpPr>
          <p:cNvPr id="402435" name="Text Box 3">
            <a:extLst>
              <a:ext uri="{FF2B5EF4-FFF2-40B4-BE49-F238E27FC236}">
                <a16:creationId xmlns:a16="http://schemas.microsoft.com/office/drawing/2014/main" xmlns="" id="{6BE03B4D-2AD0-4505-9223-F5DFBCB9923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02437" name="Text Box 5">
            <a:extLst>
              <a:ext uri="{FF2B5EF4-FFF2-40B4-BE49-F238E27FC236}">
                <a16:creationId xmlns:a16="http://schemas.microsoft.com/office/drawing/2014/main" xmlns="" id="{A5051884-BD0D-48F2-85E4-70BEDFF21C7D}"/>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temp = arr[i]</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chemeClr val="accent2"/>
              </a:solidFill>
            </a:endParaRPr>
          </a:p>
          <a:p>
            <a:pPr>
              <a:buFontTx/>
              <a:buAutoNum type="arabicPeriod"/>
            </a:pPr>
            <a:endParaRPr lang="en-IN" altLang="en-US" sz="1400">
              <a:solidFill>
                <a:srgbClr val="0033CC"/>
              </a:solidFill>
            </a:endParaRPr>
          </a:p>
        </p:txBody>
      </p:sp>
      <p:sp>
        <p:nvSpPr>
          <p:cNvPr id="402438" name="AutoShape 6">
            <a:extLst>
              <a:ext uri="{FF2B5EF4-FFF2-40B4-BE49-F238E27FC236}">
                <a16:creationId xmlns:a16="http://schemas.microsoft.com/office/drawing/2014/main" xmlns="" id="{3609E73F-F05B-4939-ADCA-41428F60EDA2}"/>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2439" name="Text Box 7">
            <a:extLst>
              <a:ext uri="{FF2B5EF4-FFF2-40B4-BE49-F238E27FC236}">
                <a16:creationId xmlns:a16="http://schemas.microsoft.com/office/drawing/2014/main" xmlns="" id="{41755EE7-2EA6-41E9-AC82-C7C316BD161B}"/>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02440" name="Text Box 8">
            <a:extLst>
              <a:ext uri="{FF2B5EF4-FFF2-40B4-BE49-F238E27FC236}">
                <a16:creationId xmlns:a16="http://schemas.microsoft.com/office/drawing/2014/main" xmlns="" id="{1E7E0F34-27E8-4400-98B1-06E667C595B0}"/>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02441" name="Text Box 9">
            <a:extLst>
              <a:ext uri="{FF2B5EF4-FFF2-40B4-BE49-F238E27FC236}">
                <a16:creationId xmlns:a16="http://schemas.microsoft.com/office/drawing/2014/main" xmlns="" id="{B8D1AAEB-ED74-4A31-A1F6-47C8D9191E1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02442" name="Text Box 10">
            <a:extLst>
              <a:ext uri="{FF2B5EF4-FFF2-40B4-BE49-F238E27FC236}">
                <a16:creationId xmlns:a16="http://schemas.microsoft.com/office/drawing/2014/main" xmlns="" id="{13771E28-5A0D-48DA-A985-47EE4AF47DCF}"/>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02443" name="Text Box 11">
            <a:extLst>
              <a:ext uri="{FF2B5EF4-FFF2-40B4-BE49-F238E27FC236}">
                <a16:creationId xmlns:a16="http://schemas.microsoft.com/office/drawing/2014/main" xmlns="" id="{EC6041FA-D9BC-4049-AF49-E67E48DDD47D}"/>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02444" name="Line 12">
            <a:extLst>
              <a:ext uri="{FF2B5EF4-FFF2-40B4-BE49-F238E27FC236}">
                <a16:creationId xmlns:a16="http://schemas.microsoft.com/office/drawing/2014/main" xmlns="" id="{D5CE8984-4C24-436D-AC16-8932D7CD330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2445" name="Line 13">
            <a:extLst>
              <a:ext uri="{FF2B5EF4-FFF2-40B4-BE49-F238E27FC236}">
                <a16:creationId xmlns:a16="http://schemas.microsoft.com/office/drawing/2014/main" xmlns="" id="{AD6515CB-1ED5-4814-9603-040AC3BFE9CB}"/>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2446" name="Line 14">
            <a:extLst>
              <a:ext uri="{FF2B5EF4-FFF2-40B4-BE49-F238E27FC236}">
                <a16:creationId xmlns:a16="http://schemas.microsoft.com/office/drawing/2014/main" xmlns="" id="{AE79456C-896C-4B53-B0EB-67E456772522}"/>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2447" name="Line 15">
            <a:extLst>
              <a:ext uri="{FF2B5EF4-FFF2-40B4-BE49-F238E27FC236}">
                <a16:creationId xmlns:a16="http://schemas.microsoft.com/office/drawing/2014/main" xmlns="" id="{B6B55F9D-39DB-493A-83E3-8DE9A660743E}"/>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2448" name="Text Box 16">
            <a:extLst>
              <a:ext uri="{FF2B5EF4-FFF2-40B4-BE49-F238E27FC236}">
                <a16:creationId xmlns:a16="http://schemas.microsoft.com/office/drawing/2014/main" xmlns="" id="{C70EF3A9-0826-4E9F-AB7D-E90C24E89CE8}"/>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02449" name="Text Box 17">
            <a:extLst>
              <a:ext uri="{FF2B5EF4-FFF2-40B4-BE49-F238E27FC236}">
                <a16:creationId xmlns:a16="http://schemas.microsoft.com/office/drawing/2014/main" xmlns="" id="{5605C703-621D-4FF0-9230-76C745385C4E}"/>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02450" name="Text Box 18">
            <a:extLst>
              <a:ext uri="{FF2B5EF4-FFF2-40B4-BE49-F238E27FC236}">
                <a16:creationId xmlns:a16="http://schemas.microsoft.com/office/drawing/2014/main" xmlns="" id="{BE8B2431-BD26-4CA7-9A2C-401A26F99E48}"/>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02451" name="Text Box 19">
            <a:extLst>
              <a:ext uri="{FF2B5EF4-FFF2-40B4-BE49-F238E27FC236}">
                <a16:creationId xmlns:a16="http://schemas.microsoft.com/office/drawing/2014/main" xmlns="" id="{50AC1933-FB01-48D7-9142-4BF0717B76A9}"/>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02452" name="Text Box 20">
            <a:extLst>
              <a:ext uri="{FF2B5EF4-FFF2-40B4-BE49-F238E27FC236}">
                <a16:creationId xmlns:a16="http://schemas.microsoft.com/office/drawing/2014/main" xmlns="" id="{159AF3CF-C4E3-4543-9CA8-F8C626DD7B83}"/>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02453" name="Text Box 21">
            <a:extLst>
              <a:ext uri="{FF2B5EF4-FFF2-40B4-BE49-F238E27FC236}">
                <a16:creationId xmlns:a16="http://schemas.microsoft.com/office/drawing/2014/main" xmlns="" id="{7EB0607D-935B-4488-9628-832DBAC61B70}"/>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02454" name="Line 22">
            <a:extLst>
              <a:ext uri="{FF2B5EF4-FFF2-40B4-BE49-F238E27FC236}">
                <a16:creationId xmlns:a16="http://schemas.microsoft.com/office/drawing/2014/main" xmlns="" id="{747DF010-FB67-452F-8C50-A9BA8DE90366}"/>
              </a:ext>
            </a:extLst>
          </p:cNvPr>
          <p:cNvSpPr>
            <a:spLocks noChangeShapeType="1"/>
          </p:cNvSpPr>
          <p:nvPr/>
        </p:nvSpPr>
        <p:spPr bwMode="auto">
          <a:xfrm flipV="1">
            <a:off x="29210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2455" name="Text Box 23">
            <a:extLst>
              <a:ext uri="{FF2B5EF4-FFF2-40B4-BE49-F238E27FC236}">
                <a16:creationId xmlns:a16="http://schemas.microsoft.com/office/drawing/2014/main" xmlns="" id="{3606BE2B-11A7-4604-9DDA-434A222AFDA5}"/>
              </a:ext>
            </a:extLst>
          </p:cNvPr>
          <p:cNvSpPr txBox="1">
            <a:spLocks noChangeArrowheads="1"/>
          </p:cNvSpPr>
          <p:nvPr/>
        </p:nvSpPr>
        <p:spPr bwMode="auto">
          <a:xfrm>
            <a:off x="28194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25" name="Rectangle 24">
            <a:extLst>
              <a:ext uri="{FF2B5EF4-FFF2-40B4-BE49-F238E27FC236}">
                <a16:creationId xmlns:a16="http://schemas.microsoft.com/office/drawing/2014/main" xmlns="" id="{961A83ED-D64A-4B38-8260-3FDE714C917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2434">
                                            <p:txEl>
                                              <p:pRg st="2" end="2"/>
                                            </p:txEl>
                                          </p:spTgt>
                                        </p:tgtEl>
                                        <p:attrNameLst>
                                          <p:attrName>style.visibility</p:attrName>
                                        </p:attrNameLst>
                                      </p:cBhvr>
                                      <p:to>
                                        <p:strVal val="visible"/>
                                      </p:to>
                                    </p:set>
                                    <p:animEffect transition="in" filter="dissolve">
                                      <p:cBhvr>
                                        <p:cTn id="7" dur="500"/>
                                        <p:tgtEl>
                                          <p:spTgt spid="402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xmlns="" id="{99E27559-883B-44B8-941E-B001AD111E26}"/>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p>
          <a:p>
            <a:pPr lvl="1">
              <a:spcBef>
                <a:spcPct val="20000"/>
              </a:spcBef>
            </a:pPr>
            <a:r>
              <a:rPr lang="en-IN" altLang="en-US" sz="2000">
                <a:solidFill>
                  <a:schemeClr val="accent2"/>
                </a:solidFill>
                <a:cs typeface="Times New Roman" panose="02020603050405020304" pitchFamily="18" charset="0"/>
              </a:rPr>
              <a:t>temp = 80</a:t>
            </a:r>
            <a:endParaRPr lang="en-US" altLang="en-US" b="1">
              <a:solidFill>
                <a:schemeClr val="accent2"/>
              </a:solidFill>
              <a:cs typeface="Times New Roman" panose="02020603050405020304" pitchFamily="18" charset="0"/>
            </a:endParaRPr>
          </a:p>
        </p:txBody>
      </p:sp>
      <p:sp>
        <p:nvSpPr>
          <p:cNvPr id="400387" name="Text Box 3">
            <a:extLst>
              <a:ext uri="{FF2B5EF4-FFF2-40B4-BE49-F238E27FC236}">
                <a16:creationId xmlns:a16="http://schemas.microsoft.com/office/drawing/2014/main" xmlns="" id="{A9D95475-E43E-464D-AC1E-BBF93C4C75D8}"/>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00390" name="AutoShape 6">
            <a:extLst>
              <a:ext uri="{FF2B5EF4-FFF2-40B4-BE49-F238E27FC236}">
                <a16:creationId xmlns:a16="http://schemas.microsoft.com/office/drawing/2014/main" xmlns="" id="{3D947AA4-57BB-469F-B0A9-480B03DAFCE3}"/>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0391" name="Text Box 7">
            <a:extLst>
              <a:ext uri="{FF2B5EF4-FFF2-40B4-BE49-F238E27FC236}">
                <a16:creationId xmlns:a16="http://schemas.microsoft.com/office/drawing/2014/main" xmlns="" id="{F3E20587-A10F-463D-BAA9-44460C13BE06}"/>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00392" name="Text Box 8">
            <a:extLst>
              <a:ext uri="{FF2B5EF4-FFF2-40B4-BE49-F238E27FC236}">
                <a16:creationId xmlns:a16="http://schemas.microsoft.com/office/drawing/2014/main" xmlns="" id="{A2C3BA0A-1C04-4269-A400-AA8C431F4769}"/>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00393" name="Text Box 9">
            <a:extLst>
              <a:ext uri="{FF2B5EF4-FFF2-40B4-BE49-F238E27FC236}">
                <a16:creationId xmlns:a16="http://schemas.microsoft.com/office/drawing/2014/main" xmlns="" id="{CEF2EFC2-90F5-4E29-8B2A-D95011CF128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00394" name="Text Box 10">
            <a:extLst>
              <a:ext uri="{FF2B5EF4-FFF2-40B4-BE49-F238E27FC236}">
                <a16:creationId xmlns:a16="http://schemas.microsoft.com/office/drawing/2014/main" xmlns="" id="{500685C1-55CD-4845-B0EA-5B621EC4E4A4}"/>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00395" name="Text Box 11">
            <a:extLst>
              <a:ext uri="{FF2B5EF4-FFF2-40B4-BE49-F238E27FC236}">
                <a16:creationId xmlns:a16="http://schemas.microsoft.com/office/drawing/2014/main" xmlns="" id="{A4C96B1F-5D08-4F40-86B5-CAC7AA300659}"/>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00396" name="Line 12">
            <a:extLst>
              <a:ext uri="{FF2B5EF4-FFF2-40B4-BE49-F238E27FC236}">
                <a16:creationId xmlns:a16="http://schemas.microsoft.com/office/drawing/2014/main" xmlns="" id="{5B2C01C9-14E9-4C8F-AEC1-CB411DDE0C2C}"/>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0397" name="Line 13">
            <a:extLst>
              <a:ext uri="{FF2B5EF4-FFF2-40B4-BE49-F238E27FC236}">
                <a16:creationId xmlns:a16="http://schemas.microsoft.com/office/drawing/2014/main" xmlns="" id="{B5B30908-01BA-464D-9675-AAAB10608458}"/>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0398" name="Line 14">
            <a:extLst>
              <a:ext uri="{FF2B5EF4-FFF2-40B4-BE49-F238E27FC236}">
                <a16:creationId xmlns:a16="http://schemas.microsoft.com/office/drawing/2014/main" xmlns="" id="{CFA0193C-3432-4EE0-8F03-74B1FD763EA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0399" name="Line 15">
            <a:extLst>
              <a:ext uri="{FF2B5EF4-FFF2-40B4-BE49-F238E27FC236}">
                <a16:creationId xmlns:a16="http://schemas.microsoft.com/office/drawing/2014/main" xmlns="" id="{B7063022-B1A2-4CB8-99D7-7175D6DF3EDB}"/>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0400" name="Text Box 16">
            <a:extLst>
              <a:ext uri="{FF2B5EF4-FFF2-40B4-BE49-F238E27FC236}">
                <a16:creationId xmlns:a16="http://schemas.microsoft.com/office/drawing/2014/main" xmlns="" id="{7ED3EC43-9B1A-4C38-8A28-0E279B5677C3}"/>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00401" name="Text Box 17">
            <a:extLst>
              <a:ext uri="{FF2B5EF4-FFF2-40B4-BE49-F238E27FC236}">
                <a16:creationId xmlns:a16="http://schemas.microsoft.com/office/drawing/2014/main" xmlns="" id="{A4B4848E-7B35-4A5C-AE7A-0D475112B214}"/>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00402" name="Text Box 18">
            <a:extLst>
              <a:ext uri="{FF2B5EF4-FFF2-40B4-BE49-F238E27FC236}">
                <a16:creationId xmlns:a16="http://schemas.microsoft.com/office/drawing/2014/main" xmlns="" id="{F1F65AFC-E98F-4F8E-878B-4CCA20A8E0F3}"/>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00403" name="Text Box 19">
            <a:extLst>
              <a:ext uri="{FF2B5EF4-FFF2-40B4-BE49-F238E27FC236}">
                <a16:creationId xmlns:a16="http://schemas.microsoft.com/office/drawing/2014/main" xmlns="" id="{361EE643-69C3-4D15-A002-6CFD6A8108AB}"/>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00404" name="Text Box 20">
            <a:extLst>
              <a:ext uri="{FF2B5EF4-FFF2-40B4-BE49-F238E27FC236}">
                <a16:creationId xmlns:a16="http://schemas.microsoft.com/office/drawing/2014/main" xmlns="" id="{86E420CD-34F3-445D-97E6-4648A0CFD40B}"/>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00405" name="Text Box 21">
            <a:extLst>
              <a:ext uri="{FF2B5EF4-FFF2-40B4-BE49-F238E27FC236}">
                <a16:creationId xmlns:a16="http://schemas.microsoft.com/office/drawing/2014/main" xmlns="" id="{44024284-16CE-48DE-A345-ABD9A991376F}"/>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00406" name="Line 22">
            <a:extLst>
              <a:ext uri="{FF2B5EF4-FFF2-40B4-BE49-F238E27FC236}">
                <a16:creationId xmlns:a16="http://schemas.microsoft.com/office/drawing/2014/main" xmlns="" id="{8BA248C5-CB0C-46B6-9013-B34A57ED6D2F}"/>
              </a:ext>
            </a:extLst>
          </p:cNvPr>
          <p:cNvSpPr>
            <a:spLocks noChangeShapeType="1"/>
          </p:cNvSpPr>
          <p:nvPr/>
        </p:nvSpPr>
        <p:spPr bwMode="auto">
          <a:xfrm flipV="1">
            <a:off x="29210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0407" name="Text Box 23">
            <a:extLst>
              <a:ext uri="{FF2B5EF4-FFF2-40B4-BE49-F238E27FC236}">
                <a16:creationId xmlns:a16="http://schemas.microsoft.com/office/drawing/2014/main" xmlns="" id="{07C661DD-6CC0-4303-86B6-A4E163B9DE79}"/>
              </a:ext>
            </a:extLst>
          </p:cNvPr>
          <p:cNvSpPr txBox="1">
            <a:spLocks noChangeArrowheads="1"/>
          </p:cNvSpPr>
          <p:nvPr/>
        </p:nvSpPr>
        <p:spPr bwMode="auto">
          <a:xfrm>
            <a:off x="28194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00411" name="Line 27">
            <a:extLst>
              <a:ext uri="{FF2B5EF4-FFF2-40B4-BE49-F238E27FC236}">
                <a16:creationId xmlns:a16="http://schemas.microsoft.com/office/drawing/2014/main" xmlns="" id="{9E8D3B87-D866-4E5A-8830-0A40F891999F}"/>
              </a:ext>
            </a:extLst>
          </p:cNvPr>
          <p:cNvSpPr>
            <a:spLocks noChangeShapeType="1"/>
          </p:cNvSpPr>
          <p:nvPr/>
        </p:nvSpPr>
        <p:spPr bwMode="auto">
          <a:xfrm flipV="1">
            <a:off x="2430463"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0412" name="Text Box 28">
            <a:extLst>
              <a:ext uri="{FF2B5EF4-FFF2-40B4-BE49-F238E27FC236}">
                <a16:creationId xmlns:a16="http://schemas.microsoft.com/office/drawing/2014/main" xmlns="" id="{1BFD2310-DAD5-4FEA-8F4B-F0861547BDBD}"/>
              </a:ext>
            </a:extLst>
          </p:cNvPr>
          <p:cNvSpPr txBox="1">
            <a:spLocks noChangeArrowheads="1"/>
          </p:cNvSpPr>
          <p:nvPr/>
        </p:nvSpPr>
        <p:spPr bwMode="auto">
          <a:xfrm>
            <a:off x="2328863"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00413" name="Text Box 29">
            <a:extLst>
              <a:ext uri="{FF2B5EF4-FFF2-40B4-BE49-F238E27FC236}">
                <a16:creationId xmlns:a16="http://schemas.microsoft.com/office/drawing/2014/main" xmlns="" id="{8597E2B9-F7C6-4500-88AB-4F6691370FDF}"/>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j = i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xmlns="" id="{EBA83361-20DD-4568-A2DF-80D492FC761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0412"/>
                                        </p:tgtEl>
                                        <p:attrNameLst>
                                          <p:attrName>style.visibility</p:attrName>
                                        </p:attrNameLst>
                                      </p:cBhvr>
                                      <p:to>
                                        <p:strVal val="visible"/>
                                      </p:to>
                                    </p:set>
                                    <p:animEffect transition="in" filter="dissolve">
                                      <p:cBhvr>
                                        <p:cTn id="7" dur="500"/>
                                        <p:tgtEl>
                                          <p:spTgt spid="400412"/>
                                        </p:tgtEl>
                                      </p:cBhvr>
                                    </p:animEffect>
                                  </p:childTnLst>
                                </p:cTn>
                              </p:par>
                              <p:par>
                                <p:cTn id="8" presetID="9" presetClass="entr" presetSubtype="0" fill="hold" nodeType="withEffect">
                                  <p:stCondLst>
                                    <p:cond delay="0"/>
                                  </p:stCondLst>
                                  <p:childTnLst>
                                    <p:set>
                                      <p:cBhvr>
                                        <p:cTn id="9" dur="1" fill="hold">
                                          <p:stCondLst>
                                            <p:cond delay="0"/>
                                          </p:stCondLst>
                                        </p:cTn>
                                        <p:tgtEl>
                                          <p:spTgt spid="400411"/>
                                        </p:tgtEl>
                                        <p:attrNameLst>
                                          <p:attrName>style.visibility</p:attrName>
                                        </p:attrNameLst>
                                      </p:cBhvr>
                                      <p:to>
                                        <p:strVal val="visible"/>
                                      </p:to>
                                    </p:set>
                                    <p:animEffect transition="in" filter="dissolve">
                                      <p:cBhvr>
                                        <p:cTn id="10" dur="500"/>
                                        <p:tgtEl>
                                          <p:spTgt spid="400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a:extLst>
              <a:ext uri="{FF2B5EF4-FFF2-40B4-BE49-F238E27FC236}">
                <a16:creationId xmlns:a16="http://schemas.microsoft.com/office/drawing/2014/main" xmlns="" id="{A2EED03B-4BE9-4922-A98D-C2A1C621DC44}"/>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p>
          <a:p>
            <a:pPr lvl="1">
              <a:spcBef>
                <a:spcPct val="20000"/>
              </a:spcBef>
            </a:pPr>
            <a:r>
              <a:rPr lang="en-IN" altLang="en-US" sz="2000">
                <a:solidFill>
                  <a:schemeClr val="accent2"/>
                </a:solidFill>
                <a:cs typeface="Times New Roman" panose="02020603050405020304" pitchFamily="18" charset="0"/>
              </a:rPr>
              <a:t>temp = 80</a:t>
            </a:r>
          </a:p>
          <a:p>
            <a:pPr lvl="1">
              <a:spcBef>
                <a:spcPct val="20000"/>
              </a:spcBef>
            </a:pPr>
            <a:r>
              <a:rPr lang="en-IN" altLang="en-US" sz="2000">
                <a:solidFill>
                  <a:schemeClr val="accent2"/>
                </a:solidFill>
                <a:cs typeface="Times New Roman" panose="02020603050405020304" pitchFamily="18" charset="0"/>
              </a:rPr>
              <a:t>arr[j] &lt; temp</a:t>
            </a:r>
            <a:endParaRPr lang="en-US" altLang="en-US" sz="2000" b="1">
              <a:solidFill>
                <a:schemeClr val="accent2"/>
              </a:solidFill>
              <a:cs typeface="Times New Roman" panose="02020603050405020304" pitchFamily="18" charset="0"/>
            </a:endParaRPr>
          </a:p>
        </p:txBody>
      </p:sp>
      <p:sp>
        <p:nvSpPr>
          <p:cNvPr id="404483" name="Text Box 3">
            <a:extLst>
              <a:ext uri="{FF2B5EF4-FFF2-40B4-BE49-F238E27FC236}">
                <a16:creationId xmlns:a16="http://schemas.microsoft.com/office/drawing/2014/main" xmlns="" id="{76C34E3D-C31C-4D06-A81C-FA86B0D64F7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04486" name="AutoShape 6">
            <a:extLst>
              <a:ext uri="{FF2B5EF4-FFF2-40B4-BE49-F238E27FC236}">
                <a16:creationId xmlns:a16="http://schemas.microsoft.com/office/drawing/2014/main" xmlns="" id="{736C403B-763D-45F0-A80A-D2C664FB2E09}"/>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4487" name="Text Box 7">
            <a:extLst>
              <a:ext uri="{FF2B5EF4-FFF2-40B4-BE49-F238E27FC236}">
                <a16:creationId xmlns:a16="http://schemas.microsoft.com/office/drawing/2014/main" xmlns="" id="{51F5152B-720B-4432-A69F-0993EE0E8E60}"/>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04488" name="Text Box 8">
            <a:extLst>
              <a:ext uri="{FF2B5EF4-FFF2-40B4-BE49-F238E27FC236}">
                <a16:creationId xmlns:a16="http://schemas.microsoft.com/office/drawing/2014/main" xmlns="" id="{EF5F9DC0-6689-437F-9818-02A857E98D67}"/>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04489" name="Text Box 9">
            <a:extLst>
              <a:ext uri="{FF2B5EF4-FFF2-40B4-BE49-F238E27FC236}">
                <a16:creationId xmlns:a16="http://schemas.microsoft.com/office/drawing/2014/main" xmlns="" id="{428DF2AD-1EE2-4FCE-B056-E4A1CA48F03F}"/>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04490" name="Text Box 10">
            <a:extLst>
              <a:ext uri="{FF2B5EF4-FFF2-40B4-BE49-F238E27FC236}">
                <a16:creationId xmlns:a16="http://schemas.microsoft.com/office/drawing/2014/main" xmlns="" id="{51025C28-CE34-4B45-A822-908A54BBA8CA}"/>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04491" name="Text Box 11">
            <a:extLst>
              <a:ext uri="{FF2B5EF4-FFF2-40B4-BE49-F238E27FC236}">
                <a16:creationId xmlns:a16="http://schemas.microsoft.com/office/drawing/2014/main" xmlns="" id="{CDC40E03-0F8B-4837-B230-BBF787BF3DE6}"/>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04492" name="Line 12">
            <a:extLst>
              <a:ext uri="{FF2B5EF4-FFF2-40B4-BE49-F238E27FC236}">
                <a16:creationId xmlns:a16="http://schemas.microsoft.com/office/drawing/2014/main" xmlns="" id="{56255944-28F4-484C-A63E-C42D71DF6A08}"/>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493" name="Line 13">
            <a:extLst>
              <a:ext uri="{FF2B5EF4-FFF2-40B4-BE49-F238E27FC236}">
                <a16:creationId xmlns:a16="http://schemas.microsoft.com/office/drawing/2014/main" xmlns="" id="{F11D7CEB-8CB6-4710-B4B4-44E50C89EF8B}"/>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494" name="Line 14">
            <a:extLst>
              <a:ext uri="{FF2B5EF4-FFF2-40B4-BE49-F238E27FC236}">
                <a16:creationId xmlns:a16="http://schemas.microsoft.com/office/drawing/2014/main" xmlns="" id="{0A75759B-7C74-486D-9913-ABD576B8A4CC}"/>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495" name="Line 15">
            <a:extLst>
              <a:ext uri="{FF2B5EF4-FFF2-40B4-BE49-F238E27FC236}">
                <a16:creationId xmlns:a16="http://schemas.microsoft.com/office/drawing/2014/main" xmlns="" id="{6C4602DA-6D62-4A33-8BED-7189514FD670}"/>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496" name="Text Box 16">
            <a:extLst>
              <a:ext uri="{FF2B5EF4-FFF2-40B4-BE49-F238E27FC236}">
                <a16:creationId xmlns:a16="http://schemas.microsoft.com/office/drawing/2014/main" xmlns="" id="{083BE41A-B3C0-474C-ABE0-3FF9D97BA38C}"/>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04497" name="Text Box 17">
            <a:extLst>
              <a:ext uri="{FF2B5EF4-FFF2-40B4-BE49-F238E27FC236}">
                <a16:creationId xmlns:a16="http://schemas.microsoft.com/office/drawing/2014/main" xmlns="" id="{F828A82B-630C-496E-A3BF-D21F8FE24D8D}"/>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04498" name="Text Box 18">
            <a:extLst>
              <a:ext uri="{FF2B5EF4-FFF2-40B4-BE49-F238E27FC236}">
                <a16:creationId xmlns:a16="http://schemas.microsoft.com/office/drawing/2014/main" xmlns="" id="{6F09E258-6081-48FE-A35F-70AD83FB4E49}"/>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04499" name="Text Box 19">
            <a:extLst>
              <a:ext uri="{FF2B5EF4-FFF2-40B4-BE49-F238E27FC236}">
                <a16:creationId xmlns:a16="http://schemas.microsoft.com/office/drawing/2014/main" xmlns="" id="{1EE1D094-ABD3-47EF-ABE5-4A06DCE9B58D}"/>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04500" name="Text Box 20">
            <a:extLst>
              <a:ext uri="{FF2B5EF4-FFF2-40B4-BE49-F238E27FC236}">
                <a16:creationId xmlns:a16="http://schemas.microsoft.com/office/drawing/2014/main" xmlns="" id="{A77CB2BE-21FF-4DE9-950C-6D7869E85575}"/>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04501" name="Text Box 21">
            <a:extLst>
              <a:ext uri="{FF2B5EF4-FFF2-40B4-BE49-F238E27FC236}">
                <a16:creationId xmlns:a16="http://schemas.microsoft.com/office/drawing/2014/main" xmlns="" id="{AD03FBCC-A966-4F38-863B-19492B722CE5}"/>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04502" name="Line 22">
            <a:extLst>
              <a:ext uri="{FF2B5EF4-FFF2-40B4-BE49-F238E27FC236}">
                <a16:creationId xmlns:a16="http://schemas.microsoft.com/office/drawing/2014/main" xmlns="" id="{A4C02E54-6581-46A4-ADE0-2C19B10C3380}"/>
              </a:ext>
            </a:extLst>
          </p:cNvPr>
          <p:cNvSpPr>
            <a:spLocks noChangeShapeType="1"/>
          </p:cNvSpPr>
          <p:nvPr/>
        </p:nvSpPr>
        <p:spPr bwMode="auto">
          <a:xfrm flipV="1">
            <a:off x="29210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03" name="Text Box 23">
            <a:extLst>
              <a:ext uri="{FF2B5EF4-FFF2-40B4-BE49-F238E27FC236}">
                <a16:creationId xmlns:a16="http://schemas.microsoft.com/office/drawing/2014/main" xmlns="" id="{D10367EC-07FF-4BE5-9036-7F9842F9E409}"/>
              </a:ext>
            </a:extLst>
          </p:cNvPr>
          <p:cNvSpPr txBox="1">
            <a:spLocks noChangeArrowheads="1"/>
          </p:cNvSpPr>
          <p:nvPr/>
        </p:nvSpPr>
        <p:spPr bwMode="auto">
          <a:xfrm>
            <a:off x="28194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04504" name="Line 24">
            <a:extLst>
              <a:ext uri="{FF2B5EF4-FFF2-40B4-BE49-F238E27FC236}">
                <a16:creationId xmlns:a16="http://schemas.microsoft.com/office/drawing/2014/main" xmlns="" id="{78D83DCE-E1EB-4824-9E1B-E6421069D429}"/>
              </a:ext>
            </a:extLst>
          </p:cNvPr>
          <p:cNvSpPr>
            <a:spLocks noChangeShapeType="1"/>
          </p:cNvSpPr>
          <p:nvPr/>
        </p:nvSpPr>
        <p:spPr bwMode="auto">
          <a:xfrm flipV="1">
            <a:off x="2430463"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05" name="Text Box 25">
            <a:extLst>
              <a:ext uri="{FF2B5EF4-FFF2-40B4-BE49-F238E27FC236}">
                <a16:creationId xmlns:a16="http://schemas.microsoft.com/office/drawing/2014/main" xmlns="" id="{A9E70E3B-6B1A-4151-971C-57B2E970CB63}"/>
              </a:ext>
            </a:extLst>
          </p:cNvPr>
          <p:cNvSpPr txBox="1">
            <a:spLocks noChangeArrowheads="1"/>
          </p:cNvSpPr>
          <p:nvPr/>
        </p:nvSpPr>
        <p:spPr bwMode="auto">
          <a:xfrm>
            <a:off x="2328863"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04506" name="Text Box 26">
            <a:extLst>
              <a:ext uri="{FF2B5EF4-FFF2-40B4-BE49-F238E27FC236}">
                <a16:creationId xmlns:a16="http://schemas.microsoft.com/office/drawing/2014/main" xmlns="" id="{F70CEF98-0F07-4A18-B2F4-A14CB47F796F}"/>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xmlns="" id="{2B429120-4CC9-4CBA-859F-E3487EE6E01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4482">
                                            <p:txEl>
                                              <p:pRg st="3" end="3"/>
                                            </p:txEl>
                                          </p:spTgt>
                                        </p:tgtEl>
                                        <p:attrNameLst>
                                          <p:attrName>style.visibility</p:attrName>
                                        </p:attrNameLst>
                                      </p:cBhvr>
                                      <p:to>
                                        <p:strVal val="visible"/>
                                      </p:to>
                                    </p:set>
                                    <p:animEffect transition="in" filter="dissolve">
                                      <p:cBhvr>
                                        <p:cTn id="7" dur="500"/>
                                        <p:tgtEl>
                                          <p:spTgt spid="404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xmlns="" id="{C38AAA0F-5336-44E3-8B99-0D5E3092612A}"/>
              </a:ext>
            </a:extLst>
          </p:cNvPr>
          <p:cNvSpPr>
            <a:spLocks noChangeArrowheads="1"/>
          </p:cNvSpPr>
          <p:nvPr/>
        </p:nvSpPr>
        <p:spPr bwMode="auto">
          <a:xfrm>
            <a:off x="1525588" y="1598613"/>
            <a:ext cx="4341812"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p>
          <a:p>
            <a:pPr lvl="1">
              <a:spcBef>
                <a:spcPct val="20000"/>
              </a:spcBef>
            </a:pPr>
            <a:r>
              <a:rPr lang="en-IN" altLang="en-US" sz="2000">
                <a:solidFill>
                  <a:schemeClr val="accent2"/>
                </a:solidFill>
                <a:cs typeface="Times New Roman" panose="02020603050405020304" pitchFamily="18" charset="0"/>
              </a:rPr>
              <a:t>temp = 80</a:t>
            </a:r>
          </a:p>
          <a:p>
            <a:pPr lvl="1">
              <a:spcBef>
                <a:spcPct val="20000"/>
              </a:spcBef>
            </a:pPr>
            <a:r>
              <a:rPr lang="en-IN" altLang="en-US" sz="2000">
                <a:solidFill>
                  <a:schemeClr val="accent2"/>
                </a:solidFill>
                <a:cs typeface="Times New Roman" panose="02020603050405020304" pitchFamily="18" charset="0"/>
              </a:rPr>
              <a:t>arr[j] &lt; temp</a:t>
            </a:r>
            <a:endParaRPr lang="en-US" altLang="en-US" sz="2000" b="1">
              <a:solidFill>
                <a:schemeClr val="accent2"/>
              </a:solidFill>
              <a:cs typeface="Times New Roman" panose="02020603050405020304" pitchFamily="18" charset="0"/>
            </a:endParaRPr>
          </a:p>
        </p:txBody>
      </p:sp>
      <p:sp>
        <p:nvSpPr>
          <p:cNvPr id="406531" name="Text Box 3">
            <a:extLst>
              <a:ext uri="{FF2B5EF4-FFF2-40B4-BE49-F238E27FC236}">
                <a16:creationId xmlns:a16="http://schemas.microsoft.com/office/drawing/2014/main" xmlns="" id="{57AB790D-C195-4F09-8D86-6504F298A6C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06534" name="AutoShape 6">
            <a:extLst>
              <a:ext uri="{FF2B5EF4-FFF2-40B4-BE49-F238E27FC236}">
                <a16:creationId xmlns:a16="http://schemas.microsoft.com/office/drawing/2014/main" xmlns="" id="{DA37FF81-AE08-4624-B3D4-EAB546DBA0A8}"/>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6535" name="Text Box 7">
            <a:extLst>
              <a:ext uri="{FF2B5EF4-FFF2-40B4-BE49-F238E27FC236}">
                <a16:creationId xmlns:a16="http://schemas.microsoft.com/office/drawing/2014/main" xmlns="" id="{52CD6E66-CCC8-481D-BBBE-344CE5CEE531}"/>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06536" name="Text Box 8">
            <a:extLst>
              <a:ext uri="{FF2B5EF4-FFF2-40B4-BE49-F238E27FC236}">
                <a16:creationId xmlns:a16="http://schemas.microsoft.com/office/drawing/2014/main" xmlns="" id="{4319E769-F601-4EBF-8DBB-037F132D525E}"/>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06537" name="Text Box 9">
            <a:extLst>
              <a:ext uri="{FF2B5EF4-FFF2-40B4-BE49-F238E27FC236}">
                <a16:creationId xmlns:a16="http://schemas.microsoft.com/office/drawing/2014/main" xmlns="" id="{6F9F2B81-ADE8-4BF2-BA4D-D58A4BD06EF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06538" name="Text Box 10">
            <a:extLst>
              <a:ext uri="{FF2B5EF4-FFF2-40B4-BE49-F238E27FC236}">
                <a16:creationId xmlns:a16="http://schemas.microsoft.com/office/drawing/2014/main" xmlns="" id="{AA098CAB-CED7-425A-94BC-48CBEDE5CE3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06539" name="Text Box 11">
            <a:extLst>
              <a:ext uri="{FF2B5EF4-FFF2-40B4-BE49-F238E27FC236}">
                <a16:creationId xmlns:a16="http://schemas.microsoft.com/office/drawing/2014/main" xmlns="" id="{4486D872-645B-4413-9EFC-C1476BAE4C2E}"/>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06540" name="Line 12">
            <a:extLst>
              <a:ext uri="{FF2B5EF4-FFF2-40B4-BE49-F238E27FC236}">
                <a16:creationId xmlns:a16="http://schemas.microsoft.com/office/drawing/2014/main" xmlns="" id="{EA7F8EF3-79AE-4C20-9540-AEE0AB36E9E3}"/>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41" name="Line 13">
            <a:extLst>
              <a:ext uri="{FF2B5EF4-FFF2-40B4-BE49-F238E27FC236}">
                <a16:creationId xmlns:a16="http://schemas.microsoft.com/office/drawing/2014/main" xmlns="" id="{66C6E26A-FBAD-4617-996E-5C9E562E0DF9}"/>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42" name="Line 14">
            <a:extLst>
              <a:ext uri="{FF2B5EF4-FFF2-40B4-BE49-F238E27FC236}">
                <a16:creationId xmlns:a16="http://schemas.microsoft.com/office/drawing/2014/main" xmlns="" id="{A237E3B4-7E80-4020-BD4C-F1B673FABE84}"/>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43" name="Line 15">
            <a:extLst>
              <a:ext uri="{FF2B5EF4-FFF2-40B4-BE49-F238E27FC236}">
                <a16:creationId xmlns:a16="http://schemas.microsoft.com/office/drawing/2014/main" xmlns="" id="{41DD67CA-BBC3-49B3-997F-0BBB89341880}"/>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44" name="Text Box 16">
            <a:extLst>
              <a:ext uri="{FF2B5EF4-FFF2-40B4-BE49-F238E27FC236}">
                <a16:creationId xmlns:a16="http://schemas.microsoft.com/office/drawing/2014/main" xmlns="" id="{14217ABC-B288-4868-98D8-639B841EE367}"/>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06545" name="Text Box 17">
            <a:extLst>
              <a:ext uri="{FF2B5EF4-FFF2-40B4-BE49-F238E27FC236}">
                <a16:creationId xmlns:a16="http://schemas.microsoft.com/office/drawing/2014/main" xmlns="" id="{77656549-FF09-4FA7-A42A-5D816C932D66}"/>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06546" name="Text Box 18">
            <a:extLst>
              <a:ext uri="{FF2B5EF4-FFF2-40B4-BE49-F238E27FC236}">
                <a16:creationId xmlns:a16="http://schemas.microsoft.com/office/drawing/2014/main" xmlns="" id="{BDC320D8-FFC4-47F5-BFA8-5CE503E49257}"/>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06547" name="Text Box 19">
            <a:extLst>
              <a:ext uri="{FF2B5EF4-FFF2-40B4-BE49-F238E27FC236}">
                <a16:creationId xmlns:a16="http://schemas.microsoft.com/office/drawing/2014/main" xmlns="" id="{58A5D4B2-FFE8-4EDE-8AA0-708DA93BE490}"/>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06548" name="Text Box 20">
            <a:extLst>
              <a:ext uri="{FF2B5EF4-FFF2-40B4-BE49-F238E27FC236}">
                <a16:creationId xmlns:a16="http://schemas.microsoft.com/office/drawing/2014/main" xmlns="" id="{D154E5AB-C1B8-472F-9B1D-F3B79FA78D1E}"/>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06549" name="Text Box 21">
            <a:extLst>
              <a:ext uri="{FF2B5EF4-FFF2-40B4-BE49-F238E27FC236}">
                <a16:creationId xmlns:a16="http://schemas.microsoft.com/office/drawing/2014/main" xmlns="" id="{46C9E268-8080-4204-9E18-B30BD7C70956}"/>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06550" name="Line 22">
            <a:extLst>
              <a:ext uri="{FF2B5EF4-FFF2-40B4-BE49-F238E27FC236}">
                <a16:creationId xmlns:a16="http://schemas.microsoft.com/office/drawing/2014/main" xmlns="" id="{94FEAD0D-7B09-4880-833F-C1930E80AB5A}"/>
              </a:ext>
            </a:extLst>
          </p:cNvPr>
          <p:cNvSpPr>
            <a:spLocks noChangeShapeType="1"/>
          </p:cNvSpPr>
          <p:nvPr/>
        </p:nvSpPr>
        <p:spPr bwMode="auto">
          <a:xfrm flipV="1">
            <a:off x="29210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51" name="Text Box 23">
            <a:extLst>
              <a:ext uri="{FF2B5EF4-FFF2-40B4-BE49-F238E27FC236}">
                <a16:creationId xmlns:a16="http://schemas.microsoft.com/office/drawing/2014/main" xmlns="" id="{7E7B8D8D-C967-42CB-9DD8-680465D51E5D}"/>
              </a:ext>
            </a:extLst>
          </p:cNvPr>
          <p:cNvSpPr txBox="1">
            <a:spLocks noChangeArrowheads="1"/>
          </p:cNvSpPr>
          <p:nvPr/>
        </p:nvSpPr>
        <p:spPr bwMode="auto">
          <a:xfrm>
            <a:off x="28194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06552" name="Line 24">
            <a:extLst>
              <a:ext uri="{FF2B5EF4-FFF2-40B4-BE49-F238E27FC236}">
                <a16:creationId xmlns:a16="http://schemas.microsoft.com/office/drawing/2014/main" xmlns="" id="{F2B8E5AA-92BE-436E-BFF8-7CE2AE8223FB}"/>
              </a:ext>
            </a:extLst>
          </p:cNvPr>
          <p:cNvSpPr>
            <a:spLocks noChangeShapeType="1"/>
          </p:cNvSpPr>
          <p:nvPr/>
        </p:nvSpPr>
        <p:spPr bwMode="auto">
          <a:xfrm flipV="1">
            <a:off x="2430463"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53" name="Text Box 25">
            <a:extLst>
              <a:ext uri="{FF2B5EF4-FFF2-40B4-BE49-F238E27FC236}">
                <a16:creationId xmlns:a16="http://schemas.microsoft.com/office/drawing/2014/main" xmlns="" id="{37562B27-0B0D-4A6C-83A7-1E9CFF3A77E4}"/>
              </a:ext>
            </a:extLst>
          </p:cNvPr>
          <p:cNvSpPr txBox="1">
            <a:spLocks noChangeArrowheads="1"/>
          </p:cNvSpPr>
          <p:nvPr/>
        </p:nvSpPr>
        <p:spPr bwMode="auto">
          <a:xfrm>
            <a:off x="2328863"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06554" name="Line 26">
            <a:extLst>
              <a:ext uri="{FF2B5EF4-FFF2-40B4-BE49-F238E27FC236}">
                <a16:creationId xmlns:a16="http://schemas.microsoft.com/office/drawing/2014/main" xmlns="" id="{0D490620-4139-443D-A748-799B413E710F}"/>
              </a:ext>
            </a:extLst>
          </p:cNvPr>
          <p:cNvSpPr>
            <a:spLocks noChangeShapeType="1"/>
          </p:cNvSpPr>
          <p:nvPr/>
        </p:nvSpPr>
        <p:spPr bwMode="auto">
          <a:xfrm>
            <a:off x="2676525"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55" name="Line 27">
            <a:extLst>
              <a:ext uri="{FF2B5EF4-FFF2-40B4-BE49-F238E27FC236}">
                <a16:creationId xmlns:a16="http://schemas.microsoft.com/office/drawing/2014/main" xmlns="" id="{E78DEC18-B12D-4F45-8201-0866E3FB6426}"/>
              </a:ext>
            </a:extLst>
          </p:cNvPr>
          <p:cNvSpPr>
            <a:spLocks noChangeShapeType="1"/>
          </p:cNvSpPr>
          <p:nvPr/>
        </p:nvSpPr>
        <p:spPr bwMode="auto">
          <a:xfrm>
            <a:off x="2676525"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56" name="Line 28">
            <a:extLst>
              <a:ext uri="{FF2B5EF4-FFF2-40B4-BE49-F238E27FC236}">
                <a16:creationId xmlns:a16="http://schemas.microsoft.com/office/drawing/2014/main" xmlns="" id="{954287DB-ADC4-4036-8839-D0E01522C65E}"/>
              </a:ext>
            </a:extLst>
          </p:cNvPr>
          <p:cNvSpPr>
            <a:spLocks noChangeShapeType="1"/>
          </p:cNvSpPr>
          <p:nvPr/>
        </p:nvSpPr>
        <p:spPr bwMode="auto">
          <a:xfrm flipV="1">
            <a:off x="267652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57" name="Line 29">
            <a:extLst>
              <a:ext uri="{FF2B5EF4-FFF2-40B4-BE49-F238E27FC236}">
                <a16:creationId xmlns:a16="http://schemas.microsoft.com/office/drawing/2014/main" xmlns="" id="{726A7841-D6A1-45B6-B330-2B7B1646D786}"/>
              </a:ext>
            </a:extLst>
          </p:cNvPr>
          <p:cNvSpPr>
            <a:spLocks noChangeShapeType="1"/>
          </p:cNvSpPr>
          <p:nvPr/>
        </p:nvSpPr>
        <p:spPr bwMode="auto">
          <a:xfrm flipV="1">
            <a:off x="320992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58" name="Text Box 30">
            <a:extLst>
              <a:ext uri="{FF2B5EF4-FFF2-40B4-BE49-F238E27FC236}">
                <a16:creationId xmlns:a16="http://schemas.microsoft.com/office/drawing/2014/main" xmlns="" id="{9647CF77-8C99-4790-92E0-8A490AE4B814}"/>
              </a:ext>
            </a:extLst>
          </p:cNvPr>
          <p:cNvSpPr txBox="1">
            <a:spLocks noChangeArrowheads="1"/>
          </p:cNvSpPr>
          <p:nvPr/>
        </p:nvSpPr>
        <p:spPr bwMode="auto">
          <a:xfrm>
            <a:off x="1524000" y="5486400"/>
            <a:ext cx="4114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Value temp is stored at its correct position in the sorted list</a:t>
            </a:r>
          </a:p>
        </p:txBody>
      </p:sp>
      <p:sp>
        <p:nvSpPr>
          <p:cNvPr id="406559" name="Text Box 31">
            <a:extLst>
              <a:ext uri="{FF2B5EF4-FFF2-40B4-BE49-F238E27FC236}">
                <a16:creationId xmlns:a16="http://schemas.microsoft.com/office/drawing/2014/main" xmlns="" id="{28518F7A-9B97-496D-8FBE-A958B4B0CEAC}"/>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rgbClr val="0033CC"/>
              </a:solidFill>
            </a:endParaRPr>
          </a:p>
          <a:p>
            <a:pPr>
              <a:buFontTx/>
              <a:buAutoNum type="arabicPeriod"/>
            </a:pPr>
            <a:r>
              <a:rPr lang="en-IN" altLang="en-US" sz="1400">
                <a:solidFill>
                  <a:srgbClr val="CC0000"/>
                </a:solidFill>
              </a:rPr>
              <a:t>Store temp at index j + 1</a:t>
            </a:r>
          </a:p>
          <a:p>
            <a:endParaRPr lang="en-IN" altLang="en-US" sz="1400">
              <a:solidFill>
                <a:srgbClr val="CC0000"/>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2" name="Rectangle 31">
            <a:extLst>
              <a:ext uri="{FF2B5EF4-FFF2-40B4-BE49-F238E27FC236}">
                <a16:creationId xmlns:a16="http://schemas.microsoft.com/office/drawing/2014/main" xmlns="" id="{A33ADA2C-A67F-4250-B2C8-556BF4BFC97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6555"/>
                                        </p:tgtEl>
                                        <p:attrNameLst>
                                          <p:attrName>style.visibility</p:attrName>
                                        </p:attrNameLst>
                                      </p:cBhvr>
                                      <p:to>
                                        <p:strVal val="visible"/>
                                      </p:to>
                                    </p:set>
                                    <p:animEffect transition="in" filter="dissolve">
                                      <p:cBhvr>
                                        <p:cTn id="7" dur="500"/>
                                        <p:tgtEl>
                                          <p:spTgt spid="406555"/>
                                        </p:tgtEl>
                                      </p:cBhvr>
                                    </p:animEffect>
                                  </p:childTnLst>
                                </p:cTn>
                              </p:par>
                              <p:par>
                                <p:cTn id="8" presetID="9" presetClass="entr" presetSubtype="0" fill="hold" nodeType="withEffect">
                                  <p:stCondLst>
                                    <p:cond delay="0"/>
                                  </p:stCondLst>
                                  <p:childTnLst>
                                    <p:set>
                                      <p:cBhvr>
                                        <p:cTn id="9" dur="1" fill="hold">
                                          <p:stCondLst>
                                            <p:cond delay="0"/>
                                          </p:stCondLst>
                                        </p:cTn>
                                        <p:tgtEl>
                                          <p:spTgt spid="406557"/>
                                        </p:tgtEl>
                                        <p:attrNameLst>
                                          <p:attrName>style.visibility</p:attrName>
                                        </p:attrNameLst>
                                      </p:cBhvr>
                                      <p:to>
                                        <p:strVal val="visible"/>
                                      </p:to>
                                    </p:set>
                                    <p:animEffect transition="in" filter="dissolve">
                                      <p:cBhvr>
                                        <p:cTn id="10" dur="500"/>
                                        <p:tgtEl>
                                          <p:spTgt spid="406557"/>
                                        </p:tgtEl>
                                      </p:cBhvr>
                                    </p:animEffect>
                                  </p:childTnLst>
                                </p:cTn>
                              </p:par>
                              <p:par>
                                <p:cTn id="11" presetID="9" presetClass="entr" presetSubtype="0" fill="hold" nodeType="withEffect">
                                  <p:stCondLst>
                                    <p:cond delay="0"/>
                                  </p:stCondLst>
                                  <p:childTnLst>
                                    <p:set>
                                      <p:cBhvr>
                                        <p:cTn id="12" dur="1" fill="hold">
                                          <p:stCondLst>
                                            <p:cond delay="0"/>
                                          </p:stCondLst>
                                        </p:cTn>
                                        <p:tgtEl>
                                          <p:spTgt spid="406554"/>
                                        </p:tgtEl>
                                        <p:attrNameLst>
                                          <p:attrName>style.visibility</p:attrName>
                                        </p:attrNameLst>
                                      </p:cBhvr>
                                      <p:to>
                                        <p:strVal val="visible"/>
                                      </p:to>
                                    </p:set>
                                    <p:animEffect transition="in" filter="dissolve">
                                      <p:cBhvr>
                                        <p:cTn id="13" dur="500"/>
                                        <p:tgtEl>
                                          <p:spTgt spid="406554"/>
                                        </p:tgtEl>
                                      </p:cBhvr>
                                    </p:animEffect>
                                  </p:childTnLst>
                                </p:cTn>
                              </p:par>
                              <p:par>
                                <p:cTn id="14" presetID="9" presetClass="entr" presetSubtype="0" fill="hold" nodeType="withEffect">
                                  <p:stCondLst>
                                    <p:cond delay="0"/>
                                  </p:stCondLst>
                                  <p:childTnLst>
                                    <p:set>
                                      <p:cBhvr>
                                        <p:cTn id="15" dur="1" fill="hold">
                                          <p:stCondLst>
                                            <p:cond delay="0"/>
                                          </p:stCondLst>
                                        </p:cTn>
                                        <p:tgtEl>
                                          <p:spTgt spid="406556"/>
                                        </p:tgtEl>
                                        <p:attrNameLst>
                                          <p:attrName>style.visibility</p:attrName>
                                        </p:attrNameLst>
                                      </p:cBhvr>
                                      <p:to>
                                        <p:strVal val="visible"/>
                                      </p:to>
                                    </p:set>
                                    <p:animEffect transition="in" filter="dissolve">
                                      <p:cBhvr>
                                        <p:cTn id="16" dur="500"/>
                                        <p:tgtEl>
                                          <p:spTgt spid="40655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06558"/>
                                        </p:tgtEl>
                                        <p:attrNameLst>
                                          <p:attrName>style.visibility</p:attrName>
                                        </p:attrNameLst>
                                      </p:cBhvr>
                                      <p:to>
                                        <p:strVal val="visible"/>
                                      </p:to>
                                    </p:set>
                                    <p:animEffect transition="in" filter="dissolve">
                                      <p:cBhvr>
                                        <p:cTn id="19" dur="500"/>
                                        <p:tgtEl>
                                          <p:spTgt spid="406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5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a:extLst>
              <a:ext uri="{FF2B5EF4-FFF2-40B4-BE49-F238E27FC236}">
                <a16:creationId xmlns:a16="http://schemas.microsoft.com/office/drawing/2014/main" xmlns="" id="{95CDD183-5487-4235-95E3-65097BB0AAFF}"/>
              </a:ext>
            </a:extLst>
          </p:cNvPr>
          <p:cNvSpPr>
            <a:spLocks noChangeArrowheads="1"/>
          </p:cNvSpPr>
          <p:nvPr/>
        </p:nvSpPr>
        <p:spPr bwMode="auto">
          <a:xfrm>
            <a:off x="1525588" y="1598613"/>
            <a:ext cx="3884612"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endParaRPr lang="en-US" altLang="en-US" sz="2000" b="1">
              <a:solidFill>
                <a:schemeClr val="accent2"/>
              </a:solidFill>
              <a:cs typeface="Times New Roman" panose="02020603050405020304" pitchFamily="18" charset="0"/>
            </a:endParaRPr>
          </a:p>
        </p:txBody>
      </p:sp>
      <p:sp>
        <p:nvSpPr>
          <p:cNvPr id="408579" name="Text Box 3">
            <a:extLst>
              <a:ext uri="{FF2B5EF4-FFF2-40B4-BE49-F238E27FC236}">
                <a16:creationId xmlns:a16="http://schemas.microsoft.com/office/drawing/2014/main" xmlns="" id="{B4F956BB-44A4-4D97-8384-3C16991CE39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 </a:t>
            </a:r>
          </a:p>
        </p:txBody>
      </p:sp>
      <p:sp>
        <p:nvSpPr>
          <p:cNvPr id="408582" name="AutoShape 6">
            <a:extLst>
              <a:ext uri="{FF2B5EF4-FFF2-40B4-BE49-F238E27FC236}">
                <a16:creationId xmlns:a16="http://schemas.microsoft.com/office/drawing/2014/main" xmlns="" id="{69B3152A-86E7-4398-8A8E-A8701B3E7D0B}"/>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8583" name="Text Box 7">
            <a:extLst>
              <a:ext uri="{FF2B5EF4-FFF2-40B4-BE49-F238E27FC236}">
                <a16:creationId xmlns:a16="http://schemas.microsoft.com/office/drawing/2014/main" xmlns="" id="{55198194-F184-4A26-824A-24C078AC1D68}"/>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08584" name="Text Box 8">
            <a:extLst>
              <a:ext uri="{FF2B5EF4-FFF2-40B4-BE49-F238E27FC236}">
                <a16:creationId xmlns:a16="http://schemas.microsoft.com/office/drawing/2014/main" xmlns="" id="{8D5AC33D-9234-45D2-9D64-CE970B8067BF}"/>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08585" name="Text Box 9">
            <a:extLst>
              <a:ext uri="{FF2B5EF4-FFF2-40B4-BE49-F238E27FC236}">
                <a16:creationId xmlns:a16="http://schemas.microsoft.com/office/drawing/2014/main" xmlns="" id="{373F9BFA-A913-4679-9D28-AFA925317C56}"/>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08586" name="Text Box 10">
            <a:extLst>
              <a:ext uri="{FF2B5EF4-FFF2-40B4-BE49-F238E27FC236}">
                <a16:creationId xmlns:a16="http://schemas.microsoft.com/office/drawing/2014/main" xmlns="" id="{F7611ED7-BB1C-4D45-B44D-4CA5C932B7F2}"/>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08587" name="Text Box 11">
            <a:extLst>
              <a:ext uri="{FF2B5EF4-FFF2-40B4-BE49-F238E27FC236}">
                <a16:creationId xmlns:a16="http://schemas.microsoft.com/office/drawing/2014/main" xmlns="" id="{94F82D35-295D-4436-B956-3DB7E4D1778F}"/>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08588" name="Line 12">
            <a:extLst>
              <a:ext uri="{FF2B5EF4-FFF2-40B4-BE49-F238E27FC236}">
                <a16:creationId xmlns:a16="http://schemas.microsoft.com/office/drawing/2014/main" xmlns="" id="{5B193D3C-69CF-4765-AD18-F90833D8B30F}"/>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589" name="Line 13">
            <a:extLst>
              <a:ext uri="{FF2B5EF4-FFF2-40B4-BE49-F238E27FC236}">
                <a16:creationId xmlns:a16="http://schemas.microsoft.com/office/drawing/2014/main" xmlns="" id="{2F9D4AE5-52E4-4312-A757-395071A86B8B}"/>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590" name="Line 14">
            <a:extLst>
              <a:ext uri="{FF2B5EF4-FFF2-40B4-BE49-F238E27FC236}">
                <a16:creationId xmlns:a16="http://schemas.microsoft.com/office/drawing/2014/main" xmlns="" id="{2312679F-7C0D-49B6-ABEC-28558BAA2EB3}"/>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591" name="Line 15">
            <a:extLst>
              <a:ext uri="{FF2B5EF4-FFF2-40B4-BE49-F238E27FC236}">
                <a16:creationId xmlns:a16="http://schemas.microsoft.com/office/drawing/2014/main" xmlns="" id="{53B74998-2985-41FA-9322-4396ACD3A2F4}"/>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592" name="Text Box 16">
            <a:extLst>
              <a:ext uri="{FF2B5EF4-FFF2-40B4-BE49-F238E27FC236}">
                <a16:creationId xmlns:a16="http://schemas.microsoft.com/office/drawing/2014/main" xmlns="" id="{404EBD8E-7FBE-4914-A2AA-C160971B4920}"/>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08593" name="Text Box 17">
            <a:extLst>
              <a:ext uri="{FF2B5EF4-FFF2-40B4-BE49-F238E27FC236}">
                <a16:creationId xmlns:a16="http://schemas.microsoft.com/office/drawing/2014/main" xmlns="" id="{AC91B68F-C503-4E83-AC0D-6DC19AF9E29B}"/>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08594" name="Text Box 18">
            <a:extLst>
              <a:ext uri="{FF2B5EF4-FFF2-40B4-BE49-F238E27FC236}">
                <a16:creationId xmlns:a16="http://schemas.microsoft.com/office/drawing/2014/main" xmlns="" id="{DBFFBC4F-8EE7-466C-96A8-80A7DDDE3FCF}"/>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08595" name="Text Box 19">
            <a:extLst>
              <a:ext uri="{FF2B5EF4-FFF2-40B4-BE49-F238E27FC236}">
                <a16:creationId xmlns:a16="http://schemas.microsoft.com/office/drawing/2014/main" xmlns="" id="{B1AF1B3C-05E1-4DCC-9547-C87DD2703150}"/>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08596" name="Text Box 20">
            <a:extLst>
              <a:ext uri="{FF2B5EF4-FFF2-40B4-BE49-F238E27FC236}">
                <a16:creationId xmlns:a16="http://schemas.microsoft.com/office/drawing/2014/main" xmlns="" id="{8EA0A17E-7564-4022-A982-06FE18E0F94A}"/>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08597" name="Text Box 21">
            <a:extLst>
              <a:ext uri="{FF2B5EF4-FFF2-40B4-BE49-F238E27FC236}">
                <a16:creationId xmlns:a16="http://schemas.microsoft.com/office/drawing/2014/main" xmlns="" id="{050C2F69-5CA2-4953-BB00-CB5114410979}"/>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08609" name="Text Box 33">
            <a:extLst>
              <a:ext uri="{FF2B5EF4-FFF2-40B4-BE49-F238E27FC236}">
                <a16:creationId xmlns:a16="http://schemas.microsoft.com/office/drawing/2014/main" xmlns="" id="{7D20E1FA-86CF-4322-A602-1F8FFDE9DF83}"/>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3" name="Rectangle 22">
            <a:extLst>
              <a:ext uri="{FF2B5EF4-FFF2-40B4-BE49-F238E27FC236}">
                <a16:creationId xmlns:a16="http://schemas.microsoft.com/office/drawing/2014/main" xmlns="" id="{4911F942-88F5-4D05-B6BD-65DF7DEC6975}"/>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a:extLst>
              <a:ext uri="{FF2B5EF4-FFF2-40B4-BE49-F238E27FC236}">
                <a16:creationId xmlns:a16="http://schemas.microsoft.com/office/drawing/2014/main" xmlns="" id="{530E26D4-BF55-4CD6-96F4-5EDDFADD7CDF}"/>
              </a:ext>
            </a:extLst>
          </p:cNvPr>
          <p:cNvSpPr>
            <a:spLocks noChangeArrowheads="1"/>
          </p:cNvSpPr>
          <p:nvPr/>
        </p:nvSpPr>
        <p:spPr bwMode="auto">
          <a:xfrm>
            <a:off x="1525588" y="1598613"/>
            <a:ext cx="3884612"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endParaRPr lang="en-US" altLang="en-US" sz="2000" b="1">
              <a:solidFill>
                <a:schemeClr val="accent2"/>
              </a:solidFill>
              <a:cs typeface="Times New Roman" panose="02020603050405020304" pitchFamily="18" charset="0"/>
            </a:endParaRPr>
          </a:p>
        </p:txBody>
      </p:sp>
      <p:sp>
        <p:nvSpPr>
          <p:cNvPr id="649219" name="Text Box 3">
            <a:extLst>
              <a:ext uri="{FF2B5EF4-FFF2-40B4-BE49-F238E27FC236}">
                <a16:creationId xmlns:a16="http://schemas.microsoft.com/office/drawing/2014/main" xmlns="" id="{BF37A723-DA35-4929-A20A-60890E82546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 </a:t>
            </a:r>
          </a:p>
        </p:txBody>
      </p:sp>
      <p:sp>
        <p:nvSpPr>
          <p:cNvPr id="649221" name="AutoShape 5">
            <a:extLst>
              <a:ext uri="{FF2B5EF4-FFF2-40B4-BE49-F238E27FC236}">
                <a16:creationId xmlns:a16="http://schemas.microsoft.com/office/drawing/2014/main" xmlns="" id="{43C49C21-A581-4C26-A4D0-1D4180BE2E7A}"/>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9222" name="Text Box 6">
            <a:extLst>
              <a:ext uri="{FF2B5EF4-FFF2-40B4-BE49-F238E27FC236}">
                <a16:creationId xmlns:a16="http://schemas.microsoft.com/office/drawing/2014/main" xmlns="" id="{57D99169-E907-436F-BE9F-806F0287052E}"/>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49223" name="Text Box 7">
            <a:extLst>
              <a:ext uri="{FF2B5EF4-FFF2-40B4-BE49-F238E27FC236}">
                <a16:creationId xmlns:a16="http://schemas.microsoft.com/office/drawing/2014/main" xmlns="" id="{A92448B3-95FE-4AE9-AF4E-154273E0FD03}"/>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49224" name="Text Box 8">
            <a:extLst>
              <a:ext uri="{FF2B5EF4-FFF2-40B4-BE49-F238E27FC236}">
                <a16:creationId xmlns:a16="http://schemas.microsoft.com/office/drawing/2014/main" xmlns="" id="{41CD649B-E21C-4454-9A92-54F178CCB20B}"/>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49225" name="Text Box 9">
            <a:extLst>
              <a:ext uri="{FF2B5EF4-FFF2-40B4-BE49-F238E27FC236}">
                <a16:creationId xmlns:a16="http://schemas.microsoft.com/office/drawing/2014/main" xmlns="" id="{D4A31B96-7B9B-4378-B24A-3BCA473A93C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49226" name="Text Box 10">
            <a:extLst>
              <a:ext uri="{FF2B5EF4-FFF2-40B4-BE49-F238E27FC236}">
                <a16:creationId xmlns:a16="http://schemas.microsoft.com/office/drawing/2014/main" xmlns="" id="{2EE63751-65D9-4A36-AB16-F1354A82E9E2}"/>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49227" name="Line 11">
            <a:extLst>
              <a:ext uri="{FF2B5EF4-FFF2-40B4-BE49-F238E27FC236}">
                <a16:creationId xmlns:a16="http://schemas.microsoft.com/office/drawing/2014/main" xmlns="" id="{BF35DF04-771E-47F7-8337-C7747AF1C9DF}"/>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9228" name="Line 12">
            <a:extLst>
              <a:ext uri="{FF2B5EF4-FFF2-40B4-BE49-F238E27FC236}">
                <a16:creationId xmlns:a16="http://schemas.microsoft.com/office/drawing/2014/main" xmlns="" id="{4DB04427-162C-465E-BF19-578168CDADCB}"/>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9229" name="Line 13">
            <a:extLst>
              <a:ext uri="{FF2B5EF4-FFF2-40B4-BE49-F238E27FC236}">
                <a16:creationId xmlns:a16="http://schemas.microsoft.com/office/drawing/2014/main" xmlns="" id="{C0AF3075-B755-4A91-825A-6888307E7CA2}"/>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9230" name="Line 14">
            <a:extLst>
              <a:ext uri="{FF2B5EF4-FFF2-40B4-BE49-F238E27FC236}">
                <a16:creationId xmlns:a16="http://schemas.microsoft.com/office/drawing/2014/main" xmlns="" id="{AF9F7468-C034-4B03-8879-8B68D48E9568}"/>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9231" name="Text Box 15">
            <a:extLst>
              <a:ext uri="{FF2B5EF4-FFF2-40B4-BE49-F238E27FC236}">
                <a16:creationId xmlns:a16="http://schemas.microsoft.com/office/drawing/2014/main" xmlns="" id="{6CF34C48-34F3-49A2-8A27-603024C20DB7}"/>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49232" name="Text Box 16">
            <a:extLst>
              <a:ext uri="{FF2B5EF4-FFF2-40B4-BE49-F238E27FC236}">
                <a16:creationId xmlns:a16="http://schemas.microsoft.com/office/drawing/2014/main" xmlns="" id="{DCBE5A64-0DD7-4D3C-845C-35C12721FA68}"/>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49233" name="Text Box 17">
            <a:extLst>
              <a:ext uri="{FF2B5EF4-FFF2-40B4-BE49-F238E27FC236}">
                <a16:creationId xmlns:a16="http://schemas.microsoft.com/office/drawing/2014/main" xmlns="" id="{191A598E-8FCA-40D4-B874-CBD3925BCEBF}"/>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49234" name="Text Box 18">
            <a:extLst>
              <a:ext uri="{FF2B5EF4-FFF2-40B4-BE49-F238E27FC236}">
                <a16:creationId xmlns:a16="http://schemas.microsoft.com/office/drawing/2014/main" xmlns="" id="{63BB358D-DEF5-47BA-855B-77EFDFB46A8B}"/>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49235" name="Text Box 19">
            <a:extLst>
              <a:ext uri="{FF2B5EF4-FFF2-40B4-BE49-F238E27FC236}">
                <a16:creationId xmlns:a16="http://schemas.microsoft.com/office/drawing/2014/main" xmlns="" id="{B88D291E-70FD-4674-9D09-E9C9B4380E86}"/>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49236" name="Text Box 20">
            <a:extLst>
              <a:ext uri="{FF2B5EF4-FFF2-40B4-BE49-F238E27FC236}">
                <a16:creationId xmlns:a16="http://schemas.microsoft.com/office/drawing/2014/main" xmlns="" id="{B42FCBF2-7A75-4EF6-AC61-94654B1C3A57}"/>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49237" name="Text Box 21">
            <a:extLst>
              <a:ext uri="{FF2B5EF4-FFF2-40B4-BE49-F238E27FC236}">
                <a16:creationId xmlns:a16="http://schemas.microsoft.com/office/drawing/2014/main" xmlns="" id="{FF8E65AE-1688-4B82-A8ED-A7BF80D379A5}"/>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3" name="Rectangle 22">
            <a:extLst>
              <a:ext uri="{FF2B5EF4-FFF2-40B4-BE49-F238E27FC236}">
                <a16:creationId xmlns:a16="http://schemas.microsoft.com/office/drawing/2014/main" xmlns="" id="{E791EC7E-1769-46AC-9D80-242432D58A94}"/>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xmlns="" id="{6A2FE486-3BDC-4EF6-AE31-51326883AF6D}"/>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endParaRPr lang="en-US" altLang="en-US" sz="2000" b="1">
              <a:solidFill>
                <a:schemeClr val="accent2"/>
              </a:solidFill>
              <a:cs typeface="Times New Roman" panose="02020603050405020304" pitchFamily="18" charset="0"/>
            </a:endParaRPr>
          </a:p>
        </p:txBody>
      </p:sp>
      <p:sp>
        <p:nvSpPr>
          <p:cNvPr id="410627" name="Text Box 3">
            <a:extLst>
              <a:ext uri="{FF2B5EF4-FFF2-40B4-BE49-F238E27FC236}">
                <a16:creationId xmlns:a16="http://schemas.microsoft.com/office/drawing/2014/main" xmlns="" id="{E07FEFE0-ADFD-49B1-9E30-52C830E8842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 </a:t>
            </a:r>
          </a:p>
        </p:txBody>
      </p:sp>
      <p:sp>
        <p:nvSpPr>
          <p:cNvPr id="410630" name="AutoShape 6">
            <a:extLst>
              <a:ext uri="{FF2B5EF4-FFF2-40B4-BE49-F238E27FC236}">
                <a16:creationId xmlns:a16="http://schemas.microsoft.com/office/drawing/2014/main" xmlns="" id="{25FA4B02-04E8-467E-910F-5D009A5DC7BB}"/>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631" name="Text Box 7">
            <a:extLst>
              <a:ext uri="{FF2B5EF4-FFF2-40B4-BE49-F238E27FC236}">
                <a16:creationId xmlns:a16="http://schemas.microsoft.com/office/drawing/2014/main" xmlns="" id="{023649EA-B0FC-4922-8C3E-91176E82B5A6}"/>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10632" name="Text Box 8">
            <a:extLst>
              <a:ext uri="{FF2B5EF4-FFF2-40B4-BE49-F238E27FC236}">
                <a16:creationId xmlns:a16="http://schemas.microsoft.com/office/drawing/2014/main" xmlns="" id="{6C5EC3E2-1978-41E1-A807-EC8691773527}"/>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10633" name="Text Box 9">
            <a:extLst>
              <a:ext uri="{FF2B5EF4-FFF2-40B4-BE49-F238E27FC236}">
                <a16:creationId xmlns:a16="http://schemas.microsoft.com/office/drawing/2014/main" xmlns="" id="{664FD446-FB3E-449F-860B-5459A492C6CF}"/>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10634" name="Text Box 10">
            <a:extLst>
              <a:ext uri="{FF2B5EF4-FFF2-40B4-BE49-F238E27FC236}">
                <a16:creationId xmlns:a16="http://schemas.microsoft.com/office/drawing/2014/main" xmlns="" id="{6AAB5C54-EAFD-4C5F-95E6-021DCEECD2C9}"/>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10635" name="Text Box 11">
            <a:extLst>
              <a:ext uri="{FF2B5EF4-FFF2-40B4-BE49-F238E27FC236}">
                <a16:creationId xmlns:a16="http://schemas.microsoft.com/office/drawing/2014/main" xmlns="" id="{7DB7466B-C273-431B-8B7C-E40E0DF8BFDA}"/>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10636" name="Line 12">
            <a:extLst>
              <a:ext uri="{FF2B5EF4-FFF2-40B4-BE49-F238E27FC236}">
                <a16:creationId xmlns:a16="http://schemas.microsoft.com/office/drawing/2014/main" xmlns="" id="{4A8AAE17-416F-4A04-B80A-3BC150D9D3F2}"/>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37" name="Line 13">
            <a:extLst>
              <a:ext uri="{FF2B5EF4-FFF2-40B4-BE49-F238E27FC236}">
                <a16:creationId xmlns:a16="http://schemas.microsoft.com/office/drawing/2014/main" xmlns="" id="{33821F05-01FC-41C3-BBFA-A65AAB77C5E6}"/>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38" name="Line 14">
            <a:extLst>
              <a:ext uri="{FF2B5EF4-FFF2-40B4-BE49-F238E27FC236}">
                <a16:creationId xmlns:a16="http://schemas.microsoft.com/office/drawing/2014/main" xmlns="" id="{1A656041-5E81-4BDB-91F3-1CFF776CDFDB}"/>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39" name="Line 15">
            <a:extLst>
              <a:ext uri="{FF2B5EF4-FFF2-40B4-BE49-F238E27FC236}">
                <a16:creationId xmlns:a16="http://schemas.microsoft.com/office/drawing/2014/main" xmlns="" id="{D0DC324A-7B10-4065-A5CA-881D6F8828AD}"/>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40" name="Text Box 16">
            <a:extLst>
              <a:ext uri="{FF2B5EF4-FFF2-40B4-BE49-F238E27FC236}">
                <a16:creationId xmlns:a16="http://schemas.microsoft.com/office/drawing/2014/main" xmlns="" id="{32AE38EE-6721-44B6-ABBF-31D543E4C957}"/>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10641" name="Text Box 17">
            <a:extLst>
              <a:ext uri="{FF2B5EF4-FFF2-40B4-BE49-F238E27FC236}">
                <a16:creationId xmlns:a16="http://schemas.microsoft.com/office/drawing/2014/main" xmlns="" id="{857EE8C1-521D-4C55-8099-1450E1E72ADA}"/>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10642" name="Text Box 18">
            <a:extLst>
              <a:ext uri="{FF2B5EF4-FFF2-40B4-BE49-F238E27FC236}">
                <a16:creationId xmlns:a16="http://schemas.microsoft.com/office/drawing/2014/main" xmlns="" id="{C1D1CBCC-5345-439A-B2AA-C354D6E3F834}"/>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10643" name="Text Box 19">
            <a:extLst>
              <a:ext uri="{FF2B5EF4-FFF2-40B4-BE49-F238E27FC236}">
                <a16:creationId xmlns:a16="http://schemas.microsoft.com/office/drawing/2014/main" xmlns="" id="{E90B9EC1-0D53-416B-A2EE-C7853F242183}"/>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0644" name="Text Box 20">
            <a:extLst>
              <a:ext uri="{FF2B5EF4-FFF2-40B4-BE49-F238E27FC236}">
                <a16:creationId xmlns:a16="http://schemas.microsoft.com/office/drawing/2014/main" xmlns="" id="{B6E70D88-5948-4383-ACE6-E8559BB36853}"/>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10645" name="Text Box 21">
            <a:extLst>
              <a:ext uri="{FF2B5EF4-FFF2-40B4-BE49-F238E27FC236}">
                <a16:creationId xmlns:a16="http://schemas.microsoft.com/office/drawing/2014/main" xmlns="" id="{552B6271-0AEE-435D-8A30-1D8BADFB4735}"/>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10646" name="Line 22">
            <a:extLst>
              <a:ext uri="{FF2B5EF4-FFF2-40B4-BE49-F238E27FC236}">
                <a16:creationId xmlns:a16="http://schemas.microsoft.com/office/drawing/2014/main" xmlns="" id="{EBD7C9EA-EEF3-462B-BD89-95CB20E4BDCD}"/>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47" name="Text Box 23">
            <a:extLst>
              <a:ext uri="{FF2B5EF4-FFF2-40B4-BE49-F238E27FC236}">
                <a16:creationId xmlns:a16="http://schemas.microsoft.com/office/drawing/2014/main" xmlns="" id="{286BDE83-59C8-4657-821E-27555FFFE6F2}"/>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10648" name="Text Box 24">
            <a:extLst>
              <a:ext uri="{FF2B5EF4-FFF2-40B4-BE49-F238E27FC236}">
                <a16:creationId xmlns:a16="http://schemas.microsoft.com/office/drawing/2014/main" xmlns="" id="{AF19317C-1857-41F7-AD87-F54DB7765F14}"/>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xmlns="" id="{4257B49C-CEE7-487A-B902-B61DCDAFCE2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10646"/>
                                        </p:tgtEl>
                                        <p:attrNameLst>
                                          <p:attrName>style.visibility</p:attrName>
                                        </p:attrNameLst>
                                      </p:cBhvr>
                                      <p:to>
                                        <p:strVal val="visible"/>
                                      </p:to>
                                    </p:set>
                                    <p:animEffect transition="in" filter="dissolve">
                                      <p:cBhvr>
                                        <p:cTn id="7" dur="500"/>
                                        <p:tgtEl>
                                          <p:spTgt spid="41064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10647"/>
                                        </p:tgtEl>
                                        <p:attrNameLst>
                                          <p:attrName>style.visibility</p:attrName>
                                        </p:attrNameLst>
                                      </p:cBhvr>
                                      <p:to>
                                        <p:strVal val="visible"/>
                                      </p:to>
                                    </p:set>
                                    <p:animEffect transition="in" filter="dissolve">
                                      <p:cBhvr>
                                        <p:cTn id="10" dur="500"/>
                                        <p:tgtEl>
                                          <p:spTgt spid="410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4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xmlns="" id="{ECDFF511-51B2-475C-8245-1ABF24D4B15C}"/>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sz="2000" b="1">
              <a:solidFill>
                <a:schemeClr val="accent2"/>
              </a:solidFill>
              <a:cs typeface="Times New Roman" panose="02020603050405020304" pitchFamily="18" charset="0"/>
            </a:endParaRPr>
          </a:p>
        </p:txBody>
      </p:sp>
      <p:sp>
        <p:nvSpPr>
          <p:cNvPr id="412675" name="Text Box 3">
            <a:extLst>
              <a:ext uri="{FF2B5EF4-FFF2-40B4-BE49-F238E27FC236}">
                <a16:creationId xmlns:a16="http://schemas.microsoft.com/office/drawing/2014/main" xmlns="" id="{AC6F91AA-AA42-468B-844F-13BF7BBB757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 </a:t>
            </a:r>
          </a:p>
        </p:txBody>
      </p:sp>
      <p:sp>
        <p:nvSpPr>
          <p:cNvPr id="412678" name="AutoShape 6">
            <a:extLst>
              <a:ext uri="{FF2B5EF4-FFF2-40B4-BE49-F238E27FC236}">
                <a16:creationId xmlns:a16="http://schemas.microsoft.com/office/drawing/2014/main" xmlns="" id="{2F0E84E8-A515-4F99-BE0E-40C51C851704}"/>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679" name="Text Box 7">
            <a:extLst>
              <a:ext uri="{FF2B5EF4-FFF2-40B4-BE49-F238E27FC236}">
                <a16:creationId xmlns:a16="http://schemas.microsoft.com/office/drawing/2014/main" xmlns="" id="{40CA404B-2C9C-4A2A-AD8D-81266F407E2F}"/>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12680" name="Text Box 8">
            <a:extLst>
              <a:ext uri="{FF2B5EF4-FFF2-40B4-BE49-F238E27FC236}">
                <a16:creationId xmlns:a16="http://schemas.microsoft.com/office/drawing/2014/main" xmlns="" id="{A6C712A7-4C5D-454E-A2A8-7B5CB85520E5}"/>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12681" name="Text Box 9">
            <a:extLst>
              <a:ext uri="{FF2B5EF4-FFF2-40B4-BE49-F238E27FC236}">
                <a16:creationId xmlns:a16="http://schemas.microsoft.com/office/drawing/2014/main" xmlns="" id="{6E4011CB-3538-449B-90A4-9D8B61173688}"/>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12682" name="Text Box 10">
            <a:extLst>
              <a:ext uri="{FF2B5EF4-FFF2-40B4-BE49-F238E27FC236}">
                <a16:creationId xmlns:a16="http://schemas.microsoft.com/office/drawing/2014/main" xmlns="" id="{97F387B4-AA3E-4E7F-8166-D65C8D77343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12683" name="Text Box 11">
            <a:extLst>
              <a:ext uri="{FF2B5EF4-FFF2-40B4-BE49-F238E27FC236}">
                <a16:creationId xmlns:a16="http://schemas.microsoft.com/office/drawing/2014/main" xmlns="" id="{CB3E0FEB-CD76-4A36-BFF2-A4B985B00BC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12684" name="Line 12">
            <a:extLst>
              <a:ext uri="{FF2B5EF4-FFF2-40B4-BE49-F238E27FC236}">
                <a16:creationId xmlns:a16="http://schemas.microsoft.com/office/drawing/2014/main" xmlns="" id="{83CB83CF-3C73-4047-A721-EE93F896D3D9}"/>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685" name="Line 13">
            <a:extLst>
              <a:ext uri="{FF2B5EF4-FFF2-40B4-BE49-F238E27FC236}">
                <a16:creationId xmlns:a16="http://schemas.microsoft.com/office/drawing/2014/main" xmlns="" id="{3928AAE0-515E-43C4-AA46-80A9F4A1607F}"/>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686" name="Line 14">
            <a:extLst>
              <a:ext uri="{FF2B5EF4-FFF2-40B4-BE49-F238E27FC236}">
                <a16:creationId xmlns:a16="http://schemas.microsoft.com/office/drawing/2014/main" xmlns="" id="{3DF196A9-4823-4354-8A84-753EEFB14C31}"/>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687" name="Line 15">
            <a:extLst>
              <a:ext uri="{FF2B5EF4-FFF2-40B4-BE49-F238E27FC236}">
                <a16:creationId xmlns:a16="http://schemas.microsoft.com/office/drawing/2014/main" xmlns="" id="{21637E9C-E3A6-4B07-97F3-84C1CDC443FB}"/>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688" name="Text Box 16">
            <a:extLst>
              <a:ext uri="{FF2B5EF4-FFF2-40B4-BE49-F238E27FC236}">
                <a16:creationId xmlns:a16="http://schemas.microsoft.com/office/drawing/2014/main" xmlns="" id="{317AADE7-7B2E-4A48-A312-814A4270F08F}"/>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12689" name="Text Box 17">
            <a:extLst>
              <a:ext uri="{FF2B5EF4-FFF2-40B4-BE49-F238E27FC236}">
                <a16:creationId xmlns:a16="http://schemas.microsoft.com/office/drawing/2014/main" xmlns="" id="{230371C1-9E51-4AAA-91CC-38215DA87FBF}"/>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12690" name="Text Box 18">
            <a:extLst>
              <a:ext uri="{FF2B5EF4-FFF2-40B4-BE49-F238E27FC236}">
                <a16:creationId xmlns:a16="http://schemas.microsoft.com/office/drawing/2014/main" xmlns="" id="{8A6F8A09-E37A-48A7-9093-70653EACCE15}"/>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12691" name="Text Box 19">
            <a:extLst>
              <a:ext uri="{FF2B5EF4-FFF2-40B4-BE49-F238E27FC236}">
                <a16:creationId xmlns:a16="http://schemas.microsoft.com/office/drawing/2014/main" xmlns="" id="{8F87274E-590E-4ED0-B1D9-9A423879B93F}"/>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2692" name="Text Box 20">
            <a:extLst>
              <a:ext uri="{FF2B5EF4-FFF2-40B4-BE49-F238E27FC236}">
                <a16:creationId xmlns:a16="http://schemas.microsoft.com/office/drawing/2014/main" xmlns="" id="{187D8077-DDD9-4FB9-8FCA-1EE8EB5886DE}"/>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12693" name="Text Box 21">
            <a:extLst>
              <a:ext uri="{FF2B5EF4-FFF2-40B4-BE49-F238E27FC236}">
                <a16:creationId xmlns:a16="http://schemas.microsoft.com/office/drawing/2014/main" xmlns="" id="{4FE84D13-CAEA-4302-8C9D-054FA820A4EE}"/>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12694" name="Line 22">
            <a:extLst>
              <a:ext uri="{FF2B5EF4-FFF2-40B4-BE49-F238E27FC236}">
                <a16:creationId xmlns:a16="http://schemas.microsoft.com/office/drawing/2014/main" xmlns="" id="{4C3DB20A-A48B-4504-BACC-902AEE383BA8}"/>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695" name="Text Box 23">
            <a:extLst>
              <a:ext uri="{FF2B5EF4-FFF2-40B4-BE49-F238E27FC236}">
                <a16:creationId xmlns:a16="http://schemas.microsoft.com/office/drawing/2014/main" xmlns="" id="{D68BF1F7-AA08-4957-A5DA-AA5253ACC358}"/>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12696" name="Text Box 24">
            <a:extLst>
              <a:ext uri="{FF2B5EF4-FFF2-40B4-BE49-F238E27FC236}">
                <a16:creationId xmlns:a16="http://schemas.microsoft.com/office/drawing/2014/main" xmlns="" id="{EF30F442-28D1-4DA4-9790-6B47B99CF0C5}"/>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temp = arr[i]</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xmlns="" id="{C8B27B45-C9FE-4250-B67C-13ACDA66C664}"/>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2674">
                                            <p:txEl>
                                              <p:pRg st="2" end="2"/>
                                            </p:txEl>
                                          </p:spTgt>
                                        </p:tgtEl>
                                        <p:attrNameLst>
                                          <p:attrName>style.visibility</p:attrName>
                                        </p:attrNameLst>
                                      </p:cBhvr>
                                      <p:to>
                                        <p:strVal val="visible"/>
                                      </p:to>
                                    </p:set>
                                    <p:animEffect transition="in" filter="dissolve">
                                      <p:cBhvr>
                                        <p:cTn id="7" dur="500"/>
                                        <p:tgtEl>
                                          <p:spTgt spid="4126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xmlns="" id="{BB7C317A-262C-42D3-82D8-C0C1310C4115}"/>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understand the implementation of bubble sort algorithm, consider an unsorted list of numbers stored in an array.</a:t>
            </a:r>
            <a:endParaRPr lang="en-US" altLang="en-US" sz="2000" b="1">
              <a:solidFill>
                <a:schemeClr val="accent2"/>
              </a:solidFill>
              <a:cs typeface="Times New Roman" panose="02020603050405020304" pitchFamily="18" charset="0"/>
            </a:endParaRPr>
          </a:p>
        </p:txBody>
      </p:sp>
      <p:sp>
        <p:nvSpPr>
          <p:cNvPr id="276483" name="Text Box 3">
            <a:extLst>
              <a:ext uri="{FF2B5EF4-FFF2-40B4-BE49-F238E27FC236}">
                <a16:creationId xmlns:a16="http://schemas.microsoft.com/office/drawing/2014/main" xmlns="" id="{54A3B704-0D31-48B4-B8C4-53C1EA4F9E8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a:t>
            </a:r>
          </a:p>
        </p:txBody>
      </p:sp>
      <p:sp>
        <p:nvSpPr>
          <p:cNvPr id="276501" name="AutoShape 21">
            <a:extLst>
              <a:ext uri="{FF2B5EF4-FFF2-40B4-BE49-F238E27FC236}">
                <a16:creationId xmlns:a16="http://schemas.microsoft.com/office/drawing/2014/main" xmlns="" id="{C5809004-8289-491A-8066-0ED3B0883D84}"/>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502" name="Text Box 22">
            <a:extLst>
              <a:ext uri="{FF2B5EF4-FFF2-40B4-BE49-F238E27FC236}">
                <a16:creationId xmlns:a16="http://schemas.microsoft.com/office/drawing/2014/main" xmlns="" id="{827D4B68-74D2-4473-85F4-005B5081D00F}"/>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276503" name="Text Box 23">
            <a:extLst>
              <a:ext uri="{FF2B5EF4-FFF2-40B4-BE49-F238E27FC236}">
                <a16:creationId xmlns:a16="http://schemas.microsoft.com/office/drawing/2014/main" xmlns="" id="{AA2656A4-4676-486B-A449-5691F795533B}"/>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276504" name="Text Box 24">
            <a:extLst>
              <a:ext uri="{FF2B5EF4-FFF2-40B4-BE49-F238E27FC236}">
                <a16:creationId xmlns:a16="http://schemas.microsoft.com/office/drawing/2014/main" xmlns="" id="{7D4FAEAC-88BC-42AC-B20C-0D3A8447F023}"/>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276505" name="Text Box 25">
            <a:extLst>
              <a:ext uri="{FF2B5EF4-FFF2-40B4-BE49-F238E27FC236}">
                <a16:creationId xmlns:a16="http://schemas.microsoft.com/office/drawing/2014/main" xmlns="" id="{C21272B1-D078-4FF4-AFD9-531CFE3C8B1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276506" name="Text Box 26">
            <a:extLst>
              <a:ext uri="{FF2B5EF4-FFF2-40B4-BE49-F238E27FC236}">
                <a16:creationId xmlns:a16="http://schemas.microsoft.com/office/drawing/2014/main" xmlns="" id="{654E2F17-587F-40F0-8CD1-A134C96D0276}"/>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276507" name="Text Box 27">
            <a:extLst>
              <a:ext uri="{FF2B5EF4-FFF2-40B4-BE49-F238E27FC236}">
                <a16:creationId xmlns:a16="http://schemas.microsoft.com/office/drawing/2014/main" xmlns="" id="{AA0D5EFD-C7C5-4998-9FFE-F3664D0C6433}"/>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276508" name="Line 28">
            <a:extLst>
              <a:ext uri="{FF2B5EF4-FFF2-40B4-BE49-F238E27FC236}">
                <a16:creationId xmlns:a16="http://schemas.microsoft.com/office/drawing/2014/main" xmlns="" id="{520F95B7-824F-4612-A45D-AFD59B0941F4}"/>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509" name="Line 29">
            <a:extLst>
              <a:ext uri="{FF2B5EF4-FFF2-40B4-BE49-F238E27FC236}">
                <a16:creationId xmlns:a16="http://schemas.microsoft.com/office/drawing/2014/main" xmlns="" id="{7B432B0C-673C-4EDF-90B6-A281F93C24FC}"/>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510" name="Line 30">
            <a:extLst>
              <a:ext uri="{FF2B5EF4-FFF2-40B4-BE49-F238E27FC236}">
                <a16:creationId xmlns:a16="http://schemas.microsoft.com/office/drawing/2014/main" xmlns="" id="{A8BBEB90-73D2-4D26-A2B7-5B02C12477C7}"/>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511" name="Line 31">
            <a:extLst>
              <a:ext uri="{FF2B5EF4-FFF2-40B4-BE49-F238E27FC236}">
                <a16:creationId xmlns:a16="http://schemas.microsoft.com/office/drawing/2014/main" xmlns="" id="{D50D1AFA-A88A-42D8-83FD-B8BDEC7D671A}"/>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512" name="Text Box 32">
            <a:extLst>
              <a:ext uri="{FF2B5EF4-FFF2-40B4-BE49-F238E27FC236}">
                <a16:creationId xmlns:a16="http://schemas.microsoft.com/office/drawing/2014/main" xmlns="" id="{E10B7DFA-DE1C-4BB7-9EF3-0983389938B1}"/>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276513" name="Text Box 33">
            <a:extLst>
              <a:ext uri="{FF2B5EF4-FFF2-40B4-BE49-F238E27FC236}">
                <a16:creationId xmlns:a16="http://schemas.microsoft.com/office/drawing/2014/main" xmlns="" id="{1BD391E0-C770-414E-8F15-3691B77B0AA5}"/>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276514" name="Text Box 34">
            <a:extLst>
              <a:ext uri="{FF2B5EF4-FFF2-40B4-BE49-F238E27FC236}">
                <a16:creationId xmlns:a16="http://schemas.microsoft.com/office/drawing/2014/main" xmlns="" id="{61DCD44A-56CE-433D-A9F3-D02E7F33934C}"/>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276515" name="Text Box 35">
            <a:extLst>
              <a:ext uri="{FF2B5EF4-FFF2-40B4-BE49-F238E27FC236}">
                <a16:creationId xmlns:a16="http://schemas.microsoft.com/office/drawing/2014/main" xmlns="" id="{A6E2512B-92A2-40ED-8448-F7F2C64B4E8B}"/>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276516" name="Text Box 36">
            <a:extLst>
              <a:ext uri="{FF2B5EF4-FFF2-40B4-BE49-F238E27FC236}">
                <a16:creationId xmlns:a16="http://schemas.microsoft.com/office/drawing/2014/main" xmlns="" id="{05BE7059-7908-4530-88F5-6B8F01C2BA3B}"/>
              </a:ext>
            </a:extLst>
          </p:cNvPr>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22" name="Rectangle 21">
            <a:extLst>
              <a:ext uri="{FF2B5EF4-FFF2-40B4-BE49-F238E27FC236}">
                <a16:creationId xmlns:a16="http://schemas.microsoft.com/office/drawing/2014/main" xmlns="" id="{3DBB788F-D2F1-4018-8E0D-DA50065774E1}"/>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6482">
                                            <p:txEl>
                                              <p:pRg st="0" end="0"/>
                                            </p:txEl>
                                          </p:spTgt>
                                        </p:tgtEl>
                                        <p:attrNameLst>
                                          <p:attrName>style.visibility</p:attrName>
                                        </p:attrNameLst>
                                      </p:cBhvr>
                                      <p:to>
                                        <p:strVal val="visible"/>
                                      </p:to>
                                    </p:set>
                                    <p:animEffect transition="in" filter="dissolve">
                                      <p:cBhvr>
                                        <p:cTn id="7" dur="500"/>
                                        <p:tgtEl>
                                          <p:spTgt spid="276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6501"/>
                                        </p:tgtEl>
                                        <p:attrNameLst>
                                          <p:attrName>style.visibility</p:attrName>
                                        </p:attrNameLst>
                                      </p:cBhvr>
                                      <p:to>
                                        <p:strVal val="visible"/>
                                      </p:to>
                                    </p:set>
                                    <p:animEffect transition="in" filter="dissolve">
                                      <p:cBhvr>
                                        <p:cTn id="12" dur="500"/>
                                        <p:tgtEl>
                                          <p:spTgt spid="27650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6502"/>
                                        </p:tgtEl>
                                        <p:attrNameLst>
                                          <p:attrName>style.visibility</p:attrName>
                                        </p:attrNameLst>
                                      </p:cBhvr>
                                      <p:to>
                                        <p:strVal val="visible"/>
                                      </p:to>
                                    </p:set>
                                    <p:animEffect transition="in" filter="dissolve">
                                      <p:cBhvr>
                                        <p:cTn id="15" dur="500"/>
                                        <p:tgtEl>
                                          <p:spTgt spid="27650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76503"/>
                                        </p:tgtEl>
                                        <p:attrNameLst>
                                          <p:attrName>style.visibility</p:attrName>
                                        </p:attrNameLst>
                                      </p:cBhvr>
                                      <p:to>
                                        <p:strVal val="visible"/>
                                      </p:to>
                                    </p:set>
                                    <p:animEffect transition="in" filter="dissolve">
                                      <p:cBhvr>
                                        <p:cTn id="18" dur="500"/>
                                        <p:tgtEl>
                                          <p:spTgt spid="27650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6504"/>
                                        </p:tgtEl>
                                        <p:attrNameLst>
                                          <p:attrName>style.visibility</p:attrName>
                                        </p:attrNameLst>
                                      </p:cBhvr>
                                      <p:to>
                                        <p:strVal val="visible"/>
                                      </p:to>
                                    </p:set>
                                    <p:animEffect transition="in" filter="dissolve">
                                      <p:cBhvr>
                                        <p:cTn id="21" dur="500"/>
                                        <p:tgtEl>
                                          <p:spTgt spid="27650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6505"/>
                                        </p:tgtEl>
                                        <p:attrNameLst>
                                          <p:attrName>style.visibility</p:attrName>
                                        </p:attrNameLst>
                                      </p:cBhvr>
                                      <p:to>
                                        <p:strVal val="visible"/>
                                      </p:to>
                                    </p:set>
                                    <p:animEffect transition="in" filter="dissolve">
                                      <p:cBhvr>
                                        <p:cTn id="24" dur="500"/>
                                        <p:tgtEl>
                                          <p:spTgt spid="27650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6506"/>
                                        </p:tgtEl>
                                        <p:attrNameLst>
                                          <p:attrName>style.visibility</p:attrName>
                                        </p:attrNameLst>
                                      </p:cBhvr>
                                      <p:to>
                                        <p:strVal val="visible"/>
                                      </p:to>
                                    </p:set>
                                    <p:animEffect transition="in" filter="dissolve">
                                      <p:cBhvr>
                                        <p:cTn id="27" dur="500"/>
                                        <p:tgtEl>
                                          <p:spTgt spid="2765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76507"/>
                                        </p:tgtEl>
                                        <p:attrNameLst>
                                          <p:attrName>style.visibility</p:attrName>
                                        </p:attrNameLst>
                                      </p:cBhvr>
                                      <p:to>
                                        <p:strVal val="visible"/>
                                      </p:to>
                                    </p:set>
                                    <p:animEffect transition="in" filter="dissolve">
                                      <p:cBhvr>
                                        <p:cTn id="30" dur="500"/>
                                        <p:tgtEl>
                                          <p:spTgt spid="276507"/>
                                        </p:tgtEl>
                                      </p:cBhvr>
                                    </p:animEffect>
                                  </p:childTnLst>
                                </p:cTn>
                              </p:par>
                              <p:par>
                                <p:cTn id="31" presetID="9" presetClass="entr" presetSubtype="0" fill="hold" nodeType="withEffect">
                                  <p:stCondLst>
                                    <p:cond delay="0"/>
                                  </p:stCondLst>
                                  <p:childTnLst>
                                    <p:set>
                                      <p:cBhvr>
                                        <p:cTn id="32" dur="1" fill="hold">
                                          <p:stCondLst>
                                            <p:cond delay="0"/>
                                          </p:stCondLst>
                                        </p:cTn>
                                        <p:tgtEl>
                                          <p:spTgt spid="276508"/>
                                        </p:tgtEl>
                                        <p:attrNameLst>
                                          <p:attrName>style.visibility</p:attrName>
                                        </p:attrNameLst>
                                      </p:cBhvr>
                                      <p:to>
                                        <p:strVal val="visible"/>
                                      </p:to>
                                    </p:set>
                                    <p:animEffect transition="in" filter="dissolve">
                                      <p:cBhvr>
                                        <p:cTn id="33" dur="500"/>
                                        <p:tgtEl>
                                          <p:spTgt spid="276508"/>
                                        </p:tgtEl>
                                      </p:cBhvr>
                                    </p:animEffect>
                                  </p:childTnLst>
                                </p:cTn>
                              </p:par>
                              <p:par>
                                <p:cTn id="34" presetID="9" presetClass="entr" presetSubtype="0" fill="hold" nodeType="withEffect">
                                  <p:stCondLst>
                                    <p:cond delay="0"/>
                                  </p:stCondLst>
                                  <p:childTnLst>
                                    <p:set>
                                      <p:cBhvr>
                                        <p:cTn id="35" dur="1" fill="hold">
                                          <p:stCondLst>
                                            <p:cond delay="0"/>
                                          </p:stCondLst>
                                        </p:cTn>
                                        <p:tgtEl>
                                          <p:spTgt spid="276509"/>
                                        </p:tgtEl>
                                        <p:attrNameLst>
                                          <p:attrName>style.visibility</p:attrName>
                                        </p:attrNameLst>
                                      </p:cBhvr>
                                      <p:to>
                                        <p:strVal val="visible"/>
                                      </p:to>
                                    </p:set>
                                    <p:animEffect transition="in" filter="dissolve">
                                      <p:cBhvr>
                                        <p:cTn id="36" dur="500"/>
                                        <p:tgtEl>
                                          <p:spTgt spid="276509"/>
                                        </p:tgtEl>
                                      </p:cBhvr>
                                    </p:animEffect>
                                  </p:childTnLst>
                                </p:cTn>
                              </p:par>
                              <p:par>
                                <p:cTn id="37" presetID="9" presetClass="entr" presetSubtype="0" fill="hold" nodeType="withEffect">
                                  <p:stCondLst>
                                    <p:cond delay="0"/>
                                  </p:stCondLst>
                                  <p:childTnLst>
                                    <p:set>
                                      <p:cBhvr>
                                        <p:cTn id="38" dur="1" fill="hold">
                                          <p:stCondLst>
                                            <p:cond delay="0"/>
                                          </p:stCondLst>
                                        </p:cTn>
                                        <p:tgtEl>
                                          <p:spTgt spid="276510"/>
                                        </p:tgtEl>
                                        <p:attrNameLst>
                                          <p:attrName>style.visibility</p:attrName>
                                        </p:attrNameLst>
                                      </p:cBhvr>
                                      <p:to>
                                        <p:strVal val="visible"/>
                                      </p:to>
                                    </p:set>
                                    <p:animEffect transition="in" filter="dissolve">
                                      <p:cBhvr>
                                        <p:cTn id="39" dur="500"/>
                                        <p:tgtEl>
                                          <p:spTgt spid="276510"/>
                                        </p:tgtEl>
                                      </p:cBhvr>
                                    </p:animEffect>
                                  </p:childTnLst>
                                </p:cTn>
                              </p:par>
                              <p:par>
                                <p:cTn id="40" presetID="9" presetClass="entr" presetSubtype="0" fill="hold" nodeType="withEffect">
                                  <p:stCondLst>
                                    <p:cond delay="0"/>
                                  </p:stCondLst>
                                  <p:childTnLst>
                                    <p:set>
                                      <p:cBhvr>
                                        <p:cTn id="41" dur="1" fill="hold">
                                          <p:stCondLst>
                                            <p:cond delay="0"/>
                                          </p:stCondLst>
                                        </p:cTn>
                                        <p:tgtEl>
                                          <p:spTgt spid="276511"/>
                                        </p:tgtEl>
                                        <p:attrNameLst>
                                          <p:attrName>style.visibility</p:attrName>
                                        </p:attrNameLst>
                                      </p:cBhvr>
                                      <p:to>
                                        <p:strVal val="visible"/>
                                      </p:to>
                                    </p:set>
                                    <p:animEffect transition="in" filter="dissolve">
                                      <p:cBhvr>
                                        <p:cTn id="42" dur="500"/>
                                        <p:tgtEl>
                                          <p:spTgt spid="27651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6512"/>
                                        </p:tgtEl>
                                        <p:attrNameLst>
                                          <p:attrName>style.visibility</p:attrName>
                                        </p:attrNameLst>
                                      </p:cBhvr>
                                      <p:to>
                                        <p:strVal val="visible"/>
                                      </p:to>
                                    </p:set>
                                    <p:animEffect transition="in" filter="dissolve">
                                      <p:cBhvr>
                                        <p:cTn id="45" dur="500"/>
                                        <p:tgtEl>
                                          <p:spTgt spid="27651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76513"/>
                                        </p:tgtEl>
                                        <p:attrNameLst>
                                          <p:attrName>style.visibility</p:attrName>
                                        </p:attrNameLst>
                                      </p:cBhvr>
                                      <p:to>
                                        <p:strVal val="visible"/>
                                      </p:to>
                                    </p:set>
                                    <p:animEffect transition="in" filter="dissolve">
                                      <p:cBhvr>
                                        <p:cTn id="48" dur="500"/>
                                        <p:tgtEl>
                                          <p:spTgt spid="27651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6514"/>
                                        </p:tgtEl>
                                        <p:attrNameLst>
                                          <p:attrName>style.visibility</p:attrName>
                                        </p:attrNameLst>
                                      </p:cBhvr>
                                      <p:to>
                                        <p:strVal val="visible"/>
                                      </p:to>
                                    </p:set>
                                    <p:animEffect transition="in" filter="dissolve">
                                      <p:cBhvr>
                                        <p:cTn id="51" dur="500"/>
                                        <p:tgtEl>
                                          <p:spTgt spid="27651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76515"/>
                                        </p:tgtEl>
                                        <p:attrNameLst>
                                          <p:attrName>style.visibility</p:attrName>
                                        </p:attrNameLst>
                                      </p:cBhvr>
                                      <p:to>
                                        <p:strVal val="visible"/>
                                      </p:to>
                                    </p:set>
                                    <p:animEffect transition="in" filter="dissolve">
                                      <p:cBhvr>
                                        <p:cTn id="54" dur="500"/>
                                        <p:tgtEl>
                                          <p:spTgt spid="27651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76516"/>
                                        </p:tgtEl>
                                        <p:attrNameLst>
                                          <p:attrName>style.visibility</p:attrName>
                                        </p:attrNameLst>
                                      </p:cBhvr>
                                      <p:to>
                                        <p:strVal val="visible"/>
                                      </p:to>
                                    </p:set>
                                    <p:animEffect transition="in" filter="dissolve">
                                      <p:cBhvr>
                                        <p:cTn id="57" dur="500"/>
                                        <p:tgtEl>
                                          <p:spTgt spid="276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2" grpId="0"/>
      <p:bldP spid="276503" grpId="0"/>
      <p:bldP spid="276504" grpId="0"/>
      <p:bldP spid="276505" grpId="0"/>
      <p:bldP spid="276506" grpId="0"/>
      <p:bldP spid="276507" grpId="0"/>
      <p:bldP spid="276512" grpId="0"/>
      <p:bldP spid="276513" grpId="0"/>
      <p:bldP spid="276514" grpId="0"/>
      <p:bldP spid="276515" grpId="0"/>
      <p:bldP spid="2765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xmlns="" id="{26493FD4-3BAD-4329-831B-F61863C3F9C5}"/>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b="1">
              <a:solidFill>
                <a:schemeClr val="accent2"/>
              </a:solidFill>
              <a:cs typeface="Times New Roman" panose="02020603050405020304" pitchFamily="18" charset="0"/>
            </a:endParaRPr>
          </a:p>
        </p:txBody>
      </p:sp>
      <p:sp>
        <p:nvSpPr>
          <p:cNvPr id="414723" name="Text Box 3">
            <a:extLst>
              <a:ext uri="{FF2B5EF4-FFF2-40B4-BE49-F238E27FC236}">
                <a16:creationId xmlns:a16="http://schemas.microsoft.com/office/drawing/2014/main" xmlns="" id="{AB4EA1C1-27F2-4772-AF1F-9C58701B713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 </a:t>
            </a:r>
          </a:p>
        </p:txBody>
      </p:sp>
      <p:sp>
        <p:nvSpPr>
          <p:cNvPr id="414726" name="AutoShape 6">
            <a:extLst>
              <a:ext uri="{FF2B5EF4-FFF2-40B4-BE49-F238E27FC236}">
                <a16:creationId xmlns:a16="http://schemas.microsoft.com/office/drawing/2014/main" xmlns="" id="{B5CAF9DF-6500-4AF0-8643-AC0F438D1252}"/>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727" name="Text Box 7">
            <a:extLst>
              <a:ext uri="{FF2B5EF4-FFF2-40B4-BE49-F238E27FC236}">
                <a16:creationId xmlns:a16="http://schemas.microsoft.com/office/drawing/2014/main" xmlns="" id="{B96A3607-4650-4B60-B295-ECD267DF79A9}"/>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14728" name="Text Box 8">
            <a:extLst>
              <a:ext uri="{FF2B5EF4-FFF2-40B4-BE49-F238E27FC236}">
                <a16:creationId xmlns:a16="http://schemas.microsoft.com/office/drawing/2014/main" xmlns="" id="{897B447F-69EA-4717-87FE-3C1D78B550F2}"/>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14729" name="Text Box 9">
            <a:extLst>
              <a:ext uri="{FF2B5EF4-FFF2-40B4-BE49-F238E27FC236}">
                <a16:creationId xmlns:a16="http://schemas.microsoft.com/office/drawing/2014/main" xmlns="" id="{1F1539A8-22B4-49CB-B9CE-AB40520F957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14730" name="Text Box 10">
            <a:extLst>
              <a:ext uri="{FF2B5EF4-FFF2-40B4-BE49-F238E27FC236}">
                <a16:creationId xmlns:a16="http://schemas.microsoft.com/office/drawing/2014/main" xmlns="" id="{005EEC28-3DC6-4CCE-ABE7-814DD6B0F537}"/>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14731" name="Text Box 11">
            <a:extLst>
              <a:ext uri="{FF2B5EF4-FFF2-40B4-BE49-F238E27FC236}">
                <a16:creationId xmlns:a16="http://schemas.microsoft.com/office/drawing/2014/main" xmlns="" id="{97F8E26C-8716-477A-9366-5B08B589BC5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14732" name="Line 12">
            <a:extLst>
              <a:ext uri="{FF2B5EF4-FFF2-40B4-BE49-F238E27FC236}">
                <a16:creationId xmlns:a16="http://schemas.microsoft.com/office/drawing/2014/main" xmlns="" id="{F9B889CE-6198-4BE4-BF26-1ACC88A5A7AB}"/>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33" name="Line 13">
            <a:extLst>
              <a:ext uri="{FF2B5EF4-FFF2-40B4-BE49-F238E27FC236}">
                <a16:creationId xmlns:a16="http://schemas.microsoft.com/office/drawing/2014/main" xmlns="" id="{4B6F9946-1FA2-4C27-B3F0-F1F22C6D5686}"/>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34" name="Line 14">
            <a:extLst>
              <a:ext uri="{FF2B5EF4-FFF2-40B4-BE49-F238E27FC236}">
                <a16:creationId xmlns:a16="http://schemas.microsoft.com/office/drawing/2014/main" xmlns="" id="{C405A28B-027E-4B67-A619-3D5C36D2235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35" name="Line 15">
            <a:extLst>
              <a:ext uri="{FF2B5EF4-FFF2-40B4-BE49-F238E27FC236}">
                <a16:creationId xmlns:a16="http://schemas.microsoft.com/office/drawing/2014/main" xmlns="" id="{DC53B1F7-BC84-44A2-A54B-52987EC1A9C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36" name="Text Box 16">
            <a:extLst>
              <a:ext uri="{FF2B5EF4-FFF2-40B4-BE49-F238E27FC236}">
                <a16:creationId xmlns:a16="http://schemas.microsoft.com/office/drawing/2014/main" xmlns="" id="{B75AD1B5-98F1-46D7-B7A7-ED6330084E7B}"/>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14737" name="Text Box 17">
            <a:extLst>
              <a:ext uri="{FF2B5EF4-FFF2-40B4-BE49-F238E27FC236}">
                <a16:creationId xmlns:a16="http://schemas.microsoft.com/office/drawing/2014/main" xmlns="" id="{CD78F830-6BEE-49EC-BAFE-17BF7460F639}"/>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14738" name="Text Box 18">
            <a:extLst>
              <a:ext uri="{FF2B5EF4-FFF2-40B4-BE49-F238E27FC236}">
                <a16:creationId xmlns:a16="http://schemas.microsoft.com/office/drawing/2014/main" xmlns="" id="{80E1FACB-3D95-4E89-8D54-CDC22CD3BB3A}"/>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14739" name="Text Box 19">
            <a:extLst>
              <a:ext uri="{FF2B5EF4-FFF2-40B4-BE49-F238E27FC236}">
                <a16:creationId xmlns:a16="http://schemas.microsoft.com/office/drawing/2014/main" xmlns="" id="{815CE6D0-91B5-4524-BD02-6E08D0D03889}"/>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4740" name="Text Box 20">
            <a:extLst>
              <a:ext uri="{FF2B5EF4-FFF2-40B4-BE49-F238E27FC236}">
                <a16:creationId xmlns:a16="http://schemas.microsoft.com/office/drawing/2014/main" xmlns="" id="{664C10E4-B6E8-423C-AC4F-246148D5C193}"/>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14741" name="Text Box 21">
            <a:extLst>
              <a:ext uri="{FF2B5EF4-FFF2-40B4-BE49-F238E27FC236}">
                <a16:creationId xmlns:a16="http://schemas.microsoft.com/office/drawing/2014/main" xmlns="" id="{8A8E7AFB-998D-49EA-996E-5FD90F9F9CA7}"/>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14742" name="Line 22">
            <a:extLst>
              <a:ext uri="{FF2B5EF4-FFF2-40B4-BE49-F238E27FC236}">
                <a16:creationId xmlns:a16="http://schemas.microsoft.com/office/drawing/2014/main" xmlns="" id="{B1D3ECC2-BADF-4045-9EE7-CAFDB8A656A7}"/>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43" name="Text Box 23">
            <a:extLst>
              <a:ext uri="{FF2B5EF4-FFF2-40B4-BE49-F238E27FC236}">
                <a16:creationId xmlns:a16="http://schemas.microsoft.com/office/drawing/2014/main" xmlns="" id="{6EC52002-8860-4F7A-A20D-43FCCAA7FFC8}"/>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14744" name="Line 24">
            <a:extLst>
              <a:ext uri="{FF2B5EF4-FFF2-40B4-BE49-F238E27FC236}">
                <a16:creationId xmlns:a16="http://schemas.microsoft.com/office/drawing/2014/main" xmlns="" id="{8F4ABF0B-6939-4A56-B3AB-553033D22619}"/>
              </a:ext>
            </a:extLst>
          </p:cNvPr>
          <p:cNvSpPr>
            <a:spLocks noChangeShapeType="1"/>
          </p:cNvSpPr>
          <p:nvPr/>
        </p:nvSpPr>
        <p:spPr bwMode="auto">
          <a:xfrm flipV="1">
            <a:off x="2908300"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45" name="Text Box 25">
            <a:extLst>
              <a:ext uri="{FF2B5EF4-FFF2-40B4-BE49-F238E27FC236}">
                <a16:creationId xmlns:a16="http://schemas.microsoft.com/office/drawing/2014/main" xmlns="" id="{33D999FB-FA77-452C-ADAA-839DBA24EF5B}"/>
              </a:ext>
            </a:extLst>
          </p:cNvPr>
          <p:cNvSpPr txBox="1">
            <a:spLocks noChangeArrowheads="1"/>
          </p:cNvSpPr>
          <p:nvPr/>
        </p:nvSpPr>
        <p:spPr bwMode="auto">
          <a:xfrm>
            <a:off x="2806700"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14746" name="Text Box 26">
            <a:extLst>
              <a:ext uri="{FF2B5EF4-FFF2-40B4-BE49-F238E27FC236}">
                <a16:creationId xmlns:a16="http://schemas.microsoft.com/office/drawing/2014/main" xmlns="" id="{F5DC0356-96AD-42A5-A2B6-D5EED2D56B8D}"/>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j = i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xmlns="" id="{83F46A00-7A69-4A8E-95DA-1E3402E3CE4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4744"/>
                                        </p:tgtEl>
                                        <p:attrNameLst>
                                          <p:attrName>style.visibility</p:attrName>
                                        </p:attrNameLst>
                                      </p:cBhvr>
                                      <p:to>
                                        <p:strVal val="visible"/>
                                      </p:to>
                                    </p:set>
                                    <p:animEffect transition="in" filter="dissolve">
                                      <p:cBhvr>
                                        <p:cTn id="7" dur="500"/>
                                        <p:tgtEl>
                                          <p:spTgt spid="41474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14745"/>
                                        </p:tgtEl>
                                        <p:attrNameLst>
                                          <p:attrName>style.visibility</p:attrName>
                                        </p:attrNameLst>
                                      </p:cBhvr>
                                      <p:to>
                                        <p:strVal val="visible"/>
                                      </p:to>
                                    </p:set>
                                    <p:animEffect transition="in" filter="dissolve">
                                      <p:cBhvr>
                                        <p:cTn id="10" dur="500"/>
                                        <p:tgtEl>
                                          <p:spTgt spid="414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4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a:extLst>
              <a:ext uri="{FF2B5EF4-FFF2-40B4-BE49-F238E27FC236}">
                <a16:creationId xmlns:a16="http://schemas.microsoft.com/office/drawing/2014/main" xmlns="" id="{31D34143-1260-47DC-B726-051091F6AB19}"/>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b="1">
              <a:solidFill>
                <a:schemeClr val="accent2"/>
              </a:solidFill>
              <a:cs typeface="Times New Roman" panose="02020603050405020304" pitchFamily="18" charset="0"/>
            </a:endParaRPr>
          </a:p>
        </p:txBody>
      </p:sp>
      <p:sp>
        <p:nvSpPr>
          <p:cNvPr id="651267" name="Text Box 3">
            <a:extLst>
              <a:ext uri="{FF2B5EF4-FFF2-40B4-BE49-F238E27FC236}">
                <a16:creationId xmlns:a16="http://schemas.microsoft.com/office/drawing/2014/main" xmlns="" id="{55B361FB-990B-4C10-B04C-50EFAF3A6DF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 </a:t>
            </a:r>
          </a:p>
        </p:txBody>
      </p:sp>
      <p:sp>
        <p:nvSpPr>
          <p:cNvPr id="651269" name="AutoShape 5">
            <a:extLst>
              <a:ext uri="{FF2B5EF4-FFF2-40B4-BE49-F238E27FC236}">
                <a16:creationId xmlns:a16="http://schemas.microsoft.com/office/drawing/2014/main" xmlns="" id="{9AC4CD14-3C25-4FB6-915C-1DE0A7CCB418}"/>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1270" name="Text Box 6">
            <a:extLst>
              <a:ext uri="{FF2B5EF4-FFF2-40B4-BE49-F238E27FC236}">
                <a16:creationId xmlns:a16="http://schemas.microsoft.com/office/drawing/2014/main" xmlns="" id="{3DEAC896-AF9D-46A9-8061-700D32875D1C}"/>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51271" name="Text Box 7">
            <a:extLst>
              <a:ext uri="{FF2B5EF4-FFF2-40B4-BE49-F238E27FC236}">
                <a16:creationId xmlns:a16="http://schemas.microsoft.com/office/drawing/2014/main" xmlns="" id="{0668E470-19F7-445A-954D-23D33CD8709B}"/>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51272" name="Text Box 8">
            <a:extLst>
              <a:ext uri="{FF2B5EF4-FFF2-40B4-BE49-F238E27FC236}">
                <a16:creationId xmlns:a16="http://schemas.microsoft.com/office/drawing/2014/main" xmlns="" id="{6E437C0D-4BB1-4B93-B73F-B838653C9D0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51273" name="Text Box 9">
            <a:extLst>
              <a:ext uri="{FF2B5EF4-FFF2-40B4-BE49-F238E27FC236}">
                <a16:creationId xmlns:a16="http://schemas.microsoft.com/office/drawing/2014/main" xmlns="" id="{C16B2B78-1DCF-49E6-8A0C-5129F42EACFD}"/>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51274" name="Text Box 10">
            <a:extLst>
              <a:ext uri="{FF2B5EF4-FFF2-40B4-BE49-F238E27FC236}">
                <a16:creationId xmlns:a16="http://schemas.microsoft.com/office/drawing/2014/main" xmlns="" id="{4369E38F-FA64-40B7-8E89-EB9E1A20ECAC}"/>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51275" name="Line 11">
            <a:extLst>
              <a:ext uri="{FF2B5EF4-FFF2-40B4-BE49-F238E27FC236}">
                <a16:creationId xmlns:a16="http://schemas.microsoft.com/office/drawing/2014/main" xmlns="" id="{5B145E0C-051A-4560-9EC4-799AAE8943D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1276" name="Line 12">
            <a:extLst>
              <a:ext uri="{FF2B5EF4-FFF2-40B4-BE49-F238E27FC236}">
                <a16:creationId xmlns:a16="http://schemas.microsoft.com/office/drawing/2014/main" xmlns="" id="{F28BDFFC-56B9-4B0B-96C0-2450DA4CF671}"/>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1277" name="Line 13">
            <a:extLst>
              <a:ext uri="{FF2B5EF4-FFF2-40B4-BE49-F238E27FC236}">
                <a16:creationId xmlns:a16="http://schemas.microsoft.com/office/drawing/2014/main" xmlns="" id="{502481CA-609A-4B82-A473-68C7C367970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1278" name="Line 14">
            <a:extLst>
              <a:ext uri="{FF2B5EF4-FFF2-40B4-BE49-F238E27FC236}">
                <a16:creationId xmlns:a16="http://schemas.microsoft.com/office/drawing/2014/main" xmlns="" id="{33BC5CE6-A322-4D1F-8837-E2D75D99ABB2}"/>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1279" name="Text Box 15">
            <a:extLst>
              <a:ext uri="{FF2B5EF4-FFF2-40B4-BE49-F238E27FC236}">
                <a16:creationId xmlns:a16="http://schemas.microsoft.com/office/drawing/2014/main" xmlns="" id="{6F3A2368-4A65-4FCF-AF4C-CCC169FCD430}"/>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51280" name="Text Box 16">
            <a:extLst>
              <a:ext uri="{FF2B5EF4-FFF2-40B4-BE49-F238E27FC236}">
                <a16:creationId xmlns:a16="http://schemas.microsoft.com/office/drawing/2014/main" xmlns="" id="{49183F97-19DD-492A-B71C-E18E834967EB}"/>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51281" name="Text Box 17">
            <a:extLst>
              <a:ext uri="{FF2B5EF4-FFF2-40B4-BE49-F238E27FC236}">
                <a16:creationId xmlns:a16="http://schemas.microsoft.com/office/drawing/2014/main" xmlns="" id="{D8A04F10-2156-4C18-9DDE-BB46AD8803A0}"/>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51282" name="Text Box 18">
            <a:extLst>
              <a:ext uri="{FF2B5EF4-FFF2-40B4-BE49-F238E27FC236}">
                <a16:creationId xmlns:a16="http://schemas.microsoft.com/office/drawing/2014/main" xmlns="" id="{D87D7169-02CE-4FE2-AF5F-9BB432CFA8B6}"/>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51283" name="Text Box 19">
            <a:extLst>
              <a:ext uri="{FF2B5EF4-FFF2-40B4-BE49-F238E27FC236}">
                <a16:creationId xmlns:a16="http://schemas.microsoft.com/office/drawing/2014/main" xmlns="" id="{4A8948CD-7270-4FD0-ACA0-6E6044D745C3}"/>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51284" name="Text Box 20">
            <a:extLst>
              <a:ext uri="{FF2B5EF4-FFF2-40B4-BE49-F238E27FC236}">
                <a16:creationId xmlns:a16="http://schemas.microsoft.com/office/drawing/2014/main" xmlns="" id="{73A6B7BF-6C25-4B6F-A571-9C6309EEF66B}"/>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51285" name="Line 21">
            <a:extLst>
              <a:ext uri="{FF2B5EF4-FFF2-40B4-BE49-F238E27FC236}">
                <a16:creationId xmlns:a16="http://schemas.microsoft.com/office/drawing/2014/main" xmlns="" id="{8F26FCA6-39BD-4DC4-85A7-ECAF1D1DDF22}"/>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1286" name="Text Box 22">
            <a:extLst>
              <a:ext uri="{FF2B5EF4-FFF2-40B4-BE49-F238E27FC236}">
                <a16:creationId xmlns:a16="http://schemas.microsoft.com/office/drawing/2014/main" xmlns="" id="{54A34DC6-ADF0-4423-9182-307837AE3761}"/>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51287" name="Line 23">
            <a:extLst>
              <a:ext uri="{FF2B5EF4-FFF2-40B4-BE49-F238E27FC236}">
                <a16:creationId xmlns:a16="http://schemas.microsoft.com/office/drawing/2014/main" xmlns="" id="{2465E3E4-4D91-4B67-8382-7E5F637124AA}"/>
              </a:ext>
            </a:extLst>
          </p:cNvPr>
          <p:cNvSpPr>
            <a:spLocks noChangeShapeType="1"/>
          </p:cNvSpPr>
          <p:nvPr/>
        </p:nvSpPr>
        <p:spPr bwMode="auto">
          <a:xfrm flipV="1">
            <a:off x="2908300"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1288" name="Text Box 24">
            <a:extLst>
              <a:ext uri="{FF2B5EF4-FFF2-40B4-BE49-F238E27FC236}">
                <a16:creationId xmlns:a16="http://schemas.microsoft.com/office/drawing/2014/main" xmlns="" id="{A9A295B3-3508-422A-B99C-2399FE370645}"/>
              </a:ext>
            </a:extLst>
          </p:cNvPr>
          <p:cNvSpPr txBox="1">
            <a:spLocks noChangeArrowheads="1"/>
          </p:cNvSpPr>
          <p:nvPr/>
        </p:nvSpPr>
        <p:spPr bwMode="auto">
          <a:xfrm>
            <a:off x="2806700"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651289" name="Text Box 25">
            <a:extLst>
              <a:ext uri="{FF2B5EF4-FFF2-40B4-BE49-F238E27FC236}">
                <a16:creationId xmlns:a16="http://schemas.microsoft.com/office/drawing/2014/main" xmlns="" id="{5F31E031-D9A6-4371-8BB7-1A9B6404E50C}"/>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xmlns="" id="{4898625B-2485-4DDA-9577-2ACEA96A94D3}"/>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a:extLst>
              <a:ext uri="{FF2B5EF4-FFF2-40B4-BE49-F238E27FC236}">
                <a16:creationId xmlns:a16="http://schemas.microsoft.com/office/drawing/2014/main" xmlns="" id="{1D47CF54-FEBD-4AA5-B38A-046C11B85A7B}"/>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sz="2000" b="1">
              <a:solidFill>
                <a:schemeClr val="accent2"/>
              </a:solidFill>
              <a:cs typeface="Times New Roman" panose="02020603050405020304" pitchFamily="18" charset="0"/>
            </a:endParaRPr>
          </a:p>
        </p:txBody>
      </p:sp>
      <p:sp>
        <p:nvSpPr>
          <p:cNvPr id="416771" name="Text Box 3">
            <a:extLst>
              <a:ext uri="{FF2B5EF4-FFF2-40B4-BE49-F238E27FC236}">
                <a16:creationId xmlns:a16="http://schemas.microsoft.com/office/drawing/2014/main" xmlns="" id="{A315FC52-FF52-468E-88DA-87AD9DD0E02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16774" name="AutoShape 6">
            <a:extLst>
              <a:ext uri="{FF2B5EF4-FFF2-40B4-BE49-F238E27FC236}">
                <a16:creationId xmlns:a16="http://schemas.microsoft.com/office/drawing/2014/main" xmlns="" id="{C57912A2-A4D6-4F68-988F-6CCF71E1E979}"/>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775" name="Text Box 7">
            <a:extLst>
              <a:ext uri="{FF2B5EF4-FFF2-40B4-BE49-F238E27FC236}">
                <a16:creationId xmlns:a16="http://schemas.microsoft.com/office/drawing/2014/main" xmlns="" id="{9714FBC0-26EA-4102-9EFD-6FD6AC95FE2A}"/>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16776" name="Text Box 8">
            <a:extLst>
              <a:ext uri="{FF2B5EF4-FFF2-40B4-BE49-F238E27FC236}">
                <a16:creationId xmlns:a16="http://schemas.microsoft.com/office/drawing/2014/main" xmlns="" id="{EB2FADEC-3861-4DFA-BE9A-878CE1488DBD}"/>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16777" name="Text Box 9">
            <a:extLst>
              <a:ext uri="{FF2B5EF4-FFF2-40B4-BE49-F238E27FC236}">
                <a16:creationId xmlns:a16="http://schemas.microsoft.com/office/drawing/2014/main" xmlns="" id="{5725C611-1271-499D-9BBC-B1C4EB3268A2}"/>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16778" name="Text Box 10">
            <a:extLst>
              <a:ext uri="{FF2B5EF4-FFF2-40B4-BE49-F238E27FC236}">
                <a16:creationId xmlns:a16="http://schemas.microsoft.com/office/drawing/2014/main" xmlns="" id="{57841D38-16DA-4BCA-94F8-95F73CFD8FDF}"/>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16779" name="Text Box 11">
            <a:extLst>
              <a:ext uri="{FF2B5EF4-FFF2-40B4-BE49-F238E27FC236}">
                <a16:creationId xmlns:a16="http://schemas.microsoft.com/office/drawing/2014/main" xmlns="" id="{63FCEDFE-02B2-4E3D-BC56-D8516B2FEB8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16780" name="Line 12">
            <a:extLst>
              <a:ext uri="{FF2B5EF4-FFF2-40B4-BE49-F238E27FC236}">
                <a16:creationId xmlns:a16="http://schemas.microsoft.com/office/drawing/2014/main" xmlns="" id="{F7B5678B-AD9D-44E9-80E5-781A38124E4E}"/>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81" name="Line 13">
            <a:extLst>
              <a:ext uri="{FF2B5EF4-FFF2-40B4-BE49-F238E27FC236}">
                <a16:creationId xmlns:a16="http://schemas.microsoft.com/office/drawing/2014/main" xmlns="" id="{7EBD95B7-0253-4BF0-A06A-6AA7ED67DD2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82" name="Line 14">
            <a:extLst>
              <a:ext uri="{FF2B5EF4-FFF2-40B4-BE49-F238E27FC236}">
                <a16:creationId xmlns:a16="http://schemas.microsoft.com/office/drawing/2014/main" xmlns="" id="{4900B7BF-11CF-444E-B67D-94312A9D1E23}"/>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83" name="Line 15">
            <a:extLst>
              <a:ext uri="{FF2B5EF4-FFF2-40B4-BE49-F238E27FC236}">
                <a16:creationId xmlns:a16="http://schemas.microsoft.com/office/drawing/2014/main" xmlns="" id="{74E19C56-DF73-491D-9CF1-104879B1AA0A}"/>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84" name="Text Box 16">
            <a:extLst>
              <a:ext uri="{FF2B5EF4-FFF2-40B4-BE49-F238E27FC236}">
                <a16:creationId xmlns:a16="http://schemas.microsoft.com/office/drawing/2014/main" xmlns="" id="{1D610FEA-BB61-44ED-BC5F-E70A3E282B47}"/>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16785" name="Text Box 17">
            <a:extLst>
              <a:ext uri="{FF2B5EF4-FFF2-40B4-BE49-F238E27FC236}">
                <a16:creationId xmlns:a16="http://schemas.microsoft.com/office/drawing/2014/main" xmlns="" id="{C8A54D09-AEFD-4B0E-BD5C-29AC003A3BC8}"/>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16786" name="Text Box 18">
            <a:extLst>
              <a:ext uri="{FF2B5EF4-FFF2-40B4-BE49-F238E27FC236}">
                <a16:creationId xmlns:a16="http://schemas.microsoft.com/office/drawing/2014/main" xmlns="" id="{353A06CB-3F90-40C0-BEB1-A4DDB6B8EB42}"/>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16787" name="Text Box 19">
            <a:extLst>
              <a:ext uri="{FF2B5EF4-FFF2-40B4-BE49-F238E27FC236}">
                <a16:creationId xmlns:a16="http://schemas.microsoft.com/office/drawing/2014/main" xmlns="" id="{410D7D0D-7ABE-4CF7-90F4-6D90C4CB2AA4}"/>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6788" name="Text Box 20">
            <a:extLst>
              <a:ext uri="{FF2B5EF4-FFF2-40B4-BE49-F238E27FC236}">
                <a16:creationId xmlns:a16="http://schemas.microsoft.com/office/drawing/2014/main" xmlns="" id="{160F0F2B-1305-477A-9416-6B484CE67E32}"/>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16789" name="Text Box 21">
            <a:extLst>
              <a:ext uri="{FF2B5EF4-FFF2-40B4-BE49-F238E27FC236}">
                <a16:creationId xmlns:a16="http://schemas.microsoft.com/office/drawing/2014/main" xmlns="" id="{C2D24F03-01FF-4451-AFA0-5111E1E963F6}"/>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16790" name="Line 22">
            <a:extLst>
              <a:ext uri="{FF2B5EF4-FFF2-40B4-BE49-F238E27FC236}">
                <a16:creationId xmlns:a16="http://schemas.microsoft.com/office/drawing/2014/main" xmlns="" id="{57137F18-6413-4BAD-979F-F070FA13FA8D}"/>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91" name="Text Box 23">
            <a:extLst>
              <a:ext uri="{FF2B5EF4-FFF2-40B4-BE49-F238E27FC236}">
                <a16:creationId xmlns:a16="http://schemas.microsoft.com/office/drawing/2014/main" xmlns="" id="{8963EF4D-B354-4E2D-9EA3-B31CA2AE2FB9}"/>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16792" name="Line 24">
            <a:extLst>
              <a:ext uri="{FF2B5EF4-FFF2-40B4-BE49-F238E27FC236}">
                <a16:creationId xmlns:a16="http://schemas.microsoft.com/office/drawing/2014/main" xmlns="" id="{6F263580-04BC-4659-906A-5BBB41D7682E}"/>
              </a:ext>
            </a:extLst>
          </p:cNvPr>
          <p:cNvSpPr>
            <a:spLocks noChangeShapeType="1"/>
          </p:cNvSpPr>
          <p:nvPr/>
        </p:nvSpPr>
        <p:spPr bwMode="auto">
          <a:xfrm flipV="1">
            <a:off x="2908300"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93" name="Text Box 25">
            <a:extLst>
              <a:ext uri="{FF2B5EF4-FFF2-40B4-BE49-F238E27FC236}">
                <a16:creationId xmlns:a16="http://schemas.microsoft.com/office/drawing/2014/main" xmlns="" id="{3CDC14A1-D8E8-472E-996E-ADF29E437905}"/>
              </a:ext>
            </a:extLst>
          </p:cNvPr>
          <p:cNvSpPr txBox="1">
            <a:spLocks noChangeArrowheads="1"/>
          </p:cNvSpPr>
          <p:nvPr/>
        </p:nvSpPr>
        <p:spPr bwMode="auto">
          <a:xfrm>
            <a:off x="2806700"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16795" name="Text Box 27">
            <a:extLst>
              <a:ext uri="{FF2B5EF4-FFF2-40B4-BE49-F238E27FC236}">
                <a16:creationId xmlns:a16="http://schemas.microsoft.com/office/drawing/2014/main" xmlns="" id="{1B1B9B56-5260-4322-8F28-EEA895E617C5}"/>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6796" name="Line 28">
            <a:extLst>
              <a:ext uri="{FF2B5EF4-FFF2-40B4-BE49-F238E27FC236}">
                <a16:creationId xmlns:a16="http://schemas.microsoft.com/office/drawing/2014/main" xmlns="" id="{1EC97772-3BAB-4D97-A006-E580C5FEFBA5}"/>
              </a:ext>
            </a:extLst>
          </p:cNvPr>
          <p:cNvSpPr>
            <a:spLocks noChangeShapeType="1"/>
          </p:cNvSpPr>
          <p:nvPr/>
        </p:nvSpPr>
        <p:spPr bwMode="auto">
          <a:xfrm flipV="1">
            <a:off x="29718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97" name="Line 29">
            <a:extLst>
              <a:ext uri="{FF2B5EF4-FFF2-40B4-BE49-F238E27FC236}">
                <a16:creationId xmlns:a16="http://schemas.microsoft.com/office/drawing/2014/main" xmlns="" id="{6C31C1BB-6F8B-48B9-BE20-93D6652EFFDE}"/>
              </a:ext>
            </a:extLst>
          </p:cNvPr>
          <p:cNvSpPr>
            <a:spLocks noChangeShapeType="1"/>
          </p:cNvSpPr>
          <p:nvPr/>
        </p:nvSpPr>
        <p:spPr bwMode="auto">
          <a:xfrm>
            <a:off x="2971800" y="34290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98" name="Line 30">
            <a:extLst>
              <a:ext uri="{FF2B5EF4-FFF2-40B4-BE49-F238E27FC236}">
                <a16:creationId xmlns:a16="http://schemas.microsoft.com/office/drawing/2014/main" xmlns="" id="{293FB2F3-08BB-4D98-9E32-4CE8E8219662}"/>
              </a:ext>
            </a:extLst>
          </p:cNvPr>
          <p:cNvSpPr>
            <a:spLocks noChangeShapeType="1"/>
          </p:cNvSpPr>
          <p:nvPr/>
        </p:nvSpPr>
        <p:spPr bwMode="auto">
          <a:xfrm>
            <a:off x="34290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99" name="Text Box 31">
            <a:extLst>
              <a:ext uri="{FF2B5EF4-FFF2-40B4-BE49-F238E27FC236}">
                <a16:creationId xmlns:a16="http://schemas.microsoft.com/office/drawing/2014/main" xmlns="" id="{AF824B2F-701E-4F46-AF33-9FF782CB4780}"/>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1" name="Rectangle 30">
            <a:extLst>
              <a:ext uri="{FF2B5EF4-FFF2-40B4-BE49-F238E27FC236}">
                <a16:creationId xmlns:a16="http://schemas.microsoft.com/office/drawing/2014/main" xmlns="" id="{5F170ACD-981D-482D-BC7D-6FE3521FFC2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6796"/>
                                        </p:tgtEl>
                                        <p:attrNameLst>
                                          <p:attrName>style.visibility</p:attrName>
                                        </p:attrNameLst>
                                      </p:cBhvr>
                                      <p:to>
                                        <p:strVal val="visible"/>
                                      </p:to>
                                    </p:set>
                                    <p:animEffect transition="in" filter="dissolve">
                                      <p:cBhvr>
                                        <p:cTn id="7" dur="500"/>
                                        <p:tgtEl>
                                          <p:spTgt spid="416796"/>
                                        </p:tgtEl>
                                      </p:cBhvr>
                                    </p:animEffect>
                                  </p:childTnLst>
                                </p:cTn>
                              </p:par>
                              <p:par>
                                <p:cTn id="8" presetID="9" presetClass="entr" presetSubtype="0" fill="hold" nodeType="withEffect">
                                  <p:stCondLst>
                                    <p:cond delay="0"/>
                                  </p:stCondLst>
                                  <p:childTnLst>
                                    <p:set>
                                      <p:cBhvr>
                                        <p:cTn id="9" dur="1" fill="hold">
                                          <p:stCondLst>
                                            <p:cond delay="0"/>
                                          </p:stCondLst>
                                        </p:cTn>
                                        <p:tgtEl>
                                          <p:spTgt spid="416797"/>
                                        </p:tgtEl>
                                        <p:attrNameLst>
                                          <p:attrName>style.visibility</p:attrName>
                                        </p:attrNameLst>
                                      </p:cBhvr>
                                      <p:to>
                                        <p:strVal val="visible"/>
                                      </p:to>
                                    </p:set>
                                    <p:animEffect transition="in" filter="dissolve">
                                      <p:cBhvr>
                                        <p:cTn id="10" dur="500"/>
                                        <p:tgtEl>
                                          <p:spTgt spid="416797"/>
                                        </p:tgtEl>
                                      </p:cBhvr>
                                    </p:animEffect>
                                  </p:childTnLst>
                                </p:cTn>
                              </p:par>
                              <p:par>
                                <p:cTn id="11" presetID="9" presetClass="entr" presetSubtype="0" fill="hold" nodeType="withEffect">
                                  <p:stCondLst>
                                    <p:cond delay="0"/>
                                  </p:stCondLst>
                                  <p:childTnLst>
                                    <p:set>
                                      <p:cBhvr>
                                        <p:cTn id="12" dur="1" fill="hold">
                                          <p:stCondLst>
                                            <p:cond delay="0"/>
                                          </p:stCondLst>
                                        </p:cTn>
                                        <p:tgtEl>
                                          <p:spTgt spid="416798"/>
                                        </p:tgtEl>
                                        <p:attrNameLst>
                                          <p:attrName>style.visibility</p:attrName>
                                        </p:attrNameLst>
                                      </p:cBhvr>
                                      <p:to>
                                        <p:strVal val="visible"/>
                                      </p:to>
                                    </p:set>
                                    <p:animEffect transition="in" filter="dissolve">
                                      <p:cBhvr>
                                        <p:cTn id="13" dur="500"/>
                                        <p:tgtEl>
                                          <p:spTgt spid="4167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xit" presetSubtype="0" fill="hold" grpId="0" nodeType="clickEffect">
                                  <p:stCondLst>
                                    <p:cond delay="0"/>
                                  </p:stCondLst>
                                  <p:childTnLst>
                                    <p:animEffect transition="out" filter="dissolve">
                                      <p:cBhvr>
                                        <p:cTn id="17" dur="500"/>
                                        <p:tgtEl>
                                          <p:spTgt spid="416786"/>
                                        </p:tgtEl>
                                      </p:cBhvr>
                                    </p:animEffect>
                                    <p:set>
                                      <p:cBhvr>
                                        <p:cTn id="18" dur="1" fill="hold">
                                          <p:stCondLst>
                                            <p:cond delay="499"/>
                                          </p:stCondLst>
                                        </p:cTn>
                                        <p:tgtEl>
                                          <p:spTgt spid="416786"/>
                                        </p:tgtEl>
                                        <p:attrNameLst>
                                          <p:attrName>style.visibility</p:attrName>
                                        </p:attrNameLst>
                                      </p:cBhvr>
                                      <p:to>
                                        <p:strVal val="hidden"/>
                                      </p:to>
                                    </p:set>
                                  </p:childTnLst>
                                </p:cTn>
                              </p:par>
                              <p:par>
                                <p:cTn id="19" presetID="9" presetClass="entr" presetSubtype="0" fill="hold" nodeType="withEffect">
                                  <p:stCondLst>
                                    <p:cond delay="0"/>
                                  </p:stCondLst>
                                  <p:childTnLst>
                                    <p:set>
                                      <p:cBhvr>
                                        <p:cTn id="20" dur="1" fill="hold">
                                          <p:stCondLst>
                                            <p:cond delay="0"/>
                                          </p:stCondLst>
                                        </p:cTn>
                                        <p:tgtEl>
                                          <p:spTgt spid="416795"/>
                                        </p:tgtEl>
                                        <p:attrNameLst>
                                          <p:attrName>style.visibility</p:attrName>
                                        </p:attrNameLst>
                                      </p:cBhvr>
                                      <p:to>
                                        <p:strVal val="visible"/>
                                      </p:to>
                                    </p:set>
                                    <p:animEffect transition="in" filter="dissolve">
                                      <p:cBhvr>
                                        <p:cTn id="21" dur="500"/>
                                        <p:tgtEl>
                                          <p:spTgt spid="416795"/>
                                        </p:tgtEl>
                                      </p:cBhvr>
                                    </p:animEffect>
                                  </p:childTnLst>
                                </p:cTn>
                              </p:par>
                              <p:par>
                                <p:cTn id="22" presetID="9" presetClass="entr" presetSubtype="0" fill="hold" nodeType="withEffect">
                                  <p:stCondLst>
                                    <p:cond delay="0"/>
                                  </p:stCondLst>
                                  <p:childTnLst>
                                    <p:set>
                                      <p:cBhvr>
                                        <p:cTn id="23" dur="1" fill="hold">
                                          <p:stCondLst>
                                            <p:cond delay="0"/>
                                          </p:stCondLst>
                                        </p:cTn>
                                        <p:tgtEl>
                                          <p:spTgt spid="416795"/>
                                        </p:tgtEl>
                                        <p:attrNameLst>
                                          <p:attrName>style.visibility</p:attrName>
                                        </p:attrNameLst>
                                      </p:cBhvr>
                                      <p:to>
                                        <p:strVal val="visible"/>
                                      </p:to>
                                    </p:set>
                                    <p:animEffect transition="in" filter="dissolve">
                                      <p:cBhvr>
                                        <p:cTn id="24" dur="500"/>
                                        <p:tgtEl>
                                          <p:spTgt spid="416795"/>
                                        </p:tgtEl>
                                      </p:cBhvr>
                                    </p:animEffect>
                                  </p:childTnLst>
                                </p:cTn>
                              </p:par>
                              <p:par>
                                <p:cTn id="25" presetID="9" presetClass="exit" presetSubtype="0" fill="hold" nodeType="withEffect">
                                  <p:stCondLst>
                                    <p:cond delay="0"/>
                                  </p:stCondLst>
                                  <p:childTnLst>
                                    <p:animEffect transition="out" filter="dissolve">
                                      <p:cBhvr>
                                        <p:cTn id="26" dur="500"/>
                                        <p:tgtEl>
                                          <p:spTgt spid="416787"/>
                                        </p:tgtEl>
                                      </p:cBhvr>
                                    </p:animEffect>
                                    <p:set>
                                      <p:cBhvr>
                                        <p:cTn id="27" dur="1" fill="hold">
                                          <p:stCondLst>
                                            <p:cond delay="499"/>
                                          </p:stCondLst>
                                        </p:cTn>
                                        <p:tgtEl>
                                          <p:spTgt spid="4167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8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xmlns="" id="{89261447-E72C-4091-910B-CE6FDC355E26}"/>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b="1">
              <a:solidFill>
                <a:schemeClr val="accent2"/>
              </a:solidFill>
              <a:cs typeface="Times New Roman" panose="02020603050405020304" pitchFamily="18" charset="0"/>
            </a:endParaRPr>
          </a:p>
        </p:txBody>
      </p:sp>
      <p:sp>
        <p:nvSpPr>
          <p:cNvPr id="435203" name="Text Box 3">
            <a:extLst>
              <a:ext uri="{FF2B5EF4-FFF2-40B4-BE49-F238E27FC236}">
                <a16:creationId xmlns:a16="http://schemas.microsoft.com/office/drawing/2014/main" xmlns="" id="{CBF877CB-8D7E-4730-8CF5-03FFF38931D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35206" name="AutoShape 6">
            <a:extLst>
              <a:ext uri="{FF2B5EF4-FFF2-40B4-BE49-F238E27FC236}">
                <a16:creationId xmlns:a16="http://schemas.microsoft.com/office/drawing/2014/main" xmlns="" id="{CE1F3DF3-D0B6-49CA-A9EF-0136F2FF389C}"/>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5207" name="Text Box 7">
            <a:extLst>
              <a:ext uri="{FF2B5EF4-FFF2-40B4-BE49-F238E27FC236}">
                <a16:creationId xmlns:a16="http://schemas.microsoft.com/office/drawing/2014/main" xmlns="" id="{0948A142-D272-4DED-94E8-A639C8BC0F48}"/>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35208" name="Text Box 8">
            <a:extLst>
              <a:ext uri="{FF2B5EF4-FFF2-40B4-BE49-F238E27FC236}">
                <a16:creationId xmlns:a16="http://schemas.microsoft.com/office/drawing/2014/main" xmlns="" id="{6CDEA27C-16E0-4D9E-BEF0-522748B988E1}"/>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35209" name="Text Box 9">
            <a:extLst>
              <a:ext uri="{FF2B5EF4-FFF2-40B4-BE49-F238E27FC236}">
                <a16:creationId xmlns:a16="http://schemas.microsoft.com/office/drawing/2014/main" xmlns="" id="{421009E5-820D-4DE2-B908-F9E87966353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35210" name="Text Box 10">
            <a:extLst>
              <a:ext uri="{FF2B5EF4-FFF2-40B4-BE49-F238E27FC236}">
                <a16:creationId xmlns:a16="http://schemas.microsoft.com/office/drawing/2014/main" xmlns="" id="{A73E5B09-65E7-4140-9F9E-B1F34A0F4FD5}"/>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35211" name="Text Box 11">
            <a:extLst>
              <a:ext uri="{FF2B5EF4-FFF2-40B4-BE49-F238E27FC236}">
                <a16:creationId xmlns:a16="http://schemas.microsoft.com/office/drawing/2014/main" xmlns="" id="{832EAA80-3A14-46E2-A20E-EDF7EDED5AB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35212" name="Line 12">
            <a:extLst>
              <a:ext uri="{FF2B5EF4-FFF2-40B4-BE49-F238E27FC236}">
                <a16:creationId xmlns:a16="http://schemas.microsoft.com/office/drawing/2014/main" xmlns="" id="{4C8A9B02-B06D-42BB-935D-027CC43F74B4}"/>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13" name="Line 13">
            <a:extLst>
              <a:ext uri="{FF2B5EF4-FFF2-40B4-BE49-F238E27FC236}">
                <a16:creationId xmlns:a16="http://schemas.microsoft.com/office/drawing/2014/main" xmlns="" id="{7348B260-0C85-4E9D-ABE2-2E82AB39EA4E}"/>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14" name="Line 14">
            <a:extLst>
              <a:ext uri="{FF2B5EF4-FFF2-40B4-BE49-F238E27FC236}">
                <a16:creationId xmlns:a16="http://schemas.microsoft.com/office/drawing/2014/main" xmlns="" id="{8EA4CC62-D45D-4F4B-951A-99E1C3BC1ACC}"/>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15" name="Line 15">
            <a:extLst>
              <a:ext uri="{FF2B5EF4-FFF2-40B4-BE49-F238E27FC236}">
                <a16:creationId xmlns:a16="http://schemas.microsoft.com/office/drawing/2014/main" xmlns="" id="{FEA1DDD3-560D-4B91-873E-04282E85E0CF}"/>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16" name="Text Box 16">
            <a:extLst>
              <a:ext uri="{FF2B5EF4-FFF2-40B4-BE49-F238E27FC236}">
                <a16:creationId xmlns:a16="http://schemas.microsoft.com/office/drawing/2014/main" xmlns="" id="{D889BD06-6445-47F9-8172-AA751F18AFC1}"/>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35217" name="Text Box 17">
            <a:extLst>
              <a:ext uri="{FF2B5EF4-FFF2-40B4-BE49-F238E27FC236}">
                <a16:creationId xmlns:a16="http://schemas.microsoft.com/office/drawing/2014/main" xmlns="" id="{4875FD13-B102-4EE0-B3E2-885CA21553B1}"/>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35218" name="Text Box 18">
            <a:extLst>
              <a:ext uri="{FF2B5EF4-FFF2-40B4-BE49-F238E27FC236}">
                <a16:creationId xmlns:a16="http://schemas.microsoft.com/office/drawing/2014/main" xmlns="" id="{99429F77-F14D-43A8-A318-27CEB7E110A7}"/>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35220" name="Text Box 20">
            <a:extLst>
              <a:ext uri="{FF2B5EF4-FFF2-40B4-BE49-F238E27FC236}">
                <a16:creationId xmlns:a16="http://schemas.microsoft.com/office/drawing/2014/main" xmlns="" id="{DF7A47CF-4570-426A-8A91-9A22F6AA5120}"/>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35221" name="Text Box 21">
            <a:extLst>
              <a:ext uri="{FF2B5EF4-FFF2-40B4-BE49-F238E27FC236}">
                <a16:creationId xmlns:a16="http://schemas.microsoft.com/office/drawing/2014/main" xmlns="" id="{07DD423B-64D6-48F4-BC5F-98D879435BB8}"/>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35222" name="Line 22">
            <a:extLst>
              <a:ext uri="{FF2B5EF4-FFF2-40B4-BE49-F238E27FC236}">
                <a16:creationId xmlns:a16="http://schemas.microsoft.com/office/drawing/2014/main" xmlns="" id="{58C6F68E-76CB-4D12-901D-5F9470FDE8A0}"/>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23" name="Text Box 23">
            <a:extLst>
              <a:ext uri="{FF2B5EF4-FFF2-40B4-BE49-F238E27FC236}">
                <a16:creationId xmlns:a16="http://schemas.microsoft.com/office/drawing/2014/main" xmlns="" id="{7427DD79-7877-4882-B10D-FB531EC1719A}"/>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35224" name="Line 24">
            <a:extLst>
              <a:ext uri="{FF2B5EF4-FFF2-40B4-BE49-F238E27FC236}">
                <a16:creationId xmlns:a16="http://schemas.microsoft.com/office/drawing/2014/main" xmlns="" id="{B010CD72-15D1-449E-8DBE-44A0925851F3}"/>
              </a:ext>
            </a:extLst>
          </p:cNvPr>
          <p:cNvSpPr>
            <a:spLocks noChangeShapeType="1"/>
          </p:cNvSpPr>
          <p:nvPr/>
        </p:nvSpPr>
        <p:spPr bwMode="auto">
          <a:xfrm flipV="1">
            <a:off x="2908300"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25" name="Text Box 25">
            <a:extLst>
              <a:ext uri="{FF2B5EF4-FFF2-40B4-BE49-F238E27FC236}">
                <a16:creationId xmlns:a16="http://schemas.microsoft.com/office/drawing/2014/main" xmlns="" id="{014B014E-9210-407B-920A-5A136AAC2E75}"/>
              </a:ext>
            </a:extLst>
          </p:cNvPr>
          <p:cNvSpPr txBox="1">
            <a:spLocks noChangeArrowheads="1"/>
          </p:cNvSpPr>
          <p:nvPr/>
        </p:nvSpPr>
        <p:spPr bwMode="auto">
          <a:xfrm>
            <a:off x="2806700"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35228" name="Line 28">
            <a:extLst>
              <a:ext uri="{FF2B5EF4-FFF2-40B4-BE49-F238E27FC236}">
                <a16:creationId xmlns:a16="http://schemas.microsoft.com/office/drawing/2014/main" xmlns="" id="{8ACB9854-9B0A-4360-9C28-93A494A18C0E}"/>
              </a:ext>
            </a:extLst>
          </p:cNvPr>
          <p:cNvSpPr>
            <a:spLocks noChangeShapeType="1"/>
          </p:cNvSpPr>
          <p:nvPr/>
        </p:nvSpPr>
        <p:spPr bwMode="auto">
          <a:xfrm flipV="1">
            <a:off x="24638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29" name="Text Box 29">
            <a:extLst>
              <a:ext uri="{FF2B5EF4-FFF2-40B4-BE49-F238E27FC236}">
                <a16:creationId xmlns:a16="http://schemas.microsoft.com/office/drawing/2014/main" xmlns="" id="{AD233F42-5E88-4636-B69A-B10EA66430C8}"/>
              </a:ext>
            </a:extLst>
          </p:cNvPr>
          <p:cNvSpPr txBox="1">
            <a:spLocks noChangeArrowheads="1"/>
          </p:cNvSpPr>
          <p:nvPr/>
        </p:nvSpPr>
        <p:spPr bwMode="auto">
          <a:xfrm>
            <a:off x="23622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35230" name="Text Box 30">
            <a:extLst>
              <a:ext uri="{FF2B5EF4-FFF2-40B4-BE49-F238E27FC236}">
                <a16:creationId xmlns:a16="http://schemas.microsoft.com/office/drawing/2014/main" xmlns="" id="{9877DB64-A12E-422D-BA53-26CED37D3188}"/>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8" name="Rectangle 27">
            <a:extLst>
              <a:ext uri="{FF2B5EF4-FFF2-40B4-BE49-F238E27FC236}">
                <a16:creationId xmlns:a16="http://schemas.microsoft.com/office/drawing/2014/main" xmlns="" id="{14E451B3-65A0-4A53-AD44-F1AE850403D1}"/>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35224"/>
                                        </p:tgtEl>
                                      </p:cBhvr>
                                    </p:animEffect>
                                    <p:set>
                                      <p:cBhvr>
                                        <p:cTn id="7" dur="1" fill="hold">
                                          <p:stCondLst>
                                            <p:cond delay="499"/>
                                          </p:stCondLst>
                                        </p:cTn>
                                        <p:tgtEl>
                                          <p:spTgt spid="435224"/>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35225"/>
                                        </p:tgtEl>
                                      </p:cBhvr>
                                    </p:animEffect>
                                    <p:set>
                                      <p:cBhvr>
                                        <p:cTn id="10" dur="1" fill="hold">
                                          <p:stCondLst>
                                            <p:cond delay="499"/>
                                          </p:stCondLst>
                                        </p:cTn>
                                        <p:tgtEl>
                                          <p:spTgt spid="435225"/>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435229"/>
                                        </p:tgtEl>
                                        <p:attrNameLst>
                                          <p:attrName>style.visibility</p:attrName>
                                        </p:attrNameLst>
                                      </p:cBhvr>
                                      <p:to>
                                        <p:strVal val="visible"/>
                                      </p:to>
                                    </p:set>
                                    <p:animEffect transition="in" filter="dissolve">
                                      <p:cBhvr>
                                        <p:cTn id="13" dur="500"/>
                                        <p:tgtEl>
                                          <p:spTgt spid="435229"/>
                                        </p:tgtEl>
                                      </p:cBhvr>
                                    </p:animEffect>
                                  </p:childTnLst>
                                </p:cTn>
                              </p:par>
                              <p:par>
                                <p:cTn id="14" presetID="9" presetClass="entr" presetSubtype="0" fill="hold" nodeType="withEffect">
                                  <p:stCondLst>
                                    <p:cond delay="0"/>
                                  </p:stCondLst>
                                  <p:childTnLst>
                                    <p:set>
                                      <p:cBhvr>
                                        <p:cTn id="15" dur="1" fill="hold">
                                          <p:stCondLst>
                                            <p:cond delay="0"/>
                                          </p:stCondLst>
                                        </p:cTn>
                                        <p:tgtEl>
                                          <p:spTgt spid="435228"/>
                                        </p:tgtEl>
                                        <p:attrNameLst>
                                          <p:attrName>style.visibility</p:attrName>
                                        </p:attrNameLst>
                                      </p:cBhvr>
                                      <p:to>
                                        <p:strVal val="visible"/>
                                      </p:to>
                                    </p:set>
                                    <p:animEffect transition="in" filter="dissolve">
                                      <p:cBhvr>
                                        <p:cTn id="16" dur="500"/>
                                        <p:tgtEl>
                                          <p:spTgt spid="435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25" grpId="0"/>
      <p:bldP spid="43522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xmlns="" id="{967587F5-3E01-4ED2-9E79-AF75D06E5927}"/>
              </a:ext>
            </a:extLst>
          </p:cNvPr>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sz="2000" b="1">
              <a:solidFill>
                <a:schemeClr val="accent2"/>
              </a:solidFill>
              <a:cs typeface="Times New Roman" panose="02020603050405020304" pitchFamily="18" charset="0"/>
            </a:endParaRPr>
          </a:p>
        </p:txBody>
      </p:sp>
      <p:sp>
        <p:nvSpPr>
          <p:cNvPr id="443395" name="Text Box 3">
            <a:extLst>
              <a:ext uri="{FF2B5EF4-FFF2-40B4-BE49-F238E27FC236}">
                <a16:creationId xmlns:a16="http://schemas.microsoft.com/office/drawing/2014/main" xmlns="" id="{BB445623-4963-4C07-B583-C89786CA14D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43398" name="AutoShape 6">
            <a:extLst>
              <a:ext uri="{FF2B5EF4-FFF2-40B4-BE49-F238E27FC236}">
                <a16:creationId xmlns:a16="http://schemas.microsoft.com/office/drawing/2014/main" xmlns="" id="{EBF2912D-12B7-4842-A7CE-6988A7C57870}"/>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3399" name="Text Box 7">
            <a:extLst>
              <a:ext uri="{FF2B5EF4-FFF2-40B4-BE49-F238E27FC236}">
                <a16:creationId xmlns:a16="http://schemas.microsoft.com/office/drawing/2014/main" xmlns="" id="{51A0C7FC-1F7F-474F-8ABC-619C7148157A}"/>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43400" name="Text Box 8">
            <a:extLst>
              <a:ext uri="{FF2B5EF4-FFF2-40B4-BE49-F238E27FC236}">
                <a16:creationId xmlns:a16="http://schemas.microsoft.com/office/drawing/2014/main" xmlns="" id="{381AD0E5-58CB-401D-8152-225B765959C8}"/>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43401" name="Text Box 9">
            <a:extLst>
              <a:ext uri="{FF2B5EF4-FFF2-40B4-BE49-F238E27FC236}">
                <a16:creationId xmlns:a16="http://schemas.microsoft.com/office/drawing/2014/main" xmlns="" id="{819B2954-BC03-4D0C-906C-0CC60855DB3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43402" name="Text Box 10">
            <a:extLst>
              <a:ext uri="{FF2B5EF4-FFF2-40B4-BE49-F238E27FC236}">
                <a16:creationId xmlns:a16="http://schemas.microsoft.com/office/drawing/2014/main" xmlns="" id="{B0D2E41D-8877-47B5-B954-90C81440327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43403" name="Text Box 11">
            <a:extLst>
              <a:ext uri="{FF2B5EF4-FFF2-40B4-BE49-F238E27FC236}">
                <a16:creationId xmlns:a16="http://schemas.microsoft.com/office/drawing/2014/main" xmlns="" id="{D778E10C-37DD-49FE-B853-4B103C59D46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43404" name="Line 12">
            <a:extLst>
              <a:ext uri="{FF2B5EF4-FFF2-40B4-BE49-F238E27FC236}">
                <a16:creationId xmlns:a16="http://schemas.microsoft.com/office/drawing/2014/main" xmlns="" id="{5F601B94-455A-485E-84C6-D66770BBE70A}"/>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05" name="Line 13">
            <a:extLst>
              <a:ext uri="{FF2B5EF4-FFF2-40B4-BE49-F238E27FC236}">
                <a16:creationId xmlns:a16="http://schemas.microsoft.com/office/drawing/2014/main" xmlns="" id="{AA848701-C7BE-43C9-9F01-7E547337D715}"/>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06" name="Line 14">
            <a:extLst>
              <a:ext uri="{FF2B5EF4-FFF2-40B4-BE49-F238E27FC236}">
                <a16:creationId xmlns:a16="http://schemas.microsoft.com/office/drawing/2014/main" xmlns="" id="{23D01EC6-51CE-4D5F-BE49-BFADE9AF26DA}"/>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07" name="Line 15">
            <a:extLst>
              <a:ext uri="{FF2B5EF4-FFF2-40B4-BE49-F238E27FC236}">
                <a16:creationId xmlns:a16="http://schemas.microsoft.com/office/drawing/2014/main" xmlns="" id="{E39C659D-5005-410A-B957-E8A48D9CD4CC}"/>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08" name="Text Box 16">
            <a:extLst>
              <a:ext uri="{FF2B5EF4-FFF2-40B4-BE49-F238E27FC236}">
                <a16:creationId xmlns:a16="http://schemas.microsoft.com/office/drawing/2014/main" xmlns="" id="{771F8DC0-A098-4196-B324-740B17A4AC57}"/>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3409" name="Text Box 17">
            <a:extLst>
              <a:ext uri="{FF2B5EF4-FFF2-40B4-BE49-F238E27FC236}">
                <a16:creationId xmlns:a16="http://schemas.microsoft.com/office/drawing/2014/main" xmlns="" id="{EDFC6A7B-1731-45C2-B61C-1BE52EB98CD4}"/>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43410" name="Text Box 18">
            <a:extLst>
              <a:ext uri="{FF2B5EF4-FFF2-40B4-BE49-F238E27FC236}">
                <a16:creationId xmlns:a16="http://schemas.microsoft.com/office/drawing/2014/main" xmlns="" id="{FCE03825-D885-44A6-BBEE-BCB6F9AAEC1A}"/>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43411" name="Text Box 19">
            <a:extLst>
              <a:ext uri="{FF2B5EF4-FFF2-40B4-BE49-F238E27FC236}">
                <a16:creationId xmlns:a16="http://schemas.microsoft.com/office/drawing/2014/main" xmlns="" id="{447EA4DA-A302-45AD-AE9D-4C52F4F122D9}"/>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43412" name="Text Box 20">
            <a:extLst>
              <a:ext uri="{FF2B5EF4-FFF2-40B4-BE49-F238E27FC236}">
                <a16:creationId xmlns:a16="http://schemas.microsoft.com/office/drawing/2014/main" xmlns="" id="{05A71776-CFAA-42AB-B5AA-A73988E2F087}"/>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43413" name="Line 21">
            <a:extLst>
              <a:ext uri="{FF2B5EF4-FFF2-40B4-BE49-F238E27FC236}">
                <a16:creationId xmlns:a16="http://schemas.microsoft.com/office/drawing/2014/main" xmlns="" id="{8AACAE2A-1ED0-4BD3-BFDE-486138ABD9C2}"/>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14" name="Text Box 22">
            <a:extLst>
              <a:ext uri="{FF2B5EF4-FFF2-40B4-BE49-F238E27FC236}">
                <a16:creationId xmlns:a16="http://schemas.microsoft.com/office/drawing/2014/main" xmlns="" id="{8D2BB07F-8520-41F9-8976-B08E429C648B}"/>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43417" name="Line 25">
            <a:extLst>
              <a:ext uri="{FF2B5EF4-FFF2-40B4-BE49-F238E27FC236}">
                <a16:creationId xmlns:a16="http://schemas.microsoft.com/office/drawing/2014/main" xmlns="" id="{5DB122F6-FC09-45C6-BDBA-A6D38365FE7B}"/>
              </a:ext>
            </a:extLst>
          </p:cNvPr>
          <p:cNvSpPr>
            <a:spLocks noChangeShapeType="1"/>
          </p:cNvSpPr>
          <p:nvPr/>
        </p:nvSpPr>
        <p:spPr bwMode="auto">
          <a:xfrm flipV="1">
            <a:off x="24638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18" name="Text Box 26">
            <a:extLst>
              <a:ext uri="{FF2B5EF4-FFF2-40B4-BE49-F238E27FC236}">
                <a16:creationId xmlns:a16="http://schemas.microsoft.com/office/drawing/2014/main" xmlns="" id="{F7E8A543-EFE7-4679-924C-3409BF54D718}"/>
              </a:ext>
            </a:extLst>
          </p:cNvPr>
          <p:cNvSpPr txBox="1">
            <a:spLocks noChangeArrowheads="1"/>
          </p:cNvSpPr>
          <p:nvPr/>
        </p:nvSpPr>
        <p:spPr bwMode="auto">
          <a:xfrm>
            <a:off x="23622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43419" name="Text Box 27">
            <a:extLst>
              <a:ext uri="{FF2B5EF4-FFF2-40B4-BE49-F238E27FC236}">
                <a16:creationId xmlns:a16="http://schemas.microsoft.com/office/drawing/2014/main" xmlns="" id="{542A1CCE-B34E-4DFB-A035-1A78E91FBFDF}"/>
              </a:ext>
            </a:extLst>
          </p:cNvPr>
          <p:cNvSpPr txBox="1">
            <a:spLocks noChangeArrowheads="1"/>
          </p:cNvSpPr>
          <p:nvPr/>
        </p:nvSpPr>
        <p:spPr bwMode="auto">
          <a:xfrm>
            <a:off x="2732088"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3420" name="Line 28">
            <a:extLst>
              <a:ext uri="{FF2B5EF4-FFF2-40B4-BE49-F238E27FC236}">
                <a16:creationId xmlns:a16="http://schemas.microsoft.com/office/drawing/2014/main" xmlns="" id="{7610D75C-B7BA-4D51-886B-3865379C4292}"/>
              </a:ext>
            </a:extLst>
          </p:cNvPr>
          <p:cNvSpPr>
            <a:spLocks noChangeShapeType="1"/>
          </p:cNvSpPr>
          <p:nvPr/>
        </p:nvSpPr>
        <p:spPr bwMode="auto">
          <a:xfrm flipV="1">
            <a:off x="2347913"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21" name="Line 29">
            <a:extLst>
              <a:ext uri="{FF2B5EF4-FFF2-40B4-BE49-F238E27FC236}">
                <a16:creationId xmlns:a16="http://schemas.microsoft.com/office/drawing/2014/main" xmlns="" id="{23360B56-431D-469F-8C93-62AA11993F43}"/>
              </a:ext>
            </a:extLst>
          </p:cNvPr>
          <p:cNvSpPr>
            <a:spLocks noChangeShapeType="1"/>
          </p:cNvSpPr>
          <p:nvPr/>
        </p:nvSpPr>
        <p:spPr bwMode="auto">
          <a:xfrm>
            <a:off x="2347913"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22" name="Line 30">
            <a:extLst>
              <a:ext uri="{FF2B5EF4-FFF2-40B4-BE49-F238E27FC236}">
                <a16:creationId xmlns:a16="http://schemas.microsoft.com/office/drawing/2014/main" xmlns="" id="{51FA9E28-0CC8-473F-9A19-95DDF5CF4C27}"/>
              </a:ext>
            </a:extLst>
          </p:cNvPr>
          <p:cNvSpPr>
            <a:spLocks noChangeShapeType="1"/>
          </p:cNvSpPr>
          <p:nvPr/>
        </p:nvSpPr>
        <p:spPr bwMode="auto">
          <a:xfrm>
            <a:off x="2881313"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23" name="Text Box 31">
            <a:extLst>
              <a:ext uri="{FF2B5EF4-FFF2-40B4-BE49-F238E27FC236}">
                <a16:creationId xmlns:a16="http://schemas.microsoft.com/office/drawing/2014/main" xmlns="" id="{52B30B58-131B-4DBF-B071-33E9832C12E1}"/>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0" name="Rectangle 29">
            <a:extLst>
              <a:ext uri="{FF2B5EF4-FFF2-40B4-BE49-F238E27FC236}">
                <a16:creationId xmlns:a16="http://schemas.microsoft.com/office/drawing/2014/main" xmlns="" id="{C8583AC2-E79F-4959-A257-547096C8954D}"/>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43408"/>
                                        </p:tgtEl>
                                      </p:cBhvr>
                                    </p:animEffect>
                                    <p:set>
                                      <p:cBhvr>
                                        <p:cTn id="7" dur="1" fill="hold">
                                          <p:stCondLst>
                                            <p:cond delay="499"/>
                                          </p:stCondLst>
                                        </p:cTn>
                                        <p:tgtEl>
                                          <p:spTgt spid="443408"/>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43419"/>
                                        </p:tgtEl>
                                        <p:attrNameLst>
                                          <p:attrName>style.visibility</p:attrName>
                                        </p:attrNameLst>
                                      </p:cBhvr>
                                      <p:to>
                                        <p:strVal val="visible"/>
                                      </p:to>
                                    </p:set>
                                    <p:animEffect transition="in" filter="dissolve">
                                      <p:cBhvr>
                                        <p:cTn id="10" dur="500"/>
                                        <p:tgtEl>
                                          <p:spTgt spid="443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8" grpId="0"/>
      <p:bldP spid="44341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xmlns="" id="{C07F8135-580C-476B-BFCC-9260614A7EC9}"/>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p>
          <a:p>
            <a:pPr lvl="1">
              <a:spcBef>
                <a:spcPct val="20000"/>
              </a:spcBef>
            </a:pPr>
            <a:r>
              <a:rPr lang="en-IN" altLang="en-US" sz="2000">
                <a:solidFill>
                  <a:schemeClr val="accent2"/>
                </a:solidFill>
                <a:cs typeface="Times New Roman" panose="02020603050405020304" pitchFamily="18" charset="0"/>
              </a:rPr>
              <a:t>j = </a:t>
            </a:r>
            <a:r>
              <a:rPr lang="en-IN" altLang="en-US" sz="2000">
                <a:solidFill>
                  <a:schemeClr val="accent2"/>
                </a:solidFill>
                <a:cs typeface="Arial" panose="020B0604020202020204" pitchFamily="34" charset="0"/>
              </a:rPr>
              <a:t>–</a:t>
            </a:r>
            <a:r>
              <a:rPr lang="en-IN" altLang="en-US" sz="2000">
                <a:solidFill>
                  <a:schemeClr val="accent2"/>
                </a:solidFill>
                <a:cs typeface="Times New Roman" panose="02020603050405020304" pitchFamily="18" charset="0"/>
              </a:rPr>
              <a:t>1</a:t>
            </a:r>
            <a:endParaRPr lang="en-US" altLang="en-US" sz="2000" b="1">
              <a:solidFill>
                <a:schemeClr val="accent2"/>
              </a:solidFill>
              <a:cs typeface="Times New Roman" panose="02020603050405020304" pitchFamily="18" charset="0"/>
            </a:endParaRPr>
          </a:p>
        </p:txBody>
      </p:sp>
      <p:sp>
        <p:nvSpPr>
          <p:cNvPr id="441347" name="Text Box 3">
            <a:extLst>
              <a:ext uri="{FF2B5EF4-FFF2-40B4-BE49-F238E27FC236}">
                <a16:creationId xmlns:a16="http://schemas.microsoft.com/office/drawing/2014/main" xmlns="" id="{E4F9E345-CDCC-44E8-990E-4433E96BA6C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41350" name="AutoShape 6">
            <a:extLst>
              <a:ext uri="{FF2B5EF4-FFF2-40B4-BE49-F238E27FC236}">
                <a16:creationId xmlns:a16="http://schemas.microsoft.com/office/drawing/2014/main" xmlns="" id="{1D584E9B-5208-4146-906F-39E92FA7FA3E}"/>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1351" name="Text Box 7">
            <a:extLst>
              <a:ext uri="{FF2B5EF4-FFF2-40B4-BE49-F238E27FC236}">
                <a16:creationId xmlns:a16="http://schemas.microsoft.com/office/drawing/2014/main" xmlns="" id="{49E90BF1-D2C4-45C0-9213-271CAE46C3CA}"/>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41352" name="Text Box 8">
            <a:extLst>
              <a:ext uri="{FF2B5EF4-FFF2-40B4-BE49-F238E27FC236}">
                <a16:creationId xmlns:a16="http://schemas.microsoft.com/office/drawing/2014/main" xmlns="" id="{436DA099-BF62-43D1-ADFF-64374D4E8A64}"/>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41353" name="Text Box 9">
            <a:extLst>
              <a:ext uri="{FF2B5EF4-FFF2-40B4-BE49-F238E27FC236}">
                <a16:creationId xmlns:a16="http://schemas.microsoft.com/office/drawing/2014/main" xmlns="" id="{BDD05E09-7084-4098-911A-0C2FEB649D32}"/>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41354" name="Text Box 10">
            <a:extLst>
              <a:ext uri="{FF2B5EF4-FFF2-40B4-BE49-F238E27FC236}">
                <a16:creationId xmlns:a16="http://schemas.microsoft.com/office/drawing/2014/main" xmlns="" id="{10384410-9CCB-4542-889B-9709EA18584C}"/>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41355" name="Text Box 11">
            <a:extLst>
              <a:ext uri="{FF2B5EF4-FFF2-40B4-BE49-F238E27FC236}">
                <a16:creationId xmlns:a16="http://schemas.microsoft.com/office/drawing/2014/main" xmlns="" id="{51AB6EC5-F7F4-4C01-9B25-60484F807ACE}"/>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41356" name="Line 12">
            <a:extLst>
              <a:ext uri="{FF2B5EF4-FFF2-40B4-BE49-F238E27FC236}">
                <a16:creationId xmlns:a16="http://schemas.microsoft.com/office/drawing/2014/main" xmlns="" id="{BE92561D-001A-43B8-B4CF-72650E54A5AB}"/>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57" name="Line 13">
            <a:extLst>
              <a:ext uri="{FF2B5EF4-FFF2-40B4-BE49-F238E27FC236}">
                <a16:creationId xmlns:a16="http://schemas.microsoft.com/office/drawing/2014/main" xmlns="" id="{2D0269DF-AC0F-4D9E-9AE5-D33C31AE42AF}"/>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58" name="Line 14">
            <a:extLst>
              <a:ext uri="{FF2B5EF4-FFF2-40B4-BE49-F238E27FC236}">
                <a16:creationId xmlns:a16="http://schemas.microsoft.com/office/drawing/2014/main" xmlns="" id="{82D5AEB1-10B4-4C36-8954-39167EF9D564}"/>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59" name="Line 15">
            <a:extLst>
              <a:ext uri="{FF2B5EF4-FFF2-40B4-BE49-F238E27FC236}">
                <a16:creationId xmlns:a16="http://schemas.microsoft.com/office/drawing/2014/main" xmlns="" id="{B2F5C37D-B51E-4447-95BE-0BCC6A294DF8}"/>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61" name="Text Box 17">
            <a:extLst>
              <a:ext uri="{FF2B5EF4-FFF2-40B4-BE49-F238E27FC236}">
                <a16:creationId xmlns:a16="http://schemas.microsoft.com/office/drawing/2014/main" xmlns="" id="{73F8562E-22D9-4526-80B5-0685C2087C93}"/>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41362" name="Text Box 18">
            <a:extLst>
              <a:ext uri="{FF2B5EF4-FFF2-40B4-BE49-F238E27FC236}">
                <a16:creationId xmlns:a16="http://schemas.microsoft.com/office/drawing/2014/main" xmlns="" id="{B593309D-D58C-41D5-B6D2-3F405C60E8E9}"/>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41363" name="Text Box 19">
            <a:extLst>
              <a:ext uri="{FF2B5EF4-FFF2-40B4-BE49-F238E27FC236}">
                <a16:creationId xmlns:a16="http://schemas.microsoft.com/office/drawing/2014/main" xmlns="" id="{9BAA6CF5-6470-474B-B692-30C07AF65E52}"/>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41364" name="Text Box 20">
            <a:extLst>
              <a:ext uri="{FF2B5EF4-FFF2-40B4-BE49-F238E27FC236}">
                <a16:creationId xmlns:a16="http://schemas.microsoft.com/office/drawing/2014/main" xmlns="" id="{EE2B206D-809D-4D4E-A711-36928EEA6F56}"/>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41365" name="Line 21">
            <a:extLst>
              <a:ext uri="{FF2B5EF4-FFF2-40B4-BE49-F238E27FC236}">
                <a16:creationId xmlns:a16="http://schemas.microsoft.com/office/drawing/2014/main" xmlns="" id="{E3155AAB-020C-4284-8B2C-3663FC625D9B}"/>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66" name="Text Box 22">
            <a:extLst>
              <a:ext uri="{FF2B5EF4-FFF2-40B4-BE49-F238E27FC236}">
                <a16:creationId xmlns:a16="http://schemas.microsoft.com/office/drawing/2014/main" xmlns="" id="{BC052758-A995-4D13-A475-DC6CE8EAA77C}"/>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41367" name="Line 23">
            <a:extLst>
              <a:ext uri="{FF2B5EF4-FFF2-40B4-BE49-F238E27FC236}">
                <a16:creationId xmlns:a16="http://schemas.microsoft.com/office/drawing/2014/main" xmlns="" id="{72C38F70-107A-4F60-BD99-019EBCA08BEE}"/>
              </a:ext>
            </a:extLst>
          </p:cNvPr>
          <p:cNvSpPr>
            <a:spLocks noChangeShapeType="1"/>
          </p:cNvSpPr>
          <p:nvPr/>
        </p:nvSpPr>
        <p:spPr bwMode="auto">
          <a:xfrm flipV="1">
            <a:off x="24638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68" name="Text Box 24">
            <a:extLst>
              <a:ext uri="{FF2B5EF4-FFF2-40B4-BE49-F238E27FC236}">
                <a16:creationId xmlns:a16="http://schemas.microsoft.com/office/drawing/2014/main" xmlns="" id="{5B1BC8EF-EB3D-4B5B-A25D-795351FEF3F6}"/>
              </a:ext>
            </a:extLst>
          </p:cNvPr>
          <p:cNvSpPr txBox="1">
            <a:spLocks noChangeArrowheads="1"/>
          </p:cNvSpPr>
          <p:nvPr/>
        </p:nvSpPr>
        <p:spPr bwMode="auto">
          <a:xfrm>
            <a:off x="23622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41370" name="Text Box 26">
            <a:extLst>
              <a:ext uri="{FF2B5EF4-FFF2-40B4-BE49-F238E27FC236}">
                <a16:creationId xmlns:a16="http://schemas.microsoft.com/office/drawing/2014/main" xmlns="" id="{4A42298D-100A-4A89-BCCD-C789F04400A4}"/>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1371" name="Text Box 27">
            <a:extLst>
              <a:ext uri="{FF2B5EF4-FFF2-40B4-BE49-F238E27FC236}">
                <a16:creationId xmlns:a16="http://schemas.microsoft.com/office/drawing/2014/main" xmlns="" id="{79EED647-4F17-47A6-A7FE-175E27657286}"/>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6" name="Rectangle 25">
            <a:extLst>
              <a:ext uri="{FF2B5EF4-FFF2-40B4-BE49-F238E27FC236}">
                <a16:creationId xmlns:a16="http://schemas.microsoft.com/office/drawing/2014/main" xmlns="" id="{3213CBFF-4C03-4336-83A8-9EDE692947D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1346">
                                            <p:txEl>
                                              <p:pRg st="3" end="3"/>
                                            </p:txEl>
                                          </p:spTgt>
                                        </p:tgtEl>
                                        <p:attrNameLst>
                                          <p:attrName>style.visibility</p:attrName>
                                        </p:attrNameLst>
                                      </p:cBhvr>
                                      <p:to>
                                        <p:strVal val="visible"/>
                                      </p:to>
                                    </p:set>
                                    <p:animEffect transition="in" filter="dissolve">
                                      <p:cBhvr>
                                        <p:cTn id="7" dur="500"/>
                                        <p:tgtEl>
                                          <p:spTgt spid="441346">
                                            <p:txEl>
                                              <p:pRg st="3" end="3"/>
                                            </p:txEl>
                                          </p:spTgt>
                                        </p:tgtEl>
                                      </p:cBhvr>
                                    </p:animEffect>
                                  </p:childTnLst>
                                </p:cTn>
                              </p:par>
                              <p:par>
                                <p:cTn id="8" presetID="9" presetClass="exit" presetSubtype="0" fill="hold" nodeType="withEffect">
                                  <p:stCondLst>
                                    <p:cond delay="0"/>
                                  </p:stCondLst>
                                  <p:childTnLst>
                                    <p:animEffect transition="out" filter="dissolve">
                                      <p:cBhvr>
                                        <p:cTn id="9" dur="500"/>
                                        <p:tgtEl>
                                          <p:spTgt spid="441367"/>
                                        </p:tgtEl>
                                      </p:cBhvr>
                                    </p:animEffect>
                                    <p:set>
                                      <p:cBhvr>
                                        <p:cTn id="10" dur="1" fill="hold">
                                          <p:stCondLst>
                                            <p:cond delay="499"/>
                                          </p:stCondLst>
                                        </p:cTn>
                                        <p:tgtEl>
                                          <p:spTgt spid="441367"/>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441368"/>
                                        </p:tgtEl>
                                      </p:cBhvr>
                                    </p:animEffect>
                                    <p:set>
                                      <p:cBhvr>
                                        <p:cTn id="13" dur="1" fill="hold">
                                          <p:stCondLst>
                                            <p:cond delay="499"/>
                                          </p:stCondLst>
                                        </p:cTn>
                                        <p:tgtEl>
                                          <p:spTgt spid="441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6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a:extLst>
              <a:ext uri="{FF2B5EF4-FFF2-40B4-BE49-F238E27FC236}">
                <a16:creationId xmlns:a16="http://schemas.microsoft.com/office/drawing/2014/main" xmlns="" id="{620466CE-B489-4A62-AD3F-1EFFAC874012}"/>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p>
          <a:p>
            <a:pPr lvl="1">
              <a:spcBef>
                <a:spcPct val="20000"/>
              </a:spcBef>
            </a:pPr>
            <a:r>
              <a:rPr lang="en-IN" altLang="en-US" sz="2000">
                <a:solidFill>
                  <a:schemeClr val="accent2"/>
                </a:solidFill>
                <a:cs typeface="Times New Roman" panose="02020603050405020304" pitchFamily="18" charset="0"/>
              </a:rPr>
              <a:t>j = </a:t>
            </a:r>
            <a:r>
              <a:rPr lang="en-IN" altLang="en-US" sz="2000">
                <a:solidFill>
                  <a:schemeClr val="accent2"/>
                </a:solidFill>
                <a:cs typeface="Arial" panose="020B0604020202020204" pitchFamily="34" charset="0"/>
              </a:rPr>
              <a:t>–</a:t>
            </a:r>
            <a:r>
              <a:rPr lang="en-IN" altLang="en-US" sz="2000">
                <a:solidFill>
                  <a:schemeClr val="accent2"/>
                </a:solidFill>
                <a:cs typeface="Times New Roman" panose="02020603050405020304" pitchFamily="18" charset="0"/>
              </a:rPr>
              <a:t>1</a:t>
            </a:r>
            <a:endParaRPr lang="en-US" altLang="en-US" sz="2000">
              <a:solidFill>
                <a:schemeClr val="accent2"/>
              </a:solidFill>
              <a:cs typeface="Times New Roman" panose="02020603050405020304" pitchFamily="18" charset="0"/>
            </a:endParaRPr>
          </a:p>
        </p:txBody>
      </p:sp>
      <p:sp>
        <p:nvSpPr>
          <p:cNvPr id="445443" name="Text Box 3">
            <a:extLst>
              <a:ext uri="{FF2B5EF4-FFF2-40B4-BE49-F238E27FC236}">
                <a16:creationId xmlns:a16="http://schemas.microsoft.com/office/drawing/2014/main" xmlns="" id="{3743DF87-3B33-441C-BCE4-0C20CA0C2D0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45446" name="AutoShape 6">
            <a:extLst>
              <a:ext uri="{FF2B5EF4-FFF2-40B4-BE49-F238E27FC236}">
                <a16:creationId xmlns:a16="http://schemas.microsoft.com/office/drawing/2014/main" xmlns="" id="{70C2B51C-AC89-4C3C-9541-0F5F4A45BB7E}"/>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5447" name="Text Box 7">
            <a:extLst>
              <a:ext uri="{FF2B5EF4-FFF2-40B4-BE49-F238E27FC236}">
                <a16:creationId xmlns:a16="http://schemas.microsoft.com/office/drawing/2014/main" xmlns="" id="{47700486-E30A-4C7A-9CEB-B4DD53281125}"/>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45448" name="Text Box 8">
            <a:extLst>
              <a:ext uri="{FF2B5EF4-FFF2-40B4-BE49-F238E27FC236}">
                <a16:creationId xmlns:a16="http://schemas.microsoft.com/office/drawing/2014/main" xmlns="" id="{3C585B2B-65F2-49C2-95C0-BA6B015C0273}"/>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45449" name="Text Box 9">
            <a:extLst>
              <a:ext uri="{FF2B5EF4-FFF2-40B4-BE49-F238E27FC236}">
                <a16:creationId xmlns:a16="http://schemas.microsoft.com/office/drawing/2014/main" xmlns="" id="{9D3BA95F-1283-4459-80B3-C6C236BE01F3}"/>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45450" name="Text Box 10">
            <a:extLst>
              <a:ext uri="{FF2B5EF4-FFF2-40B4-BE49-F238E27FC236}">
                <a16:creationId xmlns:a16="http://schemas.microsoft.com/office/drawing/2014/main" xmlns="" id="{9824E2DB-7B04-4F76-BFC0-FC3A862D977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45451" name="Text Box 11">
            <a:extLst>
              <a:ext uri="{FF2B5EF4-FFF2-40B4-BE49-F238E27FC236}">
                <a16:creationId xmlns:a16="http://schemas.microsoft.com/office/drawing/2014/main" xmlns="" id="{DA360C90-6594-4EA6-A4E1-345A495926E5}"/>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45452" name="Line 12">
            <a:extLst>
              <a:ext uri="{FF2B5EF4-FFF2-40B4-BE49-F238E27FC236}">
                <a16:creationId xmlns:a16="http://schemas.microsoft.com/office/drawing/2014/main" xmlns="" id="{1848A2E1-96FA-480E-9ED1-154A0992C5F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53" name="Line 13">
            <a:extLst>
              <a:ext uri="{FF2B5EF4-FFF2-40B4-BE49-F238E27FC236}">
                <a16:creationId xmlns:a16="http://schemas.microsoft.com/office/drawing/2014/main" xmlns="" id="{46695E83-0AE4-45D1-A2B0-0FACD9A576C3}"/>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54" name="Line 14">
            <a:extLst>
              <a:ext uri="{FF2B5EF4-FFF2-40B4-BE49-F238E27FC236}">
                <a16:creationId xmlns:a16="http://schemas.microsoft.com/office/drawing/2014/main" xmlns="" id="{E6D855C4-F52F-47EB-B98A-CA111ABCE7DC}"/>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55" name="Line 15">
            <a:extLst>
              <a:ext uri="{FF2B5EF4-FFF2-40B4-BE49-F238E27FC236}">
                <a16:creationId xmlns:a16="http://schemas.microsoft.com/office/drawing/2014/main" xmlns="" id="{DCCFEC45-42B8-4E6E-B8BD-19B22486CCF1}"/>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56" name="Text Box 16">
            <a:extLst>
              <a:ext uri="{FF2B5EF4-FFF2-40B4-BE49-F238E27FC236}">
                <a16:creationId xmlns:a16="http://schemas.microsoft.com/office/drawing/2014/main" xmlns="" id="{24C19C92-129A-4986-9E35-3F12BE0626A6}"/>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45457" name="Text Box 17">
            <a:extLst>
              <a:ext uri="{FF2B5EF4-FFF2-40B4-BE49-F238E27FC236}">
                <a16:creationId xmlns:a16="http://schemas.microsoft.com/office/drawing/2014/main" xmlns="" id="{F78C66A3-68B8-4534-9A77-4B5E7594A512}"/>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45458" name="Text Box 18">
            <a:extLst>
              <a:ext uri="{FF2B5EF4-FFF2-40B4-BE49-F238E27FC236}">
                <a16:creationId xmlns:a16="http://schemas.microsoft.com/office/drawing/2014/main" xmlns="" id="{4B8DCC1E-D005-48B6-8E0F-1F18C22A5AD8}"/>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45459" name="Text Box 19">
            <a:extLst>
              <a:ext uri="{FF2B5EF4-FFF2-40B4-BE49-F238E27FC236}">
                <a16:creationId xmlns:a16="http://schemas.microsoft.com/office/drawing/2014/main" xmlns="" id="{3D7FE5F2-100D-4B5D-A73A-0867FD35E71C}"/>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45460" name="Line 20">
            <a:extLst>
              <a:ext uri="{FF2B5EF4-FFF2-40B4-BE49-F238E27FC236}">
                <a16:creationId xmlns:a16="http://schemas.microsoft.com/office/drawing/2014/main" xmlns="" id="{91157BA7-9AA1-4B8B-987B-000823BFD6D9}"/>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61" name="Text Box 21">
            <a:extLst>
              <a:ext uri="{FF2B5EF4-FFF2-40B4-BE49-F238E27FC236}">
                <a16:creationId xmlns:a16="http://schemas.microsoft.com/office/drawing/2014/main" xmlns="" id="{FC33D9A9-64EA-4360-918A-8EB8E5CDB109}"/>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45464" name="Text Box 24">
            <a:extLst>
              <a:ext uri="{FF2B5EF4-FFF2-40B4-BE49-F238E27FC236}">
                <a16:creationId xmlns:a16="http://schemas.microsoft.com/office/drawing/2014/main" xmlns="" id="{BCFBC1C5-6877-422F-9EA4-844492E3F969}"/>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5465" name="Text Box 25">
            <a:extLst>
              <a:ext uri="{FF2B5EF4-FFF2-40B4-BE49-F238E27FC236}">
                <a16:creationId xmlns:a16="http://schemas.microsoft.com/office/drawing/2014/main" xmlns="" id="{40664E04-C288-43AA-8B01-B446FC723826}"/>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45467" name="Text Box 27">
            <a:extLst>
              <a:ext uri="{FF2B5EF4-FFF2-40B4-BE49-F238E27FC236}">
                <a16:creationId xmlns:a16="http://schemas.microsoft.com/office/drawing/2014/main" xmlns="" id="{6D59C444-7190-4753-B456-FCF3E0AA3E06}"/>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Store temp at index j + 1</a:t>
            </a:r>
          </a:p>
          <a:p>
            <a:endParaRPr lang="en-IN" altLang="en-US" sz="1400">
              <a:solidFill>
                <a:srgbClr val="CC0000"/>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xmlns="" id="{C75204F5-A897-4F67-A35C-81388703079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5465"/>
                                        </p:tgtEl>
                                        <p:attrNameLst>
                                          <p:attrName>style.visibility</p:attrName>
                                        </p:attrNameLst>
                                      </p:cBhvr>
                                      <p:to>
                                        <p:strVal val="visible"/>
                                      </p:to>
                                    </p:set>
                                    <p:animEffect transition="in" filter="dissolve">
                                      <p:cBhvr>
                                        <p:cTn id="7" dur="500"/>
                                        <p:tgtEl>
                                          <p:spTgt spid="445465"/>
                                        </p:tgtEl>
                                      </p:cBhvr>
                                    </p:animEffect>
                                  </p:childTnLst>
                                </p:cTn>
                              </p:par>
                              <p:par>
                                <p:cTn id="8" presetID="9" presetClass="exit" presetSubtype="0" fill="hold" nodeType="withEffect">
                                  <p:stCondLst>
                                    <p:cond delay="0"/>
                                  </p:stCondLst>
                                  <p:childTnLst>
                                    <p:animEffect transition="out" filter="dissolve">
                                      <p:cBhvr>
                                        <p:cTn id="9" dur="500"/>
                                        <p:tgtEl>
                                          <p:spTgt spid="445460"/>
                                        </p:tgtEl>
                                      </p:cBhvr>
                                    </p:animEffect>
                                    <p:set>
                                      <p:cBhvr>
                                        <p:cTn id="10" dur="1" fill="hold">
                                          <p:stCondLst>
                                            <p:cond delay="499"/>
                                          </p:stCondLst>
                                        </p:cTn>
                                        <p:tgtEl>
                                          <p:spTgt spid="445460"/>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445461"/>
                                        </p:tgtEl>
                                      </p:cBhvr>
                                    </p:animEffect>
                                    <p:set>
                                      <p:cBhvr>
                                        <p:cTn id="13" dur="1" fill="hold">
                                          <p:stCondLst>
                                            <p:cond delay="499"/>
                                          </p:stCondLst>
                                        </p:cTn>
                                        <p:tgtEl>
                                          <p:spTgt spid="4454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61" grpId="0"/>
      <p:bldP spid="44546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xmlns="" id="{6DBF7870-92A8-43FC-B509-962BF8C7B84A}"/>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endParaRPr lang="en-IN" altLang="en-US" sz="2000">
              <a:solidFill>
                <a:schemeClr val="accent2"/>
              </a:solidFill>
              <a:cs typeface="Times New Roman" panose="02020603050405020304" pitchFamily="18" charset="0"/>
            </a:endParaRPr>
          </a:p>
          <a:p>
            <a:pPr lvl="1">
              <a:spcBef>
                <a:spcPct val="20000"/>
              </a:spcBef>
            </a:pPr>
            <a:endParaRPr lang="en-US" altLang="en-US" sz="2000" b="1">
              <a:solidFill>
                <a:schemeClr val="accent2"/>
              </a:solidFill>
              <a:cs typeface="Times New Roman" panose="02020603050405020304" pitchFamily="18" charset="0"/>
            </a:endParaRPr>
          </a:p>
        </p:txBody>
      </p:sp>
      <p:sp>
        <p:nvSpPr>
          <p:cNvPr id="447491" name="Text Box 3">
            <a:extLst>
              <a:ext uri="{FF2B5EF4-FFF2-40B4-BE49-F238E27FC236}">
                <a16:creationId xmlns:a16="http://schemas.microsoft.com/office/drawing/2014/main" xmlns="" id="{9CD7B447-53AB-4DEF-8883-9E232A2EF8E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47494" name="AutoShape 6">
            <a:extLst>
              <a:ext uri="{FF2B5EF4-FFF2-40B4-BE49-F238E27FC236}">
                <a16:creationId xmlns:a16="http://schemas.microsoft.com/office/drawing/2014/main" xmlns="" id="{1553F879-4F0C-4F7C-85CA-4B83D9ADEA3C}"/>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7495" name="Text Box 7">
            <a:extLst>
              <a:ext uri="{FF2B5EF4-FFF2-40B4-BE49-F238E27FC236}">
                <a16:creationId xmlns:a16="http://schemas.microsoft.com/office/drawing/2014/main" xmlns="" id="{62DAF2E6-323F-48C9-B053-74990D7D07D4}"/>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47496" name="Text Box 8">
            <a:extLst>
              <a:ext uri="{FF2B5EF4-FFF2-40B4-BE49-F238E27FC236}">
                <a16:creationId xmlns:a16="http://schemas.microsoft.com/office/drawing/2014/main" xmlns="" id="{E7F07671-87B1-4AED-ACD9-EF52E688C880}"/>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47497" name="Text Box 9">
            <a:extLst>
              <a:ext uri="{FF2B5EF4-FFF2-40B4-BE49-F238E27FC236}">
                <a16:creationId xmlns:a16="http://schemas.microsoft.com/office/drawing/2014/main" xmlns="" id="{17759889-B768-4EDA-86B3-CE074C31A2F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47498" name="Text Box 10">
            <a:extLst>
              <a:ext uri="{FF2B5EF4-FFF2-40B4-BE49-F238E27FC236}">
                <a16:creationId xmlns:a16="http://schemas.microsoft.com/office/drawing/2014/main" xmlns="" id="{CD646D0C-4B19-49A5-8749-57A9FCB9E755}"/>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47499" name="Text Box 11">
            <a:extLst>
              <a:ext uri="{FF2B5EF4-FFF2-40B4-BE49-F238E27FC236}">
                <a16:creationId xmlns:a16="http://schemas.microsoft.com/office/drawing/2014/main" xmlns="" id="{9D63078B-4C78-4816-979C-F03AA7710492}"/>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47500" name="Line 12">
            <a:extLst>
              <a:ext uri="{FF2B5EF4-FFF2-40B4-BE49-F238E27FC236}">
                <a16:creationId xmlns:a16="http://schemas.microsoft.com/office/drawing/2014/main" xmlns="" id="{9A1A9CF6-D2F4-4C70-B605-A6F35A023CE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01" name="Line 13">
            <a:extLst>
              <a:ext uri="{FF2B5EF4-FFF2-40B4-BE49-F238E27FC236}">
                <a16:creationId xmlns:a16="http://schemas.microsoft.com/office/drawing/2014/main" xmlns="" id="{95A4A251-B6F2-45D7-B1C1-CACBCE0A533C}"/>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02" name="Line 14">
            <a:extLst>
              <a:ext uri="{FF2B5EF4-FFF2-40B4-BE49-F238E27FC236}">
                <a16:creationId xmlns:a16="http://schemas.microsoft.com/office/drawing/2014/main" xmlns="" id="{5E9C45B2-6665-4EA4-BE03-1DD8F1698591}"/>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03" name="Line 15">
            <a:extLst>
              <a:ext uri="{FF2B5EF4-FFF2-40B4-BE49-F238E27FC236}">
                <a16:creationId xmlns:a16="http://schemas.microsoft.com/office/drawing/2014/main" xmlns="" id="{6F406464-A913-42FA-9D4F-4D26BFD5A6E9}"/>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04" name="Text Box 16">
            <a:extLst>
              <a:ext uri="{FF2B5EF4-FFF2-40B4-BE49-F238E27FC236}">
                <a16:creationId xmlns:a16="http://schemas.microsoft.com/office/drawing/2014/main" xmlns="" id="{CCA63CFB-1ABC-43B5-BF4E-A2E2DA3FDDA2}"/>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47505" name="Text Box 17">
            <a:extLst>
              <a:ext uri="{FF2B5EF4-FFF2-40B4-BE49-F238E27FC236}">
                <a16:creationId xmlns:a16="http://schemas.microsoft.com/office/drawing/2014/main" xmlns="" id="{5DDF285C-0673-49F0-98FE-5BA46245C549}"/>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47506" name="Text Box 18">
            <a:extLst>
              <a:ext uri="{FF2B5EF4-FFF2-40B4-BE49-F238E27FC236}">
                <a16:creationId xmlns:a16="http://schemas.microsoft.com/office/drawing/2014/main" xmlns="" id="{57BE5B85-0565-4D49-BE01-046606012B69}"/>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47507" name="Text Box 19">
            <a:extLst>
              <a:ext uri="{FF2B5EF4-FFF2-40B4-BE49-F238E27FC236}">
                <a16:creationId xmlns:a16="http://schemas.microsoft.com/office/drawing/2014/main" xmlns="" id="{573E612B-59E5-4013-90CE-A183DF0B3D28}"/>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47510" name="Text Box 22">
            <a:extLst>
              <a:ext uri="{FF2B5EF4-FFF2-40B4-BE49-F238E27FC236}">
                <a16:creationId xmlns:a16="http://schemas.microsoft.com/office/drawing/2014/main" xmlns="" id="{25CAF789-09C4-4071-82E9-DDF973CB8733}"/>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7511" name="Text Box 23">
            <a:extLst>
              <a:ext uri="{FF2B5EF4-FFF2-40B4-BE49-F238E27FC236}">
                <a16:creationId xmlns:a16="http://schemas.microsoft.com/office/drawing/2014/main" xmlns="" id="{1A337F5D-5408-4C68-8A7D-638B54BBF8FD}"/>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47514" name="Text Box 26">
            <a:extLst>
              <a:ext uri="{FF2B5EF4-FFF2-40B4-BE49-F238E27FC236}">
                <a16:creationId xmlns:a16="http://schemas.microsoft.com/office/drawing/2014/main" xmlns="" id="{3C342D57-EB25-42CC-8636-8EA16ACC154C}"/>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3" name="Rectangle 22">
            <a:extLst>
              <a:ext uri="{FF2B5EF4-FFF2-40B4-BE49-F238E27FC236}">
                <a16:creationId xmlns:a16="http://schemas.microsoft.com/office/drawing/2014/main" xmlns="" id="{F8C64A9F-A8A5-4BF7-8E90-C44C8E359DC5}"/>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a:extLst>
              <a:ext uri="{FF2B5EF4-FFF2-40B4-BE49-F238E27FC236}">
                <a16:creationId xmlns:a16="http://schemas.microsoft.com/office/drawing/2014/main" xmlns="" id="{E2447DFC-05EB-41A9-B0C6-F4A58760AC2B}"/>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endParaRPr lang="en-IN" altLang="en-US" sz="2000">
              <a:solidFill>
                <a:schemeClr val="accent2"/>
              </a:solidFill>
              <a:cs typeface="Times New Roman" panose="02020603050405020304" pitchFamily="18" charset="0"/>
            </a:endParaRPr>
          </a:p>
          <a:p>
            <a:pPr lvl="1">
              <a:spcBef>
                <a:spcPct val="20000"/>
              </a:spcBef>
            </a:pPr>
            <a:endParaRPr lang="en-US" altLang="en-US" sz="2000" b="1">
              <a:solidFill>
                <a:schemeClr val="accent2"/>
              </a:solidFill>
              <a:cs typeface="Times New Roman" panose="02020603050405020304" pitchFamily="18" charset="0"/>
            </a:endParaRPr>
          </a:p>
        </p:txBody>
      </p:sp>
      <p:sp>
        <p:nvSpPr>
          <p:cNvPr id="653315" name="Text Box 3">
            <a:extLst>
              <a:ext uri="{FF2B5EF4-FFF2-40B4-BE49-F238E27FC236}">
                <a16:creationId xmlns:a16="http://schemas.microsoft.com/office/drawing/2014/main" xmlns="" id="{7EA0AB17-7D02-4470-BB94-6C0ED6C3B632}"/>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53317" name="AutoShape 5">
            <a:extLst>
              <a:ext uri="{FF2B5EF4-FFF2-40B4-BE49-F238E27FC236}">
                <a16:creationId xmlns:a16="http://schemas.microsoft.com/office/drawing/2014/main" xmlns="" id="{91774986-2AA1-41A3-80EC-486455DA602D}"/>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3318" name="Text Box 6">
            <a:extLst>
              <a:ext uri="{FF2B5EF4-FFF2-40B4-BE49-F238E27FC236}">
                <a16:creationId xmlns:a16="http://schemas.microsoft.com/office/drawing/2014/main" xmlns="" id="{EF3CA391-E5E6-4909-8788-A21F487F2D21}"/>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53319" name="Text Box 7">
            <a:extLst>
              <a:ext uri="{FF2B5EF4-FFF2-40B4-BE49-F238E27FC236}">
                <a16:creationId xmlns:a16="http://schemas.microsoft.com/office/drawing/2014/main" xmlns="" id="{679ED845-7F56-4FCC-B01D-F0E6AB2B7C05}"/>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53320" name="Text Box 8">
            <a:extLst>
              <a:ext uri="{FF2B5EF4-FFF2-40B4-BE49-F238E27FC236}">
                <a16:creationId xmlns:a16="http://schemas.microsoft.com/office/drawing/2014/main" xmlns="" id="{7CB82E49-291C-475F-8CF9-92A88CE5659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53321" name="Text Box 9">
            <a:extLst>
              <a:ext uri="{FF2B5EF4-FFF2-40B4-BE49-F238E27FC236}">
                <a16:creationId xmlns:a16="http://schemas.microsoft.com/office/drawing/2014/main" xmlns="" id="{F5BD7CE7-F5C9-4F74-A97A-6D4DA1574DE8}"/>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53322" name="Text Box 10">
            <a:extLst>
              <a:ext uri="{FF2B5EF4-FFF2-40B4-BE49-F238E27FC236}">
                <a16:creationId xmlns:a16="http://schemas.microsoft.com/office/drawing/2014/main" xmlns="" id="{B4EA4631-BEEA-4548-9CB0-90E319AAE2BD}"/>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53323" name="Line 11">
            <a:extLst>
              <a:ext uri="{FF2B5EF4-FFF2-40B4-BE49-F238E27FC236}">
                <a16:creationId xmlns:a16="http://schemas.microsoft.com/office/drawing/2014/main" xmlns="" id="{30AA0361-D47C-4555-8143-F370C0F5E594}"/>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3324" name="Line 12">
            <a:extLst>
              <a:ext uri="{FF2B5EF4-FFF2-40B4-BE49-F238E27FC236}">
                <a16:creationId xmlns:a16="http://schemas.microsoft.com/office/drawing/2014/main" xmlns="" id="{725D89F3-E0E6-4C0E-BB9B-D9DB7F60B26C}"/>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3325" name="Line 13">
            <a:extLst>
              <a:ext uri="{FF2B5EF4-FFF2-40B4-BE49-F238E27FC236}">
                <a16:creationId xmlns:a16="http://schemas.microsoft.com/office/drawing/2014/main" xmlns="" id="{DFB8475F-B21A-4B1C-9F84-783C2994E1D5}"/>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3326" name="Line 14">
            <a:extLst>
              <a:ext uri="{FF2B5EF4-FFF2-40B4-BE49-F238E27FC236}">
                <a16:creationId xmlns:a16="http://schemas.microsoft.com/office/drawing/2014/main" xmlns="" id="{F30FBD34-1ECC-4ACD-A157-460F2B97EB1B}"/>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3327" name="Text Box 15">
            <a:extLst>
              <a:ext uri="{FF2B5EF4-FFF2-40B4-BE49-F238E27FC236}">
                <a16:creationId xmlns:a16="http://schemas.microsoft.com/office/drawing/2014/main" xmlns="" id="{9E018A89-26A5-4ED9-9482-ED5F82C3AA6F}"/>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53328" name="Text Box 16">
            <a:extLst>
              <a:ext uri="{FF2B5EF4-FFF2-40B4-BE49-F238E27FC236}">
                <a16:creationId xmlns:a16="http://schemas.microsoft.com/office/drawing/2014/main" xmlns="" id="{9C8B61FF-C722-49E0-957A-8EA671F2E54F}"/>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53329" name="Text Box 17">
            <a:extLst>
              <a:ext uri="{FF2B5EF4-FFF2-40B4-BE49-F238E27FC236}">
                <a16:creationId xmlns:a16="http://schemas.microsoft.com/office/drawing/2014/main" xmlns="" id="{2A070F60-C760-467D-B1E7-F61CEC767036}"/>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53330" name="Text Box 18">
            <a:extLst>
              <a:ext uri="{FF2B5EF4-FFF2-40B4-BE49-F238E27FC236}">
                <a16:creationId xmlns:a16="http://schemas.microsoft.com/office/drawing/2014/main" xmlns="" id="{0A58E16A-4424-4588-BE8A-50EBF2A252C0}"/>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53331" name="Text Box 19">
            <a:extLst>
              <a:ext uri="{FF2B5EF4-FFF2-40B4-BE49-F238E27FC236}">
                <a16:creationId xmlns:a16="http://schemas.microsoft.com/office/drawing/2014/main" xmlns="" id="{D169F611-4C64-43DC-9C55-322B41DB5C6F}"/>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53332" name="Text Box 20">
            <a:extLst>
              <a:ext uri="{FF2B5EF4-FFF2-40B4-BE49-F238E27FC236}">
                <a16:creationId xmlns:a16="http://schemas.microsoft.com/office/drawing/2014/main" xmlns="" id="{001554B9-D902-4DD9-BECC-357B007B4B3F}"/>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53333" name="Line 21">
            <a:extLst>
              <a:ext uri="{FF2B5EF4-FFF2-40B4-BE49-F238E27FC236}">
                <a16:creationId xmlns:a16="http://schemas.microsoft.com/office/drawing/2014/main" xmlns="" id="{441D5CFC-7857-4CD9-88EB-6B0049DB04F7}"/>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3334" name="Text Box 22">
            <a:extLst>
              <a:ext uri="{FF2B5EF4-FFF2-40B4-BE49-F238E27FC236}">
                <a16:creationId xmlns:a16="http://schemas.microsoft.com/office/drawing/2014/main" xmlns="" id="{F46A4B73-F8EF-4F3B-8753-2A5DD6A27D5B}"/>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53335" name="Text Box 23">
            <a:extLst>
              <a:ext uri="{FF2B5EF4-FFF2-40B4-BE49-F238E27FC236}">
                <a16:creationId xmlns:a16="http://schemas.microsoft.com/office/drawing/2014/main" xmlns="" id="{5974449C-649C-4665-8096-1897A10BF9E7}"/>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xmlns="" id="{E6F4E4D8-2E2E-4F34-8F49-33BAB3784FA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53333"/>
                                        </p:tgtEl>
                                        <p:attrNameLst>
                                          <p:attrName>style.visibility</p:attrName>
                                        </p:attrNameLst>
                                      </p:cBhvr>
                                      <p:to>
                                        <p:strVal val="visible"/>
                                      </p:to>
                                    </p:set>
                                    <p:animEffect transition="in" filter="dissolve">
                                      <p:cBhvr>
                                        <p:cTn id="7" dur="500"/>
                                        <p:tgtEl>
                                          <p:spTgt spid="6533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3334"/>
                                        </p:tgtEl>
                                        <p:attrNameLst>
                                          <p:attrName>style.visibility</p:attrName>
                                        </p:attrNameLst>
                                      </p:cBhvr>
                                      <p:to>
                                        <p:strVal val="visible"/>
                                      </p:to>
                                    </p:set>
                                    <p:animEffect transition="in" filter="dissolve">
                                      <p:cBhvr>
                                        <p:cTn id="10" dur="500"/>
                                        <p:tgtEl>
                                          <p:spTgt spid="653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3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xmlns="" id="{74CF8B64-BDC3-4B72-BC30-1EB8B1778A02}"/>
              </a:ext>
            </a:extLst>
          </p:cNvPr>
          <p:cNvSpPr>
            <a:spLocks noChangeArrowheads="1"/>
          </p:cNvSpPr>
          <p:nvPr/>
        </p:nvSpPr>
        <p:spPr bwMode="auto">
          <a:xfrm>
            <a:off x="1525588" y="1598613"/>
            <a:ext cx="41894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r>
              <a:rPr lang="en-IN" altLang="en-US" sz="2000">
                <a:solidFill>
                  <a:schemeClr val="accent2"/>
                </a:solidFill>
                <a:cs typeface="Times New Roman" panose="02020603050405020304" pitchFamily="18" charset="0"/>
              </a:rPr>
              <a:t>temp = 10</a:t>
            </a:r>
          </a:p>
        </p:txBody>
      </p:sp>
      <p:sp>
        <p:nvSpPr>
          <p:cNvPr id="449539" name="Text Box 3">
            <a:extLst>
              <a:ext uri="{FF2B5EF4-FFF2-40B4-BE49-F238E27FC236}">
                <a16:creationId xmlns:a16="http://schemas.microsoft.com/office/drawing/2014/main" xmlns="" id="{78330419-0C65-4054-8CD3-65895706075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49542" name="AutoShape 6">
            <a:extLst>
              <a:ext uri="{FF2B5EF4-FFF2-40B4-BE49-F238E27FC236}">
                <a16:creationId xmlns:a16="http://schemas.microsoft.com/office/drawing/2014/main" xmlns="" id="{D9DDE6FC-C03D-4D9D-B402-1EE69B8A4400}"/>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9543" name="Text Box 7">
            <a:extLst>
              <a:ext uri="{FF2B5EF4-FFF2-40B4-BE49-F238E27FC236}">
                <a16:creationId xmlns:a16="http://schemas.microsoft.com/office/drawing/2014/main" xmlns="" id="{A12D663A-04A5-4526-A32C-24DFB9E2B3FA}"/>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49544" name="Text Box 8">
            <a:extLst>
              <a:ext uri="{FF2B5EF4-FFF2-40B4-BE49-F238E27FC236}">
                <a16:creationId xmlns:a16="http://schemas.microsoft.com/office/drawing/2014/main" xmlns="" id="{41775F93-B1DD-421A-B396-3AAFD3EA1E2B}"/>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49545" name="Text Box 9">
            <a:extLst>
              <a:ext uri="{FF2B5EF4-FFF2-40B4-BE49-F238E27FC236}">
                <a16:creationId xmlns:a16="http://schemas.microsoft.com/office/drawing/2014/main" xmlns="" id="{09AC49F1-210B-4441-9683-2B925B24AA80}"/>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49546" name="Text Box 10">
            <a:extLst>
              <a:ext uri="{FF2B5EF4-FFF2-40B4-BE49-F238E27FC236}">
                <a16:creationId xmlns:a16="http://schemas.microsoft.com/office/drawing/2014/main" xmlns="" id="{8BCC8B84-F943-42EA-B71D-179ED7FD0D76}"/>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49547" name="Text Box 11">
            <a:extLst>
              <a:ext uri="{FF2B5EF4-FFF2-40B4-BE49-F238E27FC236}">
                <a16:creationId xmlns:a16="http://schemas.microsoft.com/office/drawing/2014/main" xmlns="" id="{32B302EB-6810-4260-B70D-41A8F8970B25}"/>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49548" name="Line 12">
            <a:extLst>
              <a:ext uri="{FF2B5EF4-FFF2-40B4-BE49-F238E27FC236}">
                <a16:creationId xmlns:a16="http://schemas.microsoft.com/office/drawing/2014/main" xmlns="" id="{D72DFA9E-B101-468C-8B86-7432A9BF6828}"/>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49" name="Line 13">
            <a:extLst>
              <a:ext uri="{FF2B5EF4-FFF2-40B4-BE49-F238E27FC236}">
                <a16:creationId xmlns:a16="http://schemas.microsoft.com/office/drawing/2014/main" xmlns="" id="{42C4C992-E17C-435C-9838-CF70DAAF5578}"/>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50" name="Line 14">
            <a:extLst>
              <a:ext uri="{FF2B5EF4-FFF2-40B4-BE49-F238E27FC236}">
                <a16:creationId xmlns:a16="http://schemas.microsoft.com/office/drawing/2014/main" xmlns="" id="{6549757D-E557-44FD-B01B-F1602FC38EA0}"/>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51" name="Line 15">
            <a:extLst>
              <a:ext uri="{FF2B5EF4-FFF2-40B4-BE49-F238E27FC236}">
                <a16:creationId xmlns:a16="http://schemas.microsoft.com/office/drawing/2014/main" xmlns="" id="{62829852-96CB-407A-B5A4-465A84ED566D}"/>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52" name="Text Box 16">
            <a:extLst>
              <a:ext uri="{FF2B5EF4-FFF2-40B4-BE49-F238E27FC236}">
                <a16:creationId xmlns:a16="http://schemas.microsoft.com/office/drawing/2014/main" xmlns="" id="{0D711205-E447-432E-9318-F826CB049088}"/>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49553" name="Text Box 17">
            <a:extLst>
              <a:ext uri="{FF2B5EF4-FFF2-40B4-BE49-F238E27FC236}">
                <a16:creationId xmlns:a16="http://schemas.microsoft.com/office/drawing/2014/main" xmlns="" id="{07896FD7-B49E-4120-A8E7-4DA0903ACA79}"/>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49554" name="Text Box 18">
            <a:extLst>
              <a:ext uri="{FF2B5EF4-FFF2-40B4-BE49-F238E27FC236}">
                <a16:creationId xmlns:a16="http://schemas.microsoft.com/office/drawing/2014/main" xmlns="" id="{6C3DB69C-61B0-476C-A8A7-705EF850AC75}"/>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49555" name="Text Box 19">
            <a:extLst>
              <a:ext uri="{FF2B5EF4-FFF2-40B4-BE49-F238E27FC236}">
                <a16:creationId xmlns:a16="http://schemas.microsoft.com/office/drawing/2014/main" xmlns="" id="{CF3E5CED-F3CA-4C7C-BB8F-2383B6FC5BB6}"/>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49556" name="Text Box 20">
            <a:extLst>
              <a:ext uri="{FF2B5EF4-FFF2-40B4-BE49-F238E27FC236}">
                <a16:creationId xmlns:a16="http://schemas.microsoft.com/office/drawing/2014/main" xmlns="" id="{9A3968E0-B03E-4A1E-BE52-15285E7A1B7F}"/>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9557" name="Text Box 21">
            <a:extLst>
              <a:ext uri="{FF2B5EF4-FFF2-40B4-BE49-F238E27FC236}">
                <a16:creationId xmlns:a16="http://schemas.microsoft.com/office/drawing/2014/main" xmlns="" id="{DDBBE880-462F-4EFA-9CA7-2A98776C18A8}"/>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49558" name="Line 22">
            <a:extLst>
              <a:ext uri="{FF2B5EF4-FFF2-40B4-BE49-F238E27FC236}">
                <a16:creationId xmlns:a16="http://schemas.microsoft.com/office/drawing/2014/main" xmlns="" id="{09F4892B-4362-4B5A-B145-428F66519485}"/>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59" name="Text Box 23">
            <a:extLst>
              <a:ext uri="{FF2B5EF4-FFF2-40B4-BE49-F238E27FC236}">
                <a16:creationId xmlns:a16="http://schemas.microsoft.com/office/drawing/2014/main" xmlns="" id="{1B220106-B3A4-477A-B62B-064F0E66BC6C}"/>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49560" name="Text Box 24">
            <a:extLst>
              <a:ext uri="{FF2B5EF4-FFF2-40B4-BE49-F238E27FC236}">
                <a16:creationId xmlns:a16="http://schemas.microsoft.com/office/drawing/2014/main" xmlns="" id="{99DC1196-27F6-4081-A4D5-98FC3D3403B9}"/>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temp = arr[i]</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xmlns="" id="{796A94D1-92F8-4301-AE36-13C779B8989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9538">
                                            <p:txEl>
                                              <p:pRg st="2" end="2"/>
                                            </p:txEl>
                                          </p:spTgt>
                                        </p:tgtEl>
                                        <p:attrNameLst>
                                          <p:attrName>style.visibility</p:attrName>
                                        </p:attrNameLst>
                                      </p:cBhvr>
                                      <p:to>
                                        <p:strVal val="visible"/>
                                      </p:to>
                                    </p:set>
                                    <p:animEffect transition="in" filter="dissolve">
                                      <p:cBhvr>
                                        <p:cTn id="7" dur="500"/>
                                        <p:tgtEl>
                                          <p:spTgt spid="4495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a:extLst>
              <a:ext uri="{FF2B5EF4-FFF2-40B4-BE49-F238E27FC236}">
                <a16:creationId xmlns:a16="http://schemas.microsoft.com/office/drawing/2014/main" xmlns="" id="{E1D7F1F1-FA7A-4644-A2F7-7BD4A0B2036C}"/>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Let us sort this unsorted list.</a:t>
            </a:r>
            <a:endParaRPr lang="en-US" altLang="en-US" sz="2000" b="1">
              <a:solidFill>
                <a:schemeClr val="accent2"/>
              </a:solidFill>
              <a:cs typeface="Times New Roman" panose="02020603050405020304" pitchFamily="18" charset="0"/>
            </a:endParaRPr>
          </a:p>
        </p:txBody>
      </p:sp>
      <p:sp>
        <p:nvSpPr>
          <p:cNvPr id="531477" name="Text Box 21">
            <a:extLst>
              <a:ext uri="{FF2B5EF4-FFF2-40B4-BE49-F238E27FC236}">
                <a16:creationId xmlns:a16="http://schemas.microsoft.com/office/drawing/2014/main" xmlns="" id="{88D73996-89EF-4A30-A1F0-F14DDF38E58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31478" name="AutoShape 22">
            <a:extLst>
              <a:ext uri="{FF2B5EF4-FFF2-40B4-BE49-F238E27FC236}">
                <a16:creationId xmlns:a16="http://schemas.microsoft.com/office/drawing/2014/main" xmlns="" id="{105258D5-D611-4529-9439-8E2C02DA20E8}"/>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1479" name="Text Box 23">
            <a:extLst>
              <a:ext uri="{FF2B5EF4-FFF2-40B4-BE49-F238E27FC236}">
                <a16:creationId xmlns:a16="http://schemas.microsoft.com/office/drawing/2014/main" xmlns="" id="{7C7F4695-5D86-4DBF-A3E9-D4BA2F539970}"/>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31480" name="Text Box 24">
            <a:extLst>
              <a:ext uri="{FF2B5EF4-FFF2-40B4-BE49-F238E27FC236}">
                <a16:creationId xmlns:a16="http://schemas.microsoft.com/office/drawing/2014/main" xmlns="" id="{C5064B62-5BE4-4ED9-AB8B-A8F84D459E9A}"/>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31481" name="Text Box 25">
            <a:extLst>
              <a:ext uri="{FF2B5EF4-FFF2-40B4-BE49-F238E27FC236}">
                <a16:creationId xmlns:a16="http://schemas.microsoft.com/office/drawing/2014/main" xmlns="" id="{CE14B811-2257-4185-BA16-91A16AAA75F2}"/>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31482" name="Text Box 26">
            <a:extLst>
              <a:ext uri="{FF2B5EF4-FFF2-40B4-BE49-F238E27FC236}">
                <a16:creationId xmlns:a16="http://schemas.microsoft.com/office/drawing/2014/main" xmlns="" id="{78B3808B-EEEE-4112-A27E-9D050250EA16}"/>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31483" name="Text Box 27">
            <a:extLst>
              <a:ext uri="{FF2B5EF4-FFF2-40B4-BE49-F238E27FC236}">
                <a16:creationId xmlns:a16="http://schemas.microsoft.com/office/drawing/2014/main" xmlns="" id="{B28DDEF5-54CD-40E7-B792-268A1439BA12}"/>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31484" name="Text Box 28">
            <a:extLst>
              <a:ext uri="{FF2B5EF4-FFF2-40B4-BE49-F238E27FC236}">
                <a16:creationId xmlns:a16="http://schemas.microsoft.com/office/drawing/2014/main" xmlns="" id="{D42A75EE-CC66-4D34-B2E0-B05D9E523EE9}"/>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31485" name="Line 29">
            <a:extLst>
              <a:ext uri="{FF2B5EF4-FFF2-40B4-BE49-F238E27FC236}">
                <a16:creationId xmlns:a16="http://schemas.microsoft.com/office/drawing/2014/main" xmlns="" id="{EC56DE7A-E66A-43F0-AB58-687ED1251FFB}"/>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1486" name="Line 30">
            <a:extLst>
              <a:ext uri="{FF2B5EF4-FFF2-40B4-BE49-F238E27FC236}">
                <a16:creationId xmlns:a16="http://schemas.microsoft.com/office/drawing/2014/main" xmlns="" id="{276A903A-3073-4807-99B6-BFE009056CA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1487" name="Line 31">
            <a:extLst>
              <a:ext uri="{FF2B5EF4-FFF2-40B4-BE49-F238E27FC236}">
                <a16:creationId xmlns:a16="http://schemas.microsoft.com/office/drawing/2014/main" xmlns="" id="{B2D7B368-B885-43DB-BC55-CB44407E0827}"/>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1488" name="Line 32">
            <a:extLst>
              <a:ext uri="{FF2B5EF4-FFF2-40B4-BE49-F238E27FC236}">
                <a16:creationId xmlns:a16="http://schemas.microsoft.com/office/drawing/2014/main" xmlns="" id="{B00E5733-63F5-4335-A368-E5243010B305}"/>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1489" name="Text Box 33">
            <a:extLst>
              <a:ext uri="{FF2B5EF4-FFF2-40B4-BE49-F238E27FC236}">
                <a16:creationId xmlns:a16="http://schemas.microsoft.com/office/drawing/2014/main" xmlns="" id="{089F9F36-73D0-4319-AAFC-6EE220E8A946}"/>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31490" name="Text Box 34">
            <a:extLst>
              <a:ext uri="{FF2B5EF4-FFF2-40B4-BE49-F238E27FC236}">
                <a16:creationId xmlns:a16="http://schemas.microsoft.com/office/drawing/2014/main" xmlns="" id="{D364BC5A-B2D8-463E-B06C-E3BA67F88D4F}"/>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31491" name="Text Box 35">
            <a:extLst>
              <a:ext uri="{FF2B5EF4-FFF2-40B4-BE49-F238E27FC236}">
                <a16:creationId xmlns:a16="http://schemas.microsoft.com/office/drawing/2014/main" xmlns="" id="{8847F459-569A-45DC-8AEE-58675BB9F284}"/>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31492" name="Text Box 36">
            <a:extLst>
              <a:ext uri="{FF2B5EF4-FFF2-40B4-BE49-F238E27FC236}">
                <a16:creationId xmlns:a16="http://schemas.microsoft.com/office/drawing/2014/main" xmlns="" id="{2C6C1F78-B6E5-471E-A696-C35613C1B0E4}"/>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531493" name="Text Box 37">
            <a:extLst>
              <a:ext uri="{FF2B5EF4-FFF2-40B4-BE49-F238E27FC236}">
                <a16:creationId xmlns:a16="http://schemas.microsoft.com/office/drawing/2014/main" xmlns="" id="{EA2795FE-A8AD-457C-9D78-C69238F3E8A0}"/>
              </a:ext>
            </a:extLst>
          </p:cNvPr>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22" name="Rectangle 21">
            <a:extLst>
              <a:ext uri="{FF2B5EF4-FFF2-40B4-BE49-F238E27FC236}">
                <a16:creationId xmlns:a16="http://schemas.microsoft.com/office/drawing/2014/main" xmlns="" id="{15D89193-5D3E-4258-BDEA-62618AAADCE3}"/>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31458">
                                            <p:txEl>
                                              <p:pRg st="0" end="0"/>
                                            </p:txEl>
                                          </p:spTgt>
                                        </p:tgtEl>
                                        <p:attrNameLst>
                                          <p:attrName>style.visibility</p:attrName>
                                        </p:attrNameLst>
                                      </p:cBhvr>
                                      <p:to>
                                        <p:strVal val="visible"/>
                                      </p:to>
                                    </p:set>
                                    <p:animEffect transition="in" filter="dissolve">
                                      <p:cBhvr>
                                        <p:cTn id="7" dur="500"/>
                                        <p:tgtEl>
                                          <p:spTgt spid="5314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xmlns="" id="{DEFDDEF5-A120-4ED7-8E72-CC4BBAAD6F67}"/>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r>
              <a:rPr lang="en-IN" altLang="en-US" sz="2000">
                <a:solidFill>
                  <a:schemeClr val="accent2"/>
                </a:solidFill>
                <a:cs typeface="Times New Roman" panose="02020603050405020304" pitchFamily="18" charset="0"/>
              </a:rPr>
              <a:t>temp = 10</a:t>
            </a:r>
          </a:p>
        </p:txBody>
      </p:sp>
      <p:sp>
        <p:nvSpPr>
          <p:cNvPr id="451587" name="Text Box 3">
            <a:extLst>
              <a:ext uri="{FF2B5EF4-FFF2-40B4-BE49-F238E27FC236}">
                <a16:creationId xmlns:a16="http://schemas.microsoft.com/office/drawing/2014/main" xmlns="" id="{2027F51D-3116-4D92-9983-09A98F17AD7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51590" name="AutoShape 6">
            <a:extLst>
              <a:ext uri="{FF2B5EF4-FFF2-40B4-BE49-F238E27FC236}">
                <a16:creationId xmlns:a16="http://schemas.microsoft.com/office/drawing/2014/main" xmlns="" id="{DB1048CE-D0FF-449F-9454-28B640600DB8}"/>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1591" name="Text Box 7">
            <a:extLst>
              <a:ext uri="{FF2B5EF4-FFF2-40B4-BE49-F238E27FC236}">
                <a16:creationId xmlns:a16="http://schemas.microsoft.com/office/drawing/2014/main" xmlns="" id="{1EDE1C19-F674-4915-B5E6-EBD6F7DDCA32}"/>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51592" name="Text Box 8">
            <a:extLst>
              <a:ext uri="{FF2B5EF4-FFF2-40B4-BE49-F238E27FC236}">
                <a16:creationId xmlns:a16="http://schemas.microsoft.com/office/drawing/2014/main" xmlns="" id="{441C946F-E009-4924-AE05-E2B0C8F5CC0D}"/>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51593" name="Text Box 9">
            <a:extLst>
              <a:ext uri="{FF2B5EF4-FFF2-40B4-BE49-F238E27FC236}">
                <a16:creationId xmlns:a16="http://schemas.microsoft.com/office/drawing/2014/main" xmlns="" id="{81D22106-974C-4020-B3B2-FA2AF3165C5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51594" name="Text Box 10">
            <a:extLst>
              <a:ext uri="{FF2B5EF4-FFF2-40B4-BE49-F238E27FC236}">
                <a16:creationId xmlns:a16="http://schemas.microsoft.com/office/drawing/2014/main" xmlns="" id="{B43C0FF3-DAF8-4D00-B52E-CF10872CFD79}"/>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51595" name="Text Box 11">
            <a:extLst>
              <a:ext uri="{FF2B5EF4-FFF2-40B4-BE49-F238E27FC236}">
                <a16:creationId xmlns:a16="http://schemas.microsoft.com/office/drawing/2014/main" xmlns="" id="{555088A0-1FCC-4A70-931D-4C8231D4069E}"/>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51596" name="Line 12">
            <a:extLst>
              <a:ext uri="{FF2B5EF4-FFF2-40B4-BE49-F238E27FC236}">
                <a16:creationId xmlns:a16="http://schemas.microsoft.com/office/drawing/2014/main" xmlns="" id="{D9A7A9D0-BC11-4FEB-81DD-4F263604BE4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597" name="Line 13">
            <a:extLst>
              <a:ext uri="{FF2B5EF4-FFF2-40B4-BE49-F238E27FC236}">
                <a16:creationId xmlns:a16="http://schemas.microsoft.com/office/drawing/2014/main" xmlns="" id="{5E3376AB-E701-424F-9565-D32680585CE6}"/>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598" name="Line 14">
            <a:extLst>
              <a:ext uri="{FF2B5EF4-FFF2-40B4-BE49-F238E27FC236}">
                <a16:creationId xmlns:a16="http://schemas.microsoft.com/office/drawing/2014/main" xmlns="" id="{2320BE56-FA37-4BCF-9110-A2F2B426F9A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599" name="Line 15">
            <a:extLst>
              <a:ext uri="{FF2B5EF4-FFF2-40B4-BE49-F238E27FC236}">
                <a16:creationId xmlns:a16="http://schemas.microsoft.com/office/drawing/2014/main" xmlns="" id="{2246CE58-DBE9-4CE8-909E-1C6D3A230351}"/>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00" name="Text Box 16">
            <a:extLst>
              <a:ext uri="{FF2B5EF4-FFF2-40B4-BE49-F238E27FC236}">
                <a16:creationId xmlns:a16="http://schemas.microsoft.com/office/drawing/2014/main" xmlns="" id="{8363AD80-3026-46AE-B2D1-121AC357911E}"/>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51601" name="Text Box 17">
            <a:extLst>
              <a:ext uri="{FF2B5EF4-FFF2-40B4-BE49-F238E27FC236}">
                <a16:creationId xmlns:a16="http://schemas.microsoft.com/office/drawing/2014/main" xmlns="" id="{F0E2EF55-7D8B-47DC-8ED7-1626F40EF6D6}"/>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1602" name="Text Box 18">
            <a:extLst>
              <a:ext uri="{FF2B5EF4-FFF2-40B4-BE49-F238E27FC236}">
                <a16:creationId xmlns:a16="http://schemas.microsoft.com/office/drawing/2014/main" xmlns="" id="{3257D23E-8978-4B98-91BD-58D1A37A5AEA}"/>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51603" name="Text Box 19">
            <a:extLst>
              <a:ext uri="{FF2B5EF4-FFF2-40B4-BE49-F238E27FC236}">
                <a16:creationId xmlns:a16="http://schemas.microsoft.com/office/drawing/2014/main" xmlns="" id="{6A55314D-5497-4B35-AE7B-70D5B79CEE5B}"/>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51604" name="Text Box 20">
            <a:extLst>
              <a:ext uri="{FF2B5EF4-FFF2-40B4-BE49-F238E27FC236}">
                <a16:creationId xmlns:a16="http://schemas.microsoft.com/office/drawing/2014/main" xmlns="" id="{8097CDB9-2F28-48B5-B16C-C9441FDB74DE}"/>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1605" name="Text Box 21">
            <a:extLst>
              <a:ext uri="{FF2B5EF4-FFF2-40B4-BE49-F238E27FC236}">
                <a16:creationId xmlns:a16="http://schemas.microsoft.com/office/drawing/2014/main" xmlns="" id="{2AF893DD-139F-47A0-959B-0C8DB5278EEC}"/>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51606" name="Line 22">
            <a:extLst>
              <a:ext uri="{FF2B5EF4-FFF2-40B4-BE49-F238E27FC236}">
                <a16:creationId xmlns:a16="http://schemas.microsoft.com/office/drawing/2014/main" xmlns="" id="{A6295998-8A78-4098-8B26-343E728084D6}"/>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07" name="Text Box 23">
            <a:extLst>
              <a:ext uri="{FF2B5EF4-FFF2-40B4-BE49-F238E27FC236}">
                <a16:creationId xmlns:a16="http://schemas.microsoft.com/office/drawing/2014/main" xmlns="" id="{EB819F78-3F18-4AFA-920E-6BFDBA88785A}"/>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51608" name="Line 24">
            <a:extLst>
              <a:ext uri="{FF2B5EF4-FFF2-40B4-BE49-F238E27FC236}">
                <a16:creationId xmlns:a16="http://schemas.microsoft.com/office/drawing/2014/main" xmlns="" id="{C81F76F2-3906-4B98-8199-AE075AB31571}"/>
              </a:ext>
            </a:extLst>
          </p:cNvPr>
          <p:cNvSpPr>
            <a:spLocks noChangeShapeType="1"/>
          </p:cNvSpPr>
          <p:nvPr/>
        </p:nvSpPr>
        <p:spPr bwMode="auto">
          <a:xfrm flipV="1">
            <a:off x="346868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09" name="Text Box 25">
            <a:extLst>
              <a:ext uri="{FF2B5EF4-FFF2-40B4-BE49-F238E27FC236}">
                <a16:creationId xmlns:a16="http://schemas.microsoft.com/office/drawing/2014/main" xmlns="" id="{9419EBD5-24D5-4D9E-8ADC-46999602E2B9}"/>
              </a:ext>
            </a:extLst>
          </p:cNvPr>
          <p:cNvSpPr txBox="1">
            <a:spLocks noChangeArrowheads="1"/>
          </p:cNvSpPr>
          <p:nvPr/>
        </p:nvSpPr>
        <p:spPr bwMode="auto">
          <a:xfrm>
            <a:off x="336708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1610" name="Text Box 26">
            <a:extLst>
              <a:ext uri="{FF2B5EF4-FFF2-40B4-BE49-F238E27FC236}">
                <a16:creationId xmlns:a16="http://schemas.microsoft.com/office/drawing/2014/main" xmlns="" id="{B2483A85-28F3-414E-87AA-F40BE1EE2240}"/>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j = i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rgbClr val="0033CC"/>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xmlns="" id="{33423E1A-3458-4408-9252-DA194F72F01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1608"/>
                                        </p:tgtEl>
                                        <p:attrNameLst>
                                          <p:attrName>style.visibility</p:attrName>
                                        </p:attrNameLst>
                                      </p:cBhvr>
                                      <p:to>
                                        <p:strVal val="visible"/>
                                      </p:to>
                                    </p:set>
                                    <p:animEffect transition="in" filter="dissolve">
                                      <p:cBhvr>
                                        <p:cTn id="7" dur="500"/>
                                        <p:tgtEl>
                                          <p:spTgt spid="45160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51609"/>
                                        </p:tgtEl>
                                        <p:attrNameLst>
                                          <p:attrName>style.visibility</p:attrName>
                                        </p:attrNameLst>
                                      </p:cBhvr>
                                      <p:to>
                                        <p:strVal val="visible"/>
                                      </p:to>
                                    </p:set>
                                    <p:animEffect transition="in" filter="dissolve">
                                      <p:cBhvr>
                                        <p:cTn id="10" dur="500"/>
                                        <p:tgtEl>
                                          <p:spTgt spid="451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0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a:extLst>
              <a:ext uri="{FF2B5EF4-FFF2-40B4-BE49-F238E27FC236}">
                <a16:creationId xmlns:a16="http://schemas.microsoft.com/office/drawing/2014/main" xmlns="" id="{53B644F5-4DC4-4B07-AB71-DD02487CE60F}"/>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r>
              <a:rPr lang="en-IN" altLang="en-US" sz="2000">
                <a:solidFill>
                  <a:schemeClr val="accent2"/>
                </a:solidFill>
                <a:cs typeface="Times New Roman" panose="02020603050405020304" pitchFamily="18" charset="0"/>
              </a:rPr>
              <a:t>temp = 10</a:t>
            </a:r>
          </a:p>
        </p:txBody>
      </p:sp>
      <p:sp>
        <p:nvSpPr>
          <p:cNvPr id="698371" name="Text Box 3">
            <a:extLst>
              <a:ext uri="{FF2B5EF4-FFF2-40B4-BE49-F238E27FC236}">
                <a16:creationId xmlns:a16="http://schemas.microsoft.com/office/drawing/2014/main" xmlns="" id="{4F766DA1-CA51-4CFB-8E6F-7F42F5FF851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98372" name="AutoShape 4">
            <a:extLst>
              <a:ext uri="{FF2B5EF4-FFF2-40B4-BE49-F238E27FC236}">
                <a16:creationId xmlns:a16="http://schemas.microsoft.com/office/drawing/2014/main" xmlns="" id="{D7DA362F-B9CC-4EAD-AC3B-DE43D098926E}"/>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8373" name="Text Box 5">
            <a:extLst>
              <a:ext uri="{FF2B5EF4-FFF2-40B4-BE49-F238E27FC236}">
                <a16:creationId xmlns:a16="http://schemas.microsoft.com/office/drawing/2014/main" xmlns="" id="{D44EB728-20C1-4915-80CD-20A5273B8DF9}"/>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98374" name="Text Box 6">
            <a:extLst>
              <a:ext uri="{FF2B5EF4-FFF2-40B4-BE49-F238E27FC236}">
                <a16:creationId xmlns:a16="http://schemas.microsoft.com/office/drawing/2014/main" xmlns="" id="{6AE1FDA8-CB93-4C00-A49F-5A73EFA80E69}"/>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98375" name="Text Box 7">
            <a:extLst>
              <a:ext uri="{FF2B5EF4-FFF2-40B4-BE49-F238E27FC236}">
                <a16:creationId xmlns:a16="http://schemas.microsoft.com/office/drawing/2014/main" xmlns="" id="{CA734F3F-DA3F-4835-9A6A-EE5869635E96}"/>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98376" name="Text Box 8">
            <a:extLst>
              <a:ext uri="{FF2B5EF4-FFF2-40B4-BE49-F238E27FC236}">
                <a16:creationId xmlns:a16="http://schemas.microsoft.com/office/drawing/2014/main" xmlns="" id="{D8DD702F-493C-4682-ABDF-887B42A82C26}"/>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98377" name="Text Box 9">
            <a:extLst>
              <a:ext uri="{FF2B5EF4-FFF2-40B4-BE49-F238E27FC236}">
                <a16:creationId xmlns:a16="http://schemas.microsoft.com/office/drawing/2014/main" xmlns="" id="{643DB7A7-1351-4B6D-B2CF-12779A4B1FE9}"/>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98378" name="Line 10">
            <a:extLst>
              <a:ext uri="{FF2B5EF4-FFF2-40B4-BE49-F238E27FC236}">
                <a16:creationId xmlns:a16="http://schemas.microsoft.com/office/drawing/2014/main" xmlns="" id="{31FCF17C-26A9-4CF4-8C20-BFC9B28470E9}"/>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8379" name="Line 11">
            <a:extLst>
              <a:ext uri="{FF2B5EF4-FFF2-40B4-BE49-F238E27FC236}">
                <a16:creationId xmlns:a16="http://schemas.microsoft.com/office/drawing/2014/main" xmlns="" id="{C9E0273E-758B-48F7-B5E2-A8BA85C9655E}"/>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8380" name="Line 12">
            <a:extLst>
              <a:ext uri="{FF2B5EF4-FFF2-40B4-BE49-F238E27FC236}">
                <a16:creationId xmlns:a16="http://schemas.microsoft.com/office/drawing/2014/main" xmlns="" id="{08C73661-5120-4E0F-8C82-5EE2B742F741}"/>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8381" name="Line 13">
            <a:extLst>
              <a:ext uri="{FF2B5EF4-FFF2-40B4-BE49-F238E27FC236}">
                <a16:creationId xmlns:a16="http://schemas.microsoft.com/office/drawing/2014/main" xmlns="" id="{82411040-E782-4E0E-8086-8A7CD9219252}"/>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8382" name="Text Box 14">
            <a:extLst>
              <a:ext uri="{FF2B5EF4-FFF2-40B4-BE49-F238E27FC236}">
                <a16:creationId xmlns:a16="http://schemas.microsoft.com/office/drawing/2014/main" xmlns="" id="{D9E8D5CE-D1F9-46C8-AAE8-A1C2D44095C9}"/>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98383" name="Text Box 15">
            <a:extLst>
              <a:ext uri="{FF2B5EF4-FFF2-40B4-BE49-F238E27FC236}">
                <a16:creationId xmlns:a16="http://schemas.microsoft.com/office/drawing/2014/main" xmlns="" id="{2B4ED090-4132-451D-B614-A9F3C92B2A5A}"/>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98384" name="Text Box 16">
            <a:extLst>
              <a:ext uri="{FF2B5EF4-FFF2-40B4-BE49-F238E27FC236}">
                <a16:creationId xmlns:a16="http://schemas.microsoft.com/office/drawing/2014/main" xmlns="" id="{2F0F5B41-AAD9-4FCC-AE19-0DA3CFB9DFE4}"/>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98385" name="Text Box 17">
            <a:extLst>
              <a:ext uri="{FF2B5EF4-FFF2-40B4-BE49-F238E27FC236}">
                <a16:creationId xmlns:a16="http://schemas.microsoft.com/office/drawing/2014/main" xmlns="" id="{10C3F0D3-0074-456D-BAEF-EC448E4BC248}"/>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98386" name="Text Box 18">
            <a:extLst>
              <a:ext uri="{FF2B5EF4-FFF2-40B4-BE49-F238E27FC236}">
                <a16:creationId xmlns:a16="http://schemas.microsoft.com/office/drawing/2014/main" xmlns="" id="{F1866224-CBC1-4566-8894-C4517E2AF481}"/>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98387" name="Text Box 19">
            <a:extLst>
              <a:ext uri="{FF2B5EF4-FFF2-40B4-BE49-F238E27FC236}">
                <a16:creationId xmlns:a16="http://schemas.microsoft.com/office/drawing/2014/main" xmlns="" id="{71231BAB-35FB-4D27-BD5D-D221C62F370E}"/>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98388" name="Line 20">
            <a:extLst>
              <a:ext uri="{FF2B5EF4-FFF2-40B4-BE49-F238E27FC236}">
                <a16:creationId xmlns:a16="http://schemas.microsoft.com/office/drawing/2014/main" xmlns="" id="{56AA35BE-048F-4017-8F07-4622D71AB169}"/>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8389" name="Text Box 21">
            <a:extLst>
              <a:ext uri="{FF2B5EF4-FFF2-40B4-BE49-F238E27FC236}">
                <a16:creationId xmlns:a16="http://schemas.microsoft.com/office/drawing/2014/main" xmlns="" id="{A9DC7700-FCED-4753-ACB6-7CF57F936802}"/>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98390" name="Line 22">
            <a:extLst>
              <a:ext uri="{FF2B5EF4-FFF2-40B4-BE49-F238E27FC236}">
                <a16:creationId xmlns:a16="http://schemas.microsoft.com/office/drawing/2014/main" xmlns="" id="{D66AFBB9-8CC9-426B-8E14-EB53426861C1}"/>
              </a:ext>
            </a:extLst>
          </p:cNvPr>
          <p:cNvSpPr>
            <a:spLocks noChangeShapeType="1"/>
          </p:cNvSpPr>
          <p:nvPr/>
        </p:nvSpPr>
        <p:spPr bwMode="auto">
          <a:xfrm flipV="1">
            <a:off x="346868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8391" name="Text Box 23">
            <a:extLst>
              <a:ext uri="{FF2B5EF4-FFF2-40B4-BE49-F238E27FC236}">
                <a16:creationId xmlns:a16="http://schemas.microsoft.com/office/drawing/2014/main" xmlns="" id="{AD7A638A-675D-4109-9D34-38ADAFCDCBE5}"/>
              </a:ext>
            </a:extLst>
          </p:cNvPr>
          <p:cNvSpPr txBox="1">
            <a:spLocks noChangeArrowheads="1"/>
          </p:cNvSpPr>
          <p:nvPr/>
        </p:nvSpPr>
        <p:spPr bwMode="auto">
          <a:xfrm>
            <a:off x="336708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698392" name="Text Box 24">
            <a:extLst>
              <a:ext uri="{FF2B5EF4-FFF2-40B4-BE49-F238E27FC236}">
                <a16:creationId xmlns:a16="http://schemas.microsoft.com/office/drawing/2014/main" xmlns="" id="{5A0F8126-EB4A-4209-BE0B-DABDF1DA0607}"/>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rgbClr val="CC0000"/>
              </a:solidFill>
            </a:endParaRPr>
          </a:p>
          <a:p>
            <a:pPr>
              <a:buFontTx/>
              <a:buAutoNum type="arabicPeriod"/>
            </a:pPr>
            <a:r>
              <a:rPr lang="en-IN" altLang="en-US" sz="1400">
                <a:solidFill>
                  <a:srgbClr val="CC0000"/>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rgbClr val="0033CC"/>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xmlns="" id="{D0C15D00-FC6E-400F-A846-CB3F1AF38C2E}"/>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xmlns="" id="{0881A6B0-003D-4961-A05B-9BE07AC6AAB0}"/>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r>
              <a:rPr lang="en-IN" altLang="en-US" sz="2000">
                <a:solidFill>
                  <a:schemeClr val="accent2"/>
                </a:solidFill>
                <a:cs typeface="Times New Roman" panose="02020603050405020304" pitchFamily="18" charset="0"/>
              </a:rPr>
              <a:t>temp = 10</a:t>
            </a:r>
            <a:endParaRPr lang="en-US" altLang="en-US" sz="2000" b="1">
              <a:solidFill>
                <a:schemeClr val="accent2"/>
              </a:solidFill>
              <a:cs typeface="Times New Roman" panose="02020603050405020304" pitchFamily="18" charset="0"/>
            </a:endParaRPr>
          </a:p>
        </p:txBody>
      </p:sp>
      <p:sp>
        <p:nvSpPr>
          <p:cNvPr id="453635" name="Text Box 3">
            <a:extLst>
              <a:ext uri="{FF2B5EF4-FFF2-40B4-BE49-F238E27FC236}">
                <a16:creationId xmlns:a16="http://schemas.microsoft.com/office/drawing/2014/main" xmlns="" id="{1DFF1837-33AE-416C-87EC-74383282EA1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53638" name="AutoShape 6">
            <a:extLst>
              <a:ext uri="{FF2B5EF4-FFF2-40B4-BE49-F238E27FC236}">
                <a16:creationId xmlns:a16="http://schemas.microsoft.com/office/drawing/2014/main" xmlns="" id="{BDA5CDFF-E0BA-44D1-BFF5-2E9637CFDA3D}"/>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3639" name="Text Box 7">
            <a:extLst>
              <a:ext uri="{FF2B5EF4-FFF2-40B4-BE49-F238E27FC236}">
                <a16:creationId xmlns:a16="http://schemas.microsoft.com/office/drawing/2014/main" xmlns="" id="{55DF9A32-D3DD-4000-89E7-1730CD9EAF78}"/>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53640" name="Text Box 8">
            <a:extLst>
              <a:ext uri="{FF2B5EF4-FFF2-40B4-BE49-F238E27FC236}">
                <a16:creationId xmlns:a16="http://schemas.microsoft.com/office/drawing/2014/main" xmlns="" id="{4676DA9D-07A3-4A77-BAA5-1426A5963863}"/>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53641" name="Text Box 9">
            <a:extLst>
              <a:ext uri="{FF2B5EF4-FFF2-40B4-BE49-F238E27FC236}">
                <a16:creationId xmlns:a16="http://schemas.microsoft.com/office/drawing/2014/main" xmlns="" id="{4E1ABFF2-C36E-4679-94BB-0FB207D10BA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53642" name="Text Box 10">
            <a:extLst>
              <a:ext uri="{FF2B5EF4-FFF2-40B4-BE49-F238E27FC236}">
                <a16:creationId xmlns:a16="http://schemas.microsoft.com/office/drawing/2014/main" xmlns="" id="{ED350047-CD5D-4710-B89C-5A3849EDCD3D}"/>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53643" name="Text Box 11">
            <a:extLst>
              <a:ext uri="{FF2B5EF4-FFF2-40B4-BE49-F238E27FC236}">
                <a16:creationId xmlns:a16="http://schemas.microsoft.com/office/drawing/2014/main" xmlns="" id="{334AE061-B2E2-4CA4-BEB1-F71C8F6B720C}"/>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53644" name="Line 12">
            <a:extLst>
              <a:ext uri="{FF2B5EF4-FFF2-40B4-BE49-F238E27FC236}">
                <a16:creationId xmlns:a16="http://schemas.microsoft.com/office/drawing/2014/main" xmlns="" id="{BAB387E7-812E-4662-80DB-9FCF96466A09}"/>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45" name="Line 13">
            <a:extLst>
              <a:ext uri="{FF2B5EF4-FFF2-40B4-BE49-F238E27FC236}">
                <a16:creationId xmlns:a16="http://schemas.microsoft.com/office/drawing/2014/main" xmlns="" id="{80FBBABF-2FBF-4BCB-9E1B-1B5CBF88A31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46" name="Line 14">
            <a:extLst>
              <a:ext uri="{FF2B5EF4-FFF2-40B4-BE49-F238E27FC236}">
                <a16:creationId xmlns:a16="http://schemas.microsoft.com/office/drawing/2014/main" xmlns="" id="{0E2BD5DD-315A-4B4E-BF32-594E1FC7BD59}"/>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47" name="Line 15">
            <a:extLst>
              <a:ext uri="{FF2B5EF4-FFF2-40B4-BE49-F238E27FC236}">
                <a16:creationId xmlns:a16="http://schemas.microsoft.com/office/drawing/2014/main" xmlns="" id="{2CC0A974-B9F9-467B-A529-27106EA851F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48" name="Text Box 16">
            <a:extLst>
              <a:ext uri="{FF2B5EF4-FFF2-40B4-BE49-F238E27FC236}">
                <a16:creationId xmlns:a16="http://schemas.microsoft.com/office/drawing/2014/main" xmlns="" id="{E3884387-C9FD-4F11-A026-9F1C146A1EFA}"/>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53649" name="Text Box 17">
            <a:extLst>
              <a:ext uri="{FF2B5EF4-FFF2-40B4-BE49-F238E27FC236}">
                <a16:creationId xmlns:a16="http://schemas.microsoft.com/office/drawing/2014/main" xmlns="" id="{CA3866B7-0BD6-42AB-A099-B482B2E57490}"/>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3650" name="Text Box 18">
            <a:extLst>
              <a:ext uri="{FF2B5EF4-FFF2-40B4-BE49-F238E27FC236}">
                <a16:creationId xmlns:a16="http://schemas.microsoft.com/office/drawing/2014/main" xmlns="" id="{065D9076-86BC-48E2-A4DA-3A503FC4BC05}"/>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53651" name="Text Box 19">
            <a:extLst>
              <a:ext uri="{FF2B5EF4-FFF2-40B4-BE49-F238E27FC236}">
                <a16:creationId xmlns:a16="http://schemas.microsoft.com/office/drawing/2014/main" xmlns="" id="{05E4F5FA-C17B-4827-A2DF-FBFE4F137BD7}"/>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53652" name="Text Box 20">
            <a:extLst>
              <a:ext uri="{FF2B5EF4-FFF2-40B4-BE49-F238E27FC236}">
                <a16:creationId xmlns:a16="http://schemas.microsoft.com/office/drawing/2014/main" xmlns="" id="{C733DA08-49D7-4AA5-8170-C20B7F82D488}"/>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3653" name="Text Box 21">
            <a:extLst>
              <a:ext uri="{FF2B5EF4-FFF2-40B4-BE49-F238E27FC236}">
                <a16:creationId xmlns:a16="http://schemas.microsoft.com/office/drawing/2014/main" xmlns="" id="{A5C32036-0AAD-4509-92FF-3A7863217143}"/>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53654" name="Line 22">
            <a:extLst>
              <a:ext uri="{FF2B5EF4-FFF2-40B4-BE49-F238E27FC236}">
                <a16:creationId xmlns:a16="http://schemas.microsoft.com/office/drawing/2014/main" xmlns="" id="{24CCF792-50CC-4E84-B05E-F16EE3ED6995}"/>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55" name="Text Box 23">
            <a:extLst>
              <a:ext uri="{FF2B5EF4-FFF2-40B4-BE49-F238E27FC236}">
                <a16:creationId xmlns:a16="http://schemas.microsoft.com/office/drawing/2014/main" xmlns="" id="{FFFC58BC-AAFD-4F91-A259-FE24D7CB9359}"/>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53656" name="Line 24">
            <a:extLst>
              <a:ext uri="{FF2B5EF4-FFF2-40B4-BE49-F238E27FC236}">
                <a16:creationId xmlns:a16="http://schemas.microsoft.com/office/drawing/2014/main" xmlns="" id="{32382C35-BCBF-4924-A068-17ABB7D539A5}"/>
              </a:ext>
            </a:extLst>
          </p:cNvPr>
          <p:cNvSpPr>
            <a:spLocks noChangeShapeType="1"/>
          </p:cNvSpPr>
          <p:nvPr/>
        </p:nvSpPr>
        <p:spPr bwMode="auto">
          <a:xfrm flipV="1">
            <a:off x="346868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57" name="Text Box 25">
            <a:extLst>
              <a:ext uri="{FF2B5EF4-FFF2-40B4-BE49-F238E27FC236}">
                <a16:creationId xmlns:a16="http://schemas.microsoft.com/office/drawing/2014/main" xmlns="" id="{FC925A12-A99B-427F-8D18-5652F2E35F1C}"/>
              </a:ext>
            </a:extLst>
          </p:cNvPr>
          <p:cNvSpPr txBox="1">
            <a:spLocks noChangeArrowheads="1"/>
          </p:cNvSpPr>
          <p:nvPr/>
        </p:nvSpPr>
        <p:spPr bwMode="auto">
          <a:xfrm>
            <a:off x="336708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3658" name="Text Box 26">
            <a:extLst>
              <a:ext uri="{FF2B5EF4-FFF2-40B4-BE49-F238E27FC236}">
                <a16:creationId xmlns:a16="http://schemas.microsoft.com/office/drawing/2014/main" xmlns="" id="{F080B60C-6AEF-41FF-9C13-29F406041F11}"/>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3659" name="Line 27">
            <a:extLst>
              <a:ext uri="{FF2B5EF4-FFF2-40B4-BE49-F238E27FC236}">
                <a16:creationId xmlns:a16="http://schemas.microsoft.com/office/drawing/2014/main" xmlns="" id="{B945175E-6324-4C6D-A1EB-BDA9B5ECFB8B}"/>
              </a:ext>
            </a:extLst>
          </p:cNvPr>
          <p:cNvSpPr>
            <a:spLocks noChangeShapeType="1"/>
          </p:cNvSpPr>
          <p:nvPr/>
        </p:nvSpPr>
        <p:spPr bwMode="auto">
          <a:xfrm flipV="1">
            <a:off x="34290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60" name="Line 28">
            <a:extLst>
              <a:ext uri="{FF2B5EF4-FFF2-40B4-BE49-F238E27FC236}">
                <a16:creationId xmlns:a16="http://schemas.microsoft.com/office/drawing/2014/main" xmlns="" id="{6465991B-5715-4647-80E9-83E61E026D62}"/>
              </a:ext>
            </a:extLst>
          </p:cNvPr>
          <p:cNvSpPr>
            <a:spLocks noChangeShapeType="1"/>
          </p:cNvSpPr>
          <p:nvPr/>
        </p:nvSpPr>
        <p:spPr bwMode="auto">
          <a:xfrm>
            <a:off x="3429000"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61" name="Line 29">
            <a:extLst>
              <a:ext uri="{FF2B5EF4-FFF2-40B4-BE49-F238E27FC236}">
                <a16:creationId xmlns:a16="http://schemas.microsoft.com/office/drawing/2014/main" xmlns="" id="{9B96AC85-35CB-48CF-9E55-07F132DAD945}"/>
              </a:ext>
            </a:extLst>
          </p:cNvPr>
          <p:cNvSpPr>
            <a:spLocks noChangeShapeType="1"/>
          </p:cNvSpPr>
          <p:nvPr/>
        </p:nvSpPr>
        <p:spPr bwMode="auto">
          <a:xfrm>
            <a:off x="39624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63" name="Text Box 31">
            <a:extLst>
              <a:ext uri="{FF2B5EF4-FFF2-40B4-BE49-F238E27FC236}">
                <a16:creationId xmlns:a16="http://schemas.microsoft.com/office/drawing/2014/main" xmlns="" id="{81664C09-C2B0-47F4-A246-5DA85C8BBC5B}"/>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1" name="Rectangle 30">
            <a:extLst>
              <a:ext uri="{FF2B5EF4-FFF2-40B4-BE49-F238E27FC236}">
                <a16:creationId xmlns:a16="http://schemas.microsoft.com/office/drawing/2014/main" xmlns="" id="{4697F71E-8726-4F0D-B8C7-D3058D509D8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53649"/>
                                        </p:tgtEl>
                                      </p:cBhvr>
                                    </p:animEffect>
                                    <p:set>
                                      <p:cBhvr>
                                        <p:cTn id="7" dur="1" fill="hold">
                                          <p:stCondLst>
                                            <p:cond delay="499"/>
                                          </p:stCondLst>
                                        </p:cTn>
                                        <p:tgtEl>
                                          <p:spTgt spid="453649"/>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53648"/>
                                        </p:tgtEl>
                                      </p:cBhvr>
                                    </p:animEffect>
                                    <p:set>
                                      <p:cBhvr>
                                        <p:cTn id="10" dur="1" fill="hold">
                                          <p:stCondLst>
                                            <p:cond delay="499"/>
                                          </p:stCondLst>
                                        </p:cTn>
                                        <p:tgtEl>
                                          <p:spTgt spid="453648"/>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453658"/>
                                        </p:tgtEl>
                                        <p:attrNameLst>
                                          <p:attrName>style.visibility</p:attrName>
                                        </p:attrNameLst>
                                      </p:cBhvr>
                                      <p:to>
                                        <p:strVal val="visible"/>
                                      </p:to>
                                    </p:set>
                                    <p:animEffect transition="in" filter="dissolve">
                                      <p:cBhvr>
                                        <p:cTn id="13" dur="500"/>
                                        <p:tgtEl>
                                          <p:spTgt spid="453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48" grpId="0"/>
      <p:bldP spid="453649" grpId="0"/>
      <p:bldP spid="45365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a:extLst>
              <a:ext uri="{FF2B5EF4-FFF2-40B4-BE49-F238E27FC236}">
                <a16:creationId xmlns:a16="http://schemas.microsoft.com/office/drawing/2014/main" xmlns="" id="{30AC082F-6C95-4C0F-8107-C208389ECFAE}"/>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endParaRPr lang="en-US" altLang="en-US" sz="2000">
              <a:solidFill>
                <a:schemeClr val="accent2"/>
              </a:solidFill>
              <a:cs typeface="Times New Roman" panose="02020603050405020304" pitchFamily="18" charset="0"/>
            </a:endParaRPr>
          </a:p>
        </p:txBody>
      </p:sp>
      <p:sp>
        <p:nvSpPr>
          <p:cNvPr id="455683" name="Text Box 3">
            <a:extLst>
              <a:ext uri="{FF2B5EF4-FFF2-40B4-BE49-F238E27FC236}">
                <a16:creationId xmlns:a16="http://schemas.microsoft.com/office/drawing/2014/main" xmlns="" id="{957FA8DB-0B3C-4324-A39E-B1835FD2C41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55686" name="AutoShape 6">
            <a:extLst>
              <a:ext uri="{FF2B5EF4-FFF2-40B4-BE49-F238E27FC236}">
                <a16:creationId xmlns:a16="http://schemas.microsoft.com/office/drawing/2014/main" xmlns="" id="{815AE172-F243-43D2-8263-75BB067B19F0}"/>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5687" name="Text Box 7">
            <a:extLst>
              <a:ext uri="{FF2B5EF4-FFF2-40B4-BE49-F238E27FC236}">
                <a16:creationId xmlns:a16="http://schemas.microsoft.com/office/drawing/2014/main" xmlns="" id="{43397253-5388-4AC0-B06E-0A79C5A3D318}"/>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55688" name="Text Box 8">
            <a:extLst>
              <a:ext uri="{FF2B5EF4-FFF2-40B4-BE49-F238E27FC236}">
                <a16:creationId xmlns:a16="http://schemas.microsoft.com/office/drawing/2014/main" xmlns="" id="{CB9C25EA-3142-4E7D-A412-BA04D3C4B26A}"/>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55689" name="Text Box 9">
            <a:extLst>
              <a:ext uri="{FF2B5EF4-FFF2-40B4-BE49-F238E27FC236}">
                <a16:creationId xmlns:a16="http://schemas.microsoft.com/office/drawing/2014/main" xmlns="" id="{925D57F9-B563-4C97-B7A1-B1AA979E157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55690" name="Text Box 10">
            <a:extLst>
              <a:ext uri="{FF2B5EF4-FFF2-40B4-BE49-F238E27FC236}">
                <a16:creationId xmlns:a16="http://schemas.microsoft.com/office/drawing/2014/main" xmlns="" id="{643A3C99-24ED-42B7-9314-07D825F52283}"/>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55691" name="Text Box 11">
            <a:extLst>
              <a:ext uri="{FF2B5EF4-FFF2-40B4-BE49-F238E27FC236}">
                <a16:creationId xmlns:a16="http://schemas.microsoft.com/office/drawing/2014/main" xmlns="" id="{0E5F2B50-1354-4FA2-A8E6-7824C5FAEC4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55692" name="Line 12">
            <a:extLst>
              <a:ext uri="{FF2B5EF4-FFF2-40B4-BE49-F238E27FC236}">
                <a16:creationId xmlns:a16="http://schemas.microsoft.com/office/drawing/2014/main" xmlns="" id="{E5284367-6655-4F69-9443-585FBB223D93}"/>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693" name="Line 13">
            <a:extLst>
              <a:ext uri="{FF2B5EF4-FFF2-40B4-BE49-F238E27FC236}">
                <a16:creationId xmlns:a16="http://schemas.microsoft.com/office/drawing/2014/main" xmlns="" id="{D189A06A-6246-47D3-9EAA-2ABC32FA0569}"/>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694" name="Line 14">
            <a:extLst>
              <a:ext uri="{FF2B5EF4-FFF2-40B4-BE49-F238E27FC236}">
                <a16:creationId xmlns:a16="http://schemas.microsoft.com/office/drawing/2014/main" xmlns="" id="{154181EC-120E-45C7-9926-93FB56144187}"/>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695" name="Line 15">
            <a:extLst>
              <a:ext uri="{FF2B5EF4-FFF2-40B4-BE49-F238E27FC236}">
                <a16:creationId xmlns:a16="http://schemas.microsoft.com/office/drawing/2014/main" xmlns="" id="{31B96A80-B176-4960-8BF0-8D0905ABF446}"/>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696" name="Text Box 16">
            <a:extLst>
              <a:ext uri="{FF2B5EF4-FFF2-40B4-BE49-F238E27FC236}">
                <a16:creationId xmlns:a16="http://schemas.microsoft.com/office/drawing/2014/main" xmlns="" id="{63AFDDC8-6EA4-4075-B5D1-60ED0EB73B6E}"/>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5698" name="Text Box 18">
            <a:extLst>
              <a:ext uri="{FF2B5EF4-FFF2-40B4-BE49-F238E27FC236}">
                <a16:creationId xmlns:a16="http://schemas.microsoft.com/office/drawing/2014/main" xmlns="" id="{C5AA3C32-F278-48A8-87E8-E380320FFA84}"/>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55699" name="Text Box 19">
            <a:extLst>
              <a:ext uri="{FF2B5EF4-FFF2-40B4-BE49-F238E27FC236}">
                <a16:creationId xmlns:a16="http://schemas.microsoft.com/office/drawing/2014/main" xmlns="" id="{530B8D31-E6A2-48E5-B5AC-908AB494BC83}"/>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55700" name="Text Box 20">
            <a:extLst>
              <a:ext uri="{FF2B5EF4-FFF2-40B4-BE49-F238E27FC236}">
                <a16:creationId xmlns:a16="http://schemas.microsoft.com/office/drawing/2014/main" xmlns="" id="{EEAEAF40-46FE-42BD-BEB1-8E07D189D3F4}"/>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5701" name="Text Box 21">
            <a:extLst>
              <a:ext uri="{FF2B5EF4-FFF2-40B4-BE49-F238E27FC236}">
                <a16:creationId xmlns:a16="http://schemas.microsoft.com/office/drawing/2014/main" xmlns="" id="{54ADDAE1-FC9D-43FF-A7F5-13488DC8079D}"/>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55702" name="Line 22">
            <a:extLst>
              <a:ext uri="{FF2B5EF4-FFF2-40B4-BE49-F238E27FC236}">
                <a16:creationId xmlns:a16="http://schemas.microsoft.com/office/drawing/2014/main" xmlns="" id="{FCAF71C4-05B0-459E-A444-78780EA397B3}"/>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03" name="Text Box 23">
            <a:extLst>
              <a:ext uri="{FF2B5EF4-FFF2-40B4-BE49-F238E27FC236}">
                <a16:creationId xmlns:a16="http://schemas.microsoft.com/office/drawing/2014/main" xmlns="" id="{DDAE2AE0-FE2C-46CB-9E39-88B0A1DD831E}"/>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55704" name="Line 24">
            <a:extLst>
              <a:ext uri="{FF2B5EF4-FFF2-40B4-BE49-F238E27FC236}">
                <a16:creationId xmlns:a16="http://schemas.microsoft.com/office/drawing/2014/main" xmlns="" id="{40CE7E0F-6CF0-479A-8AF0-E95D5FEC2A6D}"/>
              </a:ext>
            </a:extLst>
          </p:cNvPr>
          <p:cNvSpPr>
            <a:spLocks noChangeShapeType="1"/>
          </p:cNvSpPr>
          <p:nvPr/>
        </p:nvSpPr>
        <p:spPr bwMode="auto">
          <a:xfrm flipV="1">
            <a:off x="346868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05" name="Text Box 25">
            <a:extLst>
              <a:ext uri="{FF2B5EF4-FFF2-40B4-BE49-F238E27FC236}">
                <a16:creationId xmlns:a16="http://schemas.microsoft.com/office/drawing/2014/main" xmlns="" id="{91F34B8A-F41E-44E5-9C72-B54256B74700}"/>
              </a:ext>
            </a:extLst>
          </p:cNvPr>
          <p:cNvSpPr txBox="1">
            <a:spLocks noChangeArrowheads="1"/>
          </p:cNvSpPr>
          <p:nvPr/>
        </p:nvSpPr>
        <p:spPr bwMode="auto">
          <a:xfrm>
            <a:off x="336708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5707" name="Line 27">
            <a:extLst>
              <a:ext uri="{FF2B5EF4-FFF2-40B4-BE49-F238E27FC236}">
                <a16:creationId xmlns:a16="http://schemas.microsoft.com/office/drawing/2014/main" xmlns="" id="{892E3425-E729-410E-B141-213CB9E43D3B}"/>
              </a:ext>
            </a:extLst>
          </p:cNvPr>
          <p:cNvSpPr>
            <a:spLocks noChangeShapeType="1"/>
          </p:cNvSpPr>
          <p:nvPr/>
        </p:nvSpPr>
        <p:spPr bwMode="auto">
          <a:xfrm flipV="1">
            <a:off x="2935288"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08" name="Text Box 28">
            <a:extLst>
              <a:ext uri="{FF2B5EF4-FFF2-40B4-BE49-F238E27FC236}">
                <a16:creationId xmlns:a16="http://schemas.microsoft.com/office/drawing/2014/main" xmlns="" id="{9294C190-CEEB-4E7A-B6E2-680935E2B1F8}"/>
              </a:ext>
            </a:extLst>
          </p:cNvPr>
          <p:cNvSpPr txBox="1">
            <a:spLocks noChangeArrowheads="1"/>
          </p:cNvSpPr>
          <p:nvPr/>
        </p:nvSpPr>
        <p:spPr bwMode="auto">
          <a:xfrm>
            <a:off x="2833688"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5709" name="Text Box 29">
            <a:extLst>
              <a:ext uri="{FF2B5EF4-FFF2-40B4-BE49-F238E27FC236}">
                <a16:creationId xmlns:a16="http://schemas.microsoft.com/office/drawing/2014/main" xmlns="" id="{836D2089-12E3-456D-8EBD-6B7688318CFB}"/>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8" name="Rectangle 27">
            <a:extLst>
              <a:ext uri="{FF2B5EF4-FFF2-40B4-BE49-F238E27FC236}">
                <a16:creationId xmlns:a16="http://schemas.microsoft.com/office/drawing/2014/main" xmlns="" id="{89B3FEBE-F449-41B7-8E21-1B25A640BD2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55705"/>
                                        </p:tgtEl>
                                      </p:cBhvr>
                                    </p:animEffect>
                                    <p:set>
                                      <p:cBhvr>
                                        <p:cTn id="7" dur="1" fill="hold">
                                          <p:stCondLst>
                                            <p:cond delay="499"/>
                                          </p:stCondLst>
                                        </p:cTn>
                                        <p:tgtEl>
                                          <p:spTgt spid="455705"/>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455704"/>
                                        </p:tgtEl>
                                      </p:cBhvr>
                                    </p:animEffect>
                                    <p:set>
                                      <p:cBhvr>
                                        <p:cTn id="10" dur="1" fill="hold">
                                          <p:stCondLst>
                                            <p:cond delay="499"/>
                                          </p:stCondLst>
                                        </p:cTn>
                                        <p:tgtEl>
                                          <p:spTgt spid="455704"/>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455707"/>
                                        </p:tgtEl>
                                        <p:attrNameLst>
                                          <p:attrName>style.visibility</p:attrName>
                                        </p:attrNameLst>
                                      </p:cBhvr>
                                      <p:to>
                                        <p:strVal val="visible"/>
                                      </p:to>
                                    </p:set>
                                    <p:animEffect transition="in" filter="dissolve">
                                      <p:cBhvr>
                                        <p:cTn id="13" dur="500"/>
                                        <p:tgtEl>
                                          <p:spTgt spid="45570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5708"/>
                                        </p:tgtEl>
                                        <p:attrNameLst>
                                          <p:attrName>style.visibility</p:attrName>
                                        </p:attrNameLst>
                                      </p:cBhvr>
                                      <p:to>
                                        <p:strVal val="visible"/>
                                      </p:to>
                                    </p:set>
                                    <p:animEffect transition="in" filter="dissolve">
                                      <p:cBhvr>
                                        <p:cTn id="16" dur="500"/>
                                        <p:tgtEl>
                                          <p:spTgt spid="455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05" grpId="0"/>
      <p:bldP spid="45570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a:extLst>
              <a:ext uri="{FF2B5EF4-FFF2-40B4-BE49-F238E27FC236}">
                <a16:creationId xmlns:a16="http://schemas.microsoft.com/office/drawing/2014/main" xmlns="" id="{D0FC3633-30EE-43B5-97DD-079D151E2876}"/>
              </a:ext>
            </a:extLst>
          </p:cNvPr>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endParaRPr lang="en-US" altLang="en-US" sz="2000">
              <a:solidFill>
                <a:schemeClr val="accent2"/>
              </a:solidFill>
              <a:cs typeface="Times New Roman" panose="02020603050405020304" pitchFamily="18" charset="0"/>
            </a:endParaRPr>
          </a:p>
        </p:txBody>
      </p:sp>
      <p:sp>
        <p:nvSpPr>
          <p:cNvPr id="457731" name="Text Box 3">
            <a:extLst>
              <a:ext uri="{FF2B5EF4-FFF2-40B4-BE49-F238E27FC236}">
                <a16:creationId xmlns:a16="http://schemas.microsoft.com/office/drawing/2014/main" xmlns="" id="{AAC9344B-1F98-4880-8046-5E3FC608B80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57734" name="AutoShape 6">
            <a:extLst>
              <a:ext uri="{FF2B5EF4-FFF2-40B4-BE49-F238E27FC236}">
                <a16:creationId xmlns:a16="http://schemas.microsoft.com/office/drawing/2014/main" xmlns="" id="{780D88E3-CDB0-4455-9304-120D4FD08E52}"/>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7735" name="Text Box 7">
            <a:extLst>
              <a:ext uri="{FF2B5EF4-FFF2-40B4-BE49-F238E27FC236}">
                <a16:creationId xmlns:a16="http://schemas.microsoft.com/office/drawing/2014/main" xmlns="" id="{5A30A944-4D1F-44D0-82D7-E286B0C6900B}"/>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57736" name="Text Box 8">
            <a:extLst>
              <a:ext uri="{FF2B5EF4-FFF2-40B4-BE49-F238E27FC236}">
                <a16:creationId xmlns:a16="http://schemas.microsoft.com/office/drawing/2014/main" xmlns="" id="{AC975A0F-5269-42F7-9FD5-C7F321569F41}"/>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57737" name="Text Box 9">
            <a:extLst>
              <a:ext uri="{FF2B5EF4-FFF2-40B4-BE49-F238E27FC236}">
                <a16:creationId xmlns:a16="http://schemas.microsoft.com/office/drawing/2014/main" xmlns="" id="{874E4304-E105-46BF-8C93-458B25F3F3C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57738" name="Text Box 10">
            <a:extLst>
              <a:ext uri="{FF2B5EF4-FFF2-40B4-BE49-F238E27FC236}">
                <a16:creationId xmlns:a16="http://schemas.microsoft.com/office/drawing/2014/main" xmlns="" id="{A18DB253-3DF7-4EE1-B93E-A5828E850B4C}"/>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57739" name="Text Box 11">
            <a:extLst>
              <a:ext uri="{FF2B5EF4-FFF2-40B4-BE49-F238E27FC236}">
                <a16:creationId xmlns:a16="http://schemas.microsoft.com/office/drawing/2014/main" xmlns="" id="{09A83236-0A32-4C91-86A4-BB29928ADD2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57740" name="Line 12">
            <a:extLst>
              <a:ext uri="{FF2B5EF4-FFF2-40B4-BE49-F238E27FC236}">
                <a16:creationId xmlns:a16="http://schemas.microsoft.com/office/drawing/2014/main" xmlns="" id="{C6DA7B38-32EF-48A8-903F-6EF1237EC464}"/>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41" name="Line 13">
            <a:extLst>
              <a:ext uri="{FF2B5EF4-FFF2-40B4-BE49-F238E27FC236}">
                <a16:creationId xmlns:a16="http://schemas.microsoft.com/office/drawing/2014/main" xmlns="" id="{79C7213F-BAD3-4831-8355-EE77A4702A37}"/>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42" name="Line 14">
            <a:extLst>
              <a:ext uri="{FF2B5EF4-FFF2-40B4-BE49-F238E27FC236}">
                <a16:creationId xmlns:a16="http://schemas.microsoft.com/office/drawing/2014/main" xmlns="" id="{4B1CD953-DA65-48BC-9C5B-802AA6380E6E}"/>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43" name="Line 15">
            <a:extLst>
              <a:ext uri="{FF2B5EF4-FFF2-40B4-BE49-F238E27FC236}">
                <a16:creationId xmlns:a16="http://schemas.microsoft.com/office/drawing/2014/main" xmlns="" id="{36244C69-E320-4FFC-8D27-C81AC412EE3F}"/>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44" name="Text Box 16">
            <a:extLst>
              <a:ext uri="{FF2B5EF4-FFF2-40B4-BE49-F238E27FC236}">
                <a16:creationId xmlns:a16="http://schemas.microsoft.com/office/drawing/2014/main" xmlns="" id="{E5C173AF-8BF8-4E28-B6E7-DA9C0649396D}"/>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7745" name="Text Box 17">
            <a:extLst>
              <a:ext uri="{FF2B5EF4-FFF2-40B4-BE49-F238E27FC236}">
                <a16:creationId xmlns:a16="http://schemas.microsoft.com/office/drawing/2014/main" xmlns="" id="{4DA606CF-A7B8-4EE9-8A89-CF45A807406C}"/>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57746" name="Text Box 18">
            <a:extLst>
              <a:ext uri="{FF2B5EF4-FFF2-40B4-BE49-F238E27FC236}">
                <a16:creationId xmlns:a16="http://schemas.microsoft.com/office/drawing/2014/main" xmlns="" id="{16BECBE2-BF97-4E46-861E-776F31B398E9}"/>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57747" name="Text Box 19">
            <a:extLst>
              <a:ext uri="{FF2B5EF4-FFF2-40B4-BE49-F238E27FC236}">
                <a16:creationId xmlns:a16="http://schemas.microsoft.com/office/drawing/2014/main" xmlns="" id="{471DFEC7-4C71-4071-9D74-DE00EC58C153}"/>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7748" name="Text Box 20">
            <a:extLst>
              <a:ext uri="{FF2B5EF4-FFF2-40B4-BE49-F238E27FC236}">
                <a16:creationId xmlns:a16="http://schemas.microsoft.com/office/drawing/2014/main" xmlns="" id="{B24FE305-C581-4DB5-BE47-14242AB3E079}"/>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57749" name="Line 21">
            <a:extLst>
              <a:ext uri="{FF2B5EF4-FFF2-40B4-BE49-F238E27FC236}">
                <a16:creationId xmlns:a16="http://schemas.microsoft.com/office/drawing/2014/main" xmlns="" id="{10418860-0A86-4538-9A5E-30724F43CF21}"/>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50" name="Text Box 22">
            <a:extLst>
              <a:ext uri="{FF2B5EF4-FFF2-40B4-BE49-F238E27FC236}">
                <a16:creationId xmlns:a16="http://schemas.microsoft.com/office/drawing/2014/main" xmlns="" id="{3431F821-293D-4A9B-A5A1-55E6005B67E8}"/>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57753" name="Line 25">
            <a:extLst>
              <a:ext uri="{FF2B5EF4-FFF2-40B4-BE49-F238E27FC236}">
                <a16:creationId xmlns:a16="http://schemas.microsoft.com/office/drawing/2014/main" xmlns="" id="{0F2FF022-8D0B-422A-8366-2DB97DE66B99}"/>
              </a:ext>
            </a:extLst>
          </p:cNvPr>
          <p:cNvSpPr>
            <a:spLocks noChangeShapeType="1"/>
          </p:cNvSpPr>
          <p:nvPr/>
        </p:nvSpPr>
        <p:spPr bwMode="auto">
          <a:xfrm flipV="1">
            <a:off x="2935288"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54" name="Text Box 26">
            <a:extLst>
              <a:ext uri="{FF2B5EF4-FFF2-40B4-BE49-F238E27FC236}">
                <a16:creationId xmlns:a16="http://schemas.microsoft.com/office/drawing/2014/main" xmlns="" id="{8BE5505B-E8CB-4220-A940-74AB40846B55}"/>
              </a:ext>
            </a:extLst>
          </p:cNvPr>
          <p:cNvSpPr txBox="1">
            <a:spLocks noChangeArrowheads="1"/>
          </p:cNvSpPr>
          <p:nvPr/>
        </p:nvSpPr>
        <p:spPr bwMode="auto">
          <a:xfrm>
            <a:off x="2833688"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7755" name="Text Box 27">
            <a:extLst>
              <a:ext uri="{FF2B5EF4-FFF2-40B4-BE49-F238E27FC236}">
                <a16:creationId xmlns:a16="http://schemas.microsoft.com/office/drawing/2014/main" xmlns="" id="{3B392664-4A72-4185-A1BF-B13778F54F92}"/>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7756" name="Line 28">
            <a:extLst>
              <a:ext uri="{FF2B5EF4-FFF2-40B4-BE49-F238E27FC236}">
                <a16:creationId xmlns:a16="http://schemas.microsoft.com/office/drawing/2014/main" xmlns="" id="{078C6A00-6D7B-48CB-BE80-A18716D9D22C}"/>
              </a:ext>
            </a:extLst>
          </p:cNvPr>
          <p:cNvSpPr>
            <a:spLocks noChangeShapeType="1"/>
          </p:cNvSpPr>
          <p:nvPr/>
        </p:nvSpPr>
        <p:spPr bwMode="auto">
          <a:xfrm flipV="1">
            <a:off x="28956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57" name="Line 29">
            <a:extLst>
              <a:ext uri="{FF2B5EF4-FFF2-40B4-BE49-F238E27FC236}">
                <a16:creationId xmlns:a16="http://schemas.microsoft.com/office/drawing/2014/main" xmlns="" id="{6C83BEA5-A4CE-4277-B062-6064EC96752A}"/>
              </a:ext>
            </a:extLst>
          </p:cNvPr>
          <p:cNvSpPr>
            <a:spLocks noChangeShapeType="1"/>
          </p:cNvSpPr>
          <p:nvPr/>
        </p:nvSpPr>
        <p:spPr bwMode="auto">
          <a:xfrm>
            <a:off x="2895600"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58" name="Line 30">
            <a:extLst>
              <a:ext uri="{FF2B5EF4-FFF2-40B4-BE49-F238E27FC236}">
                <a16:creationId xmlns:a16="http://schemas.microsoft.com/office/drawing/2014/main" xmlns="" id="{F19C3FE4-50DE-4B42-8418-AC69CDFDDC87}"/>
              </a:ext>
            </a:extLst>
          </p:cNvPr>
          <p:cNvSpPr>
            <a:spLocks noChangeShapeType="1"/>
          </p:cNvSpPr>
          <p:nvPr/>
        </p:nvSpPr>
        <p:spPr bwMode="auto">
          <a:xfrm>
            <a:off x="34290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59" name="Text Box 31">
            <a:extLst>
              <a:ext uri="{FF2B5EF4-FFF2-40B4-BE49-F238E27FC236}">
                <a16:creationId xmlns:a16="http://schemas.microsoft.com/office/drawing/2014/main" xmlns="" id="{EC0451F2-CD5E-451D-9232-D5E3739E204B}"/>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0" name="Rectangle 29">
            <a:extLst>
              <a:ext uri="{FF2B5EF4-FFF2-40B4-BE49-F238E27FC236}">
                <a16:creationId xmlns:a16="http://schemas.microsoft.com/office/drawing/2014/main" xmlns="" id="{68F88006-36E4-46FD-8334-8089DD051146}"/>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57747"/>
                                        </p:tgtEl>
                                      </p:cBhvr>
                                    </p:animEffect>
                                    <p:set>
                                      <p:cBhvr>
                                        <p:cTn id="7" dur="1" fill="hold">
                                          <p:stCondLst>
                                            <p:cond delay="499"/>
                                          </p:stCondLst>
                                        </p:cTn>
                                        <p:tgtEl>
                                          <p:spTgt spid="457747"/>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57755"/>
                                        </p:tgtEl>
                                        <p:attrNameLst>
                                          <p:attrName>style.visibility</p:attrName>
                                        </p:attrNameLst>
                                      </p:cBhvr>
                                      <p:to>
                                        <p:strVal val="visible"/>
                                      </p:to>
                                    </p:set>
                                    <p:animEffect transition="in" filter="dissolve">
                                      <p:cBhvr>
                                        <p:cTn id="10" dur="500"/>
                                        <p:tgtEl>
                                          <p:spTgt spid="457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47" grpId="0"/>
      <p:bldP spid="45775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xmlns="" id="{B0999C17-4822-48A5-8A41-5D7CADAD4334}"/>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endParaRPr lang="en-US" altLang="en-US" sz="2000">
              <a:solidFill>
                <a:schemeClr val="accent2"/>
              </a:solidFill>
              <a:cs typeface="Times New Roman" panose="02020603050405020304" pitchFamily="18" charset="0"/>
            </a:endParaRPr>
          </a:p>
        </p:txBody>
      </p:sp>
      <p:sp>
        <p:nvSpPr>
          <p:cNvPr id="459779" name="Text Box 3">
            <a:extLst>
              <a:ext uri="{FF2B5EF4-FFF2-40B4-BE49-F238E27FC236}">
                <a16:creationId xmlns:a16="http://schemas.microsoft.com/office/drawing/2014/main" xmlns="" id="{7114778C-7773-492E-9CA7-8D90874EEE1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59782" name="AutoShape 6">
            <a:extLst>
              <a:ext uri="{FF2B5EF4-FFF2-40B4-BE49-F238E27FC236}">
                <a16:creationId xmlns:a16="http://schemas.microsoft.com/office/drawing/2014/main" xmlns="" id="{9E88125D-9CDE-4F9B-A6FD-BC01D8D7F596}"/>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9783" name="Text Box 7">
            <a:extLst>
              <a:ext uri="{FF2B5EF4-FFF2-40B4-BE49-F238E27FC236}">
                <a16:creationId xmlns:a16="http://schemas.microsoft.com/office/drawing/2014/main" xmlns="" id="{6FAF92B7-6415-4352-B6E6-3C5CB67A1D84}"/>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59784" name="Text Box 8">
            <a:extLst>
              <a:ext uri="{FF2B5EF4-FFF2-40B4-BE49-F238E27FC236}">
                <a16:creationId xmlns:a16="http://schemas.microsoft.com/office/drawing/2014/main" xmlns="" id="{1BFF74A9-6D0F-4EAD-B11C-68F1BCFE5F0F}"/>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59785" name="Text Box 9">
            <a:extLst>
              <a:ext uri="{FF2B5EF4-FFF2-40B4-BE49-F238E27FC236}">
                <a16:creationId xmlns:a16="http://schemas.microsoft.com/office/drawing/2014/main" xmlns="" id="{243BB3B6-462B-46BE-880C-B96036E072F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59786" name="Text Box 10">
            <a:extLst>
              <a:ext uri="{FF2B5EF4-FFF2-40B4-BE49-F238E27FC236}">
                <a16:creationId xmlns:a16="http://schemas.microsoft.com/office/drawing/2014/main" xmlns="" id="{E9F6D69A-7346-495D-8FDB-51A067F51A2D}"/>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59787" name="Text Box 11">
            <a:extLst>
              <a:ext uri="{FF2B5EF4-FFF2-40B4-BE49-F238E27FC236}">
                <a16:creationId xmlns:a16="http://schemas.microsoft.com/office/drawing/2014/main" xmlns="" id="{4C8E4760-D792-4245-BB49-9D54874BA3C8}"/>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59788" name="Line 12">
            <a:extLst>
              <a:ext uri="{FF2B5EF4-FFF2-40B4-BE49-F238E27FC236}">
                <a16:creationId xmlns:a16="http://schemas.microsoft.com/office/drawing/2014/main" xmlns="" id="{B42084D1-3547-4106-8BC4-69EA7BF21680}"/>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789" name="Line 13">
            <a:extLst>
              <a:ext uri="{FF2B5EF4-FFF2-40B4-BE49-F238E27FC236}">
                <a16:creationId xmlns:a16="http://schemas.microsoft.com/office/drawing/2014/main" xmlns="" id="{54928B78-E955-49B6-8476-444D4432D749}"/>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790" name="Line 14">
            <a:extLst>
              <a:ext uri="{FF2B5EF4-FFF2-40B4-BE49-F238E27FC236}">
                <a16:creationId xmlns:a16="http://schemas.microsoft.com/office/drawing/2014/main" xmlns="" id="{5BEF1664-276E-4231-A619-7D1C06147F1B}"/>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791" name="Line 15">
            <a:extLst>
              <a:ext uri="{FF2B5EF4-FFF2-40B4-BE49-F238E27FC236}">
                <a16:creationId xmlns:a16="http://schemas.microsoft.com/office/drawing/2014/main" xmlns="" id="{CA02415F-7D9A-42BA-ACEE-7496E683A54E}"/>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792" name="Text Box 16">
            <a:extLst>
              <a:ext uri="{FF2B5EF4-FFF2-40B4-BE49-F238E27FC236}">
                <a16:creationId xmlns:a16="http://schemas.microsoft.com/office/drawing/2014/main" xmlns="" id="{47A13806-9087-4A6F-82DA-C7FEF2CA2EEE}"/>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9793" name="Text Box 17">
            <a:extLst>
              <a:ext uri="{FF2B5EF4-FFF2-40B4-BE49-F238E27FC236}">
                <a16:creationId xmlns:a16="http://schemas.microsoft.com/office/drawing/2014/main" xmlns="" id="{381EA4E3-D01F-4BD4-AA0A-4666C2F72E73}"/>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59794" name="Text Box 18">
            <a:extLst>
              <a:ext uri="{FF2B5EF4-FFF2-40B4-BE49-F238E27FC236}">
                <a16:creationId xmlns:a16="http://schemas.microsoft.com/office/drawing/2014/main" xmlns="" id="{80BEBC09-E091-4257-9FD6-8DEE768DDD9F}"/>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59796" name="Text Box 20">
            <a:extLst>
              <a:ext uri="{FF2B5EF4-FFF2-40B4-BE49-F238E27FC236}">
                <a16:creationId xmlns:a16="http://schemas.microsoft.com/office/drawing/2014/main" xmlns="" id="{E9A29B39-188E-4541-9944-887B7864DE15}"/>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59797" name="Line 21">
            <a:extLst>
              <a:ext uri="{FF2B5EF4-FFF2-40B4-BE49-F238E27FC236}">
                <a16:creationId xmlns:a16="http://schemas.microsoft.com/office/drawing/2014/main" xmlns="" id="{B19EE7CC-B2EC-4950-8758-A9871F6AD1EA}"/>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798" name="Text Box 22">
            <a:extLst>
              <a:ext uri="{FF2B5EF4-FFF2-40B4-BE49-F238E27FC236}">
                <a16:creationId xmlns:a16="http://schemas.microsoft.com/office/drawing/2014/main" xmlns="" id="{F5A1D7B0-C864-41C8-BCCC-0C46CA353560}"/>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59799" name="Line 23">
            <a:extLst>
              <a:ext uri="{FF2B5EF4-FFF2-40B4-BE49-F238E27FC236}">
                <a16:creationId xmlns:a16="http://schemas.microsoft.com/office/drawing/2014/main" xmlns="" id="{0C015F06-6A80-4816-AD32-02623DD32220}"/>
              </a:ext>
            </a:extLst>
          </p:cNvPr>
          <p:cNvSpPr>
            <a:spLocks noChangeShapeType="1"/>
          </p:cNvSpPr>
          <p:nvPr/>
        </p:nvSpPr>
        <p:spPr bwMode="auto">
          <a:xfrm flipV="1">
            <a:off x="2935288"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00" name="Text Box 24">
            <a:extLst>
              <a:ext uri="{FF2B5EF4-FFF2-40B4-BE49-F238E27FC236}">
                <a16:creationId xmlns:a16="http://schemas.microsoft.com/office/drawing/2014/main" xmlns="" id="{4480F6D2-F172-4D1B-A10A-AA5F116B30D4}"/>
              </a:ext>
            </a:extLst>
          </p:cNvPr>
          <p:cNvSpPr txBox="1">
            <a:spLocks noChangeArrowheads="1"/>
          </p:cNvSpPr>
          <p:nvPr/>
        </p:nvSpPr>
        <p:spPr bwMode="auto">
          <a:xfrm>
            <a:off x="2833688"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9801" name="Text Box 25">
            <a:extLst>
              <a:ext uri="{FF2B5EF4-FFF2-40B4-BE49-F238E27FC236}">
                <a16:creationId xmlns:a16="http://schemas.microsoft.com/office/drawing/2014/main" xmlns="" id="{18426A29-A2A2-4FFA-AFBA-B58A6860337C}"/>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9802" name="Line 26">
            <a:extLst>
              <a:ext uri="{FF2B5EF4-FFF2-40B4-BE49-F238E27FC236}">
                <a16:creationId xmlns:a16="http://schemas.microsoft.com/office/drawing/2014/main" xmlns="" id="{3C75FE88-2FCA-4ED4-96E5-D4E70C73A713}"/>
              </a:ext>
            </a:extLst>
          </p:cNvPr>
          <p:cNvSpPr>
            <a:spLocks noChangeShapeType="1"/>
          </p:cNvSpPr>
          <p:nvPr/>
        </p:nvSpPr>
        <p:spPr bwMode="auto">
          <a:xfrm flipV="1">
            <a:off x="24161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03" name="Text Box 27">
            <a:extLst>
              <a:ext uri="{FF2B5EF4-FFF2-40B4-BE49-F238E27FC236}">
                <a16:creationId xmlns:a16="http://schemas.microsoft.com/office/drawing/2014/main" xmlns="" id="{3B9F70B5-6C6E-44DD-BB97-E00A396CD03E}"/>
              </a:ext>
            </a:extLst>
          </p:cNvPr>
          <p:cNvSpPr txBox="1">
            <a:spLocks noChangeArrowheads="1"/>
          </p:cNvSpPr>
          <p:nvPr/>
        </p:nvSpPr>
        <p:spPr bwMode="auto">
          <a:xfrm>
            <a:off x="23145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9804" name="Text Box 28">
            <a:extLst>
              <a:ext uri="{FF2B5EF4-FFF2-40B4-BE49-F238E27FC236}">
                <a16:creationId xmlns:a16="http://schemas.microsoft.com/office/drawing/2014/main" xmlns="" id="{DD436B85-5937-45F8-A093-6F307E6B1D1C}"/>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8" name="Rectangle 27">
            <a:extLst>
              <a:ext uri="{FF2B5EF4-FFF2-40B4-BE49-F238E27FC236}">
                <a16:creationId xmlns:a16="http://schemas.microsoft.com/office/drawing/2014/main" xmlns="" id="{BEAE0360-19F7-4895-96F9-C0DA6AAAC6E5}"/>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59799"/>
                                        </p:tgtEl>
                                      </p:cBhvr>
                                    </p:animEffect>
                                    <p:set>
                                      <p:cBhvr>
                                        <p:cTn id="7" dur="1" fill="hold">
                                          <p:stCondLst>
                                            <p:cond delay="499"/>
                                          </p:stCondLst>
                                        </p:cTn>
                                        <p:tgtEl>
                                          <p:spTgt spid="459799"/>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59800"/>
                                        </p:tgtEl>
                                      </p:cBhvr>
                                    </p:animEffect>
                                    <p:set>
                                      <p:cBhvr>
                                        <p:cTn id="10" dur="1" fill="hold">
                                          <p:stCondLst>
                                            <p:cond delay="499"/>
                                          </p:stCondLst>
                                        </p:cTn>
                                        <p:tgtEl>
                                          <p:spTgt spid="459800"/>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459802"/>
                                        </p:tgtEl>
                                        <p:attrNameLst>
                                          <p:attrName>style.visibility</p:attrName>
                                        </p:attrNameLst>
                                      </p:cBhvr>
                                      <p:to>
                                        <p:strVal val="visible"/>
                                      </p:to>
                                    </p:set>
                                    <p:animEffect transition="in" filter="dissolve">
                                      <p:cBhvr>
                                        <p:cTn id="13" dur="500"/>
                                        <p:tgtEl>
                                          <p:spTgt spid="45980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9803"/>
                                        </p:tgtEl>
                                        <p:attrNameLst>
                                          <p:attrName>style.visibility</p:attrName>
                                        </p:attrNameLst>
                                      </p:cBhvr>
                                      <p:to>
                                        <p:strVal val="visible"/>
                                      </p:to>
                                    </p:set>
                                    <p:animEffect transition="in" filter="dissolve">
                                      <p:cBhvr>
                                        <p:cTn id="16" dur="500"/>
                                        <p:tgtEl>
                                          <p:spTgt spid="459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800" grpId="0"/>
      <p:bldP spid="45980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xmlns="" id="{84036FD4-D474-4E7E-915A-BFD1D5D85287}"/>
              </a:ext>
            </a:extLst>
          </p:cNvPr>
          <p:cNvSpPr>
            <a:spLocks noChangeArrowheads="1"/>
          </p:cNvSpPr>
          <p:nvPr/>
        </p:nvSpPr>
        <p:spPr bwMode="auto">
          <a:xfrm>
            <a:off x="1525588" y="1598613"/>
            <a:ext cx="41894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endParaRPr lang="en-US" altLang="en-US" sz="2000">
              <a:solidFill>
                <a:schemeClr val="accent2"/>
              </a:solidFill>
              <a:cs typeface="Times New Roman" panose="02020603050405020304" pitchFamily="18" charset="0"/>
            </a:endParaRPr>
          </a:p>
        </p:txBody>
      </p:sp>
      <p:sp>
        <p:nvSpPr>
          <p:cNvPr id="461827" name="Text Box 3">
            <a:extLst>
              <a:ext uri="{FF2B5EF4-FFF2-40B4-BE49-F238E27FC236}">
                <a16:creationId xmlns:a16="http://schemas.microsoft.com/office/drawing/2014/main" xmlns="" id="{97928BA9-B402-4E90-B6A2-F27ABA346C4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61830" name="AutoShape 6">
            <a:extLst>
              <a:ext uri="{FF2B5EF4-FFF2-40B4-BE49-F238E27FC236}">
                <a16:creationId xmlns:a16="http://schemas.microsoft.com/office/drawing/2014/main" xmlns="" id="{BA1EE02A-00CB-4477-905A-77D35A5B20B1}"/>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831" name="Text Box 7">
            <a:extLst>
              <a:ext uri="{FF2B5EF4-FFF2-40B4-BE49-F238E27FC236}">
                <a16:creationId xmlns:a16="http://schemas.microsoft.com/office/drawing/2014/main" xmlns="" id="{A69EAD8F-5ED9-403D-A2C6-091B21F14DE7}"/>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61832" name="Text Box 8">
            <a:extLst>
              <a:ext uri="{FF2B5EF4-FFF2-40B4-BE49-F238E27FC236}">
                <a16:creationId xmlns:a16="http://schemas.microsoft.com/office/drawing/2014/main" xmlns="" id="{6E1FD937-0D7A-4834-A598-07CAB87CE9B6}"/>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61833" name="Text Box 9">
            <a:extLst>
              <a:ext uri="{FF2B5EF4-FFF2-40B4-BE49-F238E27FC236}">
                <a16:creationId xmlns:a16="http://schemas.microsoft.com/office/drawing/2014/main" xmlns="" id="{0FA089FE-F1D9-4352-87D7-C308B5893D2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61834" name="Text Box 10">
            <a:extLst>
              <a:ext uri="{FF2B5EF4-FFF2-40B4-BE49-F238E27FC236}">
                <a16:creationId xmlns:a16="http://schemas.microsoft.com/office/drawing/2014/main" xmlns="" id="{891325D6-68F6-4CF6-8088-88091282340D}"/>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61835" name="Text Box 11">
            <a:extLst>
              <a:ext uri="{FF2B5EF4-FFF2-40B4-BE49-F238E27FC236}">
                <a16:creationId xmlns:a16="http://schemas.microsoft.com/office/drawing/2014/main" xmlns="" id="{36002ACC-6F76-4B25-BA7A-5852721163A4}"/>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61836" name="Line 12">
            <a:extLst>
              <a:ext uri="{FF2B5EF4-FFF2-40B4-BE49-F238E27FC236}">
                <a16:creationId xmlns:a16="http://schemas.microsoft.com/office/drawing/2014/main" xmlns="" id="{A4626679-4586-4948-8307-CF6A0CF5E95A}"/>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37" name="Line 13">
            <a:extLst>
              <a:ext uri="{FF2B5EF4-FFF2-40B4-BE49-F238E27FC236}">
                <a16:creationId xmlns:a16="http://schemas.microsoft.com/office/drawing/2014/main" xmlns="" id="{A659A0E9-D276-44AF-BFD3-094094EE6447}"/>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38" name="Line 14">
            <a:extLst>
              <a:ext uri="{FF2B5EF4-FFF2-40B4-BE49-F238E27FC236}">
                <a16:creationId xmlns:a16="http://schemas.microsoft.com/office/drawing/2014/main" xmlns="" id="{9FD2B472-9657-40FD-91B6-E04D14FCEEE3}"/>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39" name="Line 15">
            <a:extLst>
              <a:ext uri="{FF2B5EF4-FFF2-40B4-BE49-F238E27FC236}">
                <a16:creationId xmlns:a16="http://schemas.microsoft.com/office/drawing/2014/main" xmlns="" id="{64956A55-F2C8-4C2A-B8FC-3845B6E50129}"/>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40" name="Text Box 16">
            <a:extLst>
              <a:ext uri="{FF2B5EF4-FFF2-40B4-BE49-F238E27FC236}">
                <a16:creationId xmlns:a16="http://schemas.microsoft.com/office/drawing/2014/main" xmlns="" id="{DBE6AED5-834C-4A9A-B043-5E6F26679FDD}"/>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61841" name="Text Box 17">
            <a:extLst>
              <a:ext uri="{FF2B5EF4-FFF2-40B4-BE49-F238E27FC236}">
                <a16:creationId xmlns:a16="http://schemas.microsoft.com/office/drawing/2014/main" xmlns="" id="{F713F277-6120-4B29-9554-B6FA8D528A78}"/>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61842" name="Text Box 18">
            <a:extLst>
              <a:ext uri="{FF2B5EF4-FFF2-40B4-BE49-F238E27FC236}">
                <a16:creationId xmlns:a16="http://schemas.microsoft.com/office/drawing/2014/main" xmlns="" id="{CEEB4CBA-6B03-4E0A-AE31-755C9A6D3355}"/>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61843" name="Text Box 19">
            <a:extLst>
              <a:ext uri="{FF2B5EF4-FFF2-40B4-BE49-F238E27FC236}">
                <a16:creationId xmlns:a16="http://schemas.microsoft.com/office/drawing/2014/main" xmlns="" id="{99BEDC37-1CC2-4D21-B0A9-F969C102AD1B}"/>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61844" name="Line 20">
            <a:extLst>
              <a:ext uri="{FF2B5EF4-FFF2-40B4-BE49-F238E27FC236}">
                <a16:creationId xmlns:a16="http://schemas.microsoft.com/office/drawing/2014/main" xmlns="" id="{2E581EF3-FE2E-4956-865F-38DFBD3C02C9}"/>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45" name="Text Box 21">
            <a:extLst>
              <a:ext uri="{FF2B5EF4-FFF2-40B4-BE49-F238E27FC236}">
                <a16:creationId xmlns:a16="http://schemas.microsoft.com/office/drawing/2014/main" xmlns="" id="{3EF26844-91A7-4734-9063-4BF636BCB210}"/>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61848" name="Text Box 24">
            <a:extLst>
              <a:ext uri="{FF2B5EF4-FFF2-40B4-BE49-F238E27FC236}">
                <a16:creationId xmlns:a16="http://schemas.microsoft.com/office/drawing/2014/main" xmlns="" id="{5EE2DC6C-84B7-4D4E-8B71-1E92D436F88B}"/>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61849" name="Line 25">
            <a:extLst>
              <a:ext uri="{FF2B5EF4-FFF2-40B4-BE49-F238E27FC236}">
                <a16:creationId xmlns:a16="http://schemas.microsoft.com/office/drawing/2014/main" xmlns="" id="{3E96EC48-7DAA-452F-9168-6EC68BF0E010}"/>
              </a:ext>
            </a:extLst>
          </p:cNvPr>
          <p:cNvSpPr>
            <a:spLocks noChangeShapeType="1"/>
          </p:cNvSpPr>
          <p:nvPr/>
        </p:nvSpPr>
        <p:spPr bwMode="auto">
          <a:xfrm flipV="1">
            <a:off x="24161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50" name="Text Box 26">
            <a:extLst>
              <a:ext uri="{FF2B5EF4-FFF2-40B4-BE49-F238E27FC236}">
                <a16:creationId xmlns:a16="http://schemas.microsoft.com/office/drawing/2014/main" xmlns="" id="{654B157F-A27D-4AF5-A6FA-30E2C00B4351}"/>
              </a:ext>
            </a:extLst>
          </p:cNvPr>
          <p:cNvSpPr txBox="1">
            <a:spLocks noChangeArrowheads="1"/>
          </p:cNvSpPr>
          <p:nvPr/>
        </p:nvSpPr>
        <p:spPr bwMode="auto">
          <a:xfrm>
            <a:off x="23145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61851" name="Text Box 27">
            <a:extLst>
              <a:ext uri="{FF2B5EF4-FFF2-40B4-BE49-F238E27FC236}">
                <a16:creationId xmlns:a16="http://schemas.microsoft.com/office/drawing/2014/main" xmlns="" id="{587A7C02-B3C6-4624-9607-4D3925FCFCE8}"/>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61852" name="Line 28">
            <a:extLst>
              <a:ext uri="{FF2B5EF4-FFF2-40B4-BE49-F238E27FC236}">
                <a16:creationId xmlns:a16="http://schemas.microsoft.com/office/drawing/2014/main" xmlns="" id="{B7AB06B6-C3C9-4940-81D9-AF8C90E732EE}"/>
              </a:ext>
            </a:extLst>
          </p:cNvPr>
          <p:cNvSpPr>
            <a:spLocks noChangeShapeType="1"/>
          </p:cNvSpPr>
          <p:nvPr/>
        </p:nvSpPr>
        <p:spPr bwMode="auto">
          <a:xfrm flipV="1">
            <a:off x="2347913"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53" name="Line 29">
            <a:extLst>
              <a:ext uri="{FF2B5EF4-FFF2-40B4-BE49-F238E27FC236}">
                <a16:creationId xmlns:a16="http://schemas.microsoft.com/office/drawing/2014/main" xmlns="" id="{CE292A68-64B3-45A2-BCB2-A52B710A5B86}"/>
              </a:ext>
            </a:extLst>
          </p:cNvPr>
          <p:cNvSpPr>
            <a:spLocks noChangeShapeType="1"/>
          </p:cNvSpPr>
          <p:nvPr/>
        </p:nvSpPr>
        <p:spPr bwMode="auto">
          <a:xfrm>
            <a:off x="2347913"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54" name="Line 30">
            <a:extLst>
              <a:ext uri="{FF2B5EF4-FFF2-40B4-BE49-F238E27FC236}">
                <a16:creationId xmlns:a16="http://schemas.microsoft.com/office/drawing/2014/main" xmlns="" id="{3AD772A8-05BF-4788-B026-FE538478BC0D}"/>
              </a:ext>
            </a:extLst>
          </p:cNvPr>
          <p:cNvSpPr>
            <a:spLocks noChangeShapeType="1"/>
          </p:cNvSpPr>
          <p:nvPr/>
        </p:nvSpPr>
        <p:spPr bwMode="auto">
          <a:xfrm>
            <a:off x="2881313"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55" name="Text Box 31">
            <a:extLst>
              <a:ext uri="{FF2B5EF4-FFF2-40B4-BE49-F238E27FC236}">
                <a16:creationId xmlns:a16="http://schemas.microsoft.com/office/drawing/2014/main" xmlns="" id="{B0B866A5-F03B-4F83-81D1-B2D42E7E257E}"/>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0" name="Rectangle 29">
            <a:extLst>
              <a:ext uri="{FF2B5EF4-FFF2-40B4-BE49-F238E27FC236}">
                <a16:creationId xmlns:a16="http://schemas.microsoft.com/office/drawing/2014/main" xmlns="" id="{DB25018B-132A-4EBA-B578-C3BE8704F37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61843"/>
                                        </p:tgtEl>
                                      </p:cBhvr>
                                    </p:animEffect>
                                    <p:set>
                                      <p:cBhvr>
                                        <p:cTn id="7" dur="1" fill="hold">
                                          <p:stCondLst>
                                            <p:cond delay="499"/>
                                          </p:stCondLst>
                                        </p:cTn>
                                        <p:tgtEl>
                                          <p:spTgt spid="461843"/>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61851"/>
                                        </p:tgtEl>
                                        <p:attrNameLst>
                                          <p:attrName>style.visibility</p:attrName>
                                        </p:attrNameLst>
                                      </p:cBhvr>
                                      <p:to>
                                        <p:strVal val="visible"/>
                                      </p:to>
                                    </p:set>
                                    <p:animEffect transition="in" filter="dissolve">
                                      <p:cBhvr>
                                        <p:cTn id="10" dur="500"/>
                                        <p:tgtEl>
                                          <p:spTgt spid="461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43" grpId="0"/>
      <p:bldP spid="46185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xmlns="" id="{99197318-F12D-4A70-AF5F-CDA8D5E75F02}"/>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p>
          <a:p>
            <a:pPr lvl="1">
              <a:spcBef>
                <a:spcPct val="20000"/>
              </a:spcBef>
            </a:pPr>
            <a:r>
              <a:rPr lang="en-IN" altLang="en-US" sz="2000">
                <a:solidFill>
                  <a:schemeClr val="accent2"/>
                </a:solidFill>
                <a:cs typeface="Times New Roman" panose="02020603050405020304" pitchFamily="18" charset="0"/>
              </a:rPr>
              <a:t>j = </a:t>
            </a:r>
            <a:r>
              <a:rPr lang="en-IN" altLang="en-US" sz="2000">
                <a:solidFill>
                  <a:schemeClr val="accent2"/>
                </a:solidFill>
                <a:cs typeface="Arial" panose="020B0604020202020204" pitchFamily="34" charset="0"/>
              </a:rPr>
              <a:t>–</a:t>
            </a:r>
            <a:r>
              <a:rPr lang="en-IN" altLang="en-US" sz="2000">
                <a:solidFill>
                  <a:schemeClr val="accent2"/>
                </a:solidFill>
                <a:cs typeface="Times New Roman" panose="02020603050405020304" pitchFamily="18" charset="0"/>
              </a:rPr>
              <a:t>1</a:t>
            </a:r>
            <a:endParaRPr lang="en-US" altLang="en-US" sz="2000">
              <a:solidFill>
                <a:schemeClr val="accent2"/>
              </a:solidFill>
              <a:cs typeface="Times New Roman" panose="02020603050405020304" pitchFamily="18" charset="0"/>
            </a:endParaRPr>
          </a:p>
        </p:txBody>
      </p:sp>
      <p:sp>
        <p:nvSpPr>
          <p:cNvPr id="463875" name="Text Box 3">
            <a:extLst>
              <a:ext uri="{FF2B5EF4-FFF2-40B4-BE49-F238E27FC236}">
                <a16:creationId xmlns:a16="http://schemas.microsoft.com/office/drawing/2014/main" xmlns="" id="{8E48C013-7FE4-4F0A-89E5-5C33EC61033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63878" name="AutoShape 6">
            <a:extLst>
              <a:ext uri="{FF2B5EF4-FFF2-40B4-BE49-F238E27FC236}">
                <a16:creationId xmlns:a16="http://schemas.microsoft.com/office/drawing/2014/main" xmlns="" id="{127E0252-8581-4B35-BA3E-3A31FBF966A8}"/>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3879" name="Text Box 7">
            <a:extLst>
              <a:ext uri="{FF2B5EF4-FFF2-40B4-BE49-F238E27FC236}">
                <a16:creationId xmlns:a16="http://schemas.microsoft.com/office/drawing/2014/main" xmlns="" id="{0DD68B5B-617F-4549-BA17-C40C62D0C534}"/>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63880" name="Text Box 8">
            <a:extLst>
              <a:ext uri="{FF2B5EF4-FFF2-40B4-BE49-F238E27FC236}">
                <a16:creationId xmlns:a16="http://schemas.microsoft.com/office/drawing/2014/main" xmlns="" id="{2754D8E6-8976-4E8D-A9EB-D56FEEDBF845}"/>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63881" name="Text Box 9">
            <a:extLst>
              <a:ext uri="{FF2B5EF4-FFF2-40B4-BE49-F238E27FC236}">
                <a16:creationId xmlns:a16="http://schemas.microsoft.com/office/drawing/2014/main" xmlns="" id="{CBA033DA-FA89-4EED-9A0D-99D010FB66F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63882" name="Text Box 10">
            <a:extLst>
              <a:ext uri="{FF2B5EF4-FFF2-40B4-BE49-F238E27FC236}">
                <a16:creationId xmlns:a16="http://schemas.microsoft.com/office/drawing/2014/main" xmlns="" id="{D45846D0-A006-4EBE-9E14-D4CE34BD99A2}"/>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63883" name="Text Box 11">
            <a:extLst>
              <a:ext uri="{FF2B5EF4-FFF2-40B4-BE49-F238E27FC236}">
                <a16:creationId xmlns:a16="http://schemas.microsoft.com/office/drawing/2014/main" xmlns="" id="{9AE63442-3A1E-43E5-B0AC-44E8B3DCC9F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63884" name="Line 12">
            <a:extLst>
              <a:ext uri="{FF2B5EF4-FFF2-40B4-BE49-F238E27FC236}">
                <a16:creationId xmlns:a16="http://schemas.microsoft.com/office/drawing/2014/main" xmlns="" id="{15FF001A-7161-4530-A6F0-6383D4B516E1}"/>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885" name="Line 13">
            <a:extLst>
              <a:ext uri="{FF2B5EF4-FFF2-40B4-BE49-F238E27FC236}">
                <a16:creationId xmlns:a16="http://schemas.microsoft.com/office/drawing/2014/main" xmlns="" id="{09CF4B4A-CF79-4EDB-A183-266DD70FD9FC}"/>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886" name="Line 14">
            <a:extLst>
              <a:ext uri="{FF2B5EF4-FFF2-40B4-BE49-F238E27FC236}">
                <a16:creationId xmlns:a16="http://schemas.microsoft.com/office/drawing/2014/main" xmlns="" id="{4644771D-33E3-4786-A7DF-B1F49B4F7228}"/>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887" name="Line 15">
            <a:extLst>
              <a:ext uri="{FF2B5EF4-FFF2-40B4-BE49-F238E27FC236}">
                <a16:creationId xmlns:a16="http://schemas.microsoft.com/office/drawing/2014/main" xmlns="" id="{344AA0E1-C967-4423-AA46-92ACFA7BED73}"/>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888" name="Text Box 16">
            <a:extLst>
              <a:ext uri="{FF2B5EF4-FFF2-40B4-BE49-F238E27FC236}">
                <a16:creationId xmlns:a16="http://schemas.microsoft.com/office/drawing/2014/main" xmlns="" id="{86F3F7DF-B802-47BB-87B3-95A6AC43488A}"/>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63889" name="Text Box 17">
            <a:extLst>
              <a:ext uri="{FF2B5EF4-FFF2-40B4-BE49-F238E27FC236}">
                <a16:creationId xmlns:a16="http://schemas.microsoft.com/office/drawing/2014/main" xmlns="" id="{4DC1CFF5-A526-46F6-8ACE-400E059F4348}"/>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63890" name="Text Box 18">
            <a:extLst>
              <a:ext uri="{FF2B5EF4-FFF2-40B4-BE49-F238E27FC236}">
                <a16:creationId xmlns:a16="http://schemas.microsoft.com/office/drawing/2014/main" xmlns="" id="{C589B50D-0B2E-497B-8E68-625C8D2C6EDE}"/>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63892" name="Line 20">
            <a:extLst>
              <a:ext uri="{FF2B5EF4-FFF2-40B4-BE49-F238E27FC236}">
                <a16:creationId xmlns:a16="http://schemas.microsoft.com/office/drawing/2014/main" xmlns="" id="{5E3356CE-E925-404B-98FF-AF37801A821F}"/>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893" name="Text Box 21">
            <a:extLst>
              <a:ext uri="{FF2B5EF4-FFF2-40B4-BE49-F238E27FC236}">
                <a16:creationId xmlns:a16="http://schemas.microsoft.com/office/drawing/2014/main" xmlns="" id="{D86DCD05-96A0-4109-9353-E0DC57063A8F}"/>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63894" name="Text Box 22">
            <a:extLst>
              <a:ext uri="{FF2B5EF4-FFF2-40B4-BE49-F238E27FC236}">
                <a16:creationId xmlns:a16="http://schemas.microsoft.com/office/drawing/2014/main" xmlns="" id="{CC749195-6D8D-4FE3-88B1-AD42EF420902}"/>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63895" name="Line 23">
            <a:extLst>
              <a:ext uri="{FF2B5EF4-FFF2-40B4-BE49-F238E27FC236}">
                <a16:creationId xmlns:a16="http://schemas.microsoft.com/office/drawing/2014/main" xmlns="" id="{7D9D9AAE-6740-4666-84CA-536EFDAA3712}"/>
              </a:ext>
            </a:extLst>
          </p:cNvPr>
          <p:cNvSpPr>
            <a:spLocks noChangeShapeType="1"/>
          </p:cNvSpPr>
          <p:nvPr/>
        </p:nvSpPr>
        <p:spPr bwMode="auto">
          <a:xfrm flipV="1">
            <a:off x="24161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896" name="Text Box 24">
            <a:extLst>
              <a:ext uri="{FF2B5EF4-FFF2-40B4-BE49-F238E27FC236}">
                <a16:creationId xmlns:a16="http://schemas.microsoft.com/office/drawing/2014/main" xmlns="" id="{39A241F5-A1F0-4C7B-9AEC-7120D295C81F}"/>
              </a:ext>
            </a:extLst>
          </p:cNvPr>
          <p:cNvSpPr txBox="1">
            <a:spLocks noChangeArrowheads="1"/>
          </p:cNvSpPr>
          <p:nvPr/>
        </p:nvSpPr>
        <p:spPr bwMode="auto">
          <a:xfrm>
            <a:off x="23145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63897" name="Text Box 25">
            <a:extLst>
              <a:ext uri="{FF2B5EF4-FFF2-40B4-BE49-F238E27FC236}">
                <a16:creationId xmlns:a16="http://schemas.microsoft.com/office/drawing/2014/main" xmlns="" id="{D1E6E8BD-0D94-42BF-9F20-293F602E1667}"/>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63898" name="Text Box 26">
            <a:extLst>
              <a:ext uri="{FF2B5EF4-FFF2-40B4-BE49-F238E27FC236}">
                <a16:creationId xmlns:a16="http://schemas.microsoft.com/office/drawing/2014/main" xmlns="" id="{CE7A0FFC-D079-42BC-BC7D-572BD3150DC6}"/>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6" name="Rectangle 25">
            <a:extLst>
              <a:ext uri="{FF2B5EF4-FFF2-40B4-BE49-F238E27FC236}">
                <a16:creationId xmlns:a16="http://schemas.microsoft.com/office/drawing/2014/main" xmlns="" id="{55DA7E22-DB63-489B-8EF0-5307512485B1}"/>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63874">
                                            <p:txEl>
                                              <p:pRg st="3" end="3"/>
                                            </p:txEl>
                                          </p:spTgt>
                                        </p:tgtEl>
                                        <p:attrNameLst>
                                          <p:attrName>style.visibility</p:attrName>
                                        </p:attrNameLst>
                                      </p:cBhvr>
                                      <p:to>
                                        <p:strVal val="visible"/>
                                      </p:to>
                                    </p:set>
                                    <p:animEffect transition="in" filter="dissolve">
                                      <p:cBhvr>
                                        <p:cTn id="7" dur="500"/>
                                        <p:tgtEl>
                                          <p:spTgt spid="463874">
                                            <p:txEl>
                                              <p:pRg st="3" end="3"/>
                                            </p:txEl>
                                          </p:spTgt>
                                        </p:tgtEl>
                                      </p:cBhvr>
                                    </p:animEffect>
                                  </p:childTnLst>
                                </p:cTn>
                              </p:par>
                              <p:par>
                                <p:cTn id="8" presetID="9" presetClass="exit" presetSubtype="0" fill="hold" nodeType="withEffect">
                                  <p:stCondLst>
                                    <p:cond delay="0"/>
                                  </p:stCondLst>
                                  <p:childTnLst>
                                    <p:animEffect transition="out" filter="dissolve">
                                      <p:cBhvr>
                                        <p:cTn id="9" dur="500"/>
                                        <p:tgtEl>
                                          <p:spTgt spid="463895"/>
                                        </p:tgtEl>
                                      </p:cBhvr>
                                    </p:animEffect>
                                    <p:set>
                                      <p:cBhvr>
                                        <p:cTn id="10" dur="1" fill="hold">
                                          <p:stCondLst>
                                            <p:cond delay="499"/>
                                          </p:stCondLst>
                                        </p:cTn>
                                        <p:tgtEl>
                                          <p:spTgt spid="463895"/>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463896"/>
                                        </p:tgtEl>
                                      </p:cBhvr>
                                    </p:animEffect>
                                    <p:set>
                                      <p:cBhvr>
                                        <p:cTn id="13" dur="1" fill="hold">
                                          <p:stCondLst>
                                            <p:cond delay="499"/>
                                          </p:stCondLst>
                                        </p:cTn>
                                        <p:tgtEl>
                                          <p:spTgt spid="4638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9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a:extLst>
              <a:ext uri="{FF2B5EF4-FFF2-40B4-BE49-F238E27FC236}">
                <a16:creationId xmlns:a16="http://schemas.microsoft.com/office/drawing/2014/main" xmlns="" id="{099D61B6-A06A-4FFA-BDDE-13FDC3A30C00}"/>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p>
          <a:p>
            <a:pPr lvl="1">
              <a:spcBef>
                <a:spcPct val="20000"/>
              </a:spcBef>
            </a:pPr>
            <a:r>
              <a:rPr lang="en-IN" altLang="en-US" sz="2000">
                <a:solidFill>
                  <a:schemeClr val="accent2"/>
                </a:solidFill>
                <a:cs typeface="Times New Roman" panose="02020603050405020304" pitchFamily="18" charset="0"/>
              </a:rPr>
              <a:t>j = –1</a:t>
            </a:r>
            <a:endParaRPr lang="en-US" altLang="en-US" sz="2000">
              <a:solidFill>
                <a:schemeClr val="accent2"/>
              </a:solidFill>
              <a:cs typeface="Times New Roman" panose="02020603050405020304" pitchFamily="18" charset="0"/>
            </a:endParaRPr>
          </a:p>
        </p:txBody>
      </p:sp>
      <p:sp>
        <p:nvSpPr>
          <p:cNvPr id="465923" name="Text Box 3">
            <a:extLst>
              <a:ext uri="{FF2B5EF4-FFF2-40B4-BE49-F238E27FC236}">
                <a16:creationId xmlns:a16="http://schemas.microsoft.com/office/drawing/2014/main" xmlns="" id="{2728EC78-20F6-4A8E-BCDB-9AD70CE5FC2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65926" name="AutoShape 6">
            <a:extLst>
              <a:ext uri="{FF2B5EF4-FFF2-40B4-BE49-F238E27FC236}">
                <a16:creationId xmlns:a16="http://schemas.microsoft.com/office/drawing/2014/main" xmlns="" id="{1A098EC4-3F30-4770-ABBB-01D8DDA958AC}"/>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5927" name="Text Box 7">
            <a:extLst>
              <a:ext uri="{FF2B5EF4-FFF2-40B4-BE49-F238E27FC236}">
                <a16:creationId xmlns:a16="http://schemas.microsoft.com/office/drawing/2014/main" xmlns="" id="{78290154-03B9-4467-84F5-25B67F73DB42}"/>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65928" name="Text Box 8">
            <a:extLst>
              <a:ext uri="{FF2B5EF4-FFF2-40B4-BE49-F238E27FC236}">
                <a16:creationId xmlns:a16="http://schemas.microsoft.com/office/drawing/2014/main" xmlns="" id="{EEA704D1-8727-4F4A-9C84-0CDEF2288DCE}"/>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65929" name="Text Box 9">
            <a:extLst>
              <a:ext uri="{FF2B5EF4-FFF2-40B4-BE49-F238E27FC236}">
                <a16:creationId xmlns:a16="http://schemas.microsoft.com/office/drawing/2014/main" xmlns="" id="{600E97C0-2941-4979-AC86-8D7295E39F5A}"/>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65930" name="Text Box 10">
            <a:extLst>
              <a:ext uri="{FF2B5EF4-FFF2-40B4-BE49-F238E27FC236}">
                <a16:creationId xmlns:a16="http://schemas.microsoft.com/office/drawing/2014/main" xmlns="" id="{17227448-FFC2-4620-B511-0D0D7EE7F0A4}"/>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65931" name="Text Box 11">
            <a:extLst>
              <a:ext uri="{FF2B5EF4-FFF2-40B4-BE49-F238E27FC236}">
                <a16:creationId xmlns:a16="http://schemas.microsoft.com/office/drawing/2014/main" xmlns="" id="{DAE85F01-7374-4CD6-B3F6-3936987E80C5}"/>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65932" name="Line 12">
            <a:extLst>
              <a:ext uri="{FF2B5EF4-FFF2-40B4-BE49-F238E27FC236}">
                <a16:creationId xmlns:a16="http://schemas.microsoft.com/office/drawing/2014/main" xmlns="" id="{53DBA81D-05DD-476D-A59E-5772453DCBE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33" name="Line 13">
            <a:extLst>
              <a:ext uri="{FF2B5EF4-FFF2-40B4-BE49-F238E27FC236}">
                <a16:creationId xmlns:a16="http://schemas.microsoft.com/office/drawing/2014/main" xmlns="" id="{697156AE-C96D-4FBD-90B9-2871A7049F44}"/>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34" name="Line 14">
            <a:extLst>
              <a:ext uri="{FF2B5EF4-FFF2-40B4-BE49-F238E27FC236}">
                <a16:creationId xmlns:a16="http://schemas.microsoft.com/office/drawing/2014/main" xmlns="" id="{BC75D509-885C-4A1A-B0EE-45597C1019D1}"/>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35" name="Line 15">
            <a:extLst>
              <a:ext uri="{FF2B5EF4-FFF2-40B4-BE49-F238E27FC236}">
                <a16:creationId xmlns:a16="http://schemas.microsoft.com/office/drawing/2014/main" xmlns="" id="{AB3D7F43-DEE0-485E-94D1-C5AB4B8B3A5F}"/>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36" name="Text Box 16">
            <a:extLst>
              <a:ext uri="{FF2B5EF4-FFF2-40B4-BE49-F238E27FC236}">
                <a16:creationId xmlns:a16="http://schemas.microsoft.com/office/drawing/2014/main" xmlns="" id="{52EC6C0F-5E11-4B49-BD66-C4FD77E9029C}"/>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65937" name="Text Box 17">
            <a:extLst>
              <a:ext uri="{FF2B5EF4-FFF2-40B4-BE49-F238E27FC236}">
                <a16:creationId xmlns:a16="http://schemas.microsoft.com/office/drawing/2014/main" xmlns="" id="{346D9016-C186-4CCD-A032-2D09F593377B}"/>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65938" name="Text Box 18">
            <a:extLst>
              <a:ext uri="{FF2B5EF4-FFF2-40B4-BE49-F238E27FC236}">
                <a16:creationId xmlns:a16="http://schemas.microsoft.com/office/drawing/2014/main" xmlns="" id="{DB9CF4F3-3168-4124-B0DC-565A5847A2BB}"/>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65939" name="Line 19">
            <a:extLst>
              <a:ext uri="{FF2B5EF4-FFF2-40B4-BE49-F238E27FC236}">
                <a16:creationId xmlns:a16="http://schemas.microsoft.com/office/drawing/2014/main" xmlns="" id="{5F3927EF-57ED-4D09-9C2B-5FCBF5534A93}"/>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40" name="Text Box 20">
            <a:extLst>
              <a:ext uri="{FF2B5EF4-FFF2-40B4-BE49-F238E27FC236}">
                <a16:creationId xmlns:a16="http://schemas.microsoft.com/office/drawing/2014/main" xmlns="" id="{22E9E946-9A4D-48D5-B45C-10F546BFA10F}"/>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65941" name="Text Box 21">
            <a:extLst>
              <a:ext uri="{FF2B5EF4-FFF2-40B4-BE49-F238E27FC236}">
                <a16:creationId xmlns:a16="http://schemas.microsoft.com/office/drawing/2014/main" xmlns="" id="{76D9DABD-F7C6-4431-84A9-9EAAE68D8984}"/>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65944" name="Text Box 24">
            <a:extLst>
              <a:ext uri="{FF2B5EF4-FFF2-40B4-BE49-F238E27FC236}">
                <a16:creationId xmlns:a16="http://schemas.microsoft.com/office/drawing/2014/main" xmlns="" id="{23BA6F8F-37F3-4BC2-A455-424F1F39D5FB}"/>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65945" name="Text Box 25">
            <a:extLst>
              <a:ext uri="{FF2B5EF4-FFF2-40B4-BE49-F238E27FC236}">
                <a16:creationId xmlns:a16="http://schemas.microsoft.com/office/drawing/2014/main" xmlns="" id="{F825FB04-EAA4-419B-979E-BF6A3C322FD5}"/>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65946" name="Text Box 26">
            <a:extLst>
              <a:ext uri="{FF2B5EF4-FFF2-40B4-BE49-F238E27FC236}">
                <a16:creationId xmlns:a16="http://schemas.microsoft.com/office/drawing/2014/main" xmlns="" id="{5B6C0B16-3EFA-421D-8A31-76E5B034B0C7}"/>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Store temp at index j + 1</a:t>
            </a:r>
          </a:p>
          <a:p>
            <a:endParaRPr lang="en-IN" altLang="en-US" sz="1400">
              <a:solidFill>
                <a:srgbClr val="CC0000"/>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xmlns="" id="{E31E8E12-F9E9-41DC-BBCB-C7A4D1AC6044}"/>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65922">
                                            <p:txEl>
                                              <p:pRg st="2" end="2"/>
                                            </p:txEl>
                                          </p:spTgt>
                                        </p:tgtEl>
                                      </p:cBhvr>
                                    </p:animEffect>
                                    <p:set>
                                      <p:cBhvr>
                                        <p:cTn id="7" dur="1" fill="hold">
                                          <p:stCondLst>
                                            <p:cond delay="499"/>
                                          </p:stCondLst>
                                        </p:cTn>
                                        <p:tgtEl>
                                          <p:spTgt spid="465922">
                                            <p:txEl>
                                              <p:pRg st="2" end="2"/>
                                            </p:txEl>
                                          </p:spTgt>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65945"/>
                                        </p:tgtEl>
                                        <p:attrNameLst>
                                          <p:attrName>style.visibility</p:attrName>
                                        </p:attrNameLst>
                                      </p:cBhvr>
                                      <p:to>
                                        <p:strVal val="visible"/>
                                      </p:to>
                                    </p:set>
                                    <p:animEffect transition="in" filter="dissolve">
                                      <p:cBhvr>
                                        <p:cTn id="10" dur="500"/>
                                        <p:tgtEl>
                                          <p:spTgt spid="465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4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a:extLst>
              <a:ext uri="{FF2B5EF4-FFF2-40B4-BE49-F238E27FC236}">
                <a16:creationId xmlns:a16="http://schemas.microsoft.com/office/drawing/2014/main" xmlns="" id="{3B752D64-2AC0-4C9B-B6BF-FED2168EDAF7}"/>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r>
              <a:rPr lang="en-IN" altLang="en-US" sz="2000">
                <a:solidFill>
                  <a:schemeClr val="accent2"/>
                </a:solidFill>
                <a:cs typeface="Times New Roman" panose="02020603050405020304" pitchFamily="18" charset="0"/>
              </a:rPr>
              <a:t>		   </a:t>
            </a:r>
          </a:p>
        </p:txBody>
      </p:sp>
      <p:sp>
        <p:nvSpPr>
          <p:cNvPr id="467971" name="Text Box 3">
            <a:extLst>
              <a:ext uri="{FF2B5EF4-FFF2-40B4-BE49-F238E27FC236}">
                <a16:creationId xmlns:a16="http://schemas.microsoft.com/office/drawing/2014/main" xmlns="" id="{F4BE2AC3-3F5F-4E98-B676-AC8A7D1621F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67974" name="AutoShape 6">
            <a:extLst>
              <a:ext uri="{FF2B5EF4-FFF2-40B4-BE49-F238E27FC236}">
                <a16:creationId xmlns:a16="http://schemas.microsoft.com/office/drawing/2014/main" xmlns="" id="{0DFF42A4-5F11-4BBD-9BE2-20F8E7E1FDEB}"/>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7975" name="Text Box 7">
            <a:extLst>
              <a:ext uri="{FF2B5EF4-FFF2-40B4-BE49-F238E27FC236}">
                <a16:creationId xmlns:a16="http://schemas.microsoft.com/office/drawing/2014/main" xmlns="" id="{344A2813-ABCF-4C5B-ADE5-503EB7C1CCDB}"/>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67976" name="Text Box 8">
            <a:extLst>
              <a:ext uri="{FF2B5EF4-FFF2-40B4-BE49-F238E27FC236}">
                <a16:creationId xmlns:a16="http://schemas.microsoft.com/office/drawing/2014/main" xmlns="" id="{703F551B-1FD7-4428-BBA1-4BA885B1DEA8}"/>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67977" name="Text Box 9">
            <a:extLst>
              <a:ext uri="{FF2B5EF4-FFF2-40B4-BE49-F238E27FC236}">
                <a16:creationId xmlns:a16="http://schemas.microsoft.com/office/drawing/2014/main" xmlns="" id="{A3544382-AD1E-447B-A9AD-8416C15C9617}"/>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67978" name="Text Box 10">
            <a:extLst>
              <a:ext uri="{FF2B5EF4-FFF2-40B4-BE49-F238E27FC236}">
                <a16:creationId xmlns:a16="http://schemas.microsoft.com/office/drawing/2014/main" xmlns="" id="{5E92EEAB-A060-41B0-B39E-D1BB5C57468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67979" name="Text Box 11">
            <a:extLst>
              <a:ext uri="{FF2B5EF4-FFF2-40B4-BE49-F238E27FC236}">
                <a16:creationId xmlns:a16="http://schemas.microsoft.com/office/drawing/2014/main" xmlns="" id="{6D8334F8-B841-40CE-BAF8-B9FC36E12826}"/>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67980" name="Line 12">
            <a:extLst>
              <a:ext uri="{FF2B5EF4-FFF2-40B4-BE49-F238E27FC236}">
                <a16:creationId xmlns:a16="http://schemas.microsoft.com/office/drawing/2014/main" xmlns="" id="{95D16C12-1EB9-4B2F-A3BD-4BE461ACD3F8}"/>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981" name="Line 13">
            <a:extLst>
              <a:ext uri="{FF2B5EF4-FFF2-40B4-BE49-F238E27FC236}">
                <a16:creationId xmlns:a16="http://schemas.microsoft.com/office/drawing/2014/main" xmlns="" id="{F9385D3D-30B7-45E4-9AE4-4B338F15793F}"/>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982" name="Line 14">
            <a:extLst>
              <a:ext uri="{FF2B5EF4-FFF2-40B4-BE49-F238E27FC236}">
                <a16:creationId xmlns:a16="http://schemas.microsoft.com/office/drawing/2014/main" xmlns="" id="{C24C3F34-CC36-4176-AADA-19072C51DCF5}"/>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983" name="Line 15">
            <a:extLst>
              <a:ext uri="{FF2B5EF4-FFF2-40B4-BE49-F238E27FC236}">
                <a16:creationId xmlns:a16="http://schemas.microsoft.com/office/drawing/2014/main" xmlns="" id="{73BDFC38-176C-4E9C-8D11-74A5940B06F6}"/>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984" name="Text Box 16">
            <a:extLst>
              <a:ext uri="{FF2B5EF4-FFF2-40B4-BE49-F238E27FC236}">
                <a16:creationId xmlns:a16="http://schemas.microsoft.com/office/drawing/2014/main" xmlns="" id="{B7000D12-DCE9-4317-9280-4AD4711D4789}"/>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67985" name="Text Box 17">
            <a:extLst>
              <a:ext uri="{FF2B5EF4-FFF2-40B4-BE49-F238E27FC236}">
                <a16:creationId xmlns:a16="http://schemas.microsoft.com/office/drawing/2014/main" xmlns="" id="{75A5236B-2C05-4D43-A236-8A56277F4D9A}"/>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67986" name="Text Box 18">
            <a:extLst>
              <a:ext uri="{FF2B5EF4-FFF2-40B4-BE49-F238E27FC236}">
                <a16:creationId xmlns:a16="http://schemas.microsoft.com/office/drawing/2014/main" xmlns="" id="{D8246C83-B03A-4C14-9D30-0972C051B6C3}"/>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67987" name="Line 19">
            <a:extLst>
              <a:ext uri="{FF2B5EF4-FFF2-40B4-BE49-F238E27FC236}">
                <a16:creationId xmlns:a16="http://schemas.microsoft.com/office/drawing/2014/main" xmlns="" id="{A62744AC-02EE-4728-976D-48931308612D}"/>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988" name="Text Box 20">
            <a:extLst>
              <a:ext uri="{FF2B5EF4-FFF2-40B4-BE49-F238E27FC236}">
                <a16:creationId xmlns:a16="http://schemas.microsoft.com/office/drawing/2014/main" xmlns="" id="{80C15796-29A5-4AA9-BB2B-3183761551C5}"/>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67989" name="Text Box 21">
            <a:extLst>
              <a:ext uri="{FF2B5EF4-FFF2-40B4-BE49-F238E27FC236}">
                <a16:creationId xmlns:a16="http://schemas.microsoft.com/office/drawing/2014/main" xmlns="" id="{4484F2C8-DAEF-45FD-A26A-E01883B9A5A5}"/>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67990" name="Text Box 22">
            <a:extLst>
              <a:ext uri="{FF2B5EF4-FFF2-40B4-BE49-F238E27FC236}">
                <a16:creationId xmlns:a16="http://schemas.microsoft.com/office/drawing/2014/main" xmlns="" id="{D5A0103C-FDC4-4D45-AD7E-FD2252813B0B}"/>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67991" name="Text Box 23">
            <a:extLst>
              <a:ext uri="{FF2B5EF4-FFF2-40B4-BE49-F238E27FC236}">
                <a16:creationId xmlns:a16="http://schemas.microsoft.com/office/drawing/2014/main" xmlns="" id="{CCC352D2-2947-4529-885F-397412641DB4}"/>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67994" name="Text Box 26">
            <a:extLst>
              <a:ext uri="{FF2B5EF4-FFF2-40B4-BE49-F238E27FC236}">
                <a16:creationId xmlns:a16="http://schemas.microsoft.com/office/drawing/2014/main" xmlns="" id="{9E02E471-DC92-4B3D-BB6F-1BF654412601}"/>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xmlns="" id="{45113F93-221F-41C4-85E1-4C110ECAFA5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a:extLst>
              <a:ext uri="{FF2B5EF4-FFF2-40B4-BE49-F238E27FC236}">
                <a16:creationId xmlns:a16="http://schemas.microsoft.com/office/drawing/2014/main" xmlns="" id="{40AD49D1-B37F-4CCA-81AF-313FE2B1143B}"/>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0 with the element stored at index 1.</a:t>
            </a:r>
          </a:p>
        </p:txBody>
      </p:sp>
      <p:sp>
        <p:nvSpPr>
          <p:cNvPr id="533525" name="AutoShape 21">
            <a:extLst>
              <a:ext uri="{FF2B5EF4-FFF2-40B4-BE49-F238E27FC236}">
                <a16:creationId xmlns:a16="http://schemas.microsoft.com/office/drawing/2014/main" xmlns="" id="{614C358C-12FA-4D5E-8773-92045586BB0C}"/>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3526" name="Text Box 22">
            <a:extLst>
              <a:ext uri="{FF2B5EF4-FFF2-40B4-BE49-F238E27FC236}">
                <a16:creationId xmlns:a16="http://schemas.microsoft.com/office/drawing/2014/main" xmlns="" id="{313DB095-B648-42C7-8023-465CDCCE8783}"/>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33527" name="Text Box 23">
            <a:extLst>
              <a:ext uri="{FF2B5EF4-FFF2-40B4-BE49-F238E27FC236}">
                <a16:creationId xmlns:a16="http://schemas.microsoft.com/office/drawing/2014/main" xmlns="" id="{371C064E-DE44-45BB-A7B4-8718B98955B8}"/>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33528" name="Text Box 24">
            <a:extLst>
              <a:ext uri="{FF2B5EF4-FFF2-40B4-BE49-F238E27FC236}">
                <a16:creationId xmlns:a16="http://schemas.microsoft.com/office/drawing/2014/main" xmlns="" id="{ADC701B1-C746-4B93-AA28-931211AD3908}"/>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33529" name="Text Box 25">
            <a:extLst>
              <a:ext uri="{FF2B5EF4-FFF2-40B4-BE49-F238E27FC236}">
                <a16:creationId xmlns:a16="http://schemas.microsoft.com/office/drawing/2014/main" xmlns="" id="{762E27FB-F404-401E-95D9-E9DCBB70F639}"/>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33530" name="Text Box 26">
            <a:extLst>
              <a:ext uri="{FF2B5EF4-FFF2-40B4-BE49-F238E27FC236}">
                <a16:creationId xmlns:a16="http://schemas.microsoft.com/office/drawing/2014/main" xmlns="" id="{13D496C7-3FD5-4CAB-8DF4-7CACACB936F0}"/>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33531" name="Text Box 27">
            <a:extLst>
              <a:ext uri="{FF2B5EF4-FFF2-40B4-BE49-F238E27FC236}">
                <a16:creationId xmlns:a16="http://schemas.microsoft.com/office/drawing/2014/main" xmlns="" id="{08524590-31F0-47ED-97DC-6030FD80BE6A}"/>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33532" name="Line 28">
            <a:extLst>
              <a:ext uri="{FF2B5EF4-FFF2-40B4-BE49-F238E27FC236}">
                <a16:creationId xmlns:a16="http://schemas.microsoft.com/office/drawing/2014/main" xmlns="" id="{7B4C6D44-0BCF-4B7C-A7A1-9A981904C575}"/>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33" name="Line 29">
            <a:extLst>
              <a:ext uri="{FF2B5EF4-FFF2-40B4-BE49-F238E27FC236}">
                <a16:creationId xmlns:a16="http://schemas.microsoft.com/office/drawing/2014/main" xmlns="" id="{363D5D05-8A34-46F5-A917-897820840BC4}"/>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34" name="Line 30">
            <a:extLst>
              <a:ext uri="{FF2B5EF4-FFF2-40B4-BE49-F238E27FC236}">
                <a16:creationId xmlns:a16="http://schemas.microsoft.com/office/drawing/2014/main" xmlns="" id="{676639AF-8BF6-43BF-ACFC-B6BFD30B58BF}"/>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35" name="Line 31">
            <a:extLst>
              <a:ext uri="{FF2B5EF4-FFF2-40B4-BE49-F238E27FC236}">
                <a16:creationId xmlns:a16="http://schemas.microsoft.com/office/drawing/2014/main" xmlns="" id="{45430BA6-51B8-4E0A-AE4F-B76ACD21533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36" name="Text Box 32">
            <a:extLst>
              <a:ext uri="{FF2B5EF4-FFF2-40B4-BE49-F238E27FC236}">
                <a16:creationId xmlns:a16="http://schemas.microsoft.com/office/drawing/2014/main" xmlns="" id="{BA20CBCC-CA24-4825-9BC0-D097C4C1F7B2}"/>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33537" name="Text Box 33">
            <a:extLst>
              <a:ext uri="{FF2B5EF4-FFF2-40B4-BE49-F238E27FC236}">
                <a16:creationId xmlns:a16="http://schemas.microsoft.com/office/drawing/2014/main" xmlns="" id="{A3603CDC-EBF1-4BAE-AE52-EFBB56519738}"/>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33538" name="Text Box 34">
            <a:extLst>
              <a:ext uri="{FF2B5EF4-FFF2-40B4-BE49-F238E27FC236}">
                <a16:creationId xmlns:a16="http://schemas.microsoft.com/office/drawing/2014/main" xmlns="" id="{8781D960-91C2-45B0-B881-E0FF54E5B76C}"/>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33539" name="Text Box 35">
            <a:extLst>
              <a:ext uri="{FF2B5EF4-FFF2-40B4-BE49-F238E27FC236}">
                <a16:creationId xmlns:a16="http://schemas.microsoft.com/office/drawing/2014/main" xmlns="" id="{B069116A-A73D-45F3-9EB3-2FA41769DB05}"/>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533540" name="Text Box 36">
            <a:extLst>
              <a:ext uri="{FF2B5EF4-FFF2-40B4-BE49-F238E27FC236}">
                <a16:creationId xmlns:a16="http://schemas.microsoft.com/office/drawing/2014/main" xmlns="" id="{248389E6-638C-4F21-99F9-2792CB7B11CE}"/>
              </a:ext>
            </a:extLst>
          </p:cNvPr>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grpSp>
        <p:nvGrpSpPr>
          <p:cNvPr id="533549" name="Group 45">
            <a:extLst>
              <a:ext uri="{FF2B5EF4-FFF2-40B4-BE49-F238E27FC236}">
                <a16:creationId xmlns:a16="http://schemas.microsoft.com/office/drawing/2014/main" xmlns="" id="{D6AF7FA7-51D6-4373-A61E-84532F88661A}"/>
              </a:ext>
            </a:extLst>
          </p:cNvPr>
          <p:cNvGrpSpPr>
            <a:grpSpLocks/>
          </p:cNvGrpSpPr>
          <p:nvPr/>
        </p:nvGrpSpPr>
        <p:grpSpPr bwMode="auto">
          <a:xfrm>
            <a:off x="2133600" y="4038600"/>
            <a:ext cx="1066800" cy="533400"/>
            <a:chOff x="1350" y="2544"/>
            <a:chExt cx="672" cy="336"/>
          </a:xfrm>
        </p:grpSpPr>
        <p:sp>
          <p:nvSpPr>
            <p:cNvPr id="533541" name="Line 37">
              <a:extLst>
                <a:ext uri="{FF2B5EF4-FFF2-40B4-BE49-F238E27FC236}">
                  <a16:creationId xmlns:a16="http://schemas.microsoft.com/office/drawing/2014/main" xmlns="" id="{0AC74CB4-EE1E-4B97-AF29-8E0AD28300D4}"/>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42" name="Line 38">
              <a:extLst>
                <a:ext uri="{FF2B5EF4-FFF2-40B4-BE49-F238E27FC236}">
                  <a16:creationId xmlns:a16="http://schemas.microsoft.com/office/drawing/2014/main" xmlns="" id="{F301DC17-230D-4CC1-9B36-3D9E9FEFF4B3}"/>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43" name="Line 39">
              <a:extLst>
                <a:ext uri="{FF2B5EF4-FFF2-40B4-BE49-F238E27FC236}">
                  <a16:creationId xmlns:a16="http://schemas.microsoft.com/office/drawing/2014/main" xmlns="" id="{0068114A-270A-4278-8280-EE283306ADF8}"/>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44" name="Line 40">
              <a:extLst>
                <a:ext uri="{FF2B5EF4-FFF2-40B4-BE49-F238E27FC236}">
                  <a16:creationId xmlns:a16="http://schemas.microsoft.com/office/drawing/2014/main" xmlns="" id="{070A8C15-F9BC-4A10-BC04-646CBAE1E733}"/>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45" name="Line 41">
              <a:extLst>
                <a:ext uri="{FF2B5EF4-FFF2-40B4-BE49-F238E27FC236}">
                  <a16:creationId xmlns:a16="http://schemas.microsoft.com/office/drawing/2014/main" xmlns="" id="{A468D910-7F60-462C-B87A-FED24A7D4F7A}"/>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46" name="Line 42">
              <a:extLst>
                <a:ext uri="{FF2B5EF4-FFF2-40B4-BE49-F238E27FC236}">
                  <a16:creationId xmlns:a16="http://schemas.microsoft.com/office/drawing/2014/main" xmlns="" id="{D8AA0A3D-DBD6-4C39-BE0A-44E762C65C24}"/>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47" name="Line 43">
              <a:extLst>
                <a:ext uri="{FF2B5EF4-FFF2-40B4-BE49-F238E27FC236}">
                  <a16:creationId xmlns:a16="http://schemas.microsoft.com/office/drawing/2014/main" xmlns="" id="{F13DEB36-A328-402D-82B7-2D35DB03126D}"/>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533548" name="Text Box 44">
            <a:extLst>
              <a:ext uri="{FF2B5EF4-FFF2-40B4-BE49-F238E27FC236}">
                <a16:creationId xmlns:a16="http://schemas.microsoft.com/office/drawing/2014/main" xmlns="" id="{5064A8AD-7338-4365-8773-0DEFD966466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30" name="Rectangle 29">
            <a:extLst>
              <a:ext uri="{FF2B5EF4-FFF2-40B4-BE49-F238E27FC236}">
                <a16:creationId xmlns:a16="http://schemas.microsoft.com/office/drawing/2014/main" xmlns="" id="{8DBBCB74-F4FC-4A94-A73E-BD8DF4E304E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33506">
                                            <p:txEl>
                                              <p:pRg st="0" end="0"/>
                                            </p:txEl>
                                          </p:spTgt>
                                        </p:tgtEl>
                                        <p:attrNameLst>
                                          <p:attrName>style.visibility</p:attrName>
                                        </p:attrNameLst>
                                      </p:cBhvr>
                                      <p:to>
                                        <p:strVal val="visible"/>
                                      </p:to>
                                    </p:set>
                                    <p:animEffect transition="in" filter="dissolve">
                                      <p:cBhvr>
                                        <p:cTn id="7" dur="500"/>
                                        <p:tgtEl>
                                          <p:spTgt spid="533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33506">
                                            <p:txEl>
                                              <p:pRg st="1" end="1"/>
                                            </p:txEl>
                                          </p:spTgt>
                                        </p:tgtEl>
                                        <p:attrNameLst>
                                          <p:attrName>style.visibility</p:attrName>
                                        </p:attrNameLst>
                                      </p:cBhvr>
                                      <p:to>
                                        <p:strVal val="visible"/>
                                      </p:to>
                                    </p:set>
                                    <p:animEffect transition="in" filter="dissolve">
                                      <p:cBhvr>
                                        <p:cTn id="12" dur="500"/>
                                        <p:tgtEl>
                                          <p:spTgt spid="5335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33506">
                                            <p:txEl>
                                              <p:pRg st="2" end="2"/>
                                            </p:txEl>
                                          </p:spTgt>
                                        </p:tgtEl>
                                        <p:attrNameLst>
                                          <p:attrName>style.visibility</p:attrName>
                                        </p:attrNameLst>
                                      </p:cBhvr>
                                      <p:to>
                                        <p:strVal val="visible"/>
                                      </p:to>
                                    </p:set>
                                    <p:animEffect transition="in" filter="dissolve">
                                      <p:cBhvr>
                                        <p:cTn id="17" dur="500"/>
                                        <p:tgtEl>
                                          <p:spTgt spid="533506">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533549"/>
                                        </p:tgtEl>
                                        <p:attrNameLst>
                                          <p:attrName>style.visibility</p:attrName>
                                        </p:attrNameLst>
                                      </p:cBhvr>
                                      <p:to>
                                        <p:strVal val="visible"/>
                                      </p:to>
                                    </p:set>
                                    <p:animEffect transition="in" filter="dissolve">
                                      <p:cBhvr>
                                        <p:cTn id="20" dur="500"/>
                                        <p:tgtEl>
                                          <p:spTgt spid="533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a:extLst>
              <a:ext uri="{FF2B5EF4-FFF2-40B4-BE49-F238E27FC236}">
                <a16:creationId xmlns:a16="http://schemas.microsoft.com/office/drawing/2014/main" xmlns="" id="{0108011E-AEED-4E9F-9F17-C3A35DF1B53B}"/>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4</a:t>
            </a:r>
          </a:p>
          <a:p>
            <a:pPr lvl="1">
              <a:spcBef>
                <a:spcPct val="20000"/>
              </a:spcBef>
            </a:pPr>
            <a:r>
              <a:rPr lang="en-IN" altLang="en-US" sz="2000">
                <a:solidFill>
                  <a:schemeClr val="accent2"/>
                </a:solidFill>
                <a:cs typeface="Times New Roman" panose="02020603050405020304" pitchFamily="18" charset="0"/>
              </a:rPr>
              <a:t>		   </a:t>
            </a:r>
          </a:p>
        </p:txBody>
      </p:sp>
      <p:sp>
        <p:nvSpPr>
          <p:cNvPr id="655363" name="Text Box 3">
            <a:extLst>
              <a:ext uri="{FF2B5EF4-FFF2-40B4-BE49-F238E27FC236}">
                <a16:creationId xmlns:a16="http://schemas.microsoft.com/office/drawing/2014/main" xmlns="" id="{BDEC4305-3818-4720-BE0E-E141D4EFC83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55365" name="AutoShape 5">
            <a:extLst>
              <a:ext uri="{FF2B5EF4-FFF2-40B4-BE49-F238E27FC236}">
                <a16:creationId xmlns:a16="http://schemas.microsoft.com/office/drawing/2014/main" xmlns="" id="{4CFD1348-FB8F-4BDB-96EA-EDBB4AC563FD}"/>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366" name="Text Box 6">
            <a:extLst>
              <a:ext uri="{FF2B5EF4-FFF2-40B4-BE49-F238E27FC236}">
                <a16:creationId xmlns:a16="http://schemas.microsoft.com/office/drawing/2014/main" xmlns="" id="{58E636D2-1292-4AF6-A459-C4E2601E68A6}"/>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55367" name="Text Box 7">
            <a:extLst>
              <a:ext uri="{FF2B5EF4-FFF2-40B4-BE49-F238E27FC236}">
                <a16:creationId xmlns:a16="http://schemas.microsoft.com/office/drawing/2014/main" xmlns="" id="{D8E83201-37AA-4471-9AD4-3E7460AA965C}"/>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55368" name="Text Box 8">
            <a:extLst>
              <a:ext uri="{FF2B5EF4-FFF2-40B4-BE49-F238E27FC236}">
                <a16:creationId xmlns:a16="http://schemas.microsoft.com/office/drawing/2014/main" xmlns="" id="{C705C183-32DE-48CF-BCC9-9223398E544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55369" name="Text Box 9">
            <a:extLst>
              <a:ext uri="{FF2B5EF4-FFF2-40B4-BE49-F238E27FC236}">
                <a16:creationId xmlns:a16="http://schemas.microsoft.com/office/drawing/2014/main" xmlns="" id="{00A68CAA-2EA5-4A99-A69B-A97B51B78DB8}"/>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55370" name="Text Box 10">
            <a:extLst>
              <a:ext uri="{FF2B5EF4-FFF2-40B4-BE49-F238E27FC236}">
                <a16:creationId xmlns:a16="http://schemas.microsoft.com/office/drawing/2014/main" xmlns="" id="{ED121E4C-AC61-4402-B4A3-92495CED39E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55371" name="Line 11">
            <a:extLst>
              <a:ext uri="{FF2B5EF4-FFF2-40B4-BE49-F238E27FC236}">
                <a16:creationId xmlns:a16="http://schemas.microsoft.com/office/drawing/2014/main" xmlns="" id="{25CB70C3-9095-4A72-AD04-FE60CF8DCD52}"/>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72" name="Line 12">
            <a:extLst>
              <a:ext uri="{FF2B5EF4-FFF2-40B4-BE49-F238E27FC236}">
                <a16:creationId xmlns:a16="http://schemas.microsoft.com/office/drawing/2014/main" xmlns="" id="{06FAE2BD-64F1-407A-BD10-0E2B496A3986}"/>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73" name="Line 13">
            <a:extLst>
              <a:ext uri="{FF2B5EF4-FFF2-40B4-BE49-F238E27FC236}">
                <a16:creationId xmlns:a16="http://schemas.microsoft.com/office/drawing/2014/main" xmlns="" id="{15C6E007-66BC-4CE6-9825-69E11E3276BF}"/>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74" name="Line 14">
            <a:extLst>
              <a:ext uri="{FF2B5EF4-FFF2-40B4-BE49-F238E27FC236}">
                <a16:creationId xmlns:a16="http://schemas.microsoft.com/office/drawing/2014/main" xmlns="" id="{D4AC60BF-3C8A-46CF-9040-0345A77505D1}"/>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75" name="Text Box 15">
            <a:extLst>
              <a:ext uri="{FF2B5EF4-FFF2-40B4-BE49-F238E27FC236}">
                <a16:creationId xmlns:a16="http://schemas.microsoft.com/office/drawing/2014/main" xmlns="" id="{3FC81BF4-5A81-40C2-9734-C6525970A7E4}"/>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55376" name="Text Box 16">
            <a:extLst>
              <a:ext uri="{FF2B5EF4-FFF2-40B4-BE49-F238E27FC236}">
                <a16:creationId xmlns:a16="http://schemas.microsoft.com/office/drawing/2014/main" xmlns="" id="{FF7F01F8-3274-4BB7-9C57-5957042A49F5}"/>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55377" name="Text Box 17">
            <a:extLst>
              <a:ext uri="{FF2B5EF4-FFF2-40B4-BE49-F238E27FC236}">
                <a16:creationId xmlns:a16="http://schemas.microsoft.com/office/drawing/2014/main" xmlns="" id="{10ADB03B-DF3A-4EA0-8ACB-256249B3EFA8}"/>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55378" name="Line 18">
            <a:extLst>
              <a:ext uri="{FF2B5EF4-FFF2-40B4-BE49-F238E27FC236}">
                <a16:creationId xmlns:a16="http://schemas.microsoft.com/office/drawing/2014/main" xmlns="" id="{6B4ABB07-515A-4AF2-BC8B-2CAEE64F9E2A}"/>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79" name="Text Box 19">
            <a:extLst>
              <a:ext uri="{FF2B5EF4-FFF2-40B4-BE49-F238E27FC236}">
                <a16:creationId xmlns:a16="http://schemas.microsoft.com/office/drawing/2014/main" xmlns="" id="{DBE2E3E1-E260-4467-A2CD-0865C88B42C5}"/>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55380" name="Text Box 20">
            <a:extLst>
              <a:ext uri="{FF2B5EF4-FFF2-40B4-BE49-F238E27FC236}">
                <a16:creationId xmlns:a16="http://schemas.microsoft.com/office/drawing/2014/main" xmlns="" id="{43501A81-C7B4-4DDE-B9B0-CA2E06972B1B}"/>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55381" name="Text Box 21">
            <a:extLst>
              <a:ext uri="{FF2B5EF4-FFF2-40B4-BE49-F238E27FC236}">
                <a16:creationId xmlns:a16="http://schemas.microsoft.com/office/drawing/2014/main" xmlns="" id="{20B430AA-7498-4908-85CE-2CF1B4D860EB}"/>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55382" name="Text Box 22">
            <a:extLst>
              <a:ext uri="{FF2B5EF4-FFF2-40B4-BE49-F238E27FC236}">
                <a16:creationId xmlns:a16="http://schemas.microsoft.com/office/drawing/2014/main" xmlns="" id="{D51003E6-F3B8-4B4F-B53A-B78257BD2032}"/>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55383" name="Line 23">
            <a:extLst>
              <a:ext uri="{FF2B5EF4-FFF2-40B4-BE49-F238E27FC236}">
                <a16:creationId xmlns:a16="http://schemas.microsoft.com/office/drawing/2014/main" xmlns="" id="{0EE32088-7A3E-4BE2-B13F-5CB86014DF26}"/>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84" name="Text Box 24">
            <a:extLst>
              <a:ext uri="{FF2B5EF4-FFF2-40B4-BE49-F238E27FC236}">
                <a16:creationId xmlns:a16="http://schemas.microsoft.com/office/drawing/2014/main" xmlns="" id="{8AF52B92-6AC4-44BA-8E4F-FB9092536ADA}"/>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55385" name="Text Box 25">
            <a:extLst>
              <a:ext uri="{FF2B5EF4-FFF2-40B4-BE49-F238E27FC236}">
                <a16:creationId xmlns:a16="http://schemas.microsoft.com/office/drawing/2014/main" xmlns="" id="{EA672865-A8DB-4A49-9B09-78EEFC9F57B1}"/>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xmlns="" id="{FBC2B5AE-63C6-40F0-B122-EBC3D6F25F98}"/>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655378"/>
                                        </p:tgtEl>
                                      </p:cBhvr>
                                    </p:animEffect>
                                    <p:set>
                                      <p:cBhvr>
                                        <p:cTn id="7" dur="1" fill="hold">
                                          <p:stCondLst>
                                            <p:cond delay="499"/>
                                          </p:stCondLst>
                                        </p:cTn>
                                        <p:tgtEl>
                                          <p:spTgt spid="655378"/>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655379"/>
                                        </p:tgtEl>
                                      </p:cBhvr>
                                    </p:animEffect>
                                    <p:set>
                                      <p:cBhvr>
                                        <p:cTn id="10" dur="1" fill="hold">
                                          <p:stCondLst>
                                            <p:cond delay="499"/>
                                          </p:stCondLst>
                                        </p:cTn>
                                        <p:tgtEl>
                                          <p:spTgt spid="655379"/>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655384"/>
                                        </p:tgtEl>
                                        <p:attrNameLst>
                                          <p:attrName>style.visibility</p:attrName>
                                        </p:attrNameLst>
                                      </p:cBhvr>
                                      <p:to>
                                        <p:strVal val="visible"/>
                                      </p:to>
                                    </p:set>
                                    <p:animEffect transition="in" filter="dissolve">
                                      <p:cBhvr>
                                        <p:cTn id="13" dur="500"/>
                                        <p:tgtEl>
                                          <p:spTgt spid="655384"/>
                                        </p:tgtEl>
                                      </p:cBhvr>
                                    </p:animEffect>
                                  </p:childTnLst>
                                </p:cTn>
                              </p:par>
                              <p:par>
                                <p:cTn id="14" presetID="9" presetClass="entr" presetSubtype="0" fill="hold" nodeType="withEffect">
                                  <p:stCondLst>
                                    <p:cond delay="0"/>
                                  </p:stCondLst>
                                  <p:childTnLst>
                                    <p:set>
                                      <p:cBhvr>
                                        <p:cTn id="15" dur="1" fill="hold">
                                          <p:stCondLst>
                                            <p:cond delay="0"/>
                                          </p:stCondLst>
                                        </p:cTn>
                                        <p:tgtEl>
                                          <p:spTgt spid="655383"/>
                                        </p:tgtEl>
                                        <p:attrNameLst>
                                          <p:attrName>style.visibility</p:attrName>
                                        </p:attrNameLst>
                                      </p:cBhvr>
                                      <p:to>
                                        <p:strVal val="visible"/>
                                      </p:to>
                                    </p:set>
                                    <p:animEffect transition="in" filter="dissolve">
                                      <p:cBhvr>
                                        <p:cTn id="16" dur="500"/>
                                        <p:tgtEl>
                                          <p:spTgt spid="655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9" grpId="0"/>
      <p:bldP spid="65538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a:extLst>
              <a:ext uri="{FF2B5EF4-FFF2-40B4-BE49-F238E27FC236}">
                <a16:creationId xmlns:a16="http://schemas.microsoft.com/office/drawing/2014/main" xmlns="" id="{079BB95B-D89E-4282-B8BD-0EC12302713A}"/>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4</a:t>
            </a:r>
          </a:p>
          <a:p>
            <a:pPr lvl="1">
              <a:spcBef>
                <a:spcPct val="20000"/>
              </a:spcBef>
            </a:pPr>
            <a:r>
              <a:rPr lang="en-IN" altLang="en-US" sz="2000">
                <a:solidFill>
                  <a:schemeClr val="accent2"/>
                </a:solidFill>
                <a:cs typeface="Times New Roman" panose="02020603050405020304" pitchFamily="18" charset="0"/>
              </a:rPr>
              <a:t>temp = 20</a:t>
            </a:r>
          </a:p>
          <a:p>
            <a:pPr lvl="1">
              <a:spcBef>
                <a:spcPct val="20000"/>
              </a:spcBef>
            </a:pPr>
            <a:endParaRPr lang="en-US" altLang="en-US" sz="2000" b="1">
              <a:solidFill>
                <a:schemeClr val="accent2"/>
              </a:solidFill>
              <a:cs typeface="Times New Roman" panose="02020603050405020304" pitchFamily="18" charset="0"/>
            </a:endParaRPr>
          </a:p>
        </p:txBody>
      </p:sp>
      <p:sp>
        <p:nvSpPr>
          <p:cNvPr id="472067" name="Text Box 3">
            <a:extLst>
              <a:ext uri="{FF2B5EF4-FFF2-40B4-BE49-F238E27FC236}">
                <a16:creationId xmlns:a16="http://schemas.microsoft.com/office/drawing/2014/main" xmlns="" id="{3FD3D261-781D-47B0-8428-EF4A6A926252}"/>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72070" name="AutoShape 6">
            <a:extLst>
              <a:ext uri="{FF2B5EF4-FFF2-40B4-BE49-F238E27FC236}">
                <a16:creationId xmlns:a16="http://schemas.microsoft.com/office/drawing/2014/main" xmlns="" id="{D802B828-F446-4772-8902-636F6B285013}"/>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2071" name="Text Box 7">
            <a:extLst>
              <a:ext uri="{FF2B5EF4-FFF2-40B4-BE49-F238E27FC236}">
                <a16:creationId xmlns:a16="http://schemas.microsoft.com/office/drawing/2014/main" xmlns="" id="{B265B58C-A094-487C-A8BD-51EF7032D0DC}"/>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72072" name="Text Box 8">
            <a:extLst>
              <a:ext uri="{FF2B5EF4-FFF2-40B4-BE49-F238E27FC236}">
                <a16:creationId xmlns:a16="http://schemas.microsoft.com/office/drawing/2014/main" xmlns="" id="{54BD6A3C-FE8B-43B0-BB66-CE0F2A129888}"/>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72073" name="Text Box 9">
            <a:extLst>
              <a:ext uri="{FF2B5EF4-FFF2-40B4-BE49-F238E27FC236}">
                <a16:creationId xmlns:a16="http://schemas.microsoft.com/office/drawing/2014/main" xmlns="" id="{7170F85D-F50B-423C-A7D2-4944B39CD5EB}"/>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72074" name="Text Box 10">
            <a:extLst>
              <a:ext uri="{FF2B5EF4-FFF2-40B4-BE49-F238E27FC236}">
                <a16:creationId xmlns:a16="http://schemas.microsoft.com/office/drawing/2014/main" xmlns="" id="{76FB83D4-6A83-4B5B-8B5E-15FDB29971EF}"/>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72075" name="Text Box 11">
            <a:extLst>
              <a:ext uri="{FF2B5EF4-FFF2-40B4-BE49-F238E27FC236}">
                <a16:creationId xmlns:a16="http://schemas.microsoft.com/office/drawing/2014/main" xmlns="" id="{D127A0D1-BE36-452F-A023-B49F70423D1B}"/>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72076" name="Line 12">
            <a:extLst>
              <a:ext uri="{FF2B5EF4-FFF2-40B4-BE49-F238E27FC236}">
                <a16:creationId xmlns:a16="http://schemas.microsoft.com/office/drawing/2014/main" xmlns="" id="{E2F1408B-A799-46D1-962B-B47DD9C46D89}"/>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77" name="Line 13">
            <a:extLst>
              <a:ext uri="{FF2B5EF4-FFF2-40B4-BE49-F238E27FC236}">
                <a16:creationId xmlns:a16="http://schemas.microsoft.com/office/drawing/2014/main" xmlns="" id="{6CA25DFB-A970-4B62-92AF-1F6DA3F79D01}"/>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78" name="Line 14">
            <a:extLst>
              <a:ext uri="{FF2B5EF4-FFF2-40B4-BE49-F238E27FC236}">
                <a16:creationId xmlns:a16="http://schemas.microsoft.com/office/drawing/2014/main" xmlns="" id="{6FC0A852-0F57-4624-8961-6F893C4C4B90}"/>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79" name="Line 15">
            <a:extLst>
              <a:ext uri="{FF2B5EF4-FFF2-40B4-BE49-F238E27FC236}">
                <a16:creationId xmlns:a16="http://schemas.microsoft.com/office/drawing/2014/main" xmlns="" id="{0B3AF523-3F54-413A-91D8-BE64AF1163F3}"/>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80" name="Text Box 16">
            <a:extLst>
              <a:ext uri="{FF2B5EF4-FFF2-40B4-BE49-F238E27FC236}">
                <a16:creationId xmlns:a16="http://schemas.microsoft.com/office/drawing/2014/main" xmlns="" id="{CA6CB7B3-2090-4E83-B6BB-DB8D703BF438}"/>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72081" name="Text Box 17">
            <a:extLst>
              <a:ext uri="{FF2B5EF4-FFF2-40B4-BE49-F238E27FC236}">
                <a16:creationId xmlns:a16="http://schemas.microsoft.com/office/drawing/2014/main" xmlns="" id="{99CD5EFE-074A-477C-88FB-EDD8173D25CA}"/>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72082" name="Text Box 18">
            <a:extLst>
              <a:ext uri="{FF2B5EF4-FFF2-40B4-BE49-F238E27FC236}">
                <a16:creationId xmlns:a16="http://schemas.microsoft.com/office/drawing/2014/main" xmlns="" id="{3BEB57EA-C7B6-4B32-9DB3-5F964551DDC1}"/>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72085" name="Text Box 21">
            <a:extLst>
              <a:ext uri="{FF2B5EF4-FFF2-40B4-BE49-F238E27FC236}">
                <a16:creationId xmlns:a16="http://schemas.microsoft.com/office/drawing/2014/main" xmlns="" id="{0C10FC4B-7987-458C-B6B3-74DBE111A2E5}"/>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72086" name="Text Box 22">
            <a:extLst>
              <a:ext uri="{FF2B5EF4-FFF2-40B4-BE49-F238E27FC236}">
                <a16:creationId xmlns:a16="http://schemas.microsoft.com/office/drawing/2014/main" xmlns="" id="{5AB5E1F5-E183-45D3-8DBF-0AE572AD3639}"/>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72087" name="Text Box 23">
            <a:extLst>
              <a:ext uri="{FF2B5EF4-FFF2-40B4-BE49-F238E27FC236}">
                <a16:creationId xmlns:a16="http://schemas.microsoft.com/office/drawing/2014/main" xmlns="" id="{359E974A-D454-4F62-8F1D-83E8E00593A7}"/>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72088" name="Line 24">
            <a:extLst>
              <a:ext uri="{FF2B5EF4-FFF2-40B4-BE49-F238E27FC236}">
                <a16:creationId xmlns:a16="http://schemas.microsoft.com/office/drawing/2014/main" xmlns="" id="{CA92EED7-7D03-4C97-98E5-1C04C8E221B6}"/>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89" name="Text Box 25">
            <a:extLst>
              <a:ext uri="{FF2B5EF4-FFF2-40B4-BE49-F238E27FC236}">
                <a16:creationId xmlns:a16="http://schemas.microsoft.com/office/drawing/2014/main" xmlns="" id="{842D80B9-A77F-44B1-97FC-2BD91C082D24}"/>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72090" name="Text Box 26">
            <a:extLst>
              <a:ext uri="{FF2B5EF4-FFF2-40B4-BE49-F238E27FC236}">
                <a16:creationId xmlns:a16="http://schemas.microsoft.com/office/drawing/2014/main" xmlns="" id="{9E818B19-DA3E-4998-B49A-6E192E07640C}"/>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temp = arr[i]</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xmlns="" id="{B1355D18-AF29-438B-A0A1-D2BBEE249885}"/>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72066">
                                            <p:txEl>
                                              <p:pRg st="2" end="2"/>
                                            </p:txEl>
                                          </p:spTgt>
                                        </p:tgtEl>
                                        <p:attrNameLst>
                                          <p:attrName>style.visibility</p:attrName>
                                        </p:attrNameLst>
                                      </p:cBhvr>
                                      <p:to>
                                        <p:strVal val="visible"/>
                                      </p:to>
                                    </p:set>
                                    <p:animEffect transition="in" filter="dissolve">
                                      <p:cBhvr>
                                        <p:cTn id="7" dur="500"/>
                                        <p:tgtEl>
                                          <p:spTgt spid="4720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a:extLst>
              <a:ext uri="{FF2B5EF4-FFF2-40B4-BE49-F238E27FC236}">
                <a16:creationId xmlns:a16="http://schemas.microsoft.com/office/drawing/2014/main" xmlns="" id="{9E89EA03-84DD-4F68-A4F1-E1DEA284044C}"/>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4</a:t>
            </a:r>
          </a:p>
          <a:p>
            <a:pPr lvl="1">
              <a:spcBef>
                <a:spcPct val="20000"/>
              </a:spcBef>
            </a:pPr>
            <a:r>
              <a:rPr lang="en-IN" altLang="en-US" sz="2000">
                <a:solidFill>
                  <a:schemeClr val="accent2"/>
                </a:solidFill>
                <a:cs typeface="Times New Roman" panose="02020603050405020304" pitchFamily="18" charset="0"/>
              </a:rPr>
              <a:t>temp = 20</a:t>
            </a:r>
          </a:p>
        </p:txBody>
      </p:sp>
      <p:sp>
        <p:nvSpPr>
          <p:cNvPr id="474115" name="Text Box 3">
            <a:extLst>
              <a:ext uri="{FF2B5EF4-FFF2-40B4-BE49-F238E27FC236}">
                <a16:creationId xmlns:a16="http://schemas.microsoft.com/office/drawing/2014/main" xmlns="" id="{BC9B5B9A-5CBA-4891-814A-E3EB53F0739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74118" name="AutoShape 6">
            <a:extLst>
              <a:ext uri="{FF2B5EF4-FFF2-40B4-BE49-F238E27FC236}">
                <a16:creationId xmlns:a16="http://schemas.microsoft.com/office/drawing/2014/main" xmlns="" id="{77B68BA9-1C9E-410F-B473-1223670386DF}"/>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4119" name="Text Box 7">
            <a:extLst>
              <a:ext uri="{FF2B5EF4-FFF2-40B4-BE49-F238E27FC236}">
                <a16:creationId xmlns:a16="http://schemas.microsoft.com/office/drawing/2014/main" xmlns="" id="{8D45F158-CFC5-4F86-A44A-0AA1D9C03AD1}"/>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74120" name="Text Box 8">
            <a:extLst>
              <a:ext uri="{FF2B5EF4-FFF2-40B4-BE49-F238E27FC236}">
                <a16:creationId xmlns:a16="http://schemas.microsoft.com/office/drawing/2014/main" xmlns="" id="{9C4CAAD4-EABB-441A-A766-B695B22EC95A}"/>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74121" name="Text Box 9">
            <a:extLst>
              <a:ext uri="{FF2B5EF4-FFF2-40B4-BE49-F238E27FC236}">
                <a16:creationId xmlns:a16="http://schemas.microsoft.com/office/drawing/2014/main" xmlns="" id="{E2641B1B-2524-470A-BA50-1FE823F136F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74122" name="Text Box 10">
            <a:extLst>
              <a:ext uri="{FF2B5EF4-FFF2-40B4-BE49-F238E27FC236}">
                <a16:creationId xmlns:a16="http://schemas.microsoft.com/office/drawing/2014/main" xmlns="" id="{AC6D3D6A-4A9E-4690-895A-B8E7AAE8F9EE}"/>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74123" name="Text Box 11">
            <a:extLst>
              <a:ext uri="{FF2B5EF4-FFF2-40B4-BE49-F238E27FC236}">
                <a16:creationId xmlns:a16="http://schemas.microsoft.com/office/drawing/2014/main" xmlns="" id="{96D52807-F4F1-40D4-9D20-B5FAF7276EB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74124" name="Line 12">
            <a:extLst>
              <a:ext uri="{FF2B5EF4-FFF2-40B4-BE49-F238E27FC236}">
                <a16:creationId xmlns:a16="http://schemas.microsoft.com/office/drawing/2014/main" xmlns="" id="{9B987EB6-D272-46DC-80CA-8C1B9914A63F}"/>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25" name="Line 13">
            <a:extLst>
              <a:ext uri="{FF2B5EF4-FFF2-40B4-BE49-F238E27FC236}">
                <a16:creationId xmlns:a16="http://schemas.microsoft.com/office/drawing/2014/main" xmlns="" id="{16E28968-CF9B-42C5-AD14-5373254EEBF2}"/>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26" name="Line 14">
            <a:extLst>
              <a:ext uri="{FF2B5EF4-FFF2-40B4-BE49-F238E27FC236}">
                <a16:creationId xmlns:a16="http://schemas.microsoft.com/office/drawing/2014/main" xmlns="" id="{681901A6-73E7-4581-A48D-4443105F6D24}"/>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27" name="Line 15">
            <a:extLst>
              <a:ext uri="{FF2B5EF4-FFF2-40B4-BE49-F238E27FC236}">
                <a16:creationId xmlns:a16="http://schemas.microsoft.com/office/drawing/2014/main" xmlns="" id="{075D8E88-11D0-4E7B-B555-2CF1E295E9C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28" name="Text Box 16">
            <a:extLst>
              <a:ext uri="{FF2B5EF4-FFF2-40B4-BE49-F238E27FC236}">
                <a16:creationId xmlns:a16="http://schemas.microsoft.com/office/drawing/2014/main" xmlns="" id="{87FEC86B-9BD6-41FC-9DA1-70C30C5D1B90}"/>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74129" name="Text Box 17">
            <a:extLst>
              <a:ext uri="{FF2B5EF4-FFF2-40B4-BE49-F238E27FC236}">
                <a16:creationId xmlns:a16="http://schemas.microsoft.com/office/drawing/2014/main" xmlns="" id="{81B61A1A-BC67-4C81-8E2F-B6480029F248}"/>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74130" name="Text Box 18">
            <a:extLst>
              <a:ext uri="{FF2B5EF4-FFF2-40B4-BE49-F238E27FC236}">
                <a16:creationId xmlns:a16="http://schemas.microsoft.com/office/drawing/2014/main" xmlns="" id="{E1610818-0891-4A63-B485-6E740A22ADC5}"/>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74131" name="Text Box 19">
            <a:extLst>
              <a:ext uri="{FF2B5EF4-FFF2-40B4-BE49-F238E27FC236}">
                <a16:creationId xmlns:a16="http://schemas.microsoft.com/office/drawing/2014/main" xmlns="" id="{B135F8A9-0028-41B0-817E-7A1DA38F0FBA}"/>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74132" name="Text Box 20">
            <a:extLst>
              <a:ext uri="{FF2B5EF4-FFF2-40B4-BE49-F238E27FC236}">
                <a16:creationId xmlns:a16="http://schemas.microsoft.com/office/drawing/2014/main" xmlns="" id="{6E7EC40F-9B17-433D-B8E1-1EF6C3877FFE}"/>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74133" name="Text Box 21">
            <a:extLst>
              <a:ext uri="{FF2B5EF4-FFF2-40B4-BE49-F238E27FC236}">
                <a16:creationId xmlns:a16="http://schemas.microsoft.com/office/drawing/2014/main" xmlns="" id="{AD8D99C9-F9F3-4B3A-BBD9-9CD2E353397E}"/>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74134" name="Line 22">
            <a:extLst>
              <a:ext uri="{FF2B5EF4-FFF2-40B4-BE49-F238E27FC236}">
                <a16:creationId xmlns:a16="http://schemas.microsoft.com/office/drawing/2014/main" xmlns="" id="{1CE6BCA9-84B6-418A-81AF-DF7B211B8066}"/>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35" name="Text Box 23">
            <a:extLst>
              <a:ext uri="{FF2B5EF4-FFF2-40B4-BE49-F238E27FC236}">
                <a16:creationId xmlns:a16="http://schemas.microsoft.com/office/drawing/2014/main" xmlns="" id="{A316DF28-1AB0-4E59-BC29-808F8C5B08BE}"/>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74136" name="Line 24">
            <a:extLst>
              <a:ext uri="{FF2B5EF4-FFF2-40B4-BE49-F238E27FC236}">
                <a16:creationId xmlns:a16="http://schemas.microsoft.com/office/drawing/2014/main" xmlns="" id="{6BF78764-9900-4082-B549-36B3C02ADF11}"/>
              </a:ext>
            </a:extLst>
          </p:cNvPr>
          <p:cNvSpPr>
            <a:spLocks noChangeShapeType="1"/>
          </p:cNvSpPr>
          <p:nvPr/>
        </p:nvSpPr>
        <p:spPr bwMode="auto">
          <a:xfrm flipV="1">
            <a:off x="4016375"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37" name="Text Box 25">
            <a:extLst>
              <a:ext uri="{FF2B5EF4-FFF2-40B4-BE49-F238E27FC236}">
                <a16:creationId xmlns:a16="http://schemas.microsoft.com/office/drawing/2014/main" xmlns="" id="{28E627A1-0280-4B65-A1B4-84D91A88C418}"/>
              </a:ext>
            </a:extLst>
          </p:cNvPr>
          <p:cNvSpPr txBox="1">
            <a:spLocks noChangeArrowheads="1"/>
          </p:cNvSpPr>
          <p:nvPr/>
        </p:nvSpPr>
        <p:spPr bwMode="auto">
          <a:xfrm>
            <a:off x="3914775"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74138" name="Text Box 26">
            <a:extLst>
              <a:ext uri="{FF2B5EF4-FFF2-40B4-BE49-F238E27FC236}">
                <a16:creationId xmlns:a16="http://schemas.microsoft.com/office/drawing/2014/main" xmlns="" id="{15E8DBCD-A1FF-40DC-8753-C68310C57BDE}"/>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j = i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xmlns="" id="{3B077269-CB93-4E38-A8F3-554DD2EFDC26}"/>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74136"/>
                                        </p:tgtEl>
                                        <p:attrNameLst>
                                          <p:attrName>style.visibility</p:attrName>
                                        </p:attrNameLst>
                                      </p:cBhvr>
                                      <p:to>
                                        <p:strVal val="visible"/>
                                      </p:to>
                                    </p:set>
                                    <p:animEffect transition="in" filter="dissolve">
                                      <p:cBhvr>
                                        <p:cTn id="7" dur="500"/>
                                        <p:tgtEl>
                                          <p:spTgt spid="47413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74137"/>
                                        </p:tgtEl>
                                        <p:attrNameLst>
                                          <p:attrName>style.visibility</p:attrName>
                                        </p:attrNameLst>
                                      </p:cBhvr>
                                      <p:to>
                                        <p:strVal val="visible"/>
                                      </p:to>
                                    </p:set>
                                    <p:animEffect transition="in" filter="dissolve">
                                      <p:cBhvr>
                                        <p:cTn id="10" dur="500"/>
                                        <p:tgtEl>
                                          <p:spTgt spid="474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3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a:extLst>
              <a:ext uri="{FF2B5EF4-FFF2-40B4-BE49-F238E27FC236}">
                <a16:creationId xmlns:a16="http://schemas.microsoft.com/office/drawing/2014/main" xmlns="" id="{E36EF8F1-6A75-43FD-98D5-98308E9F42C2}"/>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4</a:t>
            </a:r>
          </a:p>
          <a:p>
            <a:pPr lvl="1">
              <a:spcBef>
                <a:spcPct val="20000"/>
              </a:spcBef>
            </a:pPr>
            <a:r>
              <a:rPr lang="en-IN" altLang="en-US" sz="2000">
                <a:solidFill>
                  <a:schemeClr val="accent2"/>
                </a:solidFill>
                <a:cs typeface="Times New Roman" panose="02020603050405020304" pitchFamily="18" charset="0"/>
              </a:rPr>
              <a:t>temp = 20</a:t>
            </a:r>
          </a:p>
        </p:txBody>
      </p:sp>
      <p:sp>
        <p:nvSpPr>
          <p:cNvPr id="657411" name="Text Box 3">
            <a:extLst>
              <a:ext uri="{FF2B5EF4-FFF2-40B4-BE49-F238E27FC236}">
                <a16:creationId xmlns:a16="http://schemas.microsoft.com/office/drawing/2014/main" xmlns="" id="{2848E4C4-B803-4C77-9442-3474D2F1C5A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57413" name="AutoShape 5">
            <a:extLst>
              <a:ext uri="{FF2B5EF4-FFF2-40B4-BE49-F238E27FC236}">
                <a16:creationId xmlns:a16="http://schemas.microsoft.com/office/drawing/2014/main" xmlns="" id="{727D0B37-053F-4AC6-838B-6EA0FDF8FB60}"/>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7414" name="Text Box 6">
            <a:extLst>
              <a:ext uri="{FF2B5EF4-FFF2-40B4-BE49-F238E27FC236}">
                <a16:creationId xmlns:a16="http://schemas.microsoft.com/office/drawing/2014/main" xmlns="" id="{8394D9BC-97F3-443D-8967-FC42E7773F45}"/>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57415" name="Text Box 7">
            <a:extLst>
              <a:ext uri="{FF2B5EF4-FFF2-40B4-BE49-F238E27FC236}">
                <a16:creationId xmlns:a16="http://schemas.microsoft.com/office/drawing/2014/main" xmlns="" id="{C5DD6254-43CD-4F2A-86A9-BE7C177E1E3F}"/>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57416" name="Text Box 8">
            <a:extLst>
              <a:ext uri="{FF2B5EF4-FFF2-40B4-BE49-F238E27FC236}">
                <a16:creationId xmlns:a16="http://schemas.microsoft.com/office/drawing/2014/main" xmlns="" id="{FB8B8098-2105-490D-A794-386F70638833}"/>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57417" name="Text Box 9">
            <a:extLst>
              <a:ext uri="{FF2B5EF4-FFF2-40B4-BE49-F238E27FC236}">
                <a16:creationId xmlns:a16="http://schemas.microsoft.com/office/drawing/2014/main" xmlns="" id="{9BFCDC13-6188-4EE7-B7DC-E074ED8BDBEA}"/>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57418" name="Text Box 10">
            <a:extLst>
              <a:ext uri="{FF2B5EF4-FFF2-40B4-BE49-F238E27FC236}">
                <a16:creationId xmlns:a16="http://schemas.microsoft.com/office/drawing/2014/main" xmlns="" id="{8A5460F2-FE37-471C-8961-56A800BD0278}"/>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57419" name="Line 11">
            <a:extLst>
              <a:ext uri="{FF2B5EF4-FFF2-40B4-BE49-F238E27FC236}">
                <a16:creationId xmlns:a16="http://schemas.microsoft.com/office/drawing/2014/main" xmlns="" id="{5E6914FB-3D1B-4E7A-A376-4FA3D343EDCD}"/>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7420" name="Line 12">
            <a:extLst>
              <a:ext uri="{FF2B5EF4-FFF2-40B4-BE49-F238E27FC236}">
                <a16:creationId xmlns:a16="http://schemas.microsoft.com/office/drawing/2014/main" xmlns="" id="{AA685391-7A69-4095-9AB2-753CA9284737}"/>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7421" name="Line 13">
            <a:extLst>
              <a:ext uri="{FF2B5EF4-FFF2-40B4-BE49-F238E27FC236}">
                <a16:creationId xmlns:a16="http://schemas.microsoft.com/office/drawing/2014/main" xmlns="" id="{DD49A471-D637-467C-B25E-C2D547EADAAD}"/>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7422" name="Line 14">
            <a:extLst>
              <a:ext uri="{FF2B5EF4-FFF2-40B4-BE49-F238E27FC236}">
                <a16:creationId xmlns:a16="http://schemas.microsoft.com/office/drawing/2014/main" xmlns="" id="{FD44DEA5-C760-44BE-8934-7C89D2BB5B8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7423" name="Text Box 15">
            <a:extLst>
              <a:ext uri="{FF2B5EF4-FFF2-40B4-BE49-F238E27FC236}">
                <a16:creationId xmlns:a16="http://schemas.microsoft.com/office/drawing/2014/main" xmlns="" id="{F6C1914B-CDBC-4E99-B547-5D87A403BB67}"/>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57424" name="Text Box 16">
            <a:extLst>
              <a:ext uri="{FF2B5EF4-FFF2-40B4-BE49-F238E27FC236}">
                <a16:creationId xmlns:a16="http://schemas.microsoft.com/office/drawing/2014/main" xmlns="" id="{61CEE45E-1FCA-4EF8-B81A-CC655F34CA1E}"/>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57425" name="Text Box 17">
            <a:extLst>
              <a:ext uri="{FF2B5EF4-FFF2-40B4-BE49-F238E27FC236}">
                <a16:creationId xmlns:a16="http://schemas.microsoft.com/office/drawing/2014/main" xmlns="" id="{72977072-FEB7-4B01-82EF-4F8217B81171}"/>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57426" name="Text Box 18">
            <a:extLst>
              <a:ext uri="{FF2B5EF4-FFF2-40B4-BE49-F238E27FC236}">
                <a16:creationId xmlns:a16="http://schemas.microsoft.com/office/drawing/2014/main" xmlns="" id="{28778CE8-0A0C-4D6A-9A80-A95B3E01B882}"/>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57427" name="Text Box 19">
            <a:extLst>
              <a:ext uri="{FF2B5EF4-FFF2-40B4-BE49-F238E27FC236}">
                <a16:creationId xmlns:a16="http://schemas.microsoft.com/office/drawing/2014/main" xmlns="" id="{D6E94C0C-4438-4A02-8425-63B867C5956D}"/>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57428" name="Text Box 20">
            <a:extLst>
              <a:ext uri="{FF2B5EF4-FFF2-40B4-BE49-F238E27FC236}">
                <a16:creationId xmlns:a16="http://schemas.microsoft.com/office/drawing/2014/main" xmlns="" id="{573D6001-6265-4855-A9F3-C9848BBF48E1}"/>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57429" name="Line 21">
            <a:extLst>
              <a:ext uri="{FF2B5EF4-FFF2-40B4-BE49-F238E27FC236}">
                <a16:creationId xmlns:a16="http://schemas.microsoft.com/office/drawing/2014/main" xmlns="" id="{79999C23-E28C-49AB-ADFE-3FF90A151FD6}"/>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7430" name="Text Box 22">
            <a:extLst>
              <a:ext uri="{FF2B5EF4-FFF2-40B4-BE49-F238E27FC236}">
                <a16:creationId xmlns:a16="http://schemas.microsoft.com/office/drawing/2014/main" xmlns="" id="{714BEDFA-CF40-4711-8423-DDD5673A2303}"/>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57431" name="Line 23">
            <a:extLst>
              <a:ext uri="{FF2B5EF4-FFF2-40B4-BE49-F238E27FC236}">
                <a16:creationId xmlns:a16="http://schemas.microsoft.com/office/drawing/2014/main" xmlns="" id="{859CB628-1696-4FB1-8A28-29F66B7FBA83}"/>
              </a:ext>
            </a:extLst>
          </p:cNvPr>
          <p:cNvSpPr>
            <a:spLocks noChangeShapeType="1"/>
          </p:cNvSpPr>
          <p:nvPr/>
        </p:nvSpPr>
        <p:spPr bwMode="auto">
          <a:xfrm flipV="1">
            <a:off x="4016375"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7432" name="Text Box 24">
            <a:extLst>
              <a:ext uri="{FF2B5EF4-FFF2-40B4-BE49-F238E27FC236}">
                <a16:creationId xmlns:a16="http://schemas.microsoft.com/office/drawing/2014/main" xmlns="" id="{C524F98E-B2E9-46F0-AE17-BDA6E7EC9DE1}"/>
              </a:ext>
            </a:extLst>
          </p:cNvPr>
          <p:cNvSpPr txBox="1">
            <a:spLocks noChangeArrowheads="1"/>
          </p:cNvSpPr>
          <p:nvPr/>
        </p:nvSpPr>
        <p:spPr bwMode="auto">
          <a:xfrm>
            <a:off x="3914775"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657433" name="Text Box 25">
            <a:extLst>
              <a:ext uri="{FF2B5EF4-FFF2-40B4-BE49-F238E27FC236}">
                <a16:creationId xmlns:a16="http://schemas.microsoft.com/office/drawing/2014/main" xmlns="" id="{187053C7-281B-4887-A985-45317E680457}"/>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xmlns="" id="{95E6EE7C-F8E5-41D6-8809-B8D685648F1C}"/>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a:extLst>
              <a:ext uri="{FF2B5EF4-FFF2-40B4-BE49-F238E27FC236}">
                <a16:creationId xmlns:a16="http://schemas.microsoft.com/office/drawing/2014/main" xmlns="" id="{DA54BBFF-D015-4495-B7D6-6033D24A458B}"/>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76163" name="Text Box 3">
            <a:extLst>
              <a:ext uri="{FF2B5EF4-FFF2-40B4-BE49-F238E27FC236}">
                <a16:creationId xmlns:a16="http://schemas.microsoft.com/office/drawing/2014/main" xmlns="" id="{437136B3-5941-4AF1-B341-CD73C25C9D9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76166" name="AutoShape 6">
            <a:extLst>
              <a:ext uri="{FF2B5EF4-FFF2-40B4-BE49-F238E27FC236}">
                <a16:creationId xmlns:a16="http://schemas.microsoft.com/office/drawing/2014/main" xmlns="" id="{3BD1B9B2-0977-46DA-A380-8F20EC8C24B4}"/>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6167" name="Text Box 7">
            <a:extLst>
              <a:ext uri="{FF2B5EF4-FFF2-40B4-BE49-F238E27FC236}">
                <a16:creationId xmlns:a16="http://schemas.microsoft.com/office/drawing/2014/main" xmlns="" id="{ACA8F391-727C-499A-BC09-F570E00873FD}"/>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76168" name="Text Box 8">
            <a:extLst>
              <a:ext uri="{FF2B5EF4-FFF2-40B4-BE49-F238E27FC236}">
                <a16:creationId xmlns:a16="http://schemas.microsoft.com/office/drawing/2014/main" xmlns="" id="{9714645B-E005-4653-A4D5-79210525F3B1}"/>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76169" name="Text Box 9">
            <a:extLst>
              <a:ext uri="{FF2B5EF4-FFF2-40B4-BE49-F238E27FC236}">
                <a16:creationId xmlns:a16="http://schemas.microsoft.com/office/drawing/2014/main" xmlns="" id="{00589C05-A1DA-400B-830F-07902E464563}"/>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76170" name="Text Box 10">
            <a:extLst>
              <a:ext uri="{FF2B5EF4-FFF2-40B4-BE49-F238E27FC236}">
                <a16:creationId xmlns:a16="http://schemas.microsoft.com/office/drawing/2014/main" xmlns="" id="{EE7CCD10-EA30-4C93-86A3-F2AD769CE543}"/>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76171" name="Text Box 11">
            <a:extLst>
              <a:ext uri="{FF2B5EF4-FFF2-40B4-BE49-F238E27FC236}">
                <a16:creationId xmlns:a16="http://schemas.microsoft.com/office/drawing/2014/main" xmlns="" id="{395967E0-C3A7-4F6C-9C6D-F24D55644E8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76172" name="Line 12">
            <a:extLst>
              <a:ext uri="{FF2B5EF4-FFF2-40B4-BE49-F238E27FC236}">
                <a16:creationId xmlns:a16="http://schemas.microsoft.com/office/drawing/2014/main" xmlns="" id="{451F32DC-F32E-47D1-8CE8-D8421F0C6BAC}"/>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73" name="Line 13">
            <a:extLst>
              <a:ext uri="{FF2B5EF4-FFF2-40B4-BE49-F238E27FC236}">
                <a16:creationId xmlns:a16="http://schemas.microsoft.com/office/drawing/2014/main" xmlns="" id="{B40FD2C0-4C26-49B0-8B44-3833316F85B0}"/>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74" name="Line 14">
            <a:extLst>
              <a:ext uri="{FF2B5EF4-FFF2-40B4-BE49-F238E27FC236}">
                <a16:creationId xmlns:a16="http://schemas.microsoft.com/office/drawing/2014/main" xmlns="" id="{9AFE7BBD-A5C4-4701-9F94-BF3C1A07C721}"/>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75" name="Line 15">
            <a:extLst>
              <a:ext uri="{FF2B5EF4-FFF2-40B4-BE49-F238E27FC236}">
                <a16:creationId xmlns:a16="http://schemas.microsoft.com/office/drawing/2014/main" xmlns="" id="{A252022F-5594-4E98-9357-047565C33004}"/>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76" name="Text Box 16">
            <a:extLst>
              <a:ext uri="{FF2B5EF4-FFF2-40B4-BE49-F238E27FC236}">
                <a16:creationId xmlns:a16="http://schemas.microsoft.com/office/drawing/2014/main" xmlns="" id="{C58DE5F4-B55A-4593-9146-0BF5E723F5BF}"/>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76177" name="Text Box 17">
            <a:extLst>
              <a:ext uri="{FF2B5EF4-FFF2-40B4-BE49-F238E27FC236}">
                <a16:creationId xmlns:a16="http://schemas.microsoft.com/office/drawing/2014/main" xmlns="" id="{C0FF7558-76AF-4F00-9200-4456AD897934}"/>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76178" name="Text Box 18">
            <a:extLst>
              <a:ext uri="{FF2B5EF4-FFF2-40B4-BE49-F238E27FC236}">
                <a16:creationId xmlns:a16="http://schemas.microsoft.com/office/drawing/2014/main" xmlns="" id="{A5EDF763-40D5-46EF-A99C-160508150DF6}"/>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76179" name="Text Box 19">
            <a:extLst>
              <a:ext uri="{FF2B5EF4-FFF2-40B4-BE49-F238E27FC236}">
                <a16:creationId xmlns:a16="http://schemas.microsoft.com/office/drawing/2014/main" xmlns="" id="{E8F68215-CBC7-4637-8F77-8FFC82114593}"/>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76180" name="Text Box 20">
            <a:extLst>
              <a:ext uri="{FF2B5EF4-FFF2-40B4-BE49-F238E27FC236}">
                <a16:creationId xmlns:a16="http://schemas.microsoft.com/office/drawing/2014/main" xmlns="" id="{7B20EE8E-FF88-4C7A-BAD8-F9E2A537021C}"/>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76181" name="Text Box 21">
            <a:extLst>
              <a:ext uri="{FF2B5EF4-FFF2-40B4-BE49-F238E27FC236}">
                <a16:creationId xmlns:a16="http://schemas.microsoft.com/office/drawing/2014/main" xmlns="" id="{CB7354B3-ED32-46A3-962A-FCB27AACCF74}"/>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76182" name="Line 22">
            <a:extLst>
              <a:ext uri="{FF2B5EF4-FFF2-40B4-BE49-F238E27FC236}">
                <a16:creationId xmlns:a16="http://schemas.microsoft.com/office/drawing/2014/main" xmlns="" id="{F3B7BC96-7049-4B4D-96F0-137BB503175B}"/>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83" name="Text Box 23">
            <a:extLst>
              <a:ext uri="{FF2B5EF4-FFF2-40B4-BE49-F238E27FC236}">
                <a16:creationId xmlns:a16="http://schemas.microsoft.com/office/drawing/2014/main" xmlns="" id="{6D7CF2CE-1D11-4E5A-B30B-AF1144B796FB}"/>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76184" name="Line 24">
            <a:extLst>
              <a:ext uri="{FF2B5EF4-FFF2-40B4-BE49-F238E27FC236}">
                <a16:creationId xmlns:a16="http://schemas.microsoft.com/office/drawing/2014/main" xmlns="" id="{977A64EB-4509-4312-8027-6F154656AEFA}"/>
              </a:ext>
            </a:extLst>
          </p:cNvPr>
          <p:cNvSpPr>
            <a:spLocks noChangeShapeType="1"/>
          </p:cNvSpPr>
          <p:nvPr/>
        </p:nvSpPr>
        <p:spPr bwMode="auto">
          <a:xfrm flipV="1">
            <a:off x="4016375"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85" name="Text Box 25">
            <a:extLst>
              <a:ext uri="{FF2B5EF4-FFF2-40B4-BE49-F238E27FC236}">
                <a16:creationId xmlns:a16="http://schemas.microsoft.com/office/drawing/2014/main" xmlns="" id="{99DD6580-77E4-495D-9E2E-D74A6059B0A3}"/>
              </a:ext>
            </a:extLst>
          </p:cNvPr>
          <p:cNvSpPr txBox="1">
            <a:spLocks noChangeArrowheads="1"/>
          </p:cNvSpPr>
          <p:nvPr/>
        </p:nvSpPr>
        <p:spPr bwMode="auto">
          <a:xfrm>
            <a:off x="3914775"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76186" name="Text Box 26">
            <a:extLst>
              <a:ext uri="{FF2B5EF4-FFF2-40B4-BE49-F238E27FC236}">
                <a16:creationId xmlns:a16="http://schemas.microsoft.com/office/drawing/2014/main" xmlns="" id="{D55A5153-9FD2-41D1-9F5C-A154C5E7E932}"/>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76187" name="Line 27">
            <a:extLst>
              <a:ext uri="{FF2B5EF4-FFF2-40B4-BE49-F238E27FC236}">
                <a16:creationId xmlns:a16="http://schemas.microsoft.com/office/drawing/2014/main" xmlns="" id="{10E2BE95-A1D5-4CD2-8512-EDFDCD4C79F9}"/>
              </a:ext>
            </a:extLst>
          </p:cNvPr>
          <p:cNvSpPr>
            <a:spLocks noChangeShapeType="1"/>
          </p:cNvSpPr>
          <p:nvPr/>
        </p:nvSpPr>
        <p:spPr bwMode="auto">
          <a:xfrm flipV="1">
            <a:off x="39624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88" name="Line 28">
            <a:extLst>
              <a:ext uri="{FF2B5EF4-FFF2-40B4-BE49-F238E27FC236}">
                <a16:creationId xmlns:a16="http://schemas.microsoft.com/office/drawing/2014/main" xmlns="" id="{89362F6A-0368-42B0-B68E-6EAD9DC40E30}"/>
              </a:ext>
            </a:extLst>
          </p:cNvPr>
          <p:cNvSpPr>
            <a:spLocks noChangeShapeType="1"/>
          </p:cNvSpPr>
          <p:nvPr/>
        </p:nvSpPr>
        <p:spPr bwMode="auto">
          <a:xfrm>
            <a:off x="3962400"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89" name="Line 29">
            <a:extLst>
              <a:ext uri="{FF2B5EF4-FFF2-40B4-BE49-F238E27FC236}">
                <a16:creationId xmlns:a16="http://schemas.microsoft.com/office/drawing/2014/main" xmlns="" id="{8A700F8E-1ECF-4A21-AC4B-E216A13AB133}"/>
              </a:ext>
            </a:extLst>
          </p:cNvPr>
          <p:cNvSpPr>
            <a:spLocks noChangeShapeType="1"/>
          </p:cNvSpPr>
          <p:nvPr/>
        </p:nvSpPr>
        <p:spPr bwMode="auto">
          <a:xfrm>
            <a:off x="44958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90" name="Text Box 30">
            <a:extLst>
              <a:ext uri="{FF2B5EF4-FFF2-40B4-BE49-F238E27FC236}">
                <a16:creationId xmlns:a16="http://schemas.microsoft.com/office/drawing/2014/main" xmlns="" id="{0BA66B10-5238-404C-B8C5-72CD8D72076D}"/>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1" name="Rectangle 30">
            <a:extLst>
              <a:ext uri="{FF2B5EF4-FFF2-40B4-BE49-F238E27FC236}">
                <a16:creationId xmlns:a16="http://schemas.microsoft.com/office/drawing/2014/main" xmlns="" id="{851B71C1-37AD-4C58-AB49-560565B2C5A5}"/>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76176"/>
                                        </p:tgtEl>
                                      </p:cBhvr>
                                    </p:animEffect>
                                    <p:set>
                                      <p:cBhvr>
                                        <p:cTn id="7" dur="1" fill="hold">
                                          <p:stCondLst>
                                            <p:cond delay="499"/>
                                          </p:stCondLst>
                                        </p:cTn>
                                        <p:tgtEl>
                                          <p:spTgt spid="476176"/>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76177"/>
                                        </p:tgtEl>
                                      </p:cBhvr>
                                    </p:animEffect>
                                    <p:set>
                                      <p:cBhvr>
                                        <p:cTn id="10" dur="1" fill="hold">
                                          <p:stCondLst>
                                            <p:cond delay="499"/>
                                          </p:stCondLst>
                                        </p:cTn>
                                        <p:tgtEl>
                                          <p:spTgt spid="476177"/>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476186"/>
                                        </p:tgtEl>
                                        <p:attrNameLst>
                                          <p:attrName>style.visibility</p:attrName>
                                        </p:attrNameLst>
                                      </p:cBhvr>
                                      <p:to>
                                        <p:strVal val="visible"/>
                                      </p:to>
                                    </p:set>
                                    <p:animEffect transition="in" filter="dissolve">
                                      <p:cBhvr>
                                        <p:cTn id="13" dur="500"/>
                                        <p:tgtEl>
                                          <p:spTgt spid="476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76" grpId="0"/>
      <p:bldP spid="476177" grpId="0"/>
      <p:bldP spid="47618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xmlns="" id="{C173C9F3-AF4B-4FD5-B72B-A8BF477EE765}"/>
              </a:ext>
            </a:extLst>
          </p:cNvPr>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78211" name="Text Box 3">
            <a:extLst>
              <a:ext uri="{FF2B5EF4-FFF2-40B4-BE49-F238E27FC236}">
                <a16:creationId xmlns:a16="http://schemas.microsoft.com/office/drawing/2014/main" xmlns="" id="{06F67A8E-99F7-4F3B-A6C1-6AB24BD8EA2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78214" name="AutoShape 6">
            <a:extLst>
              <a:ext uri="{FF2B5EF4-FFF2-40B4-BE49-F238E27FC236}">
                <a16:creationId xmlns:a16="http://schemas.microsoft.com/office/drawing/2014/main" xmlns="" id="{895770FE-7974-4405-9210-76FDCAC4390F}"/>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8215" name="Text Box 7">
            <a:extLst>
              <a:ext uri="{FF2B5EF4-FFF2-40B4-BE49-F238E27FC236}">
                <a16:creationId xmlns:a16="http://schemas.microsoft.com/office/drawing/2014/main" xmlns="" id="{F3568FD0-AF6A-41DE-9F68-6569801DDC07}"/>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78216" name="Text Box 8">
            <a:extLst>
              <a:ext uri="{FF2B5EF4-FFF2-40B4-BE49-F238E27FC236}">
                <a16:creationId xmlns:a16="http://schemas.microsoft.com/office/drawing/2014/main" xmlns="" id="{712F9041-9597-4159-8AEB-D3926B2C70F1}"/>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78217" name="Text Box 9">
            <a:extLst>
              <a:ext uri="{FF2B5EF4-FFF2-40B4-BE49-F238E27FC236}">
                <a16:creationId xmlns:a16="http://schemas.microsoft.com/office/drawing/2014/main" xmlns="" id="{A4F11DB2-427F-4114-9DD5-DEBE1D4FEBFF}"/>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78218" name="Text Box 10">
            <a:extLst>
              <a:ext uri="{FF2B5EF4-FFF2-40B4-BE49-F238E27FC236}">
                <a16:creationId xmlns:a16="http://schemas.microsoft.com/office/drawing/2014/main" xmlns="" id="{4BD755F4-853D-493D-9B6D-86D5C45C4F6F}"/>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78219" name="Text Box 11">
            <a:extLst>
              <a:ext uri="{FF2B5EF4-FFF2-40B4-BE49-F238E27FC236}">
                <a16:creationId xmlns:a16="http://schemas.microsoft.com/office/drawing/2014/main" xmlns="" id="{43570776-68CA-4993-B3F7-1019D20D744F}"/>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78220" name="Line 12">
            <a:extLst>
              <a:ext uri="{FF2B5EF4-FFF2-40B4-BE49-F238E27FC236}">
                <a16:creationId xmlns:a16="http://schemas.microsoft.com/office/drawing/2014/main" xmlns="" id="{CED2D406-0694-4F6B-8E76-AFC41CE9C29E}"/>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21" name="Line 13">
            <a:extLst>
              <a:ext uri="{FF2B5EF4-FFF2-40B4-BE49-F238E27FC236}">
                <a16:creationId xmlns:a16="http://schemas.microsoft.com/office/drawing/2014/main" xmlns="" id="{5683C7FB-64CF-41BC-A32D-DF0034D51892}"/>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22" name="Line 14">
            <a:extLst>
              <a:ext uri="{FF2B5EF4-FFF2-40B4-BE49-F238E27FC236}">
                <a16:creationId xmlns:a16="http://schemas.microsoft.com/office/drawing/2014/main" xmlns="" id="{5DA1FCE3-11A4-4523-B7CA-81CC8977F33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23" name="Line 15">
            <a:extLst>
              <a:ext uri="{FF2B5EF4-FFF2-40B4-BE49-F238E27FC236}">
                <a16:creationId xmlns:a16="http://schemas.microsoft.com/office/drawing/2014/main" xmlns="" id="{B10F7F82-7492-4E07-867F-A8892112D63F}"/>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25" name="Text Box 17">
            <a:extLst>
              <a:ext uri="{FF2B5EF4-FFF2-40B4-BE49-F238E27FC236}">
                <a16:creationId xmlns:a16="http://schemas.microsoft.com/office/drawing/2014/main" xmlns="" id="{E88CD70E-C443-417D-A4D2-01CB6312128E}"/>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78226" name="Text Box 18">
            <a:extLst>
              <a:ext uri="{FF2B5EF4-FFF2-40B4-BE49-F238E27FC236}">
                <a16:creationId xmlns:a16="http://schemas.microsoft.com/office/drawing/2014/main" xmlns="" id="{F712D941-E950-43E0-A840-D97EA2CD900A}"/>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78227" name="Text Box 19">
            <a:extLst>
              <a:ext uri="{FF2B5EF4-FFF2-40B4-BE49-F238E27FC236}">
                <a16:creationId xmlns:a16="http://schemas.microsoft.com/office/drawing/2014/main" xmlns="" id="{80D4226D-84EF-4D89-A2E8-9A6D7DEF8D1E}"/>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78228" name="Text Box 20">
            <a:extLst>
              <a:ext uri="{FF2B5EF4-FFF2-40B4-BE49-F238E27FC236}">
                <a16:creationId xmlns:a16="http://schemas.microsoft.com/office/drawing/2014/main" xmlns="" id="{176B1472-1598-45EE-A2CF-DBCDA37E8252}"/>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78229" name="Text Box 21">
            <a:extLst>
              <a:ext uri="{FF2B5EF4-FFF2-40B4-BE49-F238E27FC236}">
                <a16:creationId xmlns:a16="http://schemas.microsoft.com/office/drawing/2014/main" xmlns="" id="{74CA91E1-F921-4C69-9B53-944514492261}"/>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78230" name="Line 22">
            <a:extLst>
              <a:ext uri="{FF2B5EF4-FFF2-40B4-BE49-F238E27FC236}">
                <a16:creationId xmlns:a16="http://schemas.microsoft.com/office/drawing/2014/main" xmlns="" id="{91EEAB29-932C-4A14-B698-BEFDCBAE67BD}"/>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31" name="Text Box 23">
            <a:extLst>
              <a:ext uri="{FF2B5EF4-FFF2-40B4-BE49-F238E27FC236}">
                <a16:creationId xmlns:a16="http://schemas.microsoft.com/office/drawing/2014/main" xmlns="" id="{C6439D18-DCF4-40B2-99DE-55830C1F1672}"/>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78232" name="Line 24">
            <a:extLst>
              <a:ext uri="{FF2B5EF4-FFF2-40B4-BE49-F238E27FC236}">
                <a16:creationId xmlns:a16="http://schemas.microsoft.com/office/drawing/2014/main" xmlns="" id="{2A080F87-7046-4177-AE46-8966038BEC8B}"/>
              </a:ext>
            </a:extLst>
          </p:cNvPr>
          <p:cNvSpPr>
            <a:spLocks noChangeShapeType="1"/>
          </p:cNvSpPr>
          <p:nvPr/>
        </p:nvSpPr>
        <p:spPr bwMode="auto">
          <a:xfrm flipV="1">
            <a:off x="4016375"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33" name="Text Box 25">
            <a:extLst>
              <a:ext uri="{FF2B5EF4-FFF2-40B4-BE49-F238E27FC236}">
                <a16:creationId xmlns:a16="http://schemas.microsoft.com/office/drawing/2014/main" xmlns="" id="{CDA57613-E344-43E9-A670-5A3E866E074E}"/>
              </a:ext>
            </a:extLst>
          </p:cNvPr>
          <p:cNvSpPr txBox="1">
            <a:spLocks noChangeArrowheads="1"/>
          </p:cNvSpPr>
          <p:nvPr/>
        </p:nvSpPr>
        <p:spPr bwMode="auto">
          <a:xfrm>
            <a:off x="3914775"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78238" name="Line 30">
            <a:extLst>
              <a:ext uri="{FF2B5EF4-FFF2-40B4-BE49-F238E27FC236}">
                <a16:creationId xmlns:a16="http://schemas.microsoft.com/office/drawing/2014/main" xmlns="" id="{C214BDE5-1D3C-4E7F-A382-7BB624525D8A}"/>
              </a:ext>
            </a:extLst>
          </p:cNvPr>
          <p:cNvSpPr>
            <a:spLocks noChangeShapeType="1"/>
          </p:cNvSpPr>
          <p:nvPr/>
        </p:nvSpPr>
        <p:spPr bwMode="auto">
          <a:xfrm flipV="1">
            <a:off x="3482975"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39" name="Text Box 31">
            <a:extLst>
              <a:ext uri="{FF2B5EF4-FFF2-40B4-BE49-F238E27FC236}">
                <a16:creationId xmlns:a16="http://schemas.microsoft.com/office/drawing/2014/main" xmlns="" id="{190D6837-6141-4A96-8A2C-065F4F31FF94}"/>
              </a:ext>
            </a:extLst>
          </p:cNvPr>
          <p:cNvSpPr txBox="1">
            <a:spLocks noChangeArrowheads="1"/>
          </p:cNvSpPr>
          <p:nvPr/>
        </p:nvSpPr>
        <p:spPr bwMode="auto">
          <a:xfrm>
            <a:off x="3381375"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78240" name="Text Box 32">
            <a:extLst>
              <a:ext uri="{FF2B5EF4-FFF2-40B4-BE49-F238E27FC236}">
                <a16:creationId xmlns:a16="http://schemas.microsoft.com/office/drawing/2014/main" xmlns="" id="{AC2BD5E7-B199-4A5A-8DE6-3B9FFDE4F396}"/>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8" name="Rectangle 27">
            <a:extLst>
              <a:ext uri="{FF2B5EF4-FFF2-40B4-BE49-F238E27FC236}">
                <a16:creationId xmlns:a16="http://schemas.microsoft.com/office/drawing/2014/main" xmlns="" id="{D3D25E7C-EEE8-4707-B1EA-CC900A5AFCC3}"/>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78233"/>
                                        </p:tgtEl>
                                      </p:cBhvr>
                                    </p:animEffect>
                                    <p:set>
                                      <p:cBhvr>
                                        <p:cTn id="7" dur="1" fill="hold">
                                          <p:stCondLst>
                                            <p:cond delay="499"/>
                                          </p:stCondLst>
                                        </p:cTn>
                                        <p:tgtEl>
                                          <p:spTgt spid="478233"/>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478232"/>
                                        </p:tgtEl>
                                      </p:cBhvr>
                                    </p:animEffect>
                                    <p:set>
                                      <p:cBhvr>
                                        <p:cTn id="10" dur="1" fill="hold">
                                          <p:stCondLst>
                                            <p:cond delay="499"/>
                                          </p:stCondLst>
                                        </p:cTn>
                                        <p:tgtEl>
                                          <p:spTgt spid="478232"/>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478238"/>
                                        </p:tgtEl>
                                        <p:attrNameLst>
                                          <p:attrName>style.visibility</p:attrName>
                                        </p:attrNameLst>
                                      </p:cBhvr>
                                      <p:to>
                                        <p:strVal val="visible"/>
                                      </p:to>
                                    </p:set>
                                    <p:animEffect transition="in" filter="dissolve">
                                      <p:cBhvr>
                                        <p:cTn id="13" dur="500"/>
                                        <p:tgtEl>
                                          <p:spTgt spid="47823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78239"/>
                                        </p:tgtEl>
                                        <p:attrNameLst>
                                          <p:attrName>style.visibility</p:attrName>
                                        </p:attrNameLst>
                                      </p:cBhvr>
                                      <p:to>
                                        <p:strVal val="visible"/>
                                      </p:to>
                                    </p:set>
                                    <p:animEffect transition="in" filter="dissolve">
                                      <p:cBhvr>
                                        <p:cTn id="16" dur="500"/>
                                        <p:tgtEl>
                                          <p:spTgt spid="478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33" grpId="0"/>
      <p:bldP spid="47823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xmlns="" id="{41F539FE-78E7-442E-869D-6AB502778BED}"/>
              </a:ext>
            </a:extLst>
          </p:cNvPr>
          <p:cNvSpPr>
            <a:spLocks noChangeArrowheads="1"/>
          </p:cNvSpPr>
          <p:nvPr/>
        </p:nvSpPr>
        <p:spPr bwMode="auto">
          <a:xfrm>
            <a:off x="1525588" y="1598613"/>
            <a:ext cx="41894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80259" name="Text Box 3">
            <a:extLst>
              <a:ext uri="{FF2B5EF4-FFF2-40B4-BE49-F238E27FC236}">
                <a16:creationId xmlns:a16="http://schemas.microsoft.com/office/drawing/2014/main" xmlns="" id="{7C80060D-0EC0-45BD-99C0-2A794014989D}"/>
              </a:ext>
            </a:extLst>
          </p:cNvPr>
          <p:cNvSpPr txBox="1">
            <a:spLocks noChangeArrowheads="1"/>
          </p:cNvSpPr>
          <p:nvPr/>
        </p:nvSpPr>
        <p:spPr bwMode="auto">
          <a:xfrm>
            <a:off x="153988" y="71278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80262" name="AutoShape 6">
            <a:extLst>
              <a:ext uri="{FF2B5EF4-FFF2-40B4-BE49-F238E27FC236}">
                <a16:creationId xmlns:a16="http://schemas.microsoft.com/office/drawing/2014/main" xmlns="" id="{A94E2B1E-A2EF-400A-8B5B-E0BDF70E0995}"/>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0263" name="Text Box 7">
            <a:extLst>
              <a:ext uri="{FF2B5EF4-FFF2-40B4-BE49-F238E27FC236}">
                <a16:creationId xmlns:a16="http://schemas.microsoft.com/office/drawing/2014/main" xmlns="" id="{71505C29-6703-412D-B803-44214F852D80}"/>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80264" name="Text Box 8">
            <a:extLst>
              <a:ext uri="{FF2B5EF4-FFF2-40B4-BE49-F238E27FC236}">
                <a16:creationId xmlns:a16="http://schemas.microsoft.com/office/drawing/2014/main" xmlns="" id="{F51663E2-0B88-42F2-85AD-F6E28A6E5BCD}"/>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80265" name="Text Box 9">
            <a:extLst>
              <a:ext uri="{FF2B5EF4-FFF2-40B4-BE49-F238E27FC236}">
                <a16:creationId xmlns:a16="http://schemas.microsoft.com/office/drawing/2014/main" xmlns="" id="{C18B5CBC-4B19-4F33-9D15-CADF0958ED37}"/>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80266" name="Text Box 10">
            <a:extLst>
              <a:ext uri="{FF2B5EF4-FFF2-40B4-BE49-F238E27FC236}">
                <a16:creationId xmlns:a16="http://schemas.microsoft.com/office/drawing/2014/main" xmlns="" id="{FCC1CF91-8CCA-4A8F-8EE1-447DB4E3329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80267" name="Text Box 11">
            <a:extLst>
              <a:ext uri="{FF2B5EF4-FFF2-40B4-BE49-F238E27FC236}">
                <a16:creationId xmlns:a16="http://schemas.microsoft.com/office/drawing/2014/main" xmlns="" id="{FE649F59-FDBE-430E-8432-81DAD0D0994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80268" name="Line 12">
            <a:extLst>
              <a:ext uri="{FF2B5EF4-FFF2-40B4-BE49-F238E27FC236}">
                <a16:creationId xmlns:a16="http://schemas.microsoft.com/office/drawing/2014/main" xmlns="" id="{D0718C7C-6316-4449-9840-CEB5E6912E0C}"/>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69" name="Line 13">
            <a:extLst>
              <a:ext uri="{FF2B5EF4-FFF2-40B4-BE49-F238E27FC236}">
                <a16:creationId xmlns:a16="http://schemas.microsoft.com/office/drawing/2014/main" xmlns="" id="{558E728E-54DD-405E-B8E1-FA593D980F75}"/>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70" name="Line 14">
            <a:extLst>
              <a:ext uri="{FF2B5EF4-FFF2-40B4-BE49-F238E27FC236}">
                <a16:creationId xmlns:a16="http://schemas.microsoft.com/office/drawing/2014/main" xmlns="" id="{775AFBA3-2E1A-4B2D-B948-4E13C15B978D}"/>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71" name="Line 15">
            <a:extLst>
              <a:ext uri="{FF2B5EF4-FFF2-40B4-BE49-F238E27FC236}">
                <a16:creationId xmlns:a16="http://schemas.microsoft.com/office/drawing/2014/main" xmlns="" id="{C479E595-3DB5-4D3D-98F5-A65D9C24ECCA}"/>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72" name="Text Box 16">
            <a:extLst>
              <a:ext uri="{FF2B5EF4-FFF2-40B4-BE49-F238E27FC236}">
                <a16:creationId xmlns:a16="http://schemas.microsoft.com/office/drawing/2014/main" xmlns="" id="{F32539C9-4498-4D01-84B2-D4292E78C3BD}"/>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80273" name="Text Box 17">
            <a:extLst>
              <a:ext uri="{FF2B5EF4-FFF2-40B4-BE49-F238E27FC236}">
                <a16:creationId xmlns:a16="http://schemas.microsoft.com/office/drawing/2014/main" xmlns="" id="{34BB52E3-522B-4C2D-9DBC-6827D7066732}"/>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80274" name="Text Box 18">
            <a:extLst>
              <a:ext uri="{FF2B5EF4-FFF2-40B4-BE49-F238E27FC236}">
                <a16:creationId xmlns:a16="http://schemas.microsoft.com/office/drawing/2014/main" xmlns="" id="{42BEBBDF-DF72-4C4B-9206-2932D8BB1455}"/>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0275" name="Text Box 19">
            <a:extLst>
              <a:ext uri="{FF2B5EF4-FFF2-40B4-BE49-F238E27FC236}">
                <a16:creationId xmlns:a16="http://schemas.microsoft.com/office/drawing/2014/main" xmlns="" id="{8376354B-2BA6-4240-8D55-3F1EDDFAE291}"/>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0276" name="Text Box 20">
            <a:extLst>
              <a:ext uri="{FF2B5EF4-FFF2-40B4-BE49-F238E27FC236}">
                <a16:creationId xmlns:a16="http://schemas.microsoft.com/office/drawing/2014/main" xmlns="" id="{FBD92A3E-65C5-48DE-AFB8-AF96E3C68071}"/>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80277" name="Line 21">
            <a:extLst>
              <a:ext uri="{FF2B5EF4-FFF2-40B4-BE49-F238E27FC236}">
                <a16:creationId xmlns:a16="http://schemas.microsoft.com/office/drawing/2014/main" xmlns="" id="{FA9F0258-711B-48AB-96B5-9418BD3ADE02}"/>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78" name="Text Box 22">
            <a:extLst>
              <a:ext uri="{FF2B5EF4-FFF2-40B4-BE49-F238E27FC236}">
                <a16:creationId xmlns:a16="http://schemas.microsoft.com/office/drawing/2014/main" xmlns="" id="{92A614B5-AF0B-4DE0-9F43-6861D1A3A545}"/>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80281" name="Line 25">
            <a:extLst>
              <a:ext uri="{FF2B5EF4-FFF2-40B4-BE49-F238E27FC236}">
                <a16:creationId xmlns:a16="http://schemas.microsoft.com/office/drawing/2014/main" xmlns="" id="{A520A9C9-25B4-4CE5-85D2-E4AAA877ABA3}"/>
              </a:ext>
            </a:extLst>
          </p:cNvPr>
          <p:cNvSpPr>
            <a:spLocks noChangeShapeType="1"/>
          </p:cNvSpPr>
          <p:nvPr/>
        </p:nvSpPr>
        <p:spPr bwMode="auto">
          <a:xfrm flipV="1">
            <a:off x="3482975"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82" name="Text Box 26">
            <a:extLst>
              <a:ext uri="{FF2B5EF4-FFF2-40B4-BE49-F238E27FC236}">
                <a16:creationId xmlns:a16="http://schemas.microsoft.com/office/drawing/2014/main" xmlns="" id="{F22B6CAB-D9D6-480F-A382-DE071B9C668A}"/>
              </a:ext>
            </a:extLst>
          </p:cNvPr>
          <p:cNvSpPr txBox="1">
            <a:spLocks noChangeArrowheads="1"/>
          </p:cNvSpPr>
          <p:nvPr/>
        </p:nvSpPr>
        <p:spPr bwMode="auto">
          <a:xfrm>
            <a:off x="3381375"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0283" name="Text Box 27">
            <a:extLst>
              <a:ext uri="{FF2B5EF4-FFF2-40B4-BE49-F238E27FC236}">
                <a16:creationId xmlns:a16="http://schemas.microsoft.com/office/drawing/2014/main" xmlns="" id="{EB44D945-851B-4DD6-9EAB-EAFE2F236F58}"/>
              </a:ext>
            </a:extLst>
          </p:cNvPr>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0284" name="Line 28">
            <a:extLst>
              <a:ext uri="{FF2B5EF4-FFF2-40B4-BE49-F238E27FC236}">
                <a16:creationId xmlns:a16="http://schemas.microsoft.com/office/drawing/2014/main" xmlns="" id="{6C4F8714-1D8B-48F8-83C2-75CB261B0395}"/>
              </a:ext>
            </a:extLst>
          </p:cNvPr>
          <p:cNvSpPr>
            <a:spLocks noChangeShapeType="1"/>
          </p:cNvSpPr>
          <p:nvPr/>
        </p:nvSpPr>
        <p:spPr bwMode="auto">
          <a:xfrm flipV="1">
            <a:off x="34290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85" name="Line 29">
            <a:extLst>
              <a:ext uri="{FF2B5EF4-FFF2-40B4-BE49-F238E27FC236}">
                <a16:creationId xmlns:a16="http://schemas.microsoft.com/office/drawing/2014/main" xmlns="" id="{881B2D44-3D32-402D-A2E8-3F9BFCB04320}"/>
              </a:ext>
            </a:extLst>
          </p:cNvPr>
          <p:cNvSpPr>
            <a:spLocks noChangeShapeType="1"/>
          </p:cNvSpPr>
          <p:nvPr/>
        </p:nvSpPr>
        <p:spPr bwMode="auto">
          <a:xfrm>
            <a:off x="3429000"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86" name="Line 30">
            <a:extLst>
              <a:ext uri="{FF2B5EF4-FFF2-40B4-BE49-F238E27FC236}">
                <a16:creationId xmlns:a16="http://schemas.microsoft.com/office/drawing/2014/main" xmlns="" id="{FF5C01CB-E1C0-4436-9F36-1F34403A01D3}"/>
              </a:ext>
            </a:extLst>
          </p:cNvPr>
          <p:cNvSpPr>
            <a:spLocks noChangeShapeType="1"/>
          </p:cNvSpPr>
          <p:nvPr/>
        </p:nvSpPr>
        <p:spPr bwMode="auto">
          <a:xfrm>
            <a:off x="39624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87" name="Text Box 31">
            <a:extLst>
              <a:ext uri="{FF2B5EF4-FFF2-40B4-BE49-F238E27FC236}">
                <a16:creationId xmlns:a16="http://schemas.microsoft.com/office/drawing/2014/main" xmlns="" id="{30017D05-2FFC-4255-B68C-6E99FB29A31A}"/>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rgbClr val="0033CC"/>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0" name="Rectangle 29">
            <a:extLst>
              <a:ext uri="{FF2B5EF4-FFF2-40B4-BE49-F238E27FC236}">
                <a16:creationId xmlns:a16="http://schemas.microsoft.com/office/drawing/2014/main" xmlns="" id="{566A27BB-907E-4BF2-B51D-C8711942413E}"/>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80274"/>
                                        </p:tgtEl>
                                      </p:cBhvr>
                                    </p:animEffect>
                                    <p:set>
                                      <p:cBhvr>
                                        <p:cTn id="7" dur="1" fill="hold">
                                          <p:stCondLst>
                                            <p:cond delay="499"/>
                                          </p:stCondLst>
                                        </p:cTn>
                                        <p:tgtEl>
                                          <p:spTgt spid="480274"/>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80283"/>
                                        </p:tgtEl>
                                        <p:attrNameLst>
                                          <p:attrName>style.visibility</p:attrName>
                                        </p:attrNameLst>
                                      </p:cBhvr>
                                      <p:to>
                                        <p:strVal val="visible"/>
                                      </p:to>
                                    </p:set>
                                    <p:animEffect transition="in" filter="dissolve">
                                      <p:cBhvr>
                                        <p:cTn id="10" dur="500"/>
                                        <p:tgtEl>
                                          <p:spTgt spid="480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74" grpId="0"/>
      <p:bldP spid="48028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xmlns="" id="{E60CF046-21A2-4CAD-B4F6-D327E5A8FA8F}"/>
              </a:ext>
            </a:extLst>
          </p:cNvPr>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82307" name="Text Box 3">
            <a:extLst>
              <a:ext uri="{FF2B5EF4-FFF2-40B4-BE49-F238E27FC236}">
                <a16:creationId xmlns:a16="http://schemas.microsoft.com/office/drawing/2014/main" xmlns="" id="{38A6FD87-BA1E-4308-83FE-2B61D367BC9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82310" name="AutoShape 6">
            <a:extLst>
              <a:ext uri="{FF2B5EF4-FFF2-40B4-BE49-F238E27FC236}">
                <a16:creationId xmlns:a16="http://schemas.microsoft.com/office/drawing/2014/main" xmlns="" id="{EA5F6EC5-3340-424B-9ED4-18BCC51FCDEA}"/>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311" name="Text Box 7">
            <a:extLst>
              <a:ext uri="{FF2B5EF4-FFF2-40B4-BE49-F238E27FC236}">
                <a16:creationId xmlns:a16="http://schemas.microsoft.com/office/drawing/2014/main" xmlns="" id="{9B1FB738-0F24-4348-96BE-8B8735F9316C}"/>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82312" name="Text Box 8">
            <a:extLst>
              <a:ext uri="{FF2B5EF4-FFF2-40B4-BE49-F238E27FC236}">
                <a16:creationId xmlns:a16="http://schemas.microsoft.com/office/drawing/2014/main" xmlns="" id="{0DC1BCF6-FE85-4BF9-951F-1D0AB88A99FF}"/>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82313" name="Text Box 9">
            <a:extLst>
              <a:ext uri="{FF2B5EF4-FFF2-40B4-BE49-F238E27FC236}">
                <a16:creationId xmlns:a16="http://schemas.microsoft.com/office/drawing/2014/main" xmlns="" id="{119B786E-FF33-4965-A97B-BEE67FA5B0F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82314" name="Text Box 10">
            <a:extLst>
              <a:ext uri="{FF2B5EF4-FFF2-40B4-BE49-F238E27FC236}">
                <a16:creationId xmlns:a16="http://schemas.microsoft.com/office/drawing/2014/main" xmlns="" id="{1664900D-80C1-4C59-BF3E-9832693161E2}"/>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82315" name="Text Box 11">
            <a:extLst>
              <a:ext uri="{FF2B5EF4-FFF2-40B4-BE49-F238E27FC236}">
                <a16:creationId xmlns:a16="http://schemas.microsoft.com/office/drawing/2014/main" xmlns="" id="{BFD5EB5C-F0EE-4C31-A05E-1B8748028F6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82316" name="Line 12">
            <a:extLst>
              <a:ext uri="{FF2B5EF4-FFF2-40B4-BE49-F238E27FC236}">
                <a16:creationId xmlns:a16="http://schemas.microsoft.com/office/drawing/2014/main" xmlns="" id="{A588C691-0F27-4E7A-95F5-49A3C8B06182}"/>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17" name="Line 13">
            <a:extLst>
              <a:ext uri="{FF2B5EF4-FFF2-40B4-BE49-F238E27FC236}">
                <a16:creationId xmlns:a16="http://schemas.microsoft.com/office/drawing/2014/main" xmlns="" id="{5C5CFC58-4052-48A9-ADBD-44BC77518F51}"/>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18" name="Line 14">
            <a:extLst>
              <a:ext uri="{FF2B5EF4-FFF2-40B4-BE49-F238E27FC236}">
                <a16:creationId xmlns:a16="http://schemas.microsoft.com/office/drawing/2014/main" xmlns="" id="{82F8BBAD-881F-4BB4-95A3-0CFC20BCDD45}"/>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19" name="Line 15">
            <a:extLst>
              <a:ext uri="{FF2B5EF4-FFF2-40B4-BE49-F238E27FC236}">
                <a16:creationId xmlns:a16="http://schemas.microsoft.com/office/drawing/2014/main" xmlns="" id="{5222AB8B-F10B-4E83-965B-EF2CC0A4195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20" name="Text Box 16">
            <a:extLst>
              <a:ext uri="{FF2B5EF4-FFF2-40B4-BE49-F238E27FC236}">
                <a16:creationId xmlns:a16="http://schemas.microsoft.com/office/drawing/2014/main" xmlns="" id="{E0C915C1-1E77-48BE-9E61-6EAC2FF464E7}"/>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82321" name="Text Box 17">
            <a:extLst>
              <a:ext uri="{FF2B5EF4-FFF2-40B4-BE49-F238E27FC236}">
                <a16:creationId xmlns:a16="http://schemas.microsoft.com/office/drawing/2014/main" xmlns="" id="{0F405165-0502-42C1-97DC-D505AF142AE1}"/>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82323" name="Text Box 19">
            <a:extLst>
              <a:ext uri="{FF2B5EF4-FFF2-40B4-BE49-F238E27FC236}">
                <a16:creationId xmlns:a16="http://schemas.microsoft.com/office/drawing/2014/main" xmlns="" id="{4428F279-6CA9-4F5B-AA60-C3492AC35DC6}"/>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2324" name="Text Box 20">
            <a:extLst>
              <a:ext uri="{FF2B5EF4-FFF2-40B4-BE49-F238E27FC236}">
                <a16:creationId xmlns:a16="http://schemas.microsoft.com/office/drawing/2014/main" xmlns="" id="{D966C98E-78DF-4840-83DE-367D07C66336}"/>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82325" name="Line 21">
            <a:extLst>
              <a:ext uri="{FF2B5EF4-FFF2-40B4-BE49-F238E27FC236}">
                <a16:creationId xmlns:a16="http://schemas.microsoft.com/office/drawing/2014/main" xmlns="" id="{3BE23F3F-1125-4419-979A-B4B96359CCBB}"/>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26" name="Text Box 22">
            <a:extLst>
              <a:ext uri="{FF2B5EF4-FFF2-40B4-BE49-F238E27FC236}">
                <a16:creationId xmlns:a16="http://schemas.microsoft.com/office/drawing/2014/main" xmlns="" id="{90080844-400E-4EE8-B654-48BBB4B60DCE}"/>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82327" name="Line 23">
            <a:extLst>
              <a:ext uri="{FF2B5EF4-FFF2-40B4-BE49-F238E27FC236}">
                <a16:creationId xmlns:a16="http://schemas.microsoft.com/office/drawing/2014/main" xmlns="" id="{48ACC07C-529A-46D6-AB2F-7E4BF2D85F26}"/>
              </a:ext>
            </a:extLst>
          </p:cNvPr>
          <p:cNvSpPr>
            <a:spLocks noChangeShapeType="1"/>
          </p:cNvSpPr>
          <p:nvPr/>
        </p:nvSpPr>
        <p:spPr bwMode="auto">
          <a:xfrm flipV="1">
            <a:off x="3482975"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28" name="Text Box 24">
            <a:extLst>
              <a:ext uri="{FF2B5EF4-FFF2-40B4-BE49-F238E27FC236}">
                <a16:creationId xmlns:a16="http://schemas.microsoft.com/office/drawing/2014/main" xmlns="" id="{94ABAE3A-422B-4314-BA16-B3B0C4D431D9}"/>
              </a:ext>
            </a:extLst>
          </p:cNvPr>
          <p:cNvSpPr txBox="1">
            <a:spLocks noChangeArrowheads="1"/>
          </p:cNvSpPr>
          <p:nvPr/>
        </p:nvSpPr>
        <p:spPr bwMode="auto">
          <a:xfrm>
            <a:off x="3381375"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2329" name="Text Box 25">
            <a:extLst>
              <a:ext uri="{FF2B5EF4-FFF2-40B4-BE49-F238E27FC236}">
                <a16:creationId xmlns:a16="http://schemas.microsoft.com/office/drawing/2014/main" xmlns="" id="{1C0E0D30-7598-490A-9E14-8DAB401AD4B1}"/>
              </a:ext>
            </a:extLst>
          </p:cNvPr>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2330" name="Line 26">
            <a:extLst>
              <a:ext uri="{FF2B5EF4-FFF2-40B4-BE49-F238E27FC236}">
                <a16:creationId xmlns:a16="http://schemas.microsoft.com/office/drawing/2014/main" xmlns="" id="{889F6626-7B4B-4BAF-8EBC-08A80EA6C091}"/>
              </a:ext>
            </a:extLst>
          </p:cNvPr>
          <p:cNvSpPr>
            <a:spLocks noChangeShapeType="1"/>
          </p:cNvSpPr>
          <p:nvPr/>
        </p:nvSpPr>
        <p:spPr bwMode="auto">
          <a:xfrm flipV="1">
            <a:off x="295433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31" name="Text Box 27">
            <a:extLst>
              <a:ext uri="{FF2B5EF4-FFF2-40B4-BE49-F238E27FC236}">
                <a16:creationId xmlns:a16="http://schemas.microsoft.com/office/drawing/2014/main" xmlns="" id="{4485CF21-1E96-403F-9F1A-A08DE97EEC16}"/>
              </a:ext>
            </a:extLst>
          </p:cNvPr>
          <p:cNvSpPr txBox="1">
            <a:spLocks noChangeArrowheads="1"/>
          </p:cNvSpPr>
          <p:nvPr/>
        </p:nvSpPr>
        <p:spPr bwMode="auto">
          <a:xfrm>
            <a:off x="285273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2332" name="Text Box 28">
            <a:extLst>
              <a:ext uri="{FF2B5EF4-FFF2-40B4-BE49-F238E27FC236}">
                <a16:creationId xmlns:a16="http://schemas.microsoft.com/office/drawing/2014/main" xmlns="" id="{9E3AA87A-6E8B-4A4F-A22B-DCB7006DE08D}"/>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8" name="Rectangle 27">
            <a:extLst>
              <a:ext uri="{FF2B5EF4-FFF2-40B4-BE49-F238E27FC236}">
                <a16:creationId xmlns:a16="http://schemas.microsoft.com/office/drawing/2014/main" xmlns="" id="{993C6324-443C-4D83-B54F-D27A21C2868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2330"/>
                                        </p:tgtEl>
                                        <p:attrNameLst>
                                          <p:attrName>style.visibility</p:attrName>
                                        </p:attrNameLst>
                                      </p:cBhvr>
                                      <p:to>
                                        <p:strVal val="visible"/>
                                      </p:to>
                                    </p:set>
                                    <p:animEffect transition="in" filter="dissolve">
                                      <p:cBhvr>
                                        <p:cTn id="7" dur="500"/>
                                        <p:tgtEl>
                                          <p:spTgt spid="4823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2331"/>
                                        </p:tgtEl>
                                        <p:attrNameLst>
                                          <p:attrName>style.visibility</p:attrName>
                                        </p:attrNameLst>
                                      </p:cBhvr>
                                      <p:to>
                                        <p:strVal val="visible"/>
                                      </p:to>
                                    </p:set>
                                    <p:animEffect transition="in" filter="dissolve">
                                      <p:cBhvr>
                                        <p:cTn id="10" dur="500"/>
                                        <p:tgtEl>
                                          <p:spTgt spid="482331"/>
                                        </p:tgtEl>
                                      </p:cBhvr>
                                    </p:animEffect>
                                  </p:childTnLst>
                                </p:cTn>
                              </p:par>
                              <p:par>
                                <p:cTn id="11" presetID="9" presetClass="exit" presetSubtype="0" fill="hold" grpId="0" nodeType="withEffect">
                                  <p:stCondLst>
                                    <p:cond delay="0"/>
                                  </p:stCondLst>
                                  <p:childTnLst>
                                    <p:animEffect transition="out" filter="dissolve">
                                      <p:cBhvr>
                                        <p:cTn id="12" dur="500"/>
                                        <p:tgtEl>
                                          <p:spTgt spid="482328"/>
                                        </p:tgtEl>
                                      </p:cBhvr>
                                    </p:animEffect>
                                    <p:set>
                                      <p:cBhvr>
                                        <p:cTn id="13" dur="1" fill="hold">
                                          <p:stCondLst>
                                            <p:cond delay="499"/>
                                          </p:stCondLst>
                                        </p:cTn>
                                        <p:tgtEl>
                                          <p:spTgt spid="482328"/>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482327"/>
                                        </p:tgtEl>
                                      </p:cBhvr>
                                    </p:animEffect>
                                    <p:set>
                                      <p:cBhvr>
                                        <p:cTn id="16" dur="1" fill="hold">
                                          <p:stCondLst>
                                            <p:cond delay="499"/>
                                          </p:stCondLst>
                                        </p:cTn>
                                        <p:tgtEl>
                                          <p:spTgt spid="4823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28" grpId="0"/>
      <p:bldP spid="482331"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xmlns="" id="{99B1E028-6D1C-431C-8888-4195E9D948C9}"/>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86403" name="Text Box 3">
            <a:extLst>
              <a:ext uri="{FF2B5EF4-FFF2-40B4-BE49-F238E27FC236}">
                <a16:creationId xmlns:a16="http://schemas.microsoft.com/office/drawing/2014/main" xmlns="" id="{B13ABD96-73F5-478D-9536-2647FFDE40F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86406" name="AutoShape 6">
            <a:extLst>
              <a:ext uri="{FF2B5EF4-FFF2-40B4-BE49-F238E27FC236}">
                <a16:creationId xmlns:a16="http://schemas.microsoft.com/office/drawing/2014/main" xmlns="" id="{777C8BFA-43E0-4F3A-9CA9-CCE62ABF465A}"/>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6407" name="Text Box 7">
            <a:extLst>
              <a:ext uri="{FF2B5EF4-FFF2-40B4-BE49-F238E27FC236}">
                <a16:creationId xmlns:a16="http://schemas.microsoft.com/office/drawing/2014/main" xmlns="" id="{F1B3CF12-E06C-4DC4-B661-D40CB4713D97}"/>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86408" name="Text Box 8">
            <a:extLst>
              <a:ext uri="{FF2B5EF4-FFF2-40B4-BE49-F238E27FC236}">
                <a16:creationId xmlns:a16="http://schemas.microsoft.com/office/drawing/2014/main" xmlns="" id="{47C21B63-1A9B-4C72-8F8E-4E00BEDF0920}"/>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86409" name="Text Box 9">
            <a:extLst>
              <a:ext uri="{FF2B5EF4-FFF2-40B4-BE49-F238E27FC236}">
                <a16:creationId xmlns:a16="http://schemas.microsoft.com/office/drawing/2014/main" xmlns="" id="{7552D7BD-E7AB-44F2-A430-7F5F75A7838B}"/>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86410" name="Text Box 10">
            <a:extLst>
              <a:ext uri="{FF2B5EF4-FFF2-40B4-BE49-F238E27FC236}">
                <a16:creationId xmlns:a16="http://schemas.microsoft.com/office/drawing/2014/main" xmlns="" id="{116FA7F3-B720-45BD-BDA0-B7134D0E7FB4}"/>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86411" name="Text Box 11">
            <a:extLst>
              <a:ext uri="{FF2B5EF4-FFF2-40B4-BE49-F238E27FC236}">
                <a16:creationId xmlns:a16="http://schemas.microsoft.com/office/drawing/2014/main" xmlns="" id="{BF7FD30F-8C46-4A6A-961C-28840BC3CE63}"/>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86412" name="Line 12">
            <a:extLst>
              <a:ext uri="{FF2B5EF4-FFF2-40B4-BE49-F238E27FC236}">
                <a16:creationId xmlns:a16="http://schemas.microsoft.com/office/drawing/2014/main" xmlns="" id="{08B0F9A0-6871-4838-A0AF-BC13E672535C}"/>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13" name="Line 13">
            <a:extLst>
              <a:ext uri="{FF2B5EF4-FFF2-40B4-BE49-F238E27FC236}">
                <a16:creationId xmlns:a16="http://schemas.microsoft.com/office/drawing/2014/main" xmlns="" id="{C416B12F-4B12-4AC6-8BB4-08E4E1F11DF5}"/>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14" name="Line 14">
            <a:extLst>
              <a:ext uri="{FF2B5EF4-FFF2-40B4-BE49-F238E27FC236}">
                <a16:creationId xmlns:a16="http://schemas.microsoft.com/office/drawing/2014/main" xmlns="" id="{1058385F-0DAE-41D8-B032-8A4601F5F35C}"/>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15" name="Line 15">
            <a:extLst>
              <a:ext uri="{FF2B5EF4-FFF2-40B4-BE49-F238E27FC236}">
                <a16:creationId xmlns:a16="http://schemas.microsoft.com/office/drawing/2014/main" xmlns="" id="{E813749A-982E-43E1-919F-BD0A4FB98910}"/>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16" name="Text Box 16">
            <a:extLst>
              <a:ext uri="{FF2B5EF4-FFF2-40B4-BE49-F238E27FC236}">
                <a16:creationId xmlns:a16="http://schemas.microsoft.com/office/drawing/2014/main" xmlns="" id="{FC41880D-BEE1-49A2-81B2-8D9FD0BBFCEC}"/>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86417" name="Text Box 17">
            <a:extLst>
              <a:ext uri="{FF2B5EF4-FFF2-40B4-BE49-F238E27FC236}">
                <a16:creationId xmlns:a16="http://schemas.microsoft.com/office/drawing/2014/main" xmlns="" id="{012A80E3-F55E-4AD8-9FE0-42B069785C4B}"/>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86418" name="Text Box 18">
            <a:extLst>
              <a:ext uri="{FF2B5EF4-FFF2-40B4-BE49-F238E27FC236}">
                <a16:creationId xmlns:a16="http://schemas.microsoft.com/office/drawing/2014/main" xmlns="" id="{F65F7372-B7E9-43C4-9714-F34FBA024FC2}"/>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6419" name="Text Box 19">
            <a:extLst>
              <a:ext uri="{FF2B5EF4-FFF2-40B4-BE49-F238E27FC236}">
                <a16:creationId xmlns:a16="http://schemas.microsoft.com/office/drawing/2014/main" xmlns="" id="{20C9AFA9-340E-41E8-A9E7-075307660EFC}"/>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86420" name="Line 20">
            <a:extLst>
              <a:ext uri="{FF2B5EF4-FFF2-40B4-BE49-F238E27FC236}">
                <a16:creationId xmlns:a16="http://schemas.microsoft.com/office/drawing/2014/main" xmlns="" id="{09026D5A-3747-4A51-B187-95A35BF358AB}"/>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21" name="Text Box 21">
            <a:extLst>
              <a:ext uri="{FF2B5EF4-FFF2-40B4-BE49-F238E27FC236}">
                <a16:creationId xmlns:a16="http://schemas.microsoft.com/office/drawing/2014/main" xmlns="" id="{639EE3A0-FE8D-4CB7-9D54-DE3913E49547}"/>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86424" name="Text Box 24">
            <a:extLst>
              <a:ext uri="{FF2B5EF4-FFF2-40B4-BE49-F238E27FC236}">
                <a16:creationId xmlns:a16="http://schemas.microsoft.com/office/drawing/2014/main" xmlns="" id="{40DD4928-8652-4132-8711-7A81B326423F}"/>
              </a:ext>
            </a:extLst>
          </p:cNvPr>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6425" name="Line 25">
            <a:extLst>
              <a:ext uri="{FF2B5EF4-FFF2-40B4-BE49-F238E27FC236}">
                <a16:creationId xmlns:a16="http://schemas.microsoft.com/office/drawing/2014/main" xmlns="" id="{37281F34-E054-4A84-96E9-BB2BDF40DA9D}"/>
              </a:ext>
            </a:extLst>
          </p:cNvPr>
          <p:cNvSpPr>
            <a:spLocks noChangeShapeType="1"/>
          </p:cNvSpPr>
          <p:nvPr/>
        </p:nvSpPr>
        <p:spPr bwMode="auto">
          <a:xfrm flipV="1">
            <a:off x="295433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26" name="Text Box 26">
            <a:extLst>
              <a:ext uri="{FF2B5EF4-FFF2-40B4-BE49-F238E27FC236}">
                <a16:creationId xmlns:a16="http://schemas.microsoft.com/office/drawing/2014/main" xmlns="" id="{1C540D21-1639-453C-AC6E-38233990A906}"/>
              </a:ext>
            </a:extLst>
          </p:cNvPr>
          <p:cNvSpPr txBox="1">
            <a:spLocks noChangeArrowheads="1"/>
          </p:cNvSpPr>
          <p:nvPr/>
        </p:nvSpPr>
        <p:spPr bwMode="auto">
          <a:xfrm>
            <a:off x="285273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6427" name="Text Box 27">
            <a:extLst>
              <a:ext uri="{FF2B5EF4-FFF2-40B4-BE49-F238E27FC236}">
                <a16:creationId xmlns:a16="http://schemas.microsoft.com/office/drawing/2014/main" xmlns="" id="{EE1C8E34-7946-4261-B5D1-E88A5057CE47}"/>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6428" name="Line 28">
            <a:extLst>
              <a:ext uri="{FF2B5EF4-FFF2-40B4-BE49-F238E27FC236}">
                <a16:creationId xmlns:a16="http://schemas.microsoft.com/office/drawing/2014/main" xmlns="" id="{9FC31354-A10F-4D94-AD95-10A9536BD939}"/>
              </a:ext>
            </a:extLst>
          </p:cNvPr>
          <p:cNvSpPr>
            <a:spLocks noChangeShapeType="1"/>
          </p:cNvSpPr>
          <p:nvPr/>
        </p:nvSpPr>
        <p:spPr bwMode="auto">
          <a:xfrm flipV="1">
            <a:off x="28956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29" name="Line 29">
            <a:extLst>
              <a:ext uri="{FF2B5EF4-FFF2-40B4-BE49-F238E27FC236}">
                <a16:creationId xmlns:a16="http://schemas.microsoft.com/office/drawing/2014/main" xmlns="" id="{4436B632-2234-41AD-A35B-FB6B6EEDA32B}"/>
              </a:ext>
            </a:extLst>
          </p:cNvPr>
          <p:cNvSpPr>
            <a:spLocks noChangeShapeType="1"/>
          </p:cNvSpPr>
          <p:nvPr/>
        </p:nvSpPr>
        <p:spPr bwMode="auto">
          <a:xfrm>
            <a:off x="2895600"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30" name="Line 30">
            <a:extLst>
              <a:ext uri="{FF2B5EF4-FFF2-40B4-BE49-F238E27FC236}">
                <a16:creationId xmlns:a16="http://schemas.microsoft.com/office/drawing/2014/main" xmlns="" id="{CD23AD68-972D-4DBE-9DC6-8C5AD2F4894A}"/>
              </a:ext>
            </a:extLst>
          </p:cNvPr>
          <p:cNvSpPr>
            <a:spLocks noChangeShapeType="1"/>
          </p:cNvSpPr>
          <p:nvPr/>
        </p:nvSpPr>
        <p:spPr bwMode="auto">
          <a:xfrm>
            <a:off x="34290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31" name="Text Box 31">
            <a:extLst>
              <a:ext uri="{FF2B5EF4-FFF2-40B4-BE49-F238E27FC236}">
                <a16:creationId xmlns:a16="http://schemas.microsoft.com/office/drawing/2014/main" xmlns="" id="{895F77C8-B255-4C31-94E3-A6E1DA115398}"/>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0" name="Rectangle 29">
            <a:extLst>
              <a:ext uri="{FF2B5EF4-FFF2-40B4-BE49-F238E27FC236}">
                <a16:creationId xmlns:a16="http://schemas.microsoft.com/office/drawing/2014/main" xmlns="" id="{1FCEC0DE-49FC-4722-A4C8-A1BCF9BD5D5E}"/>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86418"/>
                                        </p:tgtEl>
                                      </p:cBhvr>
                                    </p:animEffect>
                                    <p:set>
                                      <p:cBhvr>
                                        <p:cTn id="7" dur="1" fill="hold">
                                          <p:stCondLst>
                                            <p:cond delay="499"/>
                                          </p:stCondLst>
                                        </p:cTn>
                                        <p:tgtEl>
                                          <p:spTgt spid="486418"/>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86427"/>
                                        </p:tgtEl>
                                        <p:attrNameLst>
                                          <p:attrName>style.visibility</p:attrName>
                                        </p:attrNameLst>
                                      </p:cBhvr>
                                      <p:to>
                                        <p:strVal val="visible"/>
                                      </p:to>
                                    </p:set>
                                    <p:animEffect transition="in" filter="dissolve">
                                      <p:cBhvr>
                                        <p:cTn id="10" dur="500"/>
                                        <p:tgtEl>
                                          <p:spTgt spid="486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18" grpId="0"/>
      <p:bldP spid="48642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xmlns="" id="{D6FFA26E-B48C-4B24-AA6A-9A664C398BEE}"/>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88451" name="Text Box 3">
            <a:extLst>
              <a:ext uri="{FF2B5EF4-FFF2-40B4-BE49-F238E27FC236}">
                <a16:creationId xmlns:a16="http://schemas.microsoft.com/office/drawing/2014/main" xmlns="" id="{85C94643-EA84-49CA-AD3A-E6BCC91CD40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88454" name="AutoShape 6">
            <a:extLst>
              <a:ext uri="{FF2B5EF4-FFF2-40B4-BE49-F238E27FC236}">
                <a16:creationId xmlns:a16="http://schemas.microsoft.com/office/drawing/2014/main" xmlns="" id="{C5D92AEE-7969-4BAB-8269-0795B00A13A2}"/>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8455" name="Text Box 7">
            <a:extLst>
              <a:ext uri="{FF2B5EF4-FFF2-40B4-BE49-F238E27FC236}">
                <a16:creationId xmlns:a16="http://schemas.microsoft.com/office/drawing/2014/main" xmlns="" id="{E15A0C91-E82C-4420-AA0D-46C120B47014}"/>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88456" name="Text Box 8">
            <a:extLst>
              <a:ext uri="{FF2B5EF4-FFF2-40B4-BE49-F238E27FC236}">
                <a16:creationId xmlns:a16="http://schemas.microsoft.com/office/drawing/2014/main" xmlns="" id="{E6AABE64-4FEE-47FA-A214-0E1C823BFEA6}"/>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88457" name="Text Box 9">
            <a:extLst>
              <a:ext uri="{FF2B5EF4-FFF2-40B4-BE49-F238E27FC236}">
                <a16:creationId xmlns:a16="http://schemas.microsoft.com/office/drawing/2014/main" xmlns="" id="{8197B690-E78C-4B4C-94FA-8DB04FFD39A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88458" name="Text Box 10">
            <a:extLst>
              <a:ext uri="{FF2B5EF4-FFF2-40B4-BE49-F238E27FC236}">
                <a16:creationId xmlns:a16="http://schemas.microsoft.com/office/drawing/2014/main" xmlns="" id="{720451AD-EA72-4BA3-AE8D-842E157B3658}"/>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88459" name="Text Box 11">
            <a:extLst>
              <a:ext uri="{FF2B5EF4-FFF2-40B4-BE49-F238E27FC236}">
                <a16:creationId xmlns:a16="http://schemas.microsoft.com/office/drawing/2014/main" xmlns="" id="{0EDA7CD2-67B2-492B-9EA5-B5586511B59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88460" name="Line 12">
            <a:extLst>
              <a:ext uri="{FF2B5EF4-FFF2-40B4-BE49-F238E27FC236}">
                <a16:creationId xmlns:a16="http://schemas.microsoft.com/office/drawing/2014/main" xmlns="" id="{CAD0AA60-09E6-4670-87ED-E5CC8716D81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61" name="Line 13">
            <a:extLst>
              <a:ext uri="{FF2B5EF4-FFF2-40B4-BE49-F238E27FC236}">
                <a16:creationId xmlns:a16="http://schemas.microsoft.com/office/drawing/2014/main" xmlns="" id="{FBBE153C-CCC3-4648-9ED1-29A8E2874B8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62" name="Line 14">
            <a:extLst>
              <a:ext uri="{FF2B5EF4-FFF2-40B4-BE49-F238E27FC236}">
                <a16:creationId xmlns:a16="http://schemas.microsoft.com/office/drawing/2014/main" xmlns="" id="{346A5695-B25F-4698-B924-9EF227FA59D0}"/>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63" name="Line 15">
            <a:extLst>
              <a:ext uri="{FF2B5EF4-FFF2-40B4-BE49-F238E27FC236}">
                <a16:creationId xmlns:a16="http://schemas.microsoft.com/office/drawing/2014/main" xmlns="" id="{E1038AF5-CFD4-4092-ACFE-722F2B10E7BA}"/>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64" name="Text Box 16">
            <a:extLst>
              <a:ext uri="{FF2B5EF4-FFF2-40B4-BE49-F238E27FC236}">
                <a16:creationId xmlns:a16="http://schemas.microsoft.com/office/drawing/2014/main" xmlns="" id="{9860FC4F-449D-422A-8F63-AC2F8280EC3C}"/>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88465" name="Text Box 17">
            <a:extLst>
              <a:ext uri="{FF2B5EF4-FFF2-40B4-BE49-F238E27FC236}">
                <a16:creationId xmlns:a16="http://schemas.microsoft.com/office/drawing/2014/main" xmlns="" id="{D589CACC-032A-4800-941B-72F757EC2BD8}"/>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88467" name="Text Box 19">
            <a:extLst>
              <a:ext uri="{FF2B5EF4-FFF2-40B4-BE49-F238E27FC236}">
                <a16:creationId xmlns:a16="http://schemas.microsoft.com/office/drawing/2014/main" xmlns="" id="{EDBD0ADA-4589-4684-8A8E-1A5B9A0DE24F}"/>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88468" name="Line 20">
            <a:extLst>
              <a:ext uri="{FF2B5EF4-FFF2-40B4-BE49-F238E27FC236}">
                <a16:creationId xmlns:a16="http://schemas.microsoft.com/office/drawing/2014/main" xmlns="" id="{759CB6CD-63C3-442C-8254-0E160B7EFDA7}"/>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69" name="Text Box 21">
            <a:extLst>
              <a:ext uri="{FF2B5EF4-FFF2-40B4-BE49-F238E27FC236}">
                <a16:creationId xmlns:a16="http://schemas.microsoft.com/office/drawing/2014/main" xmlns="" id="{AE31E834-1E0E-45BC-B57F-06DC3BB78330}"/>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88470" name="Text Box 22">
            <a:extLst>
              <a:ext uri="{FF2B5EF4-FFF2-40B4-BE49-F238E27FC236}">
                <a16:creationId xmlns:a16="http://schemas.microsoft.com/office/drawing/2014/main" xmlns="" id="{12D705C9-039C-4299-8836-A2FDBF3C2217}"/>
              </a:ext>
            </a:extLst>
          </p:cNvPr>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8471" name="Line 23">
            <a:extLst>
              <a:ext uri="{FF2B5EF4-FFF2-40B4-BE49-F238E27FC236}">
                <a16:creationId xmlns:a16="http://schemas.microsoft.com/office/drawing/2014/main" xmlns="" id="{EDBCE4E4-EC71-42E0-871A-B61988720ADB}"/>
              </a:ext>
            </a:extLst>
          </p:cNvPr>
          <p:cNvSpPr>
            <a:spLocks noChangeShapeType="1"/>
          </p:cNvSpPr>
          <p:nvPr/>
        </p:nvSpPr>
        <p:spPr bwMode="auto">
          <a:xfrm flipV="1">
            <a:off x="295433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72" name="Text Box 24">
            <a:extLst>
              <a:ext uri="{FF2B5EF4-FFF2-40B4-BE49-F238E27FC236}">
                <a16:creationId xmlns:a16="http://schemas.microsoft.com/office/drawing/2014/main" xmlns="" id="{0C2164D0-AADC-44E5-8B51-E1D79B53A177}"/>
              </a:ext>
            </a:extLst>
          </p:cNvPr>
          <p:cNvSpPr txBox="1">
            <a:spLocks noChangeArrowheads="1"/>
          </p:cNvSpPr>
          <p:nvPr/>
        </p:nvSpPr>
        <p:spPr bwMode="auto">
          <a:xfrm>
            <a:off x="285273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8473" name="Text Box 25">
            <a:extLst>
              <a:ext uri="{FF2B5EF4-FFF2-40B4-BE49-F238E27FC236}">
                <a16:creationId xmlns:a16="http://schemas.microsoft.com/office/drawing/2014/main" xmlns="" id="{BEEFE196-C2EF-43D7-A811-CA6FE05DBC01}"/>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8474" name="Line 26">
            <a:extLst>
              <a:ext uri="{FF2B5EF4-FFF2-40B4-BE49-F238E27FC236}">
                <a16:creationId xmlns:a16="http://schemas.microsoft.com/office/drawing/2014/main" xmlns="" id="{A06BA6B6-AA8B-4042-B87C-CFC2EF79370C}"/>
              </a:ext>
            </a:extLst>
          </p:cNvPr>
          <p:cNvSpPr>
            <a:spLocks noChangeShapeType="1"/>
          </p:cNvSpPr>
          <p:nvPr/>
        </p:nvSpPr>
        <p:spPr bwMode="auto">
          <a:xfrm flipV="1">
            <a:off x="2435225" y="458152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75" name="Text Box 27">
            <a:extLst>
              <a:ext uri="{FF2B5EF4-FFF2-40B4-BE49-F238E27FC236}">
                <a16:creationId xmlns:a16="http://schemas.microsoft.com/office/drawing/2014/main" xmlns="" id="{0F47B711-7390-4E20-8A22-677D1BD0E468}"/>
              </a:ext>
            </a:extLst>
          </p:cNvPr>
          <p:cNvSpPr txBox="1">
            <a:spLocks noChangeArrowheads="1"/>
          </p:cNvSpPr>
          <p:nvPr/>
        </p:nvSpPr>
        <p:spPr bwMode="auto">
          <a:xfrm>
            <a:off x="2333625" y="496252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8476" name="Text Box 28">
            <a:extLst>
              <a:ext uri="{FF2B5EF4-FFF2-40B4-BE49-F238E27FC236}">
                <a16:creationId xmlns:a16="http://schemas.microsoft.com/office/drawing/2014/main" xmlns="" id="{108E6971-AD9F-4940-B323-261BD45A99FF}"/>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rgbClr val="0033CC"/>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8" name="Rectangle 27">
            <a:extLst>
              <a:ext uri="{FF2B5EF4-FFF2-40B4-BE49-F238E27FC236}">
                <a16:creationId xmlns:a16="http://schemas.microsoft.com/office/drawing/2014/main" xmlns="" id="{987CF019-2DEB-472B-B922-ABB7885106AD}"/>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8475"/>
                                        </p:tgtEl>
                                        <p:attrNameLst>
                                          <p:attrName>style.visibility</p:attrName>
                                        </p:attrNameLst>
                                      </p:cBhvr>
                                      <p:to>
                                        <p:strVal val="visible"/>
                                      </p:to>
                                    </p:set>
                                    <p:animEffect transition="in" filter="dissolve">
                                      <p:cBhvr>
                                        <p:cTn id="7" dur="500"/>
                                        <p:tgtEl>
                                          <p:spTgt spid="488475"/>
                                        </p:tgtEl>
                                      </p:cBhvr>
                                    </p:animEffect>
                                  </p:childTnLst>
                                </p:cTn>
                              </p:par>
                              <p:par>
                                <p:cTn id="8" presetID="9" presetClass="entr" presetSubtype="0" fill="hold" nodeType="withEffect">
                                  <p:stCondLst>
                                    <p:cond delay="0"/>
                                  </p:stCondLst>
                                  <p:childTnLst>
                                    <p:set>
                                      <p:cBhvr>
                                        <p:cTn id="9" dur="1" fill="hold">
                                          <p:stCondLst>
                                            <p:cond delay="0"/>
                                          </p:stCondLst>
                                        </p:cTn>
                                        <p:tgtEl>
                                          <p:spTgt spid="488474"/>
                                        </p:tgtEl>
                                        <p:attrNameLst>
                                          <p:attrName>style.visibility</p:attrName>
                                        </p:attrNameLst>
                                      </p:cBhvr>
                                      <p:to>
                                        <p:strVal val="visible"/>
                                      </p:to>
                                    </p:set>
                                    <p:animEffect transition="in" filter="dissolve">
                                      <p:cBhvr>
                                        <p:cTn id="10" dur="500"/>
                                        <p:tgtEl>
                                          <p:spTgt spid="488474"/>
                                        </p:tgtEl>
                                      </p:cBhvr>
                                    </p:animEffect>
                                  </p:childTnLst>
                                </p:cTn>
                              </p:par>
                              <p:par>
                                <p:cTn id="11" presetID="9" presetClass="exit" presetSubtype="0" fill="hold" nodeType="withEffect">
                                  <p:stCondLst>
                                    <p:cond delay="0"/>
                                  </p:stCondLst>
                                  <p:childTnLst>
                                    <p:animEffect transition="out" filter="dissolve">
                                      <p:cBhvr>
                                        <p:cTn id="12" dur="500"/>
                                        <p:tgtEl>
                                          <p:spTgt spid="488471"/>
                                        </p:tgtEl>
                                      </p:cBhvr>
                                    </p:animEffect>
                                    <p:set>
                                      <p:cBhvr>
                                        <p:cTn id="13" dur="1" fill="hold">
                                          <p:stCondLst>
                                            <p:cond delay="499"/>
                                          </p:stCondLst>
                                        </p:cTn>
                                        <p:tgtEl>
                                          <p:spTgt spid="488471"/>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488472"/>
                                        </p:tgtEl>
                                      </p:cBhvr>
                                    </p:animEffect>
                                    <p:set>
                                      <p:cBhvr>
                                        <p:cTn id="16" dur="1" fill="hold">
                                          <p:stCondLst>
                                            <p:cond delay="499"/>
                                          </p:stCondLst>
                                        </p:cTn>
                                        <p:tgtEl>
                                          <p:spTgt spid="4884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72" grpId="0"/>
      <p:bldP spid="488475"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Slide3</Template>
  <TotalTime>1</TotalTime>
  <Words>12160</Words>
  <Application>Microsoft Office PowerPoint</Application>
  <PresentationFormat>On-screen Show (4:3)</PresentationFormat>
  <Paragraphs>3404</Paragraphs>
  <Slides>147</Slides>
  <Notes>147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147</vt:i4>
      </vt:variant>
    </vt:vector>
  </HeadingPairs>
  <TitlesOfParts>
    <vt:vector size="151" baseType="lpstr">
      <vt:lpstr>Arial</vt:lpstr>
      <vt:lpstr>Tahoma</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cp:revision>
  <dcterms:created xsi:type="dcterms:W3CDTF">2022-04-29T09:37:08Z</dcterms:created>
  <dcterms:modified xsi:type="dcterms:W3CDTF">2022-04-29T09:39:00Z</dcterms:modified>
</cp:coreProperties>
</file>