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843F3-027B-452C-A96C-1AA0CB5BC82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29BD6-05B3-469C-ACB0-0E992E60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F7A5-5F63-4EA3-8E94-DEDD54BE804E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19E229D-FB2F-4A3A-A14E-89C4F540BEA7}"/>
              </a:ext>
            </a:extLst>
          </p:cNvPr>
          <p:cNvSpPr/>
          <p:nvPr userDrawn="1"/>
        </p:nvSpPr>
        <p:spPr>
          <a:xfrm>
            <a:off x="2495549" y="138112"/>
            <a:ext cx="6400800" cy="6400800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228600">
              <a:schemeClr val="bg2">
                <a:lumMod val="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3CD8-4495-41C1-8C11-2B92AA53CA3F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936-1533-4591-A350-540DC95F46E1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C66E-FA22-4C55-B973-1FF22B0783D3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6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A264-6778-4F4F-966A-DC1564F158FE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6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D721-AA38-4AE7-8F23-F2DA49F4AAB5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2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764E-E741-4B97-87F1-C4B9253C2DD6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F753-0BED-48CC-A7ED-90269EDA96CF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6416-C3AE-4996-9E09-E49C60AF7E59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1832-E946-45B3-9680-8045B326E5C2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5D8-059C-4BEB-9AB0-100662DFB86F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0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8635-7967-4261-8758-C15415CD158F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AC0-99EE-4A23-A5A7-9A3849574F71}" type="datetime1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3976-8825-4800-84CD-1B8D4706C63A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5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0A7D-F86B-48BD-8042-EEF253E84D9A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9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EFFD-E3FE-4DE3-8589-F030F3B6F55B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4CAE-E645-4C02-88D7-D57A03CF477B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Consultadd BA training_Viji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2DB9EC-0717-4393-B595-0C57D64AEA10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Consultadd BA training_Viji Vijayan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AA0676-6F37-4848-B2B5-DEFF58B7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5129A1-5CC1-461A-84DD-8254952B1C75}"/>
              </a:ext>
            </a:extLst>
          </p:cNvPr>
          <p:cNvSpPr txBox="1"/>
          <p:nvPr/>
        </p:nvSpPr>
        <p:spPr>
          <a:xfrm rot="10800000" flipV="1">
            <a:off x="3779042" y="221248"/>
            <a:ext cx="44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TCaiyun" panose="020B0503020204020204" pitchFamily="2" charset="-122"/>
                <a:ea typeface="STCaiyun" panose="020B0503020204020204" pitchFamily="2" charset="-122"/>
              </a:rPr>
              <a:t>GRAY BOX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CB51-3A92-4BC0-931A-271D04A5C5B3}"/>
              </a:ext>
            </a:extLst>
          </p:cNvPr>
          <p:cNvSpPr txBox="1"/>
          <p:nvPr/>
        </p:nvSpPr>
        <p:spPr>
          <a:xfrm rot="10800000" flipV="1">
            <a:off x="4761308" y="910590"/>
            <a:ext cx="167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STCaiyun" panose="020B0503020204020204" pitchFamily="2" charset="-122"/>
                <a:cs typeface="Times New Roman" panose="02020603050405020304" pitchFamily="18" charset="0"/>
              </a:rPr>
              <a:t>What?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50DD9-656A-4861-82E4-605D74F2BAB8}"/>
              </a:ext>
            </a:extLst>
          </p:cNvPr>
          <p:cNvSpPr txBox="1"/>
          <p:nvPr/>
        </p:nvSpPr>
        <p:spPr>
          <a:xfrm rot="10800000" flipV="1">
            <a:off x="4495799" y="3488885"/>
            <a:ext cx="2447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STCaiyun" panose="020B0503020204020204" pitchFamily="2" charset="-122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1BCB8-822F-44E0-AD19-27E44AC99B8D}"/>
              </a:ext>
            </a:extLst>
          </p:cNvPr>
          <p:cNvSpPr/>
          <p:nvPr/>
        </p:nvSpPr>
        <p:spPr>
          <a:xfrm>
            <a:off x="170259" y="1891788"/>
            <a:ext cx="11851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Grey box testing is a hybrid of black box and white box testing. It offers the advantage of understanding the front-end, while also understanding some of the internal workings.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rey box testing provides an excellent way to conduct  functional testing at a high level, but it should be combined with more extensive, deeper, white box testing to ensure quality and completion.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55EF31-6B73-47F9-B960-C926F2824860}"/>
              </a:ext>
            </a:extLst>
          </p:cNvPr>
          <p:cNvSpPr/>
          <p:nvPr/>
        </p:nvSpPr>
        <p:spPr>
          <a:xfrm>
            <a:off x="170259" y="4331769"/>
            <a:ext cx="11478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tester checks that the HTML is written properly, pointing to the correct URL with the correct syntax.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tester clicks the hyperlink and ensures their browser directs them to the expected URL.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 Box Testing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tester clicks the hyperlink, checks that the HTML is coded properly, and verifies their browser directs them to the expected URL.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05ABD24-20B1-4174-97ED-DE7C3049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7559" y="6492875"/>
            <a:ext cx="6672887" cy="365125"/>
          </a:xfrm>
        </p:spPr>
        <p:txBody>
          <a:bodyPr/>
          <a:lstStyle/>
          <a:p>
            <a:pPr algn="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Consultadd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training_Viji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Vijayan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4/4/2019</a:t>
            </a:r>
          </a:p>
        </p:txBody>
      </p:sp>
    </p:spTree>
    <p:extLst>
      <p:ext uri="{BB962C8B-B14F-4D97-AF65-F5344CB8AC3E}">
        <p14:creationId xmlns:p14="http://schemas.microsoft.com/office/powerpoint/2010/main" val="35787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38F00-0639-4B37-BFFE-95FF53DEFE36}"/>
              </a:ext>
            </a:extLst>
          </p:cNvPr>
          <p:cNvSpPr txBox="1"/>
          <p:nvPr/>
        </p:nvSpPr>
        <p:spPr>
          <a:xfrm rot="10800000" flipV="1">
            <a:off x="5057775" y="4554"/>
            <a:ext cx="167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STCaiyun" panose="020B0503020204020204" pitchFamily="2" charset="-122"/>
                <a:cs typeface="Times New Roman" panose="02020603050405020304" pitchFamily="18" charset="0"/>
              </a:rPr>
              <a:t>Why?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85D78-4108-4D43-8BC0-A3FECE893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3"/>
          <a:stretch/>
        </p:blipFill>
        <p:spPr>
          <a:xfrm>
            <a:off x="306070" y="1002886"/>
            <a:ext cx="2160905" cy="129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477C6-71F5-4D23-82BE-B1A47F60219C}"/>
              </a:ext>
            </a:extLst>
          </p:cNvPr>
          <p:cNvSpPr txBox="1"/>
          <p:nvPr/>
        </p:nvSpPr>
        <p:spPr>
          <a:xfrm rot="10800000" flipV="1">
            <a:off x="2466975" y="1005655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rovides combined benefits of both black box testing and white box testing both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STCaiyun" panose="020B0503020204020204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70C9A-E7F1-42E6-8379-414BF96DA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30" y="1328820"/>
            <a:ext cx="3162300" cy="1195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729C1-FCF0-4B51-847B-6B77990C43A7}"/>
              </a:ext>
            </a:extLst>
          </p:cNvPr>
          <p:cNvSpPr txBox="1"/>
          <p:nvPr/>
        </p:nvSpPr>
        <p:spPr>
          <a:xfrm rot="10800000" flipV="1">
            <a:off x="3733800" y="2156708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input of developers as well as testers and improves overall product quality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STCaiyun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A4147-19A1-4ACC-82CA-02675B0C7BCB}"/>
              </a:ext>
            </a:extLst>
          </p:cNvPr>
          <p:cNvSpPr txBox="1"/>
          <p:nvPr/>
        </p:nvSpPr>
        <p:spPr>
          <a:xfrm rot="10800000" flipV="1">
            <a:off x="3429596" y="3142324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educes the overhead of long process of testing functional and non-functional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43861-F92B-49AE-A38A-92E2A2EBAAC2}"/>
              </a:ext>
            </a:extLst>
          </p:cNvPr>
          <p:cNvSpPr txBox="1"/>
          <p:nvPr/>
        </p:nvSpPr>
        <p:spPr>
          <a:xfrm rot="10800000" flipV="1">
            <a:off x="4114204" y="4293377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ives enough free time for a developer to fix defects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36D89-927A-49AC-9988-E52380419858}"/>
              </a:ext>
            </a:extLst>
          </p:cNvPr>
          <p:cNvSpPr txBox="1"/>
          <p:nvPr/>
        </p:nvSpPr>
        <p:spPr>
          <a:xfrm rot="10800000" flipV="1">
            <a:off x="2919413" y="5395783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is done from the user point of view rather than a designer point of view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STCaiyun" panose="020B0503020204020204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3CC819-70BE-4EC7-9A2A-EF6BAEEDF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" y="2757161"/>
            <a:ext cx="3255048" cy="1381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FAAD78-B854-4F81-8800-7AD71C884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73" y="3788655"/>
            <a:ext cx="2761652" cy="17014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50DB7F-87C3-4380-955A-7DE807D3C8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"/>
          <a:stretch/>
        </p:blipFill>
        <p:spPr>
          <a:xfrm>
            <a:off x="168145" y="5033592"/>
            <a:ext cx="2761652" cy="1350088"/>
          </a:xfrm>
          <a:prstGeom prst="rect">
            <a:avLst/>
          </a:prstGeom>
        </p:spPr>
      </p:pic>
      <p:sp>
        <p:nvSpPr>
          <p:cNvPr id="21" name="Footer Placeholder 17">
            <a:extLst>
              <a:ext uri="{FF2B5EF4-FFF2-40B4-BE49-F238E27FC236}">
                <a16:creationId xmlns:a16="http://schemas.microsoft.com/office/drawing/2014/main" id="{D9381EF1-EA9A-497C-A075-8E3FFED83858}"/>
              </a:ext>
            </a:extLst>
          </p:cNvPr>
          <p:cNvSpPr txBox="1">
            <a:spLocks/>
          </p:cNvSpPr>
          <p:nvPr/>
        </p:nvSpPr>
        <p:spPr>
          <a:xfrm>
            <a:off x="5237559" y="64928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Consultadd BA training_Viji Vijayan</a:t>
            </a:r>
          </a:p>
          <a:p>
            <a:pPr algn="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4/4/2019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3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DD1BF213-C462-41EE-9AA2-0008E0A834BA}"/>
              </a:ext>
            </a:extLst>
          </p:cNvPr>
          <p:cNvSpPr txBox="1">
            <a:spLocks/>
          </p:cNvSpPr>
          <p:nvPr/>
        </p:nvSpPr>
        <p:spPr>
          <a:xfrm rot="10800000" flipV="1">
            <a:off x="3438525" y="418217"/>
            <a:ext cx="4381500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STCaiyun" panose="020B0503020204020204" pitchFamily="2" charset="-122"/>
                <a:cs typeface="Times New Roman" panose="02020603050405020304" pitchFamily="18" charset="0"/>
              </a:rPr>
              <a:t>Types of techniques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BED8971-FE03-47ED-9AF2-61DF4DAED2C8}"/>
              </a:ext>
            </a:extLst>
          </p:cNvPr>
          <p:cNvSpPr txBox="1">
            <a:spLocks/>
          </p:cNvSpPr>
          <p:nvPr/>
        </p:nvSpPr>
        <p:spPr>
          <a:xfrm>
            <a:off x="2618750" y="1897921"/>
            <a:ext cx="4906000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testing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testing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 array testing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</a:p>
        </p:txBody>
      </p:sp>
      <p:sp>
        <p:nvSpPr>
          <p:cNvPr id="17" name="Footer Placeholder 17">
            <a:extLst>
              <a:ext uri="{FF2B5EF4-FFF2-40B4-BE49-F238E27FC236}">
                <a16:creationId xmlns:a16="http://schemas.microsoft.com/office/drawing/2014/main" id="{C2D17C2F-9A4F-48D4-9D43-E372AEFC2A4C}"/>
              </a:ext>
            </a:extLst>
          </p:cNvPr>
          <p:cNvSpPr txBox="1">
            <a:spLocks/>
          </p:cNvSpPr>
          <p:nvPr/>
        </p:nvSpPr>
        <p:spPr>
          <a:xfrm>
            <a:off x="5237559" y="64928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Consultadd BA training_Viji Vijayan</a:t>
            </a:r>
          </a:p>
          <a:p>
            <a:pPr algn="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4/4/2019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879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217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STCaiyun</vt:lpstr>
      <vt:lpstr>Arial</vt:lpstr>
      <vt:lpstr>Calibri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Viji Sree</dc:creator>
  <cp:lastModifiedBy>Viji Sree</cp:lastModifiedBy>
  <cp:revision>12</cp:revision>
  <dcterms:created xsi:type="dcterms:W3CDTF">2019-04-04T13:51:47Z</dcterms:created>
  <dcterms:modified xsi:type="dcterms:W3CDTF">2019-04-04T18:20:41Z</dcterms:modified>
</cp:coreProperties>
</file>