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1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Public Sans" panose="020B0604020202020204" charset="0"/>
      <p:regular r:id="rId15"/>
      <p:bold r:id="rId16"/>
      <p:italic r:id="rId17"/>
      <p:boldItalic r:id="rId18"/>
    </p:embeddedFont>
    <p:embeddedFont>
      <p:font typeface="RMKPBC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idharshini/Profol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976C-07B0-385E-ADD4-4F14CA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339502"/>
            <a:ext cx="2250118" cy="738664"/>
          </a:xfrm>
        </p:spPr>
        <p:txBody>
          <a:bodyPr/>
          <a:lstStyle/>
          <a:p>
            <a:pPr algn="l"/>
            <a:r>
              <a:rPr lang="en-IN" sz="2400" b="1" dirty="0"/>
              <a:t>Portfolio </a:t>
            </a:r>
            <a:br>
              <a:rPr lang="en-IN" sz="2400" b="1" dirty="0"/>
            </a:br>
            <a:r>
              <a:rPr lang="en-IN" sz="2400" b="1" dirty="0"/>
              <a:t>Name : </a:t>
            </a:r>
            <a:r>
              <a:rPr lang="en-IN" sz="2400" b="1" dirty="0" err="1"/>
              <a:t>Protfolio</a:t>
            </a:r>
            <a:r>
              <a:rPr lang="en-IN" sz="24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10C0-C874-7B45-44E6-F9A2EEF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4842406" cy="1692771"/>
          </a:xfrm>
        </p:spPr>
        <p:txBody>
          <a:bodyPr/>
          <a:lstStyle/>
          <a:p>
            <a:r>
              <a:rPr lang="en-IN" sz="2000" b="1" dirty="0"/>
              <a:t>Team Members: </a:t>
            </a:r>
          </a:p>
          <a:p>
            <a:r>
              <a:rPr lang="en-IN" b="1" dirty="0"/>
              <a:t>                         </a:t>
            </a:r>
          </a:p>
          <a:p>
            <a:pPr algn="l"/>
            <a:r>
              <a:rPr lang="en-IN" b="1" dirty="0"/>
              <a:t>                             </a:t>
            </a:r>
            <a:r>
              <a:rPr lang="en-IN" dirty="0"/>
              <a:t>1. Harini SK(111420205013)</a:t>
            </a:r>
          </a:p>
          <a:p>
            <a:pPr algn="l"/>
            <a:r>
              <a:rPr lang="en-IN" dirty="0"/>
              <a:t>                             2. Vijayalakshmi A(111420205301)</a:t>
            </a:r>
          </a:p>
          <a:p>
            <a:pPr algn="l"/>
            <a:r>
              <a:rPr lang="en-IN" dirty="0"/>
              <a:t>                             3. Ramya VB(111420205035)</a:t>
            </a:r>
          </a:p>
          <a:p>
            <a:pPr algn="l"/>
            <a:r>
              <a:rPr lang="en-IN" dirty="0"/>
              <a:t>                             4. Shobana B(111420205041</a:t>
            </a:r>
            <a:r>
              <a:rPr lang="en-IN" b="1" dirty="0"/>
              <a:t>)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C83A6-E6DB-4228-8900-9DB6E8E9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3787"/>
            <a:ext cx="352839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9A649-0DDB-6A21-097F-91FE7AD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1" y="797652"/>
            <a:ext cx="3421450" cy="344091"/>
          </a:xfrm>
        </p:spPr>
        <p:txBody>
          <a:bodyPr>
            <a:noAutofit/>
          </a:bodyPr>
          <a:lstStyle/>
          <a:p>
            <a:r>
              <a:rPr lang="en-IN" sz="1800" dirty="0" err="1"/>
              <a:t>Protfolio</a:t>
            </a:r>
            <a:r>
              <a:rPr lang="en-IN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00CC6-4DF5-A626-45DD-4414862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974" y="1130808"/>
            <a:ext cx="4932040" cy="373426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A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portfolio is a collection of work samples that showcases your skills and experience. It is a valuable tool for job seekers, freelancers, and other professionals who want to demonstrate their abilities to potential clients or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employers.A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 well-crafted portfolio can help you stand out from the competition and increase your chances of success. It can also help you to: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Attract new clients or employers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Get hired for your dream job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Increase your earning potential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Build your brand and reputation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Gain credibility and trust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Demonstrate your expertise </a:t>
            </a: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22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611560" y="123478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</a:t>
            </a:r>
            <a:r>
              <a:rPr lang="en-IN" dirty="0" err="1"/>
              <a:t>Protfolio</a:t>
            </a:r>
            <a:r>
              <a:rPr lang="en-IN" dirty="0"/>
              <a:t>”: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Introduction: </a:t>
            </a:r>
          </a:p>
          <a:p>
            <a:pPr algn="just" fontAlgn="ctr"/>
            <a:r>
              <a:rPr lang="en-IN" sz="1600" dirty="0"/>
              <a:t>                  </a:t>
            </a:r>
            <a:r>
              <a:rPr lang="en-US" dirty="0">
                <a:latin typeface="Google Sans"/>
              </a:rPr>
              <a:t>A portfolio is a collection of records that showcase your accomplishments, skills, experiences, and attributes. It can include samples of your best work, life experiences, values, and achievements. A portfolio bio and introduction should be concise and focused. You want to give your audience a glimpse of who you are and what you can offer.</a:t>
            </a:r>
          </a:p>
          <a:p>
            <a:pPr algn="just" fontAlgn="ctr"/>
            <a:endParaRPr lang="en-IN" dirty="0"/>
          </a:p>
          <a:p>
            <a:pPr algn="just" fontAlgn="ctr"/>
            <a:r>
              <a:rPr lang="en-IN" dirty="0"/>
              <a:t>2. Purpose: </a:t>
            </a:r>
          </a:p>
          <a:p>
            <a:pPr algn="just"/>
            <a:r>
              <a:rPr lang="en-IN" dirty="0"/>
              <a:t>              </a:t>
            </a:r>
            <a:r>
              <a:rPr lang="en-US" b="0" i="0" dirty="0">
                <a:effectLst/>
                <a:latin typeface="Google Sans"/>
              </a:rPr>
              <a:t>The purpose of a portfolio is to showcase your skills and experience to potential clients or employers. It is a collection of work samples that demonstrates your abilities and accomplishments. A well-crafted portfolio can help you stand out from the competition and increase your chances of success. Portfolios can be used by a variety of professionals, including: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Photographers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Web developers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Students etc..</a:t>
            </a:r>
          </a:p>
          <a:p>
            <a:pPr lvl="4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043608" y="336358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Software Requirements :                                                                                                                                                              </a:t>
            </a:r>
            <a:r>
              <a:rPr lang="en-US" dirty="0"/>
              <a:t>                             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FA486-4943-7B68-7D15-3D6BF06F6ED0}"/>
              </a:ext>
            </a:extLst>
          </p:cNvPr>
          <p:cNvSpPr txBox="1"/>
          <p:nvPr/>
        </p:nvSpPr>
        <p:spPr>
          <a:xfrm>
            <a:off x="2591780" y="2283718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Easy to navigate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Visually appealing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Up-to-date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Search function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Social media integration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Accessible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52051-7FBC-0C05-DC5C-ECF4732758EB}"/>
              </a:ext>
            </a:extLst>
          </p:cNvPr>
          <p:cNvSpPr txBox="1"/>
          <p:nvPr/>
        </p:nvSpPr>
        <p:spPr>
          <a:xfrm>
            <a:off x="2591780" y="8435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1043608" y="1851670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Functional Requirements :</a:t>
            </a:r>
          </a:p>
        </p:txBody>
      </p:sp>
    </p:spTree>
    <p:extLst>
      <p:ext uri="{BB962C8B-B14F-4D97-AF65-F5344CB8AC3E}">
        <p14:creationId xmlns:p14="http://schemas.microsoft.com/office/powerpoint/2010/main" val="308767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827584" y="4074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Non- Functional 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3B147-207F-DCE9-0C15-281F5A935E0B}"/>
              </a:ext>
            </a:extLst>
          </p:cNvPr>
          <p:cNvSpPr txBox="1"/>
          <p:nvPr/>
        </p:nvSpPr>
        <p:spPr>
          <a:xfrm>
            <a:off x="2411760" y="915566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Usability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1F1F1F"/>
                </a:solidFill>
                <a:latin typeface="Google Sans"/>
              </a:rPr>
              <a:t>Accessbility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Localization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portability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Maintainability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86472"/>
            <a:ext cx="3096344" cy="188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AC91-2EF9-FDB5-9336-51317FE22B08}"/>
              </a:ext>
            </a:extLst>
          </p:cNvPr>
          <p:cNvSpPr txBox="1"/>
          <p:nvPr/>
        </p:nvSpPr>
        <p:spPr>
          <a:xfrm>
            <a:off x="3923928" y="198856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linkClick r:id="rId3"/>
              </a:rPr>
              <a:t>https://github.com/Vijidharshini/Profolio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334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Noto Sans Symbols</vt:lpstr>
      <vt:lpstr>CFJCTS+PublicSans-Bold</vt:lpstr>
      <vt:lpstr>Wingdings</vt:lpstr>
      <vt:lpstr>Google Sans</vt:lpstr>
      <vt:lpstr>Calibri</vt:lpstr>
      <vt:lpstr>RMKPBC+PublicSans-BoldItalic</vt:lpstr>
      <vt:lpstr>Arial</vt:lpstr>
      <vt:lpstr>Public Sans</vt:lpstr>
      <vt:lpstr>Theme Office</vt:lpstr>
      <vt:lpstr>PowerPoint Presentation</vt:lpstr>
      <vt:lpstr>Portfolio  Name : Protfolio </vt:lpstr>
      <vt:lpstr>Protfolio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harini subramanian</dc:creator>
  <cp:lastModifiedBy>harini subramanian</cp:lastModifiedBy>
  <cp:revision>5</cp:revision>
  <dcterms:modified xsi:type="dcterms:W3CDTF">2023-11-04T15:04:54Z</dcterms:modified>
</cp:coreProperties>
</file>