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1" r:id="rId6"/>
    <p:sldId id="262" r:id="rId7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FJCTS+PublicSans-Bold" panose="020B0604020202020204"/>
      <p:regular r:id="rId12"/>
    </p:embeddedFont>
    <p:embeddedFont>
      <p:font typeface="Public Sans" panose="020B0604020202020204" charset="0"/>
      <p:regular r:id="rId13"/>
      <p:bold r:id="rId14"/>
      <p:italic r:id="rId15"/>
      <p:boldItalic r:id="rId16"/>
    </p:embeddedFont>
    <p:embeddedFont>
      <p:font typeface="RMKPBC+PublicSans-BoldItalic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847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0" y="225967"/>
            <a:ext cx="175260" cy="4075443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253464"/>
              <a:chOff x="129115" y="1196929"/>
              <a:chExt cx="175260" cy="2253464"/>
            </a:xfrm>
          </p:grpSpPr>
          <p:cxnSp>
            <p:nvCxnSpPr>
              <p:cNvPr id="24" name="Google Shape;24;p216"/>
              <p:cNvCxnSpPr/>
              <p:nvPr/>
            </p:nvCxnSpPr>
            <p:spPr>
              <a:xfrm>
                <a:off x="216745" y="1402852"/>
                <a:ext cx="0" cy="204754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0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in--fascinating-boba-c0759f.netlify.app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</a:t>
            </a: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IN" sz="2400" b="1" dirty="0">
              <a:solidFill>
                <a:srgbClr val="2236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7976C-07B0-385E-ADD4-4F14CA09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339502"/>
            <a:ext cx="2250118" cy="738664"/>
          </a:xfrm>
        </p:spPr>
        <p:txBody>
          <a:bodyPr/>
          <a:lstStyle/>
          <a:p>
            <a:pPr algn="l"/>
            <a:r>
              <a:rPr lang="en-IN" sz="2400" b="1" dirty="0"/>
              <a:t>Portfolio </a:t>
            </a:r>
            <a:br>
              <a:rPr lang="en-IN" sz="2400" b="1" dirty="0"/>
            </a:br>
            <a:r>
              <a:rPr lang="en-IN" sz="2400" b="1" dirty="0"/>
              <a:t>Name : Portfolio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710C0-C874-7B45-44E6-F9A2EEFA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47614"/>
            <a:ext cx="4842406" cy="1692771"/>
          </a:xfrm>
        </p:spPr>
        <p:txBody>
          <a:bodyPr/>
          <a:lstStyle/>
          <a:p>
            <a:r>
              <a:rPr lang="en-IN" sz="2000" b="1" dirty="0"/>
              <a:t>Team Members: </a:t>
            </a:r>
          </a:p>
          <a:p>
            <a:r>
              <a:rPr lang="en-IN" b="1" dirty="0"/>
              <a:t>                         </a:t>
            </a:r>
          </a:p>
          <a:p>
            <a:pPr algn="l"/>
            <a:r>
              <a:rPr lang="en-IN" b="1" dirty="0"/>
              <a:t>                             </a:t>
            </a:r>
            <a:r>
              <a:rPr lang="en-IN" dirty="0"/>
              <a:t>1. Harini SK(111420205013)</a:t>
            </a:r>
          </a:p>
          <a:p>
            <a:pPr algn="l"/>
            <a:r>
              <a:rPr lang="en-IN" dirty="0"/>
              <a:t>                             2. Vijayalakshmi A(111420205301)</a:t>
            </a:r>
          </a:p>
          <a:p>
            <a:pPr algn="l"/>
            <a:r>
              <a:rPr lang="en-IN" dirty="0"/>
              <a:t>                             3. Ramya VB(111420205035)</a:t>
            </a:r>
          </a:p>
          <a:p>
            <a:pPr algn="l"/>
            <a:r>
              <a:rPr lang="en-IN" dirty="0"/>
              <a:t>                             4. Shobana B(111420205041</a:t>
            </a:r>
            <a:r>
              <a:rPr lang="en-IN" b="1" dirty="0"/>
              <a:t>)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9C83A6-E6DB-4228-8900-9DB6E8E94E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93787"/>
            <a:ext cx="3528392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7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9A649-0DDB-6A21-097F-91FE7AD1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1" y="797652"/>
            <a:ext cx="3421450" cy="344091"/>
          </a:xfrm>
        </p:spPr>
        <p:txBody>
          <a:bodyPr>
            <a:noAutofit/>
          </a:bodyPr>
          <a:lstStyle/>
          <a:p>
            <a:r>
              <a:rPr lang="en-IN" sz="1800" dirty="0"/>
              <a:t>Portfolio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00CC6-4DF5-A626-45DD-4414862A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130809"/>
            <a:ext cx="4464496" cy="1440942"/>
          </a:xfrm>
        </p:spPr>
        <p:txBody>
          <a:bodyPr/>
          <a:lstStyle/>
          <a:p>
            <a:pPr algn="just"/>
            <a:r>
              <a:rPr lang="en-IN" sz="1200" dirty="0"/>
              <a:t>In this Documentation , we have added steps and Detailed explanation on How to host a Website Online and Providing Accessibility to access everywhere .</a:t>
            </a:r>
          </a:p>
        </p:txBody>
      </p:sp>
    </p:spTree>
    <p:extLst>
      <p:ext uri="{BB962C8B-B14F-4D97-AF65-F5344CB8AC3E}">
        <p14:creationId xmlns:p14="http://schemas.microsoft.com/office/powerpoint/2010/main" val="387223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80BF7-C7CD-92F1-894F-0B1C4417B9DA}"/>
              </a:ext>
            </a:extLst>
          </p:cNvPr>
          <p:cNvSpPr txBox="1"/>
          <p:nvPr/>
        </p:nvSpPr>
        <p:spPr>
          <a:xfrm>
            <a:off x="467544" y="339502"/>
            <a:ext cx="842493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/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INTR</a:t>
            </a:r>
            <a:r>
              <a:rPr lang="en-US" b="1" dirty="0">
                <a:solidFill>
                  <a:srgbClr val="1F1F1F"/>
                </a:solidFill>
                <a:latin typeface="Google Sans"/>
              </a:rPr>
              <a:t>ODUCTION: </a:t>
            </a: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used netlify hosting Service to host our portfolio webpage . </a:t>
            </a:r>
            <a:r>
              <a:rPr lang="en-US" sz="1600" dirty="0">
                <a:solidFill>
                  <a:srgbClr val="1F1F1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Steps to host website in netlify are : </a:t>
            </a:r>
          </a:p>
          <a:p>
            <a:pPr marL="742950" lvl="1" indent="-285750" algn="just" fontAlgn="ctr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, Log in with Netlify using </a:t>
            </a:r>
            <a:r>
              <a:rPr lang="en-US" sz="1600" b="0" i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1F1F1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Google account . </a:t>
            </a:r>
          </a:p>
          <a:p>
            <a:pPr marL="742950" lvl="1" indent="-285750" algn="just" fontAlgn="ctr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Logged in netlify, </a:t>
            </a:r>
            <a:r>
              <a:rPr lang="en-US" sz="1600" dirty="0">
                <a:solidFill>
                  <a:srgbClr val="1F1F1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hosting the website in netlify. We must have to push our code in respective Repository. </a:t>
            </a:r>
          </a:p>
          <a:p>
            <a:pPr marL="742950" lvl="1" indent="-285750" algn="just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1F1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the code is pushed , started hosting netlify website we cannot make any changes . </a:t>
            </a:r>
          </a:p>
          <a:p>
            <a:pPr marL="742950" lvl="1" indent="-285750" algn="just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1F1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 click on </a:t>
            </a:r>
            <a:r>
              <a:rPr lang="en-US" sz="1600" dirty="0">
                <a:solidFill>
                  <a:srgbClr val="1F1F1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new Site, then Select from importing from existing Project . </a:t>
            </a:r>
          </a:p>
          <a:p>
            <a:pPr marL="742950" lvl="1" indent="-285750" algn="just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1F1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authorized with netlify and select all Repository and click install </a:t>
            </a:r>
          </a:p>
          <a:p>
            <a:pPr marL="742950" lvl="1" indent="-285750" algn="just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1F1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above steps are done , select the repository and start deploy the page </a:t>
            </a:r>
          </a:p>
          <a:p>
            <a:pPr marL="742950" lvl="1" indent="-285750" algn="just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1F1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completion on building all the steps then click on open Production Deploy to view the page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C98FF-D678-62BA-C4D6-3A64D39A1043}"/>
              </a:ext>
            </a:extLst>
          </p:cNvPr>
          <p:cNvSpPr txBox="1"/>
          <p:nvPr/>
        </p:nvSpPr>
        <p:spPr>
          <a:xfrm>
            <a:off x="539552" y="3417268"/>
            <a:ext cx="8496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oogle Sans"/>
                <a:cs typeface="Arial" panose="020B0604020202020204" pitchFamily="34" charset="0"/>
              </a:rPr>
              <a:t>Summary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create netlify account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react app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the website</a:t>
            </a:r>
          </a:p>
        </p:txBody>
      </p:sp>
    </p:spTree>
    <p:extLst>
      <p:ext uri="{BB962C8B-B14F-4D97-AF65-F5344CB8AC3E}">
        <p14:creationId xmlns:p14="http://schemas.microsoft.com/office/powerpoint/2010/main" val="391016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3928" y="2186472"/>
            <a:ext cx="3096344" cy="188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BD8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EAC91-2EF9-FDB5-9336-51317FE22B08}"/>
              </a:ext>
            </a:extLst>
          </p:cNvPr>
          <p:cNvSpPr txBox="1"/>
          <p:nvPr/>
        </p:nvSpPr>
        <p:spPr>
          <a:xfrm>
            <a:off x="3923928" y="218647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Live </a:t>
            </a:r>
            <a:r>
              <a:rPr lang="en-IN" sz="2000" dirty="0">
                <a:hlinkClick r:id="rId3"/>
              </a:rPr>
              <a:t>Website</a:t>
            </a:r>
            <a:r>
              <a:rPr lang="en-IN" sz="2000" dirty="0"/>
              <a:t> Click here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222</Words>
  <Application>Microsoft Office PowerPoint</Application>
  <PresentationFormat>On-screen Show (16:9)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Google Sans</vt:lpstr>
      <vt:lpstr>RMKPBC+PublicSans-BoldItalic</vt:lpstr>
      <vt:lpstr>Public Sans</vt:lpstr>
      <vt:lpstr>Noto Sans Symbols</vt:lpstr>
      <vt:lpstr>Calibri</vt:lpstr>
      <vt:lpstr>CFJCTS+PublicSans-Bold</vt:lpstr>
      <vt:lpstr>Arial</vt:lpstr>
      <vt:lpstr>Theme Office</vt:lpstr>
      <vt:lpstr>PowerPoint Presentation</vt:lpstr>
      <vt:lpstr>Portfolio  Name : Portfolio </vt:lpstr>
      <vt:lpstr>Portfolio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harini subramanian</dc:creator>
  <cp:lastModifiedBy>harini subramanian</cp:lastModifiedBy>
  <cp:revision>9</cp:revision>
  <dcterms:modified xsi:type="dcterms:W3CDTF">2023-11-10T14:14:39Z</dcterms:modified>
</cp:coreProperties>
</file>