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4e3b920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84e3b920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e3b9206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84e3b9206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e3b9206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84e3b9206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github.com/VijitSai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descr="Red_Hat_logo_icon_20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28859" t="28112" r="31801" b="28186"/>
          <a:stretch/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716782" y="273856"/>
            <a:ext cx="48501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70213" y="1268050"/>
            <a:ext cx="8404200" cy="33537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Me :</a:t>
            </a:r>
            <a:endParaRPr sz="28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Name    :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VIJIT SAI T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   College : 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JNTU, Hyderabad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Github 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100" dirty="0" smtClean="0">
                <a:hlinkClick r:id="rId5"/>
              </a:rPr>
              <a:t>https://github.com/VijitSai 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68359" y="1295073"/>
            <a:ext cx="1702677" cy="201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descr="Red_Hat_logo_icon_20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28859" t="28112" r="31801" b="28186"/>
          <a:stretch/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252870" y="273856"/>
            <a:ext cx="48501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My learning : </a:t>
            </a:r>
            <a:r>
              <a:rPr lang="en" sz="30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Week1</a:t>
            </a:r>
            <a:endParaRPr sz="3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30621" y="987972"/>
            <a:ext cx="7784022" cy="188076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/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ACHIEVEMENTS : </a:t>
            </a:r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Thanks to Deepak sir, he gave us an overview about a   	  	         project must be handled and what it must have(i.e,                       		        </a:t>
            </a:r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SCQ</a:t>
            </a:r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and also learnt about User Stories</a:t>
            </a:r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/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         Learnt that in a project Customer satisfaction is most  	                         important. </a:t>
            </a:r>
          </a:p>
          <a:p>
            <a:pPr lvl="0"/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         Importance of Scrum planning.</a:t>
            </a:r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              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              	</a:t>
            </a:r>
            <a:endParaRPr lang="en" sz="20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28651" y="3076449"/>
            <a:ext cx="7691400" cy="178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LEARNING :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Overview of 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Linux, Difference between Open Source and 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	            Closed 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Source 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Linux, How to install an operating system, 	 	            File 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Hierarchy and basic 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inux commands.</a:t>
            </a:r>
            <a:endParaRPr lang="en-US" sz="18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            Learnt  about the basics of Python language and the  	  	            importance of this language.</a:t>
            </a:r>
            <a:endParaRPr lang="en-US" sz="18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US" sz="20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841500" y="233300"/>
            <a:ext cx="1265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3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descr="Red_Hat_logo_icon_20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l="28859" t="28112" r="31801" b="28186"/>
          <a:stretch/>
        </p:blipFill>
        <p:spPr>
          <a:xfrm>
            <a:off x="537210" y="142399"/>
            <a:ext cx="728700" cy="480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452600" y="451198"/>
            <a:ext cx="7691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 smtClean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&lt;Interior Design Using VR Gear&gt; </a:t>
            </a:r>
            <a:endParaRPr sz="2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97118" y="1141403"/>
            <a:ext cx="7691400" cy="181200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SCQ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Situation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Interior designing, nowadays is considered very important. </a:t>
            </a:r>
            <a:r>
              <a:rPr lang="en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old traditional way is to visit store. But can it be done using VR tech?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Challenge -  Time saving, Virtual, Can be manipulated easily,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Questions – Multiple Design options, How can I provide alternate sources  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28650" y="3076450"/>
            <a:ext cx="7691400" cy="178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Stories</a:t>
            </a: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rgbClr val="172B4D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As a user I expect better results at least time and cost possible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As a developer I expect customers to get attracted as it cuts down the planning time and it can be done at the customer’s home itself. 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158</Words>
  <PresentationFormat>On-screen Show (16:9)</PresentationFormat>
  <Paragraphs>28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Simple Light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 Vijit Sai</dc:creator>
  <cp:lastModifiedBy>VIJIT SAI</cp:lastModifiedBy>
  <cp:revision>43</cp:revision>
  <dcterms:modified xsi:type="dcterms:W3CDTF">2020-05-11T04:31:37Z</dcterms:modified>
</cp:coreProperties>
</file>