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75" r:id="rId2"/>
    <p:sldId id="257" r:id="rId3"/>
    <p:sldId id="269" r:id="rId4"/>
    <p:sldId id="477" r:id="rId5"/>
    <p:sldId id="478" r:id="rId6"/>
    <p:sldId id="479" r:id="rId7"/>
    <p:sldId id="483" r:id="rId8"/>
    <p:sldId id="480" r:id="rId9"/>
    <p:sldId id="485" r:id="rId10"/>
    <p:sldId id="486" r:id="rId11"/>
    <p:sldId id="484" r:id="rId12"/>
    <p:sldId id="476" r:id="rId13"/>
    <p:sldId id="482" r:id="rId14"/>
    <p:sldId id="270" r:id="rId15"/>
    <p:sldId id="265" r:id="rId16"/>
    <p:sldId id="266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</a:t>
            </a:r>
            <a:r>
              <a:rPr lang="en-I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Fraud Detection: Securing Banking Transactions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212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3606"/>
              </p:ext>
            </p:extLst>
          </p:nvPr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Vijita Narayan Nayak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52DEC-17A9-8912-857F-51AADD33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0C12F-9830-52E3-FF38-8B17DD7FA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5" y="339767"/>
            <a:ext cx="1115533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301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7C9237-273A-E6F8-ED4A-13FD4C13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D6FFA-422D-D0DF-5F1B-57E707F79F4F}"/>
              </a:ext>
            </a:extLst>
          </p:cNvPr>
          <p:cNvSpPr txBox="1"/>
          <p:nvPr/>
        </p:nvSpPr>
        <p:spPr>
          <a:xfrm>
            <a:off x="564776" y="439271"/>
            <a:ext cx="987014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&amp; 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predefined fraud rules (high-value transactions, unusual login locations).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user behavioral analytics to detect deviations from normal spending patterns.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Strengthens fraud detection by combining AI with traditional banking security measures.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false positives by considering user habits.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48701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1" y="493059"/>
            <a:ext cx="10069867" cy="510869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Development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coding, testing, and visualizing machine learning models.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Programming Language: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predominant language for implementing machine learning models and data analysis in fraud detection systems..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Frameworks &amp; Libraries: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manipulation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numerical computations.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--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simple and efficient tools for predictive data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building and training deep learning models.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Additional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Matplotlib/Seaborn: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static, animated, and interactive visualizations.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20E5-A430-A5E8-DF66-B1543860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7011-09E8-A4AE-EFE3-14FD75B5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https://github.com/VijitaNayak/AI-Driven-Fraud-Detection-Banking-Transaction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5FA0D-7004-83AC-897F-86C7CF9C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8406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5FF04-9629-444D-A257-905C86BD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21" y="762138"/>
            <a:ext cx="8088604" cy="43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81318" y="23786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204A7-5A83-8729-372C-FD7C45D04A18}"/>
              </a:ext>
            </a:extLst>
          </p:cNvPr>
          <p:cNvSpPr txBox="1"/>
          <p:nvPr/>
        </p:nvSpPr>
        <p:spPr>
          <a:xfrm>
            <a:off x="267854" y="849745"/>
            <a:ext cx="11406909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S. Islam and N. Rahman, "AI-Driven Fraud Detections in Financial Institutions: A Comprehensive Study,"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Science and Technology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,vol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7, no.   1, pp. 100–112, 2025.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S. Dubey, "Artificial Intelligence in Financial Fraud Detection 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Research Thoughts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no. 4, 2022.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Kamuangu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Review on Financial Fraud Detection using AI and Machine Learning,"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Economics, Finance and Accounting Studies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1, pp. 67–77, Feb. 2024.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Dalsaniya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Patel, and P. R. Swaminarayan, "Challenges and Opportunities: Implementing RPA and AI in Fraud Detection in the Banking Sector,"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Journal of Advanced Research and Reviews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01, pp. 296–308, 2025.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Kalisetty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Pandugula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R. K.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Sondinti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Mallesham, and P. R. S. Rani, "AI-Driven Fraud Detection Systems: Enhancing Security in Card-Based Transactions Using Real-Time Analytics,"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Electrical Systems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20, no. 11s, 2024.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961656" y="26567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1312" y="866896"/>
            <a:ext cx="104683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Rising Fraud Threat:</a:t>
            </a:r>
            <a:r>
              <a:rPr lang="en-US" sz="2400" dirty="0"/>
              <a:t> Financial fraud in banking leads to significant monetary losses and reduced customer trust.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Limitations of Current Systems:</a:t>
            </a:r>
            <a:r>
              <a:rPr lang="en-US" sz="2400" dirty="0"/>
              <a:t> Traditional rule-based methods fail to detect evolving fraud patterns, causing false positives and undetected fraud.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solidFill>
                  <a:schemeClr val="dk1"/>
                </a:solidFill>
                <a:latin typeface="Calibri body"/>
                <a:ea typeface="Calibri" panose="020F0502020204030204" pitchFamily="34" charset="0"/>
                <a:cs typeface="Calibri" panose="020F0502020204030204" pitchFamily="34" charset="0"/>
                <a:sym typeface="Verdana"/>
              </a:rPr>
              <a:t>AI-Powered Detection </a:t>
            </a:r>
            <a:r>
              <a:rPr lang="en-US" alt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: Machine Learning models analyze transaction patterns in real time to  identify anomalies and predict fraudulent activities.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Enhanced Security &amp; Accuracy:</a:t>
            </a:r>
            <a:r>
              <a:rPr lang="en-US" sz="2400" dirty="0"/>
              <a:t> The AI-driven system improves fraud detection efficiency, minimizes false alarms, and secures banking transactions.</a:t>
            </a: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91947-DC33-18CE-43D7-2B020CA4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082" y="743968"/>
            <a:ext cx="11627224" cy="44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Brief overview of the project’s modular architecture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fraud detection system is designed using a modular architecture to ensure </a:t>
            </a: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scalability, efficiency, and flexibility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Each module is responsible for a specific function, working together to detect fraudulent transactions in real time.</a:t>
            </a:r>
            <a:endParaRPr lang="en-US" sz="13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67CE1-FF73-1CBD-A6B9-C3C1C2DF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2436171"/>
            <a:ext cx="6815706" cy="29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CF51C-B75C-4926-F804-DC19001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A2D68-E63A-C421-A29A-C2B9E9FA68E8}"/>
              </a:ext>
            </a:extLst>
          </p:cNvPr>
          <p:cNvSpPr txBox="1"/>
          <p:nvPr/>
        </p:nvSpPr>
        <p:spPr>
          <a:xfrm>
            <a:off x="736365" y="0"/>
            <a:ext cx="11224726" cy="49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Analysis and Data Preprocessing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</a:t>
            </a:r>
            <a:r>
              <a:rPr lang="en-US" sz="1400" dirty="0">
                <a:latin typeface="Times New Roman" panose="02020603050405020304" pitchFamily="18" charset="0"/>
                <a:ea typeface="Cascadia Code Light" panose="020B0609020000020004" pitchFamily="49" charset="0"/>
                <a:cs typeface="Times New Roman" panose="02020603050405020304" pitchFamily="18" charset="0"/>
              </a:rPr>
              <a:t>odel performance by reducing noise in data.</a:t>
            </a: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9B6BE-3F90-2553-E698-7D73C638B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5" y="1057835"/>
            <a:ext cx="8821481" cy="26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7558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B9E64-0B02-8373-49E0-2E8DF407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712F4-95F4-310A-A5DF-27C90F1CB5CE}"/>
              </a:ext>
            </a:extLst>
          </p:cNvPr>
          <p:cNvSpPr txBox="1"/>
          <p:nvPr/>
        </p:nvSpPr>
        <p:spPr>
          <a:xfrm>
            <a:off x="519953" y="286871"/>
            <a:ext cx="8964706" cy="20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Selection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most relevant features for fraud detection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statistical methods and ML techniques to enhance detection.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fraud detection accuracy by refining critical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CA562-DE9E-C24D-F480-C7F27F5F3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82" y="2371865"/>
            <a:ext cx="8378812" cy="269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618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D78AE-8045-17AB-91FD-08F81EB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89FF9-FA74-3F0D-6D12-214AA17DCB58}"/>
              </a:ext>
            </a:extLst>
          </p:cNvPr>
          <p:cNvSpPr txBox="1"/>
          <p:nvPr/>
        </p:nvSpPr>
        <p:spPr>
          <a:xfrm>
            <a:off x="410547" y="317242"/>
            <a:ext cx="11187404" cy="20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Fraud Detection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2D279-203C-C789-45FB-CD45388C8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9" y="889280"/>
            <a:ext cx="8662010" cy="39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4383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81003-9C71-358E-5760-1DC1AF4E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8902A-BB56-0E11-3791-DA6F8BF23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4" y="620594"/>
            <a:ext cx="10260106" cy="43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935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8127</TotalTime>
  <Words>720</Words>
  <Application>Microsoft Office PowerPoint</Application>
  <PresentationFormat>Widescreen</PresentationFormat>
  <Paragraphs>94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body</vt:lpstr>
      <vt:lpstr>Calibri Light</vt:lpstr>
      <vt:lpstr>Cambria</vt:lpstr>
      <vt:lpstr>Cascadia Code Light</vt:lpstr>
      <vt:lpstr>Tahoma</vt:lpstr>
      <vt:lpstr>Times New Roman</vt:lpstr>
      <vt:lpstr>Verdana</vt:lpstr>
      <vt:lpstr>Wingdings</vt:lpstr>
      <vt:lpstr>Office Theme</vt:lpstr>
      <vt:lpstr>MCA Final Year Project (Review II)  AI-Driven Fraud Detection: Securing Banking Transactions   </vt:lpstr>
      <vt:lpstr>Content</vt:lpstr>
      <vt:lpstr>Problem Statement</vt:lpstr>
      <vt:lpstr>Literature Review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                     GITHUB LINK</vt:lpstr>
      <vt:lpstr>Timeline of the Project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anany</cp:lastModifiedBy>
  <cp:revision>938</cp:revision>
  <cp:lastPrinted>2018-07-24T06:37:20Z</cp:lastPrinted>
  <dcterms:created xsi:type="dcterms:W3CDTF">2018-06-07T04:06:17Z</dcterms:created>
  <dcterms:modified xsi:type="dcterms:W3CDTF">2025-05-22T16:02:52Z</dcterms:modified>
</cp:coreProperties>
</file>