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75" r:id="rId2"/>
    <p:sldId id="257" r:id="rId3"/>
    <p:sldId id="269" r:id="rId4"/>
    <p:sldId id="477" r:id="rId5"/>
    <p:sldId id="478" r:id="rId6"/>
    <p:sldId id="479" r:id="rId7"/>
    <p:sldId id="480" r:id="rId8"/>
    <p:sldId id="476" r:id="rId9"/>
    <p:sldId id="482" r:id="rId10"/>
    <p:sldId id="270" r:id="rId11"/>
    <p:sldId id="265" r:id="rId12"/>
    <p:sldId id="266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93" y="322005"/>
            <a:ext cx="10515600" cy="1929189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AI-Driven Fraud Detection: Securing Banking Transactions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642187"/>
            <a:ext cx="10515600" cy="4316257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Master of Computer Applications(MCA)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Number : 212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 Prof, Department of SCSE</a:t>
            </a:r>
            <a:br>
              <a:rPr lang="en-I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93606"/>
              </p:ext>
            </p:extLst>
          </p:nvPr>
        </p:nvGraphicFramePr>
        <p:xfrm>
          <a:off x="3435224" y="2860202"/>
          <a:ext cx="5321552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Vijita Narayan Nayak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20232MCA0211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 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5FF04-9629-444D-A257-905C86BD2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21" y="762138"/>
            <a:ext cx="8088604" cy="430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681318" y="23786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204A7-5A83-8729-372C-FD7C45D04A18}"/>
              </a:ext>
            </a:extLst>
          </p:cNvPr>
          <p:cNvSpPr txBox="1"/>
          <p:nvPr/>
        </p:nvSpPr>
        <p:spPr>
          <a:xfrm>
            <a:off x="267854" y="849745"/>
            <a:ext cx="11406909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S. Islam and N. Rahman, "AI-Driven Fraud Detections in Financial Institutions: A Comprehensive Study,"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Computer Science and Technology </a:t>
            </a:r>
            <a:r>
              <a:rPr lang="en-US" sz="17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,vol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7, no.   1, pp. 100–112, 2025.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S. Dubey, "Artificial Intelligence in Financial Fraud Detection 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Research Thoughts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no. 4, 2022.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Kamuangu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Review on Financial Fraud Detection using AI and Machine Learning,"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Economics, Finance and Accounting Studies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1, pp. 67–77, Feb. 2024.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Dalsaniya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Patel, and P. R. Swaminarayan, "Challenges and Opportunities: Implementing RPA and AI in Fraud Detection in the Banking Sector,"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Journal of Advanced Research and Reviews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25, no. 01, pp. 296–308, 2025.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Kalisetty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Pandugula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R. K.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Sondinti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Mallesham, and P. R. S. Rani, "AI-Driven Fraud Detection Systems: Enhancing Security in Card-Based Transactions Using Real-Time Analytics,"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Electrical Systems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20, no. 11s, 2024.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Content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961656" y="265674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  <a:endParaRPr dirty="0">
              <a:solidFill>
                <a:srgbClr val="0070C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1312" y="866896"/>
            <a:ext cx="104683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Rising Fraud Threat:</a:t>
            </a:r>
            <a:r>
              <a:rPr lang="en-US" sz="2400" dirty="0"/>
              <a:t> Financial fraud in banking leads to significant monetary losses and reduced customer trust.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Limitations of Current Systems:</a:t>
            </a:r>
            <a:r>
              <a:rPr lang="en-US" sz="2400" dirty="0"/>
              <a:t> Traditional rule-based methods fail to detect evolving fraud patterns, causing false positives and undetected fraud.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400" b="1" dirty="0">
                <a:solidFill>
                  <a:schemeClr val="dk1"/>
                </a:solidFill>
                <a:latin typeface="Calibri body"/>
                <a:ea typeface="Calibri" panose="020F0502020204030204" pitchFamily="34" charset="0"/>
                <a:cs typeface="Calibri" panose="020F0502020204030204" pitchFamily="34" charset="0"/>
                <a:sym typeface="Verdana"/>
              </a:rPr>
              <a:t>AI-Powered Detection </a:t>
            </a:r>
            <a:r>
              <a:rPr lang="en-US" alt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: Machine Learning models analyze transaction patterns in real time to  identify anomalies and predict fraudulent activities.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/>
              <a:t>Enhanced Security &amp; Accuracy:</a:t>
            </a:r>
            <a:r>
              <a:rPr lang="en-US" sz="2400" dirty="0"/>
              <a:t> The AI-driven system improves fraud detection efficiency, minimizes false alarms, and secures banking transactions.</a:t>
            </a:r>
            <a:endParaRPr lang="en-US" alt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791947-DC33-18CE-43D7-2B020CA44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3082" y="743968"/>
            <a:ext cx="11627224" cy="44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Module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</a:t>
            </a:r>
            <a:endParaRPr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BF7F58-9372-1CA6-DEF0-1718E64B39F3}"/>
              </a:ext>
            </a:extLst>
          </p:cNvPr>
          <p:cNvSpPr txBox="1"/>
          <p:nvPr/>
        </p:nvSpPr>
        <p:spPr>
          <a:xfrm>
            <a:off x="925434" y="1005670"/>
            <a:ext cx="106679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Brief overview of the project’s modular architecture</a:t>
            </a:r>
          </a:p>
          <a:p>
            <a:pPr algn="just">
              <a:lnSpc>
                <a:spcPct val="150000"/>
              </a:lnSpc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The fraud detection system is designed using a modular architecture to ensure </a:t>
            </a:r>
            <a:r>
              <a:rPr lang="en-US" sz="1300" b="1" dirty="0">
                <a:latin typeface="Cambria" panose="02040503050406030204" pitchFamily="18" charset="0"/>
                <a:ea typeface="Cambria" panose="02040503050406030204" pitchFamily="18" charset="0"/>
              </a:rPr>
              <a:t>scalability, efficiency, and flexibility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 Each module is responsible for a specific function, working together to detect fraudulent transactions in real time.</a:t>
            </a:r>
            <a:endParaRPr lang="en-US" sz="13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  <a:p>
            <a:pPr algn="just"/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67CE1-FF73-1CBD-A6B9-C3C1C2DF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29" y="2436171"/>
            <a:ext cx="6815706" cy="29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FCF51C-B75C-4926-F804-DC19001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A2D68-E63A-C421-A29A-C2B9E9FA68E8}"/>
              </a:ext>
            </a:extLst>
          </p:cNvPr>
          <p:cNvSpPr txBox="1"/>
          <p:nvPr/>
        </p:nvSpPr>
        <p:spPr>
          <a:xfrm>
            <a:off x="736365" y="0"/>
            <a:ext cx="11224726" cy="53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Breakdown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Ingestion and Data Preprocessing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transaction data from multiple sources (banking systems, user profiles, external fraud data databases).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Cleans, normalizes, and processes data for further analysis.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m</a:t>
            </a:r>
            <a:r>
              <a:rPr lang="en-US" sz="1400" dirty="0">
                <a:latin typeface="Times New Roman" panose="02020603050405020304" pitchFamily="18" charset="0"/>
                <a:ea typeface="Cascadia Code Light" panose="020B0609020000020004" pitchFamily="49" charset="0"/>
                <a:cs typeface="Times New Roman" panose="02020603050405020304" pitchFamily="18" charset="0"/>
              </a:rPr>
              <a:t>odel performance by reducing noise in data.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Selection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 the most relevant features for fraud detection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statistical methods and ML techniques to enhance detection.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fraud detection accuracy by refining critical features.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computational complexity, making detection faster.</a:t>
            </a:r>
          </a:p>
          <a:p>
            <a:pPr>
              <a:lnSpc>
                <a:spcPct val="150000"/>
              </a:lnSpc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577558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D78AE-8045-17AB-91FD-08F81EBC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89FF9-FA74-3F0D-6D12-214AA17DCB58}"/>
              </a:ext>
            </a:extLst>
          </p:cNvPr>
          <p:cNvSpPr txBox="1"/>
          <p:nvPr/>
        </p:nvSpPr>
        <p:spPr>
          <a:xfrm>
            <a:off x="410547" y="317242"/>
            <a:ext cx="11187404" cy="517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Fraud Detection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fraud detection models using supervised (Random Forest) and unsupervised learning.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anomalies and suspicious transactions in real time.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data-driven approach to fraud detection.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detection capabilities beyond traditional rule-based methods.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&amp; 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predefined fraud rules (high-value transactions, unusual login locations).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user behavioral analytics to detect deviations from normal spending patterns.</a:t>
            </a:r>
          </a:p>
          <a:p>
            <a:pPr algn="just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Strengthens fraud detection by combining AI with traditional banking security measures.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false positives by considering user habits.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194383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764207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681" y="493059"/>
            <a:ext cx="10069867" cy="5108692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Development Tools: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coding, testing, and visualizing machine learning models.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Programming Language: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predominant language for implementing machine learning models and data analysis in fraud detection systems..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Frameworks &amp; Libraries: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manipulation analysis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numerical computations.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--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simple and efficient tools for predictive data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building and training deep learning models.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Additional Tools: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Matplotlib/Seaborn: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static, animated, and interactive visualizations.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20E5-A430-A5E8-DF66-B15438606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A7011-09E8-A4AE-EFE3-14FD75B59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https://github.com/VijitaNayak/AI-Driven-Fraud-Detection-Banking-Transaction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5FA0D-7004-83AC-897F-86C7CF9C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68406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8094</TotalTime>
  <Words>799</Words>
  <Application>Microsoft Office PowerPoint</Application>
  <PresentationFormat>Widescreen</PresentationFormat>
  <Paragraphs>89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body</vt:lpstr>
      <vt:lpstr>Calibri Light</vt:lpstr>
      <vt:lpstr>Cambria</vt:lpstr>
      <vt:lpstr>Times New Roman</vt:lpstr>
      <vt:lpstr>Verdana</vt:lpstr>
      <vt:lpstr>Wingdings</vt:lpstr>
      <vt:lpstr>Office Theme</vt:lpstr>
      <vt:lpstr>MCA Final Year Project (Review I)  AI-Driven Fraud Detection: Securing Banking Transactions   </vt:lpstr>
      <vt:lpstr>Content</vt:lpstr>
      <vt:lpstr>Problem Statement</vt:lpstr>
      <vt:lpstr>Literature Review</vt:lpstr>
      <vt:lpstr>Module Design</vt:lpstr>
      <vt:lpstr>PowerPoint Presentation</vt:lpstr>
      <vt:lpstr>PowerPoint Presentation</vt:lpstr>
      <vt:lpstr>Tools And Technologies To Be Used</vt:lpstr>
      <vt:lpstr>                     GITHUB LINK</vt:lpstr>
      <vt:lpstr>Timeline of the Project 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Vijita Nayak</cp:lastModifiedBy>
  <cp:revision>935</cp:revision>
  <cp:lastPrinted>2018-07-24T06:37:20Z</cp:lastPrinted>
  <dcterms:created xsi:type="dcterms:W3CDTF">2018-06-07T04:06:17Z</dcterms:created>
  <dcterms:modified xsi:type="dcterms:W3CDTF">2025-03-22T05:31:03Z</dcterms:modified>
</cp:coreProperties>
</file>