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5" r:id="rId8"/>
    <p:sldId id="262"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j Shah" userId="d53546a80a054b1c" providerId="LiveId" clId="{44B80E8C-9863-44FE-8AF1-F4149BA1D700}"/>
    <pc:docChg chg="undo custSel modSld">
      <pc:chgData name="Kunj Shah" userId="d53546a80a054b1c" providerId="LiveId" clId="{44B80E8C-9863-44FE-8AF1-F4149BA1D700}" dt="2021-03-18T05:05:31.916" v="171" actId="14100"/>
      <pc:docMkLst>
        <pc:docMk/>
      </pc:docMkLst>
      <pc:sldChg chg="addSp delSp modSp mod">
        <pc:chgData name="Kunj Shah" userId="d53546a80a054b1c" providerId="LiveId" clId="{44B80E8C-9863-44FE-8AF1-F4149BA1D700}" dt="2021-03-18T05:05:15.881" v="170"/>
        <pc:sldMkLst>
          <pc:docMk/>
          <pc:sldMk cId="3664188930" sldId="260"/>
        </pc:sldMkLst>
        <pc:spChg chg="add del mod">
          <ac:chgData name="Kunj Shah" userId="d53546a80a054b1c" providerId="LiveId" clId="{44B80E8C-9863-44FE-8AF1-F4149BA1D700}" dt="2021-03-18T05:05:15.881" v="170"/>
          <ac:spMkLst>
            <pc:docMk/>
            <pc:sldMk cId="3664188930" sldId="260"/>
            <ac:spMk id="6" creationId="{3615FEC6-DCE9-40CA-8603-6B6B60EE22AD}"/>
          </ac:spMkLst>
        </pc:spChg>
        <pc:graphicFrameChg chg="del modGraphic">
          <ac:chgData name="Kunj Shah" userId="d53546a80a054b1c" providerId="LiveId" clId="{44B80E8C-9863-44FE-8AF1-F4149BA1D700}" dt="2021-03-18T05:05:11.161" v="169" actId="478"/>
          <ac:graphicFrameMkLst>
            <pc:docMk/>
            <pc:sldMk cId="3664188930" sldId="260"/>
            <ac:graphicFrameMk id="4" creationId="{A4CE1A94-86C5-4454-B3DA-69F65677CD51}"/>
          </ac:graphicFrameMkLst>
        </pc:graphicFrameChg>
        <pc:graphicFrameChg chg="add mod">
          <ac:chgData name="Kunj Shah" userId="d53546a80a054b1c" providerId="LiveId" clId="{44B80E8C-9863-44FE-8AF1-F4149BA1D700}" dt="2021-03-18T05:05:15.881" v="170"/>
          <ac:graphicFrameMkLst>
            <pc:docMk/>
            <pc:sldMk cId="3664188930" sldId="260"/>
            <ac:graphicFrameMk id="7" creationId="{48C9F703-E662-4853-9F34-1C9B0DF04998}"/>
          </ac:graphicFrameMkLst>
        </pc:graphicFrameChg>
      </pc:sldChg>
      <pc:sldChg chg="modSp mod">
        <pc:chgData name="Kunj Shah" userId="d53546a80a054b1c" providerId="LiveId" clId="{44B80E8C-9863-44FE-8AF1-F4149BA1D700}" dt="2021-03-18T05:05:31.916" v="171" actId="14100"/>
        <pc:sldMkLst>
          <pc:docMk/>
          <pc:sldMk cId="1533416279" sldId="266"/>
        </pc:sldMkLst>
        <pc:spChg chg="mod">
          <ac:chgData name="Kunj Shah" userId="d53546a80a054b1c" providerId="LiveId" clId="{44B80E8C-9863-44FE-8AF1-F4149BA1D700}" dt="2021-03-18T05:05:31.916" v="171" actId="14100"/>
          <ac:spMkLst>
            <pc:docMk/>
            <pc:sldMk cId="1533416279" sldId="266"/>
            <ac:spMk id="3" creationId="{2C9F80D9-8005-47F6-B4FA-005491DE5EF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E1E413-CD2E-400F-8AB4-3DD9B991F8BF}" type="datetimeFigureOut">
              <a:rPr lang="en-IN" smtClean="0"/>
              <a:t>17-03-2021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0426A-0EAC-40E2-8FC5-F4088CC33897}" type="slidenum">
              <a:rPr lang="en-IN" smtClean="0"/>
              <a:t>‹#›</a:t>
            </a:fld>
            <a:endParaRPr lang="en-IN"/>
          </a:p>
        </p:txBody>
      </p:sp>
    </p:spTree>
    <p:extLst>
      <p:ext uri="{BB962C8B-B14F-4D97-AF65-F5344CB8AC3E}">
        <p14:creationId xmlns:p14="http://schemas.microsoft.com/office/powerpoint/2010/main" val="599014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9BAD5-B8F7-41E8-8970-26BBC34CD7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8BE4AA-C4FE-472A-BF3A-DBD24ABD6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D04901-43B0-42EA-9AD0-276ABC1286A6}"/>
              </a:ext>
            </a:extLst>
          </p:cNvPr>
          <p:cNvSpPr>
            <a:spLocks noGrp="1"/>
          </p:cNvSpPr>
          <p:nvPr>
            <p:ph type="dt" sz="half" idx="10"/>
          </p:nvPr>
        </p:nvSpPr>
        <p:spPr/>
        <p:txBody>
          <a:bodyPr/>
          <a:lstStyle/>
          <a:p>
            <a:fld id="{2FF5F7AE-3F30-4512-9997-8E51B2324AC1}" type="datetimeFigureOut">
              <a:rPr lang="en-IN" smtClean="0"/>
              <a:t>17-03-2021</a:t>
            </a:fld>
            <a:endParaRPr lang="en-IN"/>
          </a:p>
        </p:txBody>
      </p:sp>
      <p:sp>
        <p:nvSpPr>
          <p:cNvPr id="5" name="Footer Placeholder 4">
            <a:extLst>
              <a:ext uri="{FF2B5EF4-FFF2-40B4-BE49-F238E27FC236}">
                <a16:creationId xmlns:a16="http://schemas.microsoft.com/office/drawing/2014/main" id="{C9A28E7C-4F31-408D-9B83-5F63FCC011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6DAA5A-D477-4972-B3A1-3F683AD00D3C}"/>
              </a:ext>
            </a:extLst>
          </p:cNvPr>
          <p:cNvSpPr>
            <a:spLocks noGrp="1"/>
          </p:cNvSpPr>
          <p:nvPr>
            <p:ph type="sldNum" sz="quarter" idx="12"/>
          </p:nvPr>
        </p:nvSpPr>
        <p:spPr/>
        <p:txBody>
          <a:bodyPr/>
          <a:lstStyle/>
          <a:p>
            <a:fld id="{2E96E07D-F878-4198-9098-EB6C0C116663}" type="slidenum">
              <a:rPr lang="en-IN" smtClean="0"/>
              <a:t>‹#›</a:t>
            </a:fld>
            <a:endParaRPr lang="en-IN"/>
          </a:p>
        </p:txBody>
      </p:sp>
    </p:spTree>
    <p:extLst>
      <p:ext uri="{BB962C8B-B14F-4D97-AF65-F5344CB8AC3E}">
        <p14:creationId xmlns:p14="http://schemas.microsoft.com/office/powerpoint/2010/main" val="414593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93F0-2370-4524-B399-1E16AF8699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8C5B37-45F7-4BDF-9B88-393C308118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16BC84-E5F8-4AB8-BE21-B342FF402363}"/>
              </a:ext>
            </a:extLst>
          </p:cNvPr>
          <p:cNvSpPr>
            <a:spLocks noGrp="1"/>
          </p:cNvSpPr>
          <p:nvPr>
            <p:ph type="dt" sz="half" idx="10"/>
          </p:nvPr>
        </p:nvSpPr>
        <p:spPr/>
        <p:txBody>
          <a:bodyPr/>
          <a:lstStyle/>
          <a:p>
            <a:fld id="{2FF5F7AE-3F30-4512-9997-8E51B2324AC1}" type="datetimeFigureOut">
              <a:rPr lang="en-IN" smtClean="0"/>
              <a:t>17-03-2021</a:t>
            </a:fld>
            <a:endParaRPr lang="en-IN"/>
          </a:p>
        </p:txBody>
      </p:sp>
      <p:sp>
        <p:nvSpPr>
          <p:cNvPr id="5" name="Footer Placeholder 4">
            <a:extLst>
              <a:ext uri="{FF2B5EF4-FFF2-40B4-BE49-F238E27FC236}">
                <a16:creationId xmlns:a16="http://schemas.microsoft.com/office/drawing/2014/main" id="{924B53A1-CA9D-4C69-BC76-D199A04E1B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F84FEA-B9A0-483E-9DB3-6F4D4E5BFF22}"/>
              </a:ext>
            </a:extLst>
          </p:cNvPr>
          <p:cNvSpPr>
            <a:spLocks noGrp="1"/>
          </p:cNvSpPr>
          <p:nvPr>
            <p:ph type="sldNum" sz="quarter" idx="12"/>
          </p:nvPr>
        </p:nvSpPr>
        <p:spPr/>
        <p:txBody>
          <a:bodyPr/>
          <a:lstStyle/>
          <a:p>
            <a:fld id="{2E96E07D-F878-4198-9098-EB6C0C116663}" type="slidenum">
              <a:rPr lang="en-IN" smtClean="0"/>
              <a:t>‹#›</a:t>
            </a:fld>
            <a:endParaRPr lang="en-IN"/>
          </a:p>
        </p:txBody>
      </p:sp>
    </p:spTree>
    <p:extLst>
      <p:ext uri="{BB962C8B-B14F-4D97-AF65-F5344CB8AC3E}">
        <p14:creationId xmlns:p14="http://schemas.microsoft.com/office/powerpoint/2010/main" val="217698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D868BF-F476-4112-8CBE-EB2146FC3F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19F6E9-C39B-4CDB-B8B0-98DDBF6B43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03BCB5-309E-4A8E-8C93-7E1683EE3273}"/>
              </a:ext>
            </a:extLst>
          </p:cNvPr>
          <p:cNvSpPr>
            <a:spLocks noGrp="1"/>
          </p:cNvSpPr>
          <p:nvPr>
            <p:ph type="dt" sz="half" idx="10"/>
          </p:nvPr>
        </p:nvSpPr>
        <p:spPr/>
        <p:txBody>
          <a:bodyPr/>
          <a:lstStyle/>
          <a:p>
            <a:fld id="{2FF5F7AE-3F30-4512-9997-8E51B2324AC1}" type="datetimeFigureOut">
              <a:rPr lang="en-IN" smtClean="0"/>
              <a:t>17-03-2021</a:t>
            </a:fld>
            <a:endParaRPr lang="en-IN"/>
          </a:p>
        </p:txBody>
      </p:sp>
      <p:sp>
        <p:nvSpPr>
          <p:cNvPr id="5" name="Footer Placeholder 4">
            <a:extLst>
              <a:ext uri="{FF2B5EF4-FFF2-40B4-BE49-F238E27FC236}">
                <a16:creationId xmlns:a16="http://schemas.microsoft.com/office/drawing/2014/main" id="{9419D1CE-FB5A-4CD6-9F4D-90B6A1D6F9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0A7859-8BBB-4890-8AED-A2119C2A1758}"/>
              </a:ext>
            </a:extLst>
          </p:cNvPr>
          <p:cNvSpPr>
            <a:spLocks noGrp="1"/>
          </p:cNvSpPr>
          <p:nvPr>
            <p:ph type="sldNum" sz="quarter" idx="12"/>
          </p:nvPr>
        </p:nvSpPr>
        <p:spPr/>
        <p:txBody>
          <a:bodyPr/>
          <a:lstStyle/>
          <a:p>
            <a:fld id="{2E96E07D-F878-4198-9098-EB6C0C116663}" type="slidenum">
              <a:rPr lang="en-IN" smtClean="0"/>
              <a:t>‹#›</a:t>
            </a:fld>
            <a:endParaRPr lang="en-IN"/>
          </a:p>
        </p:txBody>
      </p:sp>
    </p:spTree>
    <p:extLst>
      <p:ext uri="{BB962C8B-B14F-4D97-AF65-F5344CB8AC3E}">
        <p14:creationId xmlns:p14="http://schemas.microsoft.com/office/powerpoint/2010/main" val="3037626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70CB4-3E92-42AD-8E58-3401043EC0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EB7CE3-1AC9-4088-B96A-374DCECCF7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B5B91B-7615-4EF8-B320-04A0C9A00388}"/>
              </a:ext>
            </a:extLst>
          </p:cNvPr>
          <p:cNvSpPr>
            <a:spLocks noGrp="1"/>
          </p:cNvSpPr>
          <p:nvPr>
            <p:ph type="dt" sz="half" idx="10"/>
          </p:nvPr>
        </p:nvSpPr>
        <p:spPr/>
        <p:txBody>
          <a:bodyPr/>
          <a:lstStyle/>
          <a:p>
            <a:fld id="{2FF5F7AE-3F30-4512-9997-8E51B2324AC1}" type="datetimeFigureOut">
              <a:rPr lang="en-IN" smtClean="0"/>
              <a:t>17-03-2021</a:t>
            </a:fld>
            <a:endParaRPr lang="en-IN"/>
          </a:p>
        </p:txBody>
      </p:sp>
      <p:sp>
        <p:nvSpPr>
          <p:cNvPr id="5" name="Footer Placeholder 4">
            <a:extLst>
              <a:ext uri="{FF2B5EF4-FFF2-40B4-BE49-F238E27FC236}">
                <a16:creationId xmlns:a16="http://schemas.microsoft.com/office/drawing/2014/main" id="{E46DDC40-3996-4E3E-A0FE-3CFCF6B58F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2A9D32-45DB-430C-9402-F8A97C82F1AE}"/>
              </a:ext>
            </a:extLst>
          </p:cNvPr>
          <p:cNvSpPr>
            <a:spLocks noGrp="1"/>
          </p:cNvSpPr>
          <p:nvPr>
            <p:ph type="sldNum" sz="quarter" idx="12"/>
          </p:nvPr>
        </p:nvSpPr>
        <p:spPr/>
        <p:txBody>
          <a:bodyPr/>
          <a:lstStyle/>
          <a:p>
            <a:fld id="{2E96E07D-F878-4198-9098-EB6C0C116663}" type="slidenum">
              <a:rPr lang="en-IN" smtClean="0"/>
              <a:t>‹#›</a:t>
            </a:fld>
            <a:endParaRPr lang="en-IN"/>
          </a:p>
        </p:txBody>
      </p:sp>
    </p:spTree>
    <p:extLst>
      <p:ext uri="{BB962C8B-B14F-4D97-AF65-F5344CB8AC3E}">
        <p14:creationId xmlns:p14="http://schemas.microsoft.com/office/powerpoint/2010/main" val="3327821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703E1-BD3B-4407-A0AB-C8BE17C23A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9FD33F-84D0-41E1-A7AF-826CB72F12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2A8267-B28A-4143-9910-EB3B7E482F27}"/>
              </a:ext>
            </a:extLst>
          </p:cNvPr>
          <p:cNvSpPr>
            <a:spLocks noGrp="1"/>
          </p:cNvSpPr>
          <p:nvPr>
            <p:ph type="dt" sz="half" idx="10"/>
          </p:nvPr>
        </p:nvSpPr>
        <p:spPr/>
        <p:txBody>
          <a:bodyPr/>
          <a:lstStyle/>
          <a:p>
            <a:fld id="{2FF5F7AE-3F30-4512-9997-8E51B2324AC1}" type="datetimeFigureOut">
              <a:rPr lang="en-IN" smtClean="0"/>
              <a:t>17-03-2021</a:t>
            </a:fld>
            <a:endParaRPr lang="en-IN"/>
          </a:p>
        </p:txBody>
      </p:sp>
      <p:sp>
        <p:nvSpPr>
          <p:cNvPr id="5" name="Footer Placeholder 4">
            <a:extLst>
              <a:ext uri="{FF2B5EF4-FFF2-40B4-BE49-F238E27FC236}">
                <a16:creationId xmlns:a16="http://schemas.microsoft.com/office/drawing/2014/main" id="{4AED6736-31FC-4694-8848-1EE3BBD6E8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17E04E-0E24-4593-B39C-9DE6881D3F2A}"/>
              </a:ext>
            </a:extLst>
          </p:cNvPr>
          <p:cNvSpPr>
            <a:spLocks noGrp="1"/>
          </p:cNvSpPr>
          <p:nvPr>
            <p:ph type="sldNum" sz="quarter" idx="12"/>
          </p:nvPr>
        </p:nvSpPr>
        <p:spPr/>
        <p:txBody>
          <a:bodyPr/>
          <a:lstStyle/>
          <a:p>
            <a:fld id="{2E96E07D-F878-4198-9098-EB6C0C116663}" type="slidenum">
              <a:rPr lang="en-IN" smtClean="0"/>
              <a:t>‹#›</a:t>
            </a:fld>
            <a:endParaRPr lang="en-IN"/>
          </a:p>
        </p:txBody>
      </p:sp>
    </p:spTree>
    <p:extLst>
      <p:ext uri="{BB962C8B-B14F-4D97-AF65-F5344CB8AC3E}">
        <p14:creationId xmlns:p14="http://schemas.microsoft.com/office/powerpoint/2010/main" val="3028099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857F-E8D6-46F3-9B8E-29E7310B1C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60154C-2276-42BD-8D27-8473D00433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3F2843-DC4D-49B8-BB07-6A613E9112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1A5485-A14F-4103-8257-609AE6807371}"/>
              </a:ext>
            </a:extLst>
          </p:cNvPr>
          <p:cNvSpPr>
            <a:spLocks noGrp="1"/>
          </p:cNvSpPr>
          <p:nvPr>
            <p:ph type="dt" sz="half" idx="10"/>
          </p:nvPr>
        </p:nvSpPr>
        <p:spPr/>
        <p:txBody>
          <a:bodyPr/>
          <a:lstStyle/>
          <a:p>
            <a:fld id="{2FF5F7AE-3F30-4512-9997-8E51B2324AC1}" type="datetimeFigureOut">
              <a:rPr lang="en-IN" smtClean="0"/>
              <a:t>17-03-2021</a:t>
            </a:fld>
            <a:endParaRPr lang="en-IN"/>
          </a:p>
        </p:txBody>
      </p:sp>
      <p:sp>
        <p:nvSpPr>
          <p:cNvPr id="6" name="Footer Placeholder 5">
            <a:extLst>
              <a:ext uri="{FF2B5EF4-FFF2-40B4-BE49-F238E27FC236}">
                <a16:creationId xmlns:a16="http://schemas.microsoft.com/office/drawing/2014/main" id="{BF46AE06-0CB3-4EE0-BE74-55DB9033BA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E423D4-F9C1-47FC-8635-6B99715B51CB}"/>
              </a:ext>
            </a:extLst>
          </p:cNvPr>
          <p:cNvSpPr>
            <a:spLocks noGrp="1"/>
          </p:cNvSpPr>
          <p:nvPr>
            <p:ph type="sldNum" sz="quarter" idx="12"/>
          </p:nvPr>
        </p:nvSpPr>
        <p:spPr/>
        <p:txBody>
          <a:bodyPr/>
          <a:lstStyle/>
          <a:p>
            <a:fld id="{2E96E07D-F878-4198-9098-EB6C0C116663}" type="slidenum">
              <a:rPr lang="en-IN" smtClean="0"/>
              <a:t>‹#›</a:t>
            </a:fld>
            <a:endParaRPr lang="en-IN"/>
          </a:p>
        </p:txBody>
      </p:sp>
    </p:spTree>
    <p:extLst>
      <p:ext uri="{BB962C8B-B14F-4D97-AF65-F5344CB8AC3E}">
        <p14:creationId xmlns:p14="http://schemas.microsoft.com/office/powerpoint/2010/main" val="30681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2EDA1-337E-4E81-9D31-5B747E4C27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4EC9EE-0992-45B2-881F-57CC1DB494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CBE783-E775-4992-B260-1D163804C8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7CE55C3-C250-499A-937D-043B5D6A46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3F97EA-6365-4D8F-B890-B563D883E2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784551-D4E1-4F78-99BB-12F59C227628}"/>
              </a:ext>
            </a:extLst>
          </p:cNvPr>
          <p:cNvSpPr>
            <a:spLocks noGrp="1"/>
          </p:cNvSpPr>
          <p:nvPr>
            <p:ph type="dt" sz="half" idx="10"/>
          </p:nvPr>
        </p:nvSpPr>
        <p:spPr/>
        <p:txBody>
          <a:bodyPr/>
          <a:lstStyle/>
          <a:p>
            <a:fld id="{2FF5F7AE-3F30-4512-9997-8E51B2324AC1}" type="datetimeFigureOut">
              <a:rPr lang="en-IN" smtClean="0"/>
              <a:t>17-03-2021</a:t>
            </a:fld>
            <a:endParaRPr lang="en-IN"/>
          </a:p>
        </p:txBody>
      </p:sp>
      <p:sp>
        <p:nvSpPr>
          <p:cNvPr id="8" name="Footer Placeholder 7">
            <a:extLst>
              <a:ext uri="{FF2B5EF4-FFF2-40B4-BE49-F238E27FC236}">
                <a16:creationId xmlns:a16="http://schemas.microsoft.com/office/drawing/2014/main" id="{BB9DD181-45DA-48F2-B08D-8021B82AFC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30EB14-526E-4F67-8846-2786F8D266EA}"/>
              </a:ext>
            </a:extLst>
          </p:cNvPr>
          <p:cNvSpPr>
            <a:spLocks noGrp="1"/>
          </p:cNvSpPr>
          <p:nvPr>
            <p:ph type="sldNum" sz="quarter" idx="12"/>
          </p:nvPr>
        </p:nvSpPr>
        <p:spPr/>
        <p:txBody>
          <a:bodyPr/>
          <a:lstStyle/>
          <a:p>
            <a:fld id="{2E96E07D-F878-4198-9098-EB6C0C116663}" type="slidenum">
              <a:rPr lang="en-IN" smtClean="0"/>
              <a:t>‹#›</a:t>
            </a:fld>
            <a:endParaRPr lang="en-IN"/>
          </a:p>
        </p:txBody>
      </p:sp>
    </p:spTree>
    <p:extLst>
      <p:ext uri="{BB962C8B-B14F-4D97-AF65-F5344CB8AC3E}">
        <p14:creationId xmlns:p14="http://schemas.microsoft.com/office/powerpoint/2010/main" val="3635803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335A8-3581-4159-AA9D-99CCC7C39F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344763-760D-44CA-B83F-6F930691B366}"/>
              </a:ext>
            </a:extLst>
          </p:cNvPr>
          <p:cNvSpPr>
            <a:spLocks noGrp="1"/>
          </p:cNvSpPr>
          <p:nvPr>
            <p:ph type="dt" sz="half" idx="10"/>
          </p:nvPr>
        </p:nvSpPr>
        <p:spPr/>
        <p:txBody>
          <a:bodyPr/>
          <a:lstStyle/>
          <a:p>
            <a:fld id="{2FF5F7AE-3F30-4512-9997-8E51B2324AC1}" type="datetimeFigureOut">
              <a:rPr lang="en-IN" smtClean="0"/>
              <a:t>17-03-2021</a:t>
            </a:fld>
            <a:endParaRPr lang="en-IN"/>
          </a:p>
        </p:txBody>
      </p:sp>
      <p:sp>
        <p:nvSpPr>
          <p:cNvPr id="4" name="Footer Placeholder 3">
            <a:extLst>
              <a:ext uri="{FF2B5EF4-FFF2-40B4-BE49-F238E27FC236}">
                <a16:creationId xmlns:a16="http://schemas.microsoft.com/office/drawing/2014/main" id="{45044DF5-5B6A-4678-B23F-22561207BD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D1F8C8-D34E-4E48-B981-4511828C0356}"/>
              </a:ext>
            </a:extLst>
          </p:cNvPr>
          <p:cNvSpPr>
            <a:spLocks noGrp="1"/>
          </p:cNvSpPr>
          <p:nvPr>
            <p:ph type="sldNum" sz="quarter" idx="12"/>
          </p:nvPr>
        </p:nvSpPr>
        <p:spPr/>
        <p:txBody>
          <a:bodyPr/>
          <a:lstStyle/>
          <a:p>
            <a:fld id="{2E96E07D-F878-4198-9098-EB6C0C116663}" type="slidenum">
              <a:rPr lang="en-IN" smtClean="0"/>
              <a:t>‹#›</a:t>
            </a:fld>
            <a:endParaRPr lang="en-IN"/>
          </a:p>
        </p:txBody>
      </p:sp>
    </p:spTree>
    <p:extLst>
      <p:ext uri="{BB962C8B-B14F-4D97-AF65-F5344CB8AC3E}">
        <p14:creationId xmlns:p14="http://schemas.microsoft.com/office/powerpoint/2010/main" val="275760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B9E5E-88E4-4A8F-B5DE-91F94683EF7B}"/>
              </a:ext>
            </a:extLst>
          </p:cNvPr>
          <p:cNvSpPr>
            <a:spLocks noGrp="1"/>
          </p:cNvSpPr>
          <p:nvPr>
            <p:ph type="dt" sz="half" idx="10"/>
          </p:nvPr>
        </p:nvSpPr>
        <p:spPr/>
        <p:txBody>
          <a:bodyPr/>
          <a:lstStyle/>
          <a:p>
            <a:fld id="{2FF5F7AE-3F30-4512-9997-8E51B2324AC1}" type="datetimeFigureOut">
              <a:rPr lang="en-IN" smtClean="0"/>
              <a:t>17-03-2021</a:t>
            </a:fld>
            <a:endParaRPr lang="en-IN"/>
          </a:p>
        </p:txBody>
      </p:sp>
      <p:sp>
        <p:nvSpPr>
          <p:cNvPr id="3" name="Footer Placeholder 2">
            <a:extLst>
              <a:ext uri="{FF2B5EF4-FFF2-40B4-BE49-F238E27FC236}">
                <a16:creationId xmlns:a16="http://schemas.microsoft.com/office/drawing/2014/main" id="{4478230E-6C5A-4995-B41E-E04A036E2C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32B821-E0B4-4537-80BC-59CDB50A42BA}"/>
              </a:ext>
            </a:extLst>
          </p:cNvPr>
          <p:cNvSpPr>
            <a:spLocks noGrp="1"/>
          </p:cNvSpPr>
          <p:nvPr>
            <p:ph type="sldNum" sz="quarter" idx="12"/>
          </p:nvPr>
        </p:nvSpPr>
        <p:spPr/>
        <p:txBody>
          <a:bodyPr/>
          <a:lstStyle/>
          <a:p>
            <a:fld id="{2E96E07D-F878-4198-9098-EB6C0C116663}" type="slidenum">
              <a:rPr lang="en-IN" smtClean="0"/>
              <a:t>‹#›</a:t>
            </a:fld>
            <a:endParaRPr lang="en-IN"/>
          </a:p>
        </p:txBody>
      </p:sp>
    </p:spTree>
    <p:extLst>
      <p:ext uri="{BB962C8B-B14F-4D97-AF65-F5344CB8AC3E}">
        <p14:creationId xmlns:p14="http://schemas.microsoft.com/office/powerpoint/2010/main" val="3216966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AAF62-0FF7-4182-85B3-A2E35EF99E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BB0F0A-962D-4C07-BE8F-86F2488A41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A7BA41-327A-4518-A6C1-01B185A69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A91AFB-F27B-4EA5-8F32-C996E33331C4}"/>
              </a:ext>
            </a:extLst>
          </p:cNvPr>
          <p:cNvSpPr>
            <a:spLocks noGrp="1"/>
          </p:cNvSpPr>
          <p:nvPr>
            <p:ph type="dt" sz="half" idx="10"/>
          </p:nvPr>
        </p:nvSpPr>
        <p:spPr/>
        <p:txBody>
          <a:bodyPr/>
          <a:lstStyle/>
          <a:p>
            <a:fld id="{2FF5F7AE-3F30-4512-9997-8E51B2324AC1}" type="datetimeFigureOut">
              <a:rPr lang="en-IN" smtClean="0"/>
              <a:t>17-03-2021</a:t>
            </a:fld>
            <a:endParaRPr lang="en-IN"/>
          </a:p>
        </p:txBody>
      </p:sp>
      <p:sp>
        <p:nvSpPr>
          <p:cNvPr id="6" name="Footer Placeholder 5">
            <a:extLst>
              <a:ext uri="{FF2B5EF4-FFF2-40B4-BE49-F238E27FC236}">
                <a16:creationId xmlns:a16="http://schemas.microsoft.com/office/drawing/2014/main" id="{EB858DF4-0A32-42A7-BE19-452D8AA258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EDD44E-B4EC-4239-A416-5CE251D15BBA}"/>
              </a:ext>
            </a:extLst>
          </p:cNvPr>
          <p:cNvSpPr>
            <a:spLocks noGrp="1"/>
          </p:cNvSpPr>
          <p:nvPr>
            <p:ph type="sldNum" sz="quarter" idx="12"/>
          </p:nvPr>
        </p:nvSpPr>
        <p:spPr/>
        <p:txBody>
          <a:bodyPr/>
          <a:lstStyle/>
          <a:p>
            <a:fld id="{2E96E07D-F878-4198-9098-EB6C0C116663}" type="slidenum">
              <a:rPr lang="en-IN" smtClean="0"/>
              <a:t>‹#›</a:t>
            </a:fld>
            <a:endParaRPr lang="en-IN"/>
          </a:p>
        </p:txBody>
      </p:sp>
    </p:spTree>
    <p:extLst>
      <p:ext uri="{BB962C8B-B14F-4D97-AF65-F5344CB8AC3E}">
        <p14:creationId xmlns:p14="http://schemas.microsoft.com/office/powerpoint/2010/main" val="3336563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CBC1-C359-47CD-B1FC-80F9D516E5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A88828-A5AC-4445-AAEB-DAA7AC494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40D494-E60B-41DB-BDAD-A69C8AE903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058E7-8836-456B-9093-800BBDE3D33C}"/>
              </a:ext>
            </a:extLst>
          </p:cNvPr>
          <p:cNvSpPr>
            <a:spLocks noGrp="1"/>
          </p:cNvSpPr>
          <p:nvPr>
            <p:ph type="dt" sz="half" idx="10"/>
          </p:nvPr>
        </p:nvSpPr>
        <p:spPr/>
        <p:txBody>
          <a:bodyPr/>
          <a:lstStyle/>
          <a:p>
            <a:fld id="{2FF5F7AE-3F30-4512-9997-8E51B2324AC1}" type="datetimeFigureOut">
              <a:rPr lang="en-IN" smtClean="0"/>
              <a:t>17-03-2021</a:t>
            </a:fld>
            <a:endParaRPr lang="en-IN"/>
          </a:p>
        </p:txBody>
      </p:sp>
      <p:sp>
        <p:nvSpPr>
          <p:cNvPr id="6" name="Footer Placeholder 5">
            <a:extLst>
              <a:ext uri="{FF2B5EF4-FFF2-40B4-BE49-F238E27FC236}">
                <a16:creationId xmlns:a16="http://schemas.microsoft.com/office/drawing/2014/main" id="{5DC13610-7ECB-477D-B2B8-C5517AF9DE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D3B742-3155-48EE-87AF-FE55BD4F9DA3}"/>
              </a:ext>
            </a:extLst>
          </p:cNvPr>
          <p:cNvSpPr>
            <a:spLocks noGrp="1"/>
          </p:cNvSpPr>
          <p:nvPr>
            <p:ph type="sldNum" sz="quarter" idx="12"/>
          </p:nvPr>
        </p:nvSpPr>
        <p:spPr/>
        <p:txBody>
          <a:bodyPr/>
          <a:lstStyle/>
          <a:p>
            <a:fld id="{2E96E07D-F878-4198-9098-EB6C0C116663}" type="slidenum">
              <a:rPr lang="en-IN" smtClean="0"/>
              <a:t>‹#›</a:t>
            </a:fld>
            <a:endParaRPr lang="en-IN"/>
          </a:p>
        </p:txBody>
      </p:sp>
    </p:spTree>
    <p:extLst>
      <p:ext uri="{BB962C8B-B14F-4D97-AF65-F5344CB8AC3E}">
        <p14:creationId xmlns:p14="http://schemas.microsoft.com/office/powerpoint/2010/main" val="123570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9AD019-F3B4-4932-B920-2B4AC60C1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159908-8D56-46B7-B8FB-320FB8E187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1B4298-5212-4A78-B64F-48C3F9DBAD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F5F7AE-3F30-4512-9997-8E51B2324AC1}" type="datetimeFigureOut">
              <a:rPr lang="en-IN" smtClean="0"/>
              <a:t>17-03-2021</a:t>
            </a:fld>
            <a:endParaRPr lang="en-IN"/>
          </a:p>
        </p:txBody>
      </p:sp>
      <p:sp>
        <p:nvSpPr>
          <p:cNvPr id="5" name="Footer Placeholder 4">
            <a:extLst>
              <a:ext uri="{FF2B5EF4-FFF2-40B4-BE49-F238E27FC236}">
                <a16:creationId xmlns:a16="http://schemas.microsoft.com/office/drawing/2014/main" id="{D3C1B2FC-4E22-4F51-B6A8-5F05AAAEC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5B4B9A-A0C7-4703-90CB-68772496EF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96E07D-F878-4198-9098-EB6C0C116663}" type="slidenum">
              <a:rPr lang="en-IN" smtClean="0"/>
              <a:t>‹#›</a:t>
            </a:fld>
            <a:endParaRPr lang="en-IN"/>
          </a:p>
        </p:txBody>
      </p:sp>
    </p:spTree>
    <p:extLst>
      <p:ext uri="{BB962C8B-B14F-4D97-AF65-F5344CB8AC3E}">
        <p14:creationId xmlns:p14="http://schemas.microsoft.com/office/powerpoint/2010/main" val="2911751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0A56-84EF-42CD-AFAC-5EA97A8800D4}"/>
              </a:ext>
            </a:extLst>
          </p:cNvPr>
          <p:cNvSpPr>
            <a:spLocks noGrp="1"/>
          </p:cNvSpPr>
          <p:nvPr>
            <p:ph type="ctrTitle"/>
          </p:nvPr>
        </p:nvSpPr>
        <p:spPr>
          <a:xfrm>
            <a:off x="1606858" y="674702"/>
            <a:ext cx="9061142" cy="5877019"/>
          </a:xfrm>
        </p:spPr>
        <p:txBody>
          <a:bodyPr>
            <a:normAutofit fontScale="90000"/>
          </a:bodyPr>
          <a:lstStyle/>
          <a:p>
            <a:pPr algn="ctr">
              <a:lnSpc>
                <a:spcPct val="100000"/>
              </a:lnSpc>
            </a:pPr>
            <a:r>
              <a:rPr lang="en-IN" sz="3200" b="1" dirty="0">
                <a:latin typeface="+mn-lt"/>
                <a:ea typeface="Cambria" panose="02040503050406030204" pitchFamily="18" charset="0"/>
              </a:rPr>
              <a:t>Project Presentation</a:t>
            </a:r>
            <a:br>
              <a:rPr lang="en-IN" sz="3200" b="1" dirty="0">
                <a:latin typeface="+mn-lt"/>
                <a:ea typeface="Cambria" panose="02040503050406030204" pitchFamily="18" charset="0"/>
              </a:rPr>
            </a:br>
            <a:br>
              <a:rPr lang="en-IN" sz="3200" b="1" dirty="0">
                <a:latin typeface="+mn-lt"/>
                <a:ea typeface="Cambria" panose="02040503050406030204" pitchFamily="18" charset="0"/>
              </a:rPr>
            </a:br>
            <a:r>
              <a:rPr lang="en-IN" sz="2400" b="1" dirty="0">
                <a:latin typeface="+mn-lt"/>
                <a:ea typeface="Cambria" panose="02040503050406030204" pitchFamily="18" charset="0"/>
              </a:rPr>
              <a:t>Spend Analytics</a:t>
            </a:r>
            <a:br>
              <a:rPr lang="en-IN" sz="2400" b="1" dirty="0">
                <a:latin typeface="Cambria" panose="02040503050406030204" pitchFamily="18" charset="0"/>
                <a:ea typeface="Cambria" panose="02040503050406030204" pitchFamily="18" charset="0"/>
              </a:rPr>
            </a:br>
            <a:br>
              <a:rPr lang="en-IN" sz="2400" b="1" dirty="0">
                <a:latin typeface="Cambria" panose="02040503050406030204" pitchFamily="18" charset="0"/>
                <a:ea typeface="Cambria" panose="02040503050406030204" pitchFamily="18" charset="0"/>
              </a:rPr>
            </a:br>
            <a:r>
              <a:rPr lang="en-US" sz="1800" i="1" dirty="0">
                <a:solidFill>
                  <a:srgbClr val="000000"/>
                </a:solidFill>
                <a:effectLst/>
                <a:latin typeface="+mn-lt"/>
                <a:ea typeface="Times New Roman" panose="02020603050405020304" pitchFamily="18" charset="0"/>
                <a:cs typeface="Cambria" panose="02040503050406030204" pitchFamily="18" charset="0"/>
              </a:rPr>
              <a:t>Submitted towards the partial fulfillment of the criteria for award of KPMG Data Science </a:t>
            </a:r>
            <a:r>
              <a:rPr lang="en-US" sz="1800" i="1" dirty="0" err="1">
                <a:solidFill>
                  <a:srgbClr val="000000"/>
                </a:solidFill>
                <a:effectLst/>
                <a:latin typeface="+mn-lt"/>
                <a:ea typeface="Times New Roman" panose="02020603050405020304" pitchFamily="18" charset="0"/>
                <a:cs typeface="Cambria" panose="02040503050406030204" pitchFamily="18" charset="0"/>
              </a:rPr>
              <a:t>Prodegree</a:t>
            </a:r>
            <a:r>
              <a:rPr lang="en-US" sz="1800" i="1" dirty="0">
                <a:solidFill>
                  <a:srgbClr val="000000"/>
                </a:solidFill>
                <a:effectLst/>
                <a:latin typeface="+mn-lt"/>
                <a:ea typeface="Times New Roman" panose="02020603050405020304" pitchFamily="18" charset="0"/>
                <a:cs typeface="Cambria" panose="02040503050406030204" pitchFamily="18" charset="0"/>
              </a:rPr>
              <a:t> by </a:t>
            </a:r>
            <a:r>
              <a:rPr lang="en-US" sz="1800" i="1" dirty="0" err="1">
                <a:solidFill>
                  <a:srgbClr val="000000"/>
                </a:solidFill>
                <a:effectLst/>
                <a:latin typeface="+mn-lt"/>
                <a:ea typeface="Times New Roman" panose="02020603050405020304" pitchFamily="18" charset="0"/>
                <a:cs typeface="Cambria" panose="02040503050406030204" pitchFamily="18" charset="0"/>
              </a:rPr>
              <a:t>Imarticus</a:t>
            </a:r>
            <a:br>
              <a:rPr lang="en-US" sz="1800" i="1" dirty="0">
                <a:solidFill>
                  <a:srgbClr val="000000"/>
                </a:solidFill>
                <a:effectLst/>
                <a:latin typeface="+mn-lt"/>
                <a:ea typeface="Times New Roman" panose="02020603050405020304" pitchFamily="18" charset="0"/>
                <a:cs typeface="Cambria" panose="02040503050406030204" pitchFamily="18" charset="0"/>
              </a:rPr>
            </a:br>
            <a:br>
              <a:rPr lang="en-US" sz="1800" i="1" dirty="0">
                <a:solidFill>
                  <a:srgbClr val="000000"/>
                </a:solidFill>
                <a:effectLst/>
                <a:latin typeface="+mn-lt"/>
                <a:ea typeface="Times New Roman" panose="02020603050405020304" pitchFamily="18" charset="0"/>
                <a:cs typeface="Cambria" panose="02040503050406030204" pitchFamily="18" charset="0"/>
              </a:rPr>
            </a:br>
            <a:r>
              <a:rPr lang="en-US" sz="1800" i="1" dirty="0">
                <a:solidFill>
                  <a:srgbClr val="000000"/>
                </a:solidFill>
                <a:effectLst/>
                <a:latin typeface="+mn-lt"/>
                <a:ea typeface="Times New Roman" panose="02020603050405020304" pitchFamily="18" charset="0"/>
                <a:cs typeface="Cambria" panose="02040503050406030204" pitchFamily="18" charset="0"/>
              </a:rPr>
              <a:t>Submitted By:</a:t>
            </a:r>
            <a:br>
              <a:rPr lang="en-IN" sz="1800" dirty="0">
                <a:effectLst/>
                <a:latin typeface="+mn-lt"/>
                <a:ea typeface="Times New Roman" panose="02020603050405020304" pitchFamily="18" charset="0"/>
                <a:cs typeface="Times New Roman" panose="02020603050405020304" pitchFamily="18" charset="0"/>
              </a:rPr>
            </a:br>
            <a:r>
              <a:rPr lang="en-US" sz="1800" i="1" dirty="0">
                <a:solidFill>
                  <a:srgbClr val="000000"/>
                </a:solidFill>
                <a:effectLst/>
                <a:latin typeface="+mn-lt"/>
                <a:ea typeface="Times New Roman" panose="02020603050405020304" pitchFamily="18" charset="0"/>
                <a:cs typeface="Cambria" panose="02040503050406030204" pitchFamily="18" charset="0"/>
              </a:rPr>
              <a:t> </a:t>
            </a:r>
            <a:br>
              <a:rPr lang="en-IN" sz="1800" dirty="0">
                <a:effectLst/>
                <a:latin typeface="+mn-lt"/>
                <a:ea typeface="Times New Roman" panose="02020603050405020304" pitchFamily="18" charset="0"/>
                <a:cs typeface="Times New Roman" panose="02020603050405020304" pitchFamily="18" charset="0"/>
              </a:rPr>
            </a:br>
            <a:r>
              <a:rPr lang="en-US" sz="1800" i="1" dirty="0">
                <a:solidFill>
                  <a:srgbClr val="000000"/>
                </a:solidFill>
                <a:latin typeface="+mn-lt"/>
                <a:ea typeface="Times New Roman" panose="02020603050405020304" pitchFamily="18" charset="0"/>
                <a:cs typeface="Times New Roman" panose="02020603050405020304" pitchFamily="18" charset="0"/>
              </a:rPr>
              <a:t>Kunj Shah</a:t>
            </a:r>
            <a:br>
              <a:rPr lang="en-US" sz="1800" i="1" dirty="0">
                <a:solidFill>
                  <a:srgbClr val="000000"/>
                </a:solidFill>
                <a:latin typeface="+mn-lt"/>
                <a:ea typeface="Times New Roman" panose="02020603050405020304" pitchFamily="18" charset="0"/>
                <a:cs typeface="Times New Roman" panose="02020603050405020304" pitchFamily="18" charset="0"/>
              </a:rPr>
            </a:br>
            <a:r>
              <a:rPr lang="en-US" sz="1800" i="1" dirty="0">
                <a:solidFill>
                  <a:srgbClr val="000000"/>
                </a:solidFill>
                <a:effectLst/>
                <a:latin typeface="+mn-lt"/>
                <a:ea typeface="Times New Roman" panose="02020603050405020304" pitchFamily="18" charset="0"/>
                <a:cs typeface="Cambria" panose="02040503050406030204" pitchFamily="18" charset="0"/>
              </a:rPr>
              <a:t>Vijitha Raj V J</a:t>
            </a:r>
            <a:br>
              <a:rPr lang="en-IN" sz="1800" dirty="0">
                <a:effectLst/>
                <a:latin typeface="+mn-lt"/>
                <a:ea typeface="Times New Roman" panose="02020603050405020304" pitchFamily="18" charset="0"/>
                <a:cs typeface="Times New Roman" panose="02020603050405020304" pitchFamily="18" charset="0"/>
              </a:rPr>
            </a:br>
            <a:r>
              <a:rPr lang="en-US" sz="1800" i="1" dirty="0">
                <a:solidFill>
                  <a:srgbClr val="000000"/>
                </a:solidFill>
                <a:effectLst/>
                <a:latin typeface="+mn-lt"/>
                <a:ea typeface="Times New Roman" panose="02020603050405020304" pitchFamily="18" charset="0"/>
                <a:cs typeface="Cambria" panose="02040503050406030204" pitchFamily="18" charset="0"/>
              </a:rPr>
              <a:t> </a:t>
            </a:r>
            <a:br>
              <a:rPr lang="en-IN" sz="1800" dirty="0">
                <a:effectLst/>
                <a:latin typeface="+mn-lt"/>
                <a:ea typeface="Times New Roman" panose="02020603050405020304" pitchFamily="18" charset="0"/>
                <a:cs typeface="Times New Roman" panose="02020603050405020304" pitchFamily="18" charset="0"/>
              </a:rPr>
            </a:br>
            <a:r>
              <a:rPr lang="en-IN" sz="1800" i="1" dirty="0">
                <a:solidFill>
                  <a:srgbClr val="000000"/>
                </a:solidFill>
                <a:effectLst/>
                <a:latin typeface="+mn-lt"/>
                <a:ea typeface="Times New Roman" panose="02020603050405020304" pitchFamily="18" charset="0"/>
                <a:cs typeface="Cambria" panose="02040503050406030204" pitchFamily="18" charset="0"/>
              </a:rPr>
              <a:t>Course and Batch: DSP 33 2020 </a:t>
            </a:r>
            <a:br>
              <a:rPr lang="en-IN" sz="1800" i="1" dirty="0">
                <a:solidFill>
                  <a:srgbClr val="000000"/>
                </a:solidFill>
                <a:effectLst/>
                <a:latin typeface="Cambria" panose="02040503050406030204" pitchFamily="18" charset="0"/>
                <a:ea typeface="Times New Roman" panose="02020603050405020304" pitchFamily="18" charset="0"/>
                <a:cs typeface="Cambria" panose="02040503050406030204" pitchFamily="18" charset="0"/>
              </a:rPr>
            </a:br>
            <a:br>
              <a:rPr lang="en-IN" sz="1800" i="1" dirty="0">
                <a:solidFill>
                  <a:srgbClr val="000000"/>
                </a:solidFill>
                <a:effectLst/>
                <a:latin typeface="Cambria" panose="02040503050406030204" pitchFamily="18" charset="0"/>
                <a:ea typeface="Times New Roman" panose="02020603050405020304" pitchFamily="18" charset="0"/>
                <a:cs typeface="Cambria" panose="02040503050406030204" pitchFamily="18" charset="0"/>
              </a:rPr>
            </a:br>
            <a:br>
              <a:rPr lang="en-IN" sz="1800" dirty="0">
                <a:effectLst/>
                <a:latin typeface="Cambria" panose="02040503050406030204" pitchFamily="18" charset="0"/>
                <a:ea typeface="Times New Roman" panose="02020603050405020304" pitchFamily="18" charset="0"/>
                <a:cs typeface="Times New Roman" panose="02020603050405020304" pitchFamily="18" charset="0"/>
              </a:rPr>
            </a:br>
            <a:br>
              <a:rPr lang="en-IN" sz="1800" dirty="0">
                <a:effectLst/>
                <a:latin typeface="Cambria" panose="02040503050406030204" pitchFamily="18" charset="0"/>
                <a:ea typeface="Times New Roman" panose="02020603050405020304" pitchFamily="18" charset="0"/>
                <a:cs typeface="Times New Roman" panose="02020603050405020304" pitchFamily="18" charset="0"/>
              </a:rPr>
            </a:br>
            <a:endParaRPr lang="en-IN" dirty="0"/>
          </a:p>
        </p:txBody>
      </p:sp>
      <p:pic>
        <p:nvPicPr>
          <p:cNvPr id="13" name="Picture 12" descr="Image">
            <a:extLst>
              <a:ext uri="{FF2B5EF4-FFF2-40B4-BE49-F238E27FC236}">
                <a16:creationId xmlns:a16="http://schemas.microsoft.com/office/drawing/2014/main" id="{4C40A8E7-A5C2-4423-9DAC-F63751DABA8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75429" y="5108359"/>
            <a:ext cx="1524000" cy="1524000"/>
          </a:xfrm>
          <a:prstGeom prst="rect">
            <a:avLst/>
          </a:prstGeom>
          <a:noFill/>
          <a:ln>
            <a:noFill/>
          </a:ln>
        </p:spPr>
      </p:pic>
    </p:spTree>
    <p:extLst>
      <p:ext uri="{BB962C8B-B14F-4D97-AF65-F5344CB8AC3E}">
        <p14:creationId xmlns:p14="http://schemas.microsoft.com/office/powerpoint/2010/main" val="3881249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78D7A-5B46-4231-BBB0-652E6E159F83}"/>
              </a:ext>
            </a:extLst>
          </p:cNvPr>
          <p:cNvSpPr>
            <a:spLocks noGrp="1"/>
          </p:cNvSpPr>
          <p:nvPr>
            <p:ph type="title"/>
          </p:nvPr>
        </p:nvSpPr>
        <p:spPr/>
        <p:txBody>
          <a:bodyPr/>
          <a:lstStyle/>
          <a:p>
            <a:r>
              <a:rPr lang="en-IN" dirty="0"/>
              <a:t>Data Analysis - Trends</a:t>
            </a:r>
          </a:p>
        </p:txBody>
      </p:sp>
      <p:pic>
        <p:nvPicPr>
          <p:cNvPr id="9" name="Content Placeholder 8">
            <a:extLst>
              <a:ext uri="{FF2B5EF4-FFF2-40B4-BE49-F238E27FC236}">
                <a16:creationId xmlns:a16="http://schemas.microsoft.com/office/drawing/2014/main" id="{54FA0F34-8AEA-4FD6-B70C-351B0901C483}"/>
              </a:ext>
            </a:extLst>
          </p:cNvPr>
          <p:cNvPicPr>
            <a:picLocks noGrp="1" noChangeAspect="1"/>
          </p:cNvPicPr>
          <p:nvPr>
            <p:ph idx="1"/>
          </p:nvPr>
        </p:nvPicPr>
        <p:blipFill>
          <a:blip r:embed="rId2"/>
          <a:stretch>
            <a:fillRect/>
          </a:stretch>
        </p:blipFill>
        <p:spPr>
          <a:xfrm>
            <a:off x="1261180" y="1825625"/>
            <a:ext cx="9669640" cy="4351338"/>
          </a:xfrm>
        </p:spPr>
      </p:pic>
    </p:spTree>
    <p:extLst>
      <p:ext uri="{BB962C8B-B14F-4D97-AF65-F5344CB8AC3E}">
        <p14:creationId xmlns:p14="http://schemas.microsoft.com/office/powerpoint/2010/main" val="188146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2F17-39A8-4A46-9274-CBF663216843}"/>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2C9F80D9-8005-47F6-B4FA-005491DE5EF1}"/>
              </a:ext>
            </a:extLst>
          </p:cNvPr>
          <p:cNvSpPr>
            <a:spLocks noGrp="1"/>
          </p:cNvSpPr>
          <p:nvPr>
            <p:ph idx="1"/>
          </p:nvPr>
        </p:nvSpPr>
        <p:spPr>
          <a:xfrm>
            <a:off x="838200" y="1825625"/>
            <a:ext cx="10515600" cy="4667250"/>
          </a:xfrm>
        </p:spPr>
        <p:txBody>
          <a:bodyPr>
            <a:noAutofit/>
          </a:bodyPr>
          <a:lstStyle/>
          <a:p>
            <a:pPr marL="0" lvl="0" indent="0">
              <a:lnSpc>
                <a:spcPct val="115000"/>
              </a:lnSpc>
              <a:spcAft>
                <a:spcPts val="1000"/>
              </a:spcAft>
              <a:buNone/>
            </a:pPr>
            <a:r>
              <a:rPr lang="en-US" sz="1200" dirty="0">
                <a:solidFill>
                  <a:srgbClr val="000000"/>
                </a:solidFill>
                <a:effectLst/>
                <a:ea typeface="Times New Roman" panose="02020603050405020304" pitchFamily="18" charset="0"/>
                <a:cs typeface="Cambria" panose="02040503050406030204" pitchFamily="18" charset="0"/>
              </a:rPr>
              <a:t>After the overall analysis, it is clear that the highest ordered material type is ZROH by the company with code 9000.</a:t>
            </a:r>
          </a:p>
          <a:p>
            <a:pPr marL="0" lvl="0" indent="0">
              <a:lnSpc>
                <a:spcPct val="115000"/>
              </a:lnSpc>
              <a:spcAft>
                <a:spcPts val="1000"/>
              </a:spcAft>
              <a:buNone/>
            </a:pPr>
            <a:r>
              <a:rPr lang="en-US" sz="1200" dirty="0">
                <a:solidFill>
                  <a:srgbClr val="000000"/>
                </a:solidFill>
                <a:ea typeface="Times New Roman" panose="02020603050405020304" pitchFamily="18" charset="0"/>
                <a:cs typeface="Times New Roman" panose="02020603050405020304" pitchFamily="18" charset="0"/>
              </a:rPr>
              <a:t>It is clear from the graphs that the procurement was done maximum at the first and last quarter of a given year</a:t>
            </a:r>
          </a:p>
          <a:p>
            <a:pPr marL="0" lvl="0" indent="0">
              <a:lnSpc>
                <a:spcPct val="115000"/>
              </a:lnSpc>
              <a:spcAft>
                <a:spcPts val="1000"/>
              </a:spcAft>
              <a:buNone/>
            </a:pPr>
            <a:r>
              <a:rPr lang="en-US" sz="1200" dirty="0">
                <a:solidFill>
                  <a:srgbClr val="000000"/>
                </a:solidFill>
                <a:effectLst/>
                <a:ea typeface="Times New Roman" panose="02020603050405020304" pitchFamily="18" charset="0"/>
                <a:cs typeface="Times New Roman" panose="02020603050405020304" pitchFamily="18" charset="0"/>
              </a:rPr>
              <a:t>Procurement was done significantly in 2018 and 2019</a:t>
            </a:r>
            <a:endParaRPr lang="en-IN" sz="1200" dirty="0">
              <a:effectLst/>
              <a:ea typeface="Times New Roman" panose="02020603050405020304" pitchFamily="18" charset="0"/>
              <a:cs typeface="Times New Roman" panose="02020603050405020304" pitchFamily="18" charset="0"/>
            </a:endParaRPr>
          </a:p>
          <a:p>
            <a:pPr marL="0" lvl="0" indent="0">
              <a:lnSpc>
                <a:spcPct val="115000"/>
              </a:lnSpc>
              <a:spcAft>
                <a:spcPts val="1000"/>
              </a:spcAft>
              <a:buNone/>
            </a:pPr>
            <a:r>
              <a:rPr lang="en-US" sz="1200" dirty="0">
                <a:solidFill>
                  <a:srgbClr val="000000"/>
                </a:solidFill>
                <a:effectLst/>
                <a:ea typeface="Times New Roman" panose="02020603050405020304" pitchFamily="18" charset="0"/>
                <a:cs typeface="Cambria" panose="02040503050406030204" pitchFamily="18" charset="0"/>
              </a:rPr>
              <a:t>There is a positive correlation with the number of plants versus Material Quantity. For example, the company COCD 7860, which order the highest material quantity, has the highest number of plants (73 plants). </a:t>
            </a:r>
            <a:endParaRPr lang="en-IN" sz="1200" dirty="0">
              <a:effectLst/>
              <a:ea typeface="Times New Roman" panose="02020603050405020304" pitchFamily="18" charset="0"/>
              <a:cs typeface="Times New Roman" panose="02020603050405020304" pitchFamily="18" charset="0"/>
            </a:endParaRPr>
          </a:p>
          <a:p>
            <a:pPr marL="0" lvl="0" indent="0">
              <a:lnSpc>
                <a:spcPct val="115000"/>
              </a:lnSpc>
              <a:spcAft>
                <a:spcPts val="1000"/>
              </a:spcAft>
              <a:buNone/>
            </a:pPr>
            <a:r>
              <a:rPr lang="en-US" sz="1200" dirty="0">
                <a:solidFill>
                  <a:srgbClr val="000000"/>
                </a:solidFill>
                <a:effectLst/>
                <a:ea typeface="Times New Roman" panose="02020603050405020304" pitchFamily="18" charset="0"/>
                <a:cs typeface="Cambria" panose="02040503050406030204" pitchFamily="18" charset="0"/>
              </a:rPr>
              <a:t>It is clear from the graph that the plant 9120 and 9126 is ordering same material for different price. We can assume that plant 9126 is negotiating for lower price.</a:t>
            </a:r>
            <a:endParaRPr lang="en-IN" sz="1200" dirty="0">
              <a:effectLst/>
              <a:ea typeface="Times New Roman" panose="02020603050405020304" pitchFamily="18" charset="0"/>
              <a:cs typeface="Times New Roman" panose="02020603050405020304" pitchFamily="18" charset="0"/>
            </a:endParaRPr>
          </a:p>
          <a:p>
            <a:pPr marL="0" lvl="0" indent="0">
              <a:lnSpc>
                <a:spcPct val="115000"/>
              </a:lnSpc>
              <a:spcAft>
                <a:spcPts val="1000"/>
              </a:spcAft>
              <a:buNone/>
            </a:pPr>
            <a:r>
              <a:rPr lang="en-US" sz="1200" dirty="0">
                <a:solidFill>
                  <a:srgbClr val="000000"/>
                </a:solidFill>
                <a:effectLst/>
                <a:ea typeface="Times New Roman" panose="02020603050405020304" pitchFamily="18" charset="0"/>
                <a:cs typeface="Cambria" panose="02040503050406030204" pitchFamily="18" charset="0"/>
              </a:rPr>
              <a:t>We can see in the graph that there is an increase in the quantity of materials ordered over the period. Trend rather looks declining.</a:t>
            </a:r>
            <a:endParaRPr lang="en-IN" sz="1200" dirty="0">
              <a:effectLst/>
              <a:ea typeface="Times New Roman" panose="02020603050405020304" pitchFamily="18" charset="0"/>
              <a:cs typeface="Times New Roman" panose="02020603050405020304" pitchFamily="18" charset="0"/>
            </a:endParaRPr>
          </a:p>
          <a:p>
            <a:pPr marL="0" lvl="0" indent="0">
              <a:lnSpc>
                <a:spcPct val="115000"/>
              </a:lnSpc>
              <a:spcAft>
                <a:spcPts val="1000"/>
              </a:spcAft>
              <a:buNone/>
            </a:pPr>
            <a:r>
              <a:rPr lang="en-US" sz="1200" dirty="0">
                <a:solidFill>
                  <a:srgbClr val="000000"/>
                </a:solidFill>
                <a:effectLst/>
                <a:ea typeface="Times New Roman" panose="02020603050405020304" pitchFamily="18" charset="0"/>
                <a:cs typeface="Cambria" panose="02040503050406030204" pitchFamily="18" charset="0"/>
              </a:rPr>
              <a:t>The material price contributes to the major expense of the company. There is a good variation in the price of the materials over the months. Few materials like Broiler Feed, Soy Bean, Maize etc. are ordered only during October to March. If the company can manage to buy the materials when the price is low, it can help to reduce the cost considerably.</a:t>
            </a:r>
            <a:endParaRPr lang="en-IN" sz="1200" dirty="0">
              <a:effectLst/>
              <a:ea typeface="Times New Roman" panose="02020603050405020304" pitchFamily="18" charset="0"/>
              <a:cs typeface="Times New Roman" panose="02020603050405020304" pitchFamily="18" charset="0"/>
            </a:endParaRPr>
          </a:p>
          <a:p>
            <a:pPr marL="0" lvl="0" indent="0">
              <a:lnSpc>
                <a:spcPct val="115000"/>
              </a:lnSpc>
              <a:spcAft>
                <a:spcPts val="1000"/>
              </a:spcAft>
              <a:buNone/>
            </a:pPr>
            <a:r>
              <a:rPr lang="en-US" sz="1200" dirty="0">
                <a:solidFill>
                  <a:srgbClr val="000000"/>
                </a:solidFill>
                <a:effectLst/>
                <a:ea typeface="Times New Roman" panose="02020603050405020304" pitchFamily="18" charset="0"/>
                <a:cs typeface="Cambria" panose="02040503050406030204" pitchFamily="18" charset="0"/>
              </a:rPr>
              <a:t>Finally yet importantly, the cost of Petrol and Diesel is very high. The company can reduce the cost by replacing the mode of transportation to electric when the distance is short. If there are frequent long distance journey required. The company can introduce fuel card to track the expense digitally and also install GPS device to track the vehicle movement.</a:t>
            </a:r>
            <a:endParaRPr lang="en-IN" sz="1200" dirty="0">
              <a:effectLst/>
              <a:ea typeface="Times New Roman" panose="02020603050405020304" pitchFamily="18" charset="0"/>
              <a:cs typeface="Times New Roman" panose="02020603050405020304" pitchFamily="18" charset="0"/>
            </a:endParaRPr>
          </a:p>
          <a:p>
            <a:endParaRPr lang="en-IN" sz="1200" dirty="0"/>
          </a:p>
        </p:txBody>
      </p:sp>
    </p:spTree>
    <p:extLst>
      <p:ext uri="{BB962C8B-B14F-4D97-AF65-F5344CB8AC3E}">
        <p14:creationId xmlns:p14="http://schemas.microsoft.com/office/powerpoint/2010/main" val="1533416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466EDE-A476-4DC9-AAC9-01E4439D7CE8}"/>
              </a:ext>
            </a:extLst>
          </p:cNvPr>
          <p:cNvSpPr>
            <a:spLocks noGrp="1"/>
          </p:cNvSpPr>
          <p:nvPr>
            <p:ph idx="1"/>
          </p:nvPr>
        </p:nvSpPr>
        <p:spPr>
          <a:xfrm>
            <a:off x="838200" y="1580224"/>
            <a:ext cx="10515600" cy="5884000"/>
          </a:xfrm>
        </p:spPr>
        <p:txBody>
          <a:bodyPr/>
          <a:lstStyle/>
          <a:p>
            <a:r>
              <a:rPr lang="en-IN" sz="3200" dirty="0"/>
              <a:t>Introduction</a:t>
            </a:r>
          </a:p>
          <a:p>
            <a:r>
              <a:rPr lang="en-IN" sz="3200" dirty="0"/>
              <a:t>Objectives 	</a:t>
            </a:r>
          </a:p>
          <a:p>
            <a:r>
              <a:rPr lang="en-IN" sz="3200" dirty="0"/>
              <a:t>Data Dictionary</a:t>
            </a:r>
          </a:p>
          <a:p>
            <a:r>
              <a:rPr lang="en-IN" sz="3200" dirty="0"/>
              <a:t>Data Analysis</a:t>
            </a:r>
          </a:p>
          <a:p>
            <a:r>
              <a:rPr lang="en-IN" sz="3200" dirty="0"/>
              <a:t>Conclusions</a:t>
            </a:r>
          </a:p>
          <a:p>
            <a:endParaRPr lang="en-IN" dirty="0"/>
          </a:p>
          <a:p>
            <a:endParaRPr lang="en-IN" dirty="0"/>
          </a:p>
        </p:txBody>
      </p:sp>
      <p:sp>
        <p:nvSpPr>
          <p:cNvPr id="5" name="Title 1">
            <a:extLst>
              <a:ext uri="{FF2B5EF4-FFF2-40B4-BE49-F238E27FC236}">
                <a16:creationId xmlns:a16="http://schemas.microsoft.com/office/drawing/2014/main" id="{4049FF81-98DA-421E-AB34-E8C73ED582A1}"/>
              </a:ext>
            </a:extLst>
          </p:cNvPr>
          <p:cNvSpPr>
            <a:spLocks noGrp="1"/>
          </p:cNvSpPr>
          <p:nvPr>
            <p:ph type="title"/>
          </p:nvPr>
        </p:nvSpPr>
        <p:spPr>
          <a:xfrm>
            <a:off x="838200" y="365126"/>
            <a:ext cx="10515600" cy="886626"/>
          </a:xfrm>
        </p:spPr>
        <p:txBody>
          <a:bodyPr/>
          <a:lstStyle/>
          <a:p>
            <a:r>
              <a:rPr lang="en-IN" dirty="0"/>
              <a:t>Topics</a:t>
            </a:r>
          </a:p>
        </p:txBody>
      </p:sp>
    </p:spTree>
    <p:extLst>
      <p:ext uri="{BB962C8B-B14F-4D97-AF65-F5344CB8AC3E}">
        <p14:creationId xmlns:p14="http://schemas.microsoft.com/office/powerpoint/2010/main" val="3093970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FF2C6-36ED-428A-AD28-5CCF21CCAB0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9AD34A2-DE21-4E16-A009-1A5691230D2D}"/>
              </a:ext>
            </a:extLst>
          </p:cNvPr>
          <p:cNvSpPr>
            <a:spLocks noGrp="1"/>
          </p:cNvSpPr>
          <p:nvPr>
            <p:ph idx="1"/>
          </p:nvPr>
        </p:nvSpPr>
        <p:spPr/>
        <p:txBody>
          <a:bodyPr/>
          <a:lstStyle/>
          <a:p>
            <a:pPr marL="0" indent="0">
              <a:buNone/>
            </a:pPr>
            <a:r>
              <a:rPr lang="en-US" sz="3200" dirty="0">
                <a:solidFill>
                  <a:srgbClr val="000000"/>
                </a:solidFill>
                <a:effectLst/>
                <a:ea typeface="Times New Roman" panose="02020603050405020304" pitchFamily="18" charset="0"/>
                <a:cs typeface="Cambria" panose="02040503050406030204" pitchFamily="18" charset="0"/>
              </a:rPr>
              <a:t>In this project, we have to analyze and classify the spend data for the procurement function of a company. This will enable the company to identify the scope for efficiency improvement and better strategic planning.</a:t>
            </a:r>
            <a:endParaRPr lang="en-IN" sz="3200" dirty="0">
              <a:effectLst/>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35408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C71B8-B125-4541-85EE-DA6582862666}"/>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4E856E64-234F-4F7E-A868-40EBC58884FF}"/>
              </a:ext>
            </a:extLst>
          </p:cNvPr>
          <p:cNvSpPr>
            <a:spLocks noGrp="1"/>
          </p:cNvSpPr>
          <p:nvPr>
            <p:ph idx="1"/>
          </p:nvPr>
        </p:nvSpPr>
        <p:spPr>
          <a:xfrm>
            <a:off x="332171" y="1690688"/>
            <a:ext cx="11741459" cy="4351338"/>
          </a:xfrm>
        </p:spPr>
        <p:txBody>
          <a:bodyPr/>
          <a:lstStyle/>
          <a:p>
            <a:pPr marL="0" indent="0">
              <a:buNone/>
            </a:pPr>
            <a:r>
              <a:rPr lang="en-US" sz="3200" dirty="0">
                <a:solidFill>
                  <a:srgbClr val="000000"/>
                </a:solidFill>
                <a:effectLst/>
                <a:ea typeface="Times New Roman" panose="02020603050405020304" pitchFamily="18" charset="0"/>
                <a:cs typeface="Cambria" panose="02040503050406030204" pitchFamily="18" charset="0"/>
              </a:rPr>
              <a:t>1. Analyze the data and identify purchasing trends and patterns </a:t>
            </a:r>
            <a:endParaRPr lang="en-IN" sz="3200" dirty="0">
              <a:effectLst/>
              <a:ea typeface="Times New Roman" panose="02020603050405020304" pitchFamily="18" charset="0"/>
              <a:cs typeface="Times New Roman" panose="02020603050405020304" pitchFamily="18" charset="0"/>
            </a:endParaRPr>
          </a:p>
          <a:p>
            <a:pPr marL="0" indent="0">
              <a:buNone/>
            </a:pPr>
            <a:r>
              <a:rPr lang="en-US" sz="3200" dirty="0">
                <a:solidFill>
                  <a:srgbClr val="000000"/>
                </a:solidFill>
                <a:effectLst/>
                <a:ea typeface="Times New Roman" panose="02020603050405020304" pitchFamily="18" charset="0"/>
                <a:cs typeface="Cambria" panose="02040503050406030204" pitchFamily="18" charset="0"/>
              </a:rPr>
              <a:t>2. Identify the cost saving opportunities by using the data of procurement</a:t>
            </a:r>
            <a:endParaRPr lang="en-IN" sz="3200" dirty="0">
              <a:effectLst/>
              <a:ea typeface="Times New Roman" panose="02020603050405020304" pitchFamily="18" charset="0"/>
              <a:cs typeface="Times New Roman" panose="02020603050405020304" pitchFamily="18" charset="0"/>
            </a:endParaRPr>
          </a:p>
          <a:p>
            <a:pPr marL="0" indent="0">
              <a:buNone/>
            </a:pPr>
            <a:r>
              <a:rPr lang="en-US" sz="3200" dirty="0">
                <a:solidFill>
                  <a:srgbClr val="000000"/>
                </a:solidFill>
                <a:ea typeface="Times New Roman" panose="02020603050405020304" pitchFamily="18" charset="0"/>
                <a:cs typeface="Cambria" panose="02040503050406030204" pitchFamily="18" charset="0"/>
              </a:rPr>
              <a:t>3</a:t>
            </a:r>
            <a:r>
              <a:rPr lang="en-US" sz="3200" dirty="0">
                <a:solidFill>
                  <a:srgbClr val="000000"/>
                </a:solidFill>
                <a:effectLst/>
                <a:ea typeface="Times New Roman" panose="02020603050405020304" pitchFamily="18" charset="0"/>
                <a:cs typeface="Cambria" panose="02040503050406030204" pitchFamily="18" charset="0"/>
              </a:rPr>
              <a:t>. Create dashboards using any Visualization tool; e.g. Tableau</a:t>
            </a:r>
            <a:endParaRPr lang="en-IN" sz="3200" dirty="0">
              <a:effectLst/>
              <a:ea typeface="Times New Roman" panose="02020603050405020304" pitchFamily="18" charset="0"/>
              <a:cs typeface="Times New Roman" panose="02020603050405020304" pitchFamily="18" charset="0"/>
            </a:endParaRPr>
          </a:p>
          <a:p>
            <a:pPr marL="0" indent="0">
              <a:buNone/>
            </a:pPr>
            <a:r>
              <a:rPr lang="en-US" sz="3200" dirty="0">
                <a:solidFill>
                  <a:srgbClr val="000000"/>
                </a:solidFill>
                <a:ea typeface="Times New Roman" panose="02020603050405020304" pitchFamily="18" charset="0"/>
                <a:cs typeface="Cambria" panose="02040503050406030204" pitchFamily="18" charset="0"/>
              </a:rPr>
              <a:t>4</a:t>
            </a:r>
            <a:r>
              <a:rPr lang="en-US" sz="3200" dirty="0">
                <a:solidFill>
                  <a:srgbClr val="000000"/>
                </a:solidFill>
                <a:effectLst/>
                <a:ea typeface="Times New Roman" panose="02020603050405020304" pitchFamily="18" charset="0"/>
                <a:cs typeface="Cambria" panose="02040503050406030204" pitchFamily="18" charset="0"/>
              </a:rPr>
              <a:t>. Make a report describing all the findings.</a:t>
            </a:r>
            <a:endParaRPr lang="en-IN" sz="32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24397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E0CF-709E-4D8A-B24B-31ADBDAFDEF6}"/>
              </a:ext>
            </a:extLst>
          </p:cNvPr>
          <p:cNvSpPr>
            <a:spLocks noGrp="1"/>
          </p:cNvSpPr>
          <p:nvPr>
            <p:ph type="title"/>
          </p:nvPr>
        </p:nvSpPr>
        <p:spPr/>
        <p:txBody>
          <a:bodyPr/>
          <a:lstStyle/>
          <a:p>
            <a:r>
              <a:rPr lang="en-IN" dirty="0"/>
              <a:t>Data Dictionary</a:t>
            </a:r>
          </a:p>
        </p:txBody>
      </p:sp>
      <p:graphicFrame>
        <p:nvGraphicFramePr>
          <p:cNvPr id="7" name="Content Placeholder 6">
            <a:extLst>
              <a:ext uri="{FF2B5EF4-FFF2-40B4-BE49-F238E27FC236}">
                <a16:creationId xmlns:a16="http://schemas.microsoft.com/office/drawing/2014/main" id="{48C9F703-E662-4853-9F34-1C9B0DF04998}"/>
              </a:ext>
            </a:extLst>
          </p:cNvPr>
          <p:cNvGraphicFramePr>
            <a:graphicFrameLocks noGrp="1"/>
          </p:cNvGraphicFramePr>
          <p:nvPr>
            <p:ph idx="1"/>
          </p:nvPr>
        </p:nvGraphicFramePr>
        <p:xfrm>
          <a:off x="3606519" y="1825624"/>
          <a:ext cx="4978962" cy="4351340"/>
        </p:xfrm>
        <a:graphic>
          <a:graphicData uri="http://schemas.openxmlformats.org/drawingml/2006/table">
            <a:tbl>
              <a:tblPr>
                <a:tableStyleId>{5C22544A-7EE6-4342-B048-85BDC9FD1C3A}</a:tableStyleId>
              </a:tblPr>
              <a:tblGrid>
                <a:gridCol w="1059476">
                  <a:extLst>
                    <a:ext uri="{9D8B030D-6E8A-4147-A177-3AD203B41FA5}">
                      <a16:colId xmlns:a16="http://schemas.microsoft.com/office/drawing/2014/main" val="2610668831"/>
                    </a:ext>
                  </a:extLst>
                </a:gridCol>
                <a:gridCol w="3919486">
                  <a:extLst>
                    <a:ext uri="{9D8B030D-6E8A-4147-A177-3AD203B41FA5}">
                      <a16:colId xmlns:a16="http://schemas.microsoft.com/office/drawing/2014/main" val="2349337233"/>
                    </a:ext>
                  </a:extLst>
                </a:gridCol>
              </a:tblGrid>
              <a:tr h="166983">
                <a:tc>
                  <a:txBody>
                    <a:bodyPr/>
                    <a:lstStyle/>
                    <a:p>
                      <a:pPr>
                        <a:lnSpc>
                          <a:spcPct val="107000"/>
                        </a:lnSpc>
                      </a:pPr>
                      <a:r>
                        <a:rPr lang="en-IN" sz="1000">
                          <a:effectLst/>
                        </a:rPr>
                        <a:t>CoCd</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tc>
                  <a:txBody>
                    <a:bodyPr/>
                    <a:lstStyle/>
                    <a:p>
                      <a:pPr>
                        <a:lnSpc>
                          <a:spcPct val="107000"/>
                        </a:lnSpc>
                      </a:pPr>
                      <a:r>
                        <a:rPr lang="en-IN" sz="900">
                          <a:effectLst/>
                        </a:rPr>
                        <a:t>organisation code</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extLst>
                  <a:ext uri="{0D108BD9-81ED-4DB2-BD59-A6C34878D82A}">
                    <a16:rowId xmlns:a16="http://schemas.microsoft.com/office/drawing/2014/main" val="2864132857"/>
                  </a:ext>
                </a:extLst>
              </a:tr>
              <a:tr h="166983">
                <a:tc>
                  <a:txBody>
                    <a:bodyPr/>
                    <a:lstStyle/>
                    <a:p>
                      <a:pPr>
                        <a:lnSpc>
                          <a:spcPct val="107000"/>
                        </a:lnSpc>
                      </a:pPr>
                      <a:r>
                        <a:rPr lang="en-IN" sz="1000">
                          <a:effectLst/>
                        </a:rPr>
                        <a:t>Plnt</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tc>
                  <a:txBody>
                    <a:bodyPr/>
                    <a:lstStyle/>
                    <a:p>
                      <a:pPr>
                        <a:lnSpc>
                          <a:spcPct val="107000"/>
                        </a:lnSpc>
                      </a:pPr>
                      <a:r>
                        <a:rPr lang="en-US" sz="900">
                          <a:effectLst/>
                        </a:rPr>
                        <a:t>Plant Code- who has send the requirement</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extLst>
                  <a:ext uri="{0D108BD9-81ED-4DB2-BD59-A6C34878D82A}">
                    <a16:rowId xmlns:a16="http://schemas.microsoft.com/office/drawing/2014/main" val="2735724504"/>
                  </a:ext>
                </a:extLst>
              </a:tr>
              <a:tr h="166983">
                <a:tc>
                  <a:txBody>
                    <a:bodyPr/>
                    <a:lstStyle/>
                    <a:p>
                      <a:pPr>
                        <a:lnSpc>
                          <a:spcPct val="107000"/>
                        </a:lnSpc>
                      </a:pPr>
                      <a:r>
                        <a:rPr lang="en-IN" sz="1000">
                          <a:effectLst/>
                        </a:rPr>
                        <a:t>SLoc</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tc>
                  <a:txBody>
                    <a:bodyPr/>
                    <a:lstStyle/>
                    <a:p>
                      <a:pPr>
                        <a:lnSpc>
                          <a:spcPct val="107000"/>
                        </a:lnSpc>
                      </a:pPr>
                      <a:r>
                        <a:rPr lang="en-IN" sz="900">
                          <a:effectLst/>
                        </a:rPr>
                        <a:t>Storage location</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extLst>
                  <a:ext uri="{0D108BD9-81ED-4DB2-BD59-A6C34878D82A}">
                    <a16:rowId xmlns:a16="http://schemas.microsoft.com/office/drawing/2014/main" val="735714364"/>
                  </a:ext>
                </a:extLst>
              </a:tr>
              <a:tr h="224563">
                <a:tc>
                  <a:txBody>
                    <a:bodyPr/>
                    <a:lstStyle/>
                    <a:p>
                      <a:pPr>
                        <a:lnSpc>
                          <a:spcPct val="107000"/>
                        </a:lnSpc>
                      </a:pPr>
                      <a:r>
                        <a:rPr lang="en-IN" sz="1000">
                          <a:effectLst/>
                        </a:rPr>
                        <a:t>TrackingNo</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tc>
                  <a:txBody>
                    <a:bodyPr/>
                    <a:lstStyle/>
                    <a:p>
                      <a:pPr>
                        <a:lnSpc>
                          <a:spcPct val="107000"/>
                        </a:lnSpc>
                      </a:pPr>
                      <a:r>
                        <a:rPr lang="en-IN" sz="900">
                          <a:effectLst/>
                        </a:rPr>
                        <a:t>request tracking number</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extLst>
                  <a:ext uri="{0D108BD9-81ED-4DB2-BD59-A6C34878D82A}">
                    <a16:rowId xmlns:a16="http://schemas.microsoft.com/office/drawing/2014/main" val="3726823617"/>
                  </a:ext>
                </a:extLst>
              </a:tr>
              <a:tr h="264869">
                <a:tc>
                  <a:txBody>
                    <a:bodyPr/>
                    <a:lstStyle/>
                    <a:p>
                      <a:pPr>
                        <a:lnSpc>
                          <a:spcPct val="107000"/>
                        </a:lnSpc>
                      </a:pPr>
                      <a:r>
                        <a:rPr lang="en-IN" sz="1000">
                          <a:effectLst/>
                        </a:rPr>
                        <a:t>Matl Group</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tc>
                  <a:txBody>
                    <a:bodyPr/>
                    <a:lstStyle/>
                    <a:p>
                      <a:pPr>
                        <a:lnSpc>
                          <a:spcPct val="107000"/>
                        </a:lnSpc>
                      </a:pPr>
                      <a:r>
                        <a:rPr lang="en-IN" sz="900">
                          <a:effectLst/>
                        </a:rPr>
                        <a:t>Material Group</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extLst>
                  <a:ext uri="{0D108BD9-81ED-4DB2-BD59-A6C34878D82A}">
                    <a16:rowId xmlns:a16="http://schemas.microsoft.com/office/drawing/2014/main" val="1892237268"/>
                  </a:ext>
                </a:extLst>
              </a:tr>
              <a:tr h="166983">
                <a:tc>
                  <a:txBody>
                    <a:bodyPr/>
                    <a:lstStyle/>
                    <a:p>
                      <a:pPr>
                        <a:lnSpc>
                          <a:spcPct val="107000"/>
                        </a:lnSpc>
                      </a:pPr>
                      <a:r>
                        <a:rPr lang="en-IN" sz="1000">
                          <a:effectLst/>
                        </a:rPr>
                        <a:t>PO Quantity</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tc>
                  <a:txBody>
                    <a:bodyPr/>
                    <a:lstStyle/>
                    <a:p>
                      <a:pPr>
                        <a:lnSpc>
                          <a:spcPct val="107000"/>
                        </a:lnSpc>
                      </a:pPr>
                      <a:r>
                        <a:rPr lang="en-US" sz="900">
                          <a:effectLst/>
                        </a:rPr>
                        <a:t>distribute to this account assignment item</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extLst>
                  <a:ext uri="{0D108BD9-81ED-4DB2-BD59-A6C34878D82A}">
                    <a16:rowId xmlns:a16="http://schemas.microsoft.com/office/drawing/2014/main" val="2266230592"/>
                  </a:ext>
                </a:extLst>
              </a:tr>
              <a:tr h="213047">
                <a:tc>
                  <a:txBody>
                    <a:bodyPr/>
                    <a:lstStyle/>
                    <a:p>
                      <a:pPr>
                        <a:lnSpc>
                          <a:spcPct val="107000"/>
                        </a:lnSpc>
                      </a:pPr>
                      <a:r>
                        <a:rPr lang="en-IN" sz="1000">
                          <a:effectLst/>
                        </a:rPr>
                        <a:t>OUn</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tc>
                  <a:txBody>
                    <a:bodyPr/>
                    <a:lstStyle/>
                    <a:p>
                      <a:pPr>
                        <a:lnSpc>
                          <a:spcPct val="107000"/>
                        </a:lnSpc>
                      </a:pPr>
                      <a:r>
                        <a:rPr lang="en-US" sz="900">
                          <a:effectLst/>
                        </a:rPr>
                        <a:t>Base Unit of Measure information</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extLst>
                  <a:ext uri="{0D108BD9-81ED-4DB2-BD59-A6C34878D82A}">
                    <a16:rowId xmlns:a16="http://schemas.microsoft.com/office/drawing/2014/main" val="3498508996"/>
                  </a:ext>
                </a:extLst>
              </a:tr>
              <a:tr h="166983">
                <a:tc>
                  <a:txBody>
                    <a:bodyPr/>
                    <a:lstStyle/>
                    <a:p>
                      <a:pPr>
                        <a:lnSpc>
                          <a:spcPct val="107000"/>
                        </a:lnSpc>
                      </a:pPr>
                      <a:r>
                        <a:rPr lang="en-IN" sz="1000">
                          <a:effectLst/>
                        </a:rPr>
                        <a:t>OPU</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tc>
                  <a:txBody>
                    <a:bodyPr/>
                    <a:lstStyle/>
                    <a:p>
                      <a:pPr>
                        <a:lnSpc>
                          <a:spcPct val="107000"/>
                        </a:lnSpc>
                      </a:pPr>
                      <a:r>
                        <a:rPr lang="en-IN" sz="900">
                          <a:effectLst/>
                        </a:rPr>
                        <a:t> Order Price Unit information</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extLst>
                  <a:ext uri="{0D108BD9-81ED-4DB2-BD59-A6C34878D82A}">
                    <a16:rowId xmlns:a16="http://schemas.microsoft.com/office/drawing/2014/main" val="3710780402"/>
                  </a:ext>
                </a:extLst>
              </a:tr>
              <a:tr h="195773">
                <a:tc>
                  <a:txBody>
                    <a:bodyPr/>
                    <a:lstStyle/>
                    <a:p>
                      <a:pPr>
                        <a:lnSpc>
                          <a:spcPct val="107000"/>
                        </a:lnSpc>
                      </a:pPr>
                      <a:r>
                        <a:rPr lang="en-IN" sz="1000">
                          <a:effectLst/>
                        </a:rPr>
                        <a:t>Eq. To</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tc>
                  <a:txBody>
                    <a:bodyPr/>
                    <a:lstStyle/>
                    <a:p>
                      <a:pPr>
                        <a:lnSpc>
                          <a:spcPct val="107000"/>
                        </a:lnSpc>
                      </a:pPr>
                      <a:r>
                        <a:rPr lang="en-US" sz="900">
                          <a:effectLst/>
                        </a:rPr>
                        <a:t>Counter information - the number of units of the base unit</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extLst>
                  <a:ext uri="{0D108BD9-81ED-4DB2-BD59-A6C34878D82A}">
                    <a16:rowId xmlns:a16="http://schemas.microsoft.com/office/drawing/2014/main" val="1638219005"/>
                  </a:ext>
                </a:extLst>
              </a:tr>
              <a:tr h="166983">
                <a:tc>
                  <a:txBody>
                    <a:bodyPr/>
                    <a:lstStyle/>
                    <a:p>
                      <a:pPr>
                        <a:lnSpc>
                          <a:spcPct val="107000"/>
                        </a:lnSpc>
                      </a:pPr>
                      <a:r>
                        <a:rPr lang="en-IN" sz="1000">
                          <a:effectLst/>
                        </a:rPr>
                        <a:t>Net Price</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tc>
                  <a:txBody>
                    <a:bodyPr/>
                    <a:lstStyle/>
                    <a:p>
                      <a:pPr>
                        <a:lnSpc>
                          <a:spcPct val="107000"/>
                        </a:lnSpc>
                      </a:pPr>
                      <a:r>
                        <a:rPr lang="en-IN" sz="900">
                          <a:effectLst/>
                        </a:rPr>
                        <a:t> Net Order Price information</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extLst>
                  <a:ext uri="{0D108BD9-81ED-4DB2-BD59-A6C34878D82A}">
                    <a16:rowId xmlns:a16="http://schemas.microsoft.com/office/drawing/2014/main" val="3592417316"/>
                  </a:ext>
                </a:extLst>
              </a:tr>
              <a:tr h="166983">
                <a:tc>
                  <a:txBody>
                    <a:bodyPr/>
                    <a:lstStyle/>
                    <a:p>
                      <a:pPr>
                        <a:lnSpc>
                          <a:spcPct val="107000"/>
                        </a:lnSpc>
                      </a:pPr>
                      <a:r>
                        <a:rPr lang="en-IN" sz="1000">
                          <a:effectLst/>
                        </a:rPr>
                        <a:t>Per</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tc>
                  <a:txBody>
                    <a:bodyPr/>
                    <a:lstStyle/>
                    <a:p>
                      <a:pPr>
                        <a:lnSpc>
                          <a:spcPct val="107000"/>
                        </a:lnSpc>
                      </a:pPr>
                      <a:r>
                        <a:rPr lang="en-IN" sz="900">
                          <a:effectLst/>
                        </a:rPr>
                        <a:t>Price Unit information</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extLst>
                  <a:ext uri="{0D108BD9-81ED-4DB2-BD59-A6C34878D82A}">
                    <a16:rowId xmlns:a16="http://schemas.microsoft.com/office/drawing/2014/main" val="2607177770"/>
                  </a:ext>
                </a:extLst>
              </a:tr>
              <a:tr h="287901">
                <a:tc>
                  <a:txBody>
                    <a:bodyPr/>
                    <a:lstStyle/>
                    <a:p>
                      <a:pPr>
                        <a:lnSpc>
                          <a:spcPct val="107000"/>
                        </a:lnSpc>
                      </a:pPr>
                      <a:r>
                        <a:rPr lang="en-IN" sz="1000">
                          <a:effectLst/>
                        </a:rPr>
                        <a:t>Net Value</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tc>
                  <a:txBody>
                    <a:bodyPr/>
                    <a:lstStyle/>
                    <a:p>
                      <a:pPr>
                        <a:lnSpc>
                          <a:spcPct val="107000"/>
                        </a:lnSpc>
                      </a:pPr>
                      <a:r>
                        <a:rPr lang="en-US" sz="900">
                          <a:effectLst/>
                        </a:rPr>
                        <a:t>net value of the item, after any discounts and surcharges are taken into account</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extLst>
                  <a:ext uri="{0D108BD9-81ED-4DB2-BD59-A6C34878D82A}">
                    <a16:rowId xmlns:a16="http://schemas.microsoft.com/office/drawing/2014/main" val="1908379936"/>
                  </a:ext>
                </a:extLst>
              </a:tr>
              <a:tr h="287901">
                <a:tc>
                  <a:txBody>
                    <a:bodyPr/>
                    <a:lstStyle/>
                    <a:p>
                      <a:pPr>
                        <a:lnSpc>
                          <a:spcPct val="107000"/>
                        </a:lnSpc>
                      </a:pPr>
                      <a:r>
                        <a:rPr lang="en-IN" sz="1000">
                          <a:effectLst/>
                        </a:rPr>
                        <a:t>Gross value</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tc>
                  <a:txBody>
                    <a:bodyPr/>
                    <a:lstStyle/>
                    <a:p>
                      <a:pPr>
                        <a:lnSpc>
                          <a:spcPct val="107000"/>
                        </a:lnSpc>
                      </a:pPr>
                      <a:r>
                        <a:rPr lang="en-US" sz="900">
                          <a:effectLst/>
                        </a:rPr>
                        <a:t>Gross order value information. Order value = order quantity X order price.</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extLst>
                  <a:ext uri="{0D108BD9-81ED-4DB2-BD59-A6C34878D82A}">
                    <a16:rowId xmlns:a16="http://schemas.microsoft.com/office/drawing/2014/main" val="1840843442"/>
                  </a:ext>
                </a:extLst>
              </a:tr>
              <a:tr h="506706">
                <a:tc>
                  <a:txBody>
                    <a:bodyPr/>
                    <a:lstStyle/>
                    <a:p>
                      <a:pPr>
                        <a:lnSpc>
                          <a:spcPct val="107000"/>
                        </a:lnSpc>
                      </a:pPr>
                      <a:r>
                        <a:rPr lang="en-IN" sz="1000">
                          <a:effectLst/>
                        </a:rPr>
                        <a:t>GRT</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tc>
                  <a:txBody>
                    <a:bodyPr/>
                    <a:lstStyle/>
                    <a:p>
                      <a:pPr>
                        <a:lnSpc>
                          <a:spcPct val="107000"/>
                        </a:lnSpc>
                      </a:pPr>
                      <a:r>
                        <a:rPr lang="en-US" sz="900">
                          <a:effectLst/>
                        </a:rPr>
                        <a:t>GR Processing Time information. Number of workdays required after receiving the material for inspection and placement into storage</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extLst>
                  <a:ext uri="{0D108BD9-81ED-4DB2-BD59-A6C34878D82A}">
                    <a16:rowId xmlns:a16="http://schemas.microsoft.com/office/drawing/2014/main" val="934091400"/>
                  </a:ext>
                </a:extLst>
              </a:tr>
              <a:tr h="356997">
                <a:tc>
                  <a:txBody>
                    <a:bodyPr/>
                    <a:lstStyle/>
                    <a:p>
                      <a:pPr>
                        <a:lnSpc>
                          <a:spcPct val="107000"/>
                        </a:lnSpc>
                      </a:pPr>
                      <a:r>
                        <a:rPr lang="en-IN" sz="1000">
                          <a:effectLst/>
                        </a:rPr>
                        <a:t>DCI</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tc>
                  <a:txBody>
                    <a:bodyPr/>
                    <a:lstStyle/>
                    <a:p>
                      <a:pPr>
                        <a:lnSpc>
                          <a:spcPct val="107000"/>
                        </a:lnSpc>
                      </a:pPr>
                      <a:r>
                        <a:rPr lang="en-US" sz="900">
                          <a:effectLst/>
                        </a:rPr>
                        <a:t>Delivery Completed information. Indicates that the item is to be regarded as closed.</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extLst>
                  <a:ext uri="{0D108BD9-81ED-4DB2-BD59-A6C34878D82A}">
                    <a16:rowId xmlns:a16="http://schemas.microsoft.com/office/drawing/2014/main" val="4244080798"/>
                  </a:ext>
                </a:extLst>
              </a:tr>
              <a:tr h="264869">
                <a:tc>
                  <a:txBody>
                    <a:bodyPr/>
                    <a:lstStyle/>
                    <a:p>
                      <a:pPr>
                        <a:lnSpc>
                          <a:spcPct val="107000"/>
                        </a:lnSpc>
                      </a:pPr>
                      <a:r>
                        <a:rPr lang="en-IN" sz="1000">
                          <a:effectLst/>
                        </a:rPr>
                        <a:t>Volume</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tc>
                  <a:txBody>
                    <a:bodyPr/>
                    <a:lstStyle/>
                    <a:p>
                      <a:pPr>
                        <a:lnSpc>
                          <a:spcPct val="107000"/>
                        </a:lnSpc>
                      </a:pPr>
                      <a:r>
                        <a:rPr lang="en-US" sz="900">
                          <a:effectLst/>
                        </a:rPr>
                        <a:t>Volume information. Space that the material occupies per unit of volume</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extLst>
                  <a:ext uri="{0D108BD9-81ED-4DB2-BD59-A6C34878D82A}">
                    <a16:rowId xmlns:a16="http://schemas.microsoft.com/office/drawing/2014/main" val="2636596269"/>
                  </a:ext>
                </a:extLst>
              </a:tr>
              <a:tr h="166983">
                <a:tc>
                  <a:txBody>
                    <a:bodyPr/>
                    <a:lstStyle/>
                    <a:p>
                      <a:pPr>
                        <a:lnSpc>
                          <a:spcPct val="107000"/>
                        </a:lnSpc>
                      </a:pPr>
                      <a:r>
                        <a:rPr lang="en-IN" sz="1000">
                          <a:effectLst/>
                        </a:rPr>
                        <a:t>Net Value</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tc>
                  <a:txBody>
                    <a:bodyPr/>
                    <a:lstStyle/>
                    <a:p>
                      <a:pPr>
                        <a:lnSpc>
                          <a:spcPct val="107000"/>
                        </a:lnSpc>
                      </a:pPr>
                      <a:r>
                        <a:rPr lang="en-IN" sz="900">
                          <a:effectLst/>
                        </a:rPr>
                        <a:t>Net order value information</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extLst>
                  <a:ext uri="{0D108BD9-81ED-4DB2-BD59-A6C34878D82A}">
                    <a16:rowId xmlns:a16="http://schemas.microsoft.com/office/drawing/2014/main" val="3096999620"/>
                  </a:ext>
                </a:extLst>
              </a:tr>
              <a:tr h="412850">
                <a:tc>
                  <a:txBody>
                    <a:bodyPr/>
                    <a:lstStyle/>
                    <a:p>
                      <a:pPr>
                        <a:lnSpc>
                          <a:spcPct val="107000"/>
                        </a:lnSpc>
                      </a:pPr>
                      <a:r>
                        <a:rPr lang="en-IN" sz="1000">
                          <a:effectLst/>
                        </a:rPr>
                        <a:t>S</a:t>
                      </a:r>
                      <a:endParaRPr lang="en-IN"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tc>
                  <a:txBody>
                    <a:bodyPr/>
                    <a:lstStyle/>
                    <a:p>
                      <a:pPr>
                        <a:lnSpc>
                          <a:spcPct val="107000"/>
                        </a:lnSpc>
                      </a:pPr>
                      <a:r>
                        <a:rPr lang="en-US" sz="900" dirty="0">
                          <a:effectLst/>
                        </a:rPr>
                        <a:t>Statistical information.-  including its length, data type, description text, associated , search help etc.</a:t>
                      </a:r>
                      <a:endParaRPr lang="en-IN"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0306" marR="40306" marT="0" marB="0" anchor="ctr"/>
                </a:tc>
                <a:extLst>
                  <a:ext uri="{0D108BD9-81ED-4DB2-BD59-A6C34878D82A}">
                    <a16:rowId xmlns:a16="http://schemas.microsoft.com/office/drawing/2014/main" val="3317987967"/>
                  </a:ext>
                </a:extLst>
              </a:tr>
            </a:tbl>
          </a:graphicData>
        </a:graphic>
      </p:graphicFrame>
    </p:spTree>
    <p:extLst>
      <p:ext uri="{BB962C8B-B14F-4D97-AF65-F5344CB8AC3E}">
        <p14:creationId xmlns:p14="http://schemas.microsoft.com/office/powerpoint/2010/main" val="3664188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4B1D9-23CC-43DE-943E-3A7D8BAF3D32}"/>
              </a:ext>
            </a:extLst>
          </p:cNvPr>
          <p:cNvSpPr>
            <a:spLocks noGrp="1"/>
          </p:cNvSpPr>
          <p:nvPr>
            <p:ph type="title"/>
          </p:nvPr>
        </p:nvSpPr>
        <p:spPr/>
        <p:txBody>
          <a:bodyPr/>
          <a:lstStyle/>
          <a:p>
            <a:r>
              <a:rPr lang="en-IN" dirty="0"/>
              <a:t>Data Analysis</a:t>
            </a:r>
          </a:p>
        </p:txBody>
      </p:sp>
      <p:pic>
        <p:nvPicPr>
          <p:cNvPr id="4" name="Content Placeholder 3" descr="Image">
            <a:extLst>
              <a:ext uri="{FF2B5EF4-FFF2-40B4-BE49-F238E27FC236}">
                <a16:creationId xmlns:a16="http://schemas.microsoft.com/office/drawing/2014/main" id="{04D13D2E-D6D3-4156-912D-97D6D49BEE1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5561" y="1825625"/>
            <a:ext cx="5600877" cy="4351338"/>
          </a:xfrm>
          <a:prstGeom prst="rect">
            <a:avLst/>
          </a:prstGeom>
          <a:noFill/>
          <a:ln>
            <a:noFill/>
          </a:ln>
        </p:spPr>
      </p:pic>
    </p:spTree>
    <p:extLst>
      <p:ext uri="{BB962C8B-B14F-4D97-AF65-F5344CB8AC3E}">
        <p14:creationId xmlns:p14="http://schemas.microsoft.com/office/powerpoint/2010/main" val="510038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DD32-AE1F-4965-8DF0-7A36EE2085D2}"/>
              </a:ext>
            </a:extLst>
          </p:cNvPr>
          <p:cNvSpPr>
            <a:spLocks noGrp="1"/>
          </p:cNvSpPr>
          <p:nvPr>
            <p:ph type="title"/>
          </p:nvPr>
        </p:nvSpPr>
        <p:spPr/>
        <p:txBody>
          <a:bodyPr/>
          <a:lstStyle/>
          <a:p>
            <a:r>
              <a:rPr lang="en-IN" dirty="0"/>
              <a:t>Data Analysis</a:t>
            </a:r>
          </a:p>
        </p:txBody>
      </p:sp>
      <p:pic>
        <p:nvPicPr>
          <p:cNvPr id="5" name="Content Placeholder 4">
            <a:extLst>
              <a:ext uri="{FF2B5EF4-FFF2-40B4-BE49-F238E27FC236}">
                <a16:creationId xmlns:a16="http://schemas.microsoft.com/office/drawing/2014/main" id="{A024DCD3-772B-4FE1-BAE0-5A33298B5450}"/>
              </a:ext>
            </a:extLst>
          </p:cNvPr>
          <p:cNvPicPr>
            <a:picLocks noGrp="1" noChangeAspect="1"/>
          </p:cNvPicPr>
          <p:nvPr>
            <p:ph idx="1"/>
          </p:nvPr>
        </p:nvPicPr>
        <p:blipFill>
          <a:blip r:embed="rId2"/>
          <a:stretch>
            <a:fillRect/>
          </a:stretch>
        </p:blipFill>
        <p:spPr>
          <a:xfrm>
            <a:off x="710214" y="1825625"/>
            <a:ext cx="10244831" cy="4667250"/>
          </a:xfrm>
        </p:spPr>
      </p:pic>
    </p:spTree>
    <p:extLst>
      <p:ext uri="{BB962C8B-B14F-4D97-AF65-F5344CB8AC3E}">
        <p14:creationId xmlns:p14="http://schemas.microsoft.com/office/powerpoint/2010/main" val="3380548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3B330-1E64-479D-9635-10B0537138D3}"/>
              </a:ext>
            </a:extLst>
          </p:cNvPr>
          <p:cNvSpPr>
            <a:spLocks noGrp="1"/>
          </p:cNvSpPr>
          <p:nvPr>
            <p:ph type="title"/>
          </p:nvPr>
        </p:nvSpPr>
        <p:spPr/>
        <p:txBody>
          <a:bodyPr/>
          <a:lstStyle/>
          <a:p>
            <a:r>
              <a:rPr lang="en-IN" dirty="0"/>
              <a:t>Data Analysis – Trends </a:t>
            </a:r>
          </a:p>
        </p:txBody>
      </p:sp>
      <p:pic>
        <p:nvPicPr>
          <p:cNvPr id="5" name="Content Placeholder 4">
            <a:extLst>
              <a:ext uri="{FF2B5EF4-FFF2-40B4-BE49-F238E27FC236}">
                <a16:creationId xmlns:a16="http://schemas.microsoft.com/office/drawing/2014/main" id="{B09B8C40-D25C-44BC-8FEB-FA6535E4526F}"/>
              </a:ext>
            </a:extLst>
          </p:cNvPr>
          <p:cNvPicPr>
            <a:picLocks noGrp="1" noChangeAspect="1"/>
          </p:cNvPicPr>
          <p:nvPr>
            <p:ph idx="1"/>
          </p:nvPr>
        </p:nvPicPr>
        <p:blipFill>
          <a:blip r:embed="rId2"/>
          <a:stretch>
            <a:fillRect/>
          </a:stretch>
        </p:blipFill>
        <p:spPr>
          <a:xfrm>
            <a:off x="1818275" y="1825625"/>
            <a:ext cx="8555450" cy="4351338"/>
          </a:xfrm>
        </p:spPr>
      </p:pic>
    </p:spTree>
    <p:extLst>
      <p:ext uri="{BB962C8B-B14F-4D97-AF65-F5344CB8AC3E}">
        <p14:creationId xmlns:p14="http://schemas.microsoft.com/office/powerpoint/2010/main" val="2462873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9115E-A40B-48FF-B909-15158B628AA6}"/>
              </a:ext>
            </a:extLst>
          </p:cNvPr>
          <p:cNvSpPr>
            <a:spLocks noGrp="1"/>
          </p:cNvSpPr>
          <p:nvPr>
            <p:ph type="title"/>
          </p:nvPr>
        </p:nvSpPr>
        <p:spPr/>
        <p:txBody>
          <a:bodyPr/>
          <a:lstStyle/>
          <a:p>
            <a:r>
              <a:rPr lang="en-IN" dirty="0"/>
              <a:t>Data Analysis - Trends</a:t>
            </a:r>
          </a:p>
        </p:txBody>
      </p:sp>
      <p:pic>
        <p:nvPicPr>
          <p:cNvPr id="5" name="Content Placeholder 4">
            <a:extLst>
              <a:ext uri="{FF2B5EF4-FFF2-40B4-BE49-F238E27FC236}">
                <a16:creationId xmlns:a16="http://schemas.microsoft.com/office/drawing/2014/main" id="{13DA049A-E9A8-40E8-8522-CFBCDBE1C055}"/>
              </a:ext>
            </a:extLst>
          </p:cNvPr>
          <p:cNvPicPr>
            <a:picLocks noGrp="1" noChangeAspect="1"/>
          </p:cNvPicPr>
          <p:nvPr>
            <p:ph idx="1"/>
          </p:nvPr>
        </p:nvPicPr>
        <p:blipFill>
          <a:blip r:embed="rId2"/>
          <a:stretch>
            <a:fillRect/>
          </a:stretch>
        </p:blipFill>
        <p:spPr>
          <a:xfrm>
            <a:off x="1407311" y="1825625"/>
            <a:ext cx="9377377" cy="4351338"/>
          </a:xfrm>
        </p:spPr>
      </p:pic>
    </p:spTree>
    <p:extLst>
      <p:ext uri="{BB962C8B-B14F-4D97-AF65-F5344CB8AC3E}">
        <p14:creationId xmlns:p14="http://schemas.microsoft.com/office/powerpoint/2010/main" val="1712953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1200</TotalTime>
  <Words>631</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vt:lpstr>
      <vt:lpstr>Office Theme</vt:lpstr>
      <vt:lpstr>Project Presentation  Spend Analytics  Submitted towards the partial fulfillment of the criteria for award of KPMG Data Science Prodegree by Imarticus  Submitted By:   Kunj Shah Vijitha Raj V J   Course and Batch: DSP 33 2020     </vt:lpstr>
      <vt:lpstr>Topics</vt:lpstr>
      <vt:lpstr>Introduction</vt:lpstr>
      <vt:lpstr>Objectives</vt:lpstr>
      <vt:lpstr>Data Dictionary</vt:lpstr>
      <vt:lpstr>Data Analysis</vt:lpstr>
      <vt:lpstr>Data Analysis</vt:lpstr>
      <vt:lpstr>Data Analysis – Trends </vt:lpstr>
      <vt:lpstr>Data Analysis - Trends</vt:lpstr>
      <vt:lpstr>Data Analysis - Trends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Spend Analytics  Submitted towards the partial fulfillment of the criteria for award of KPMG Data Science Prodegree by Imarticus  Submitted By:   Vijitha Raj V J(Roll #)   Course and Batch: DSP 33 2020</dc:title>
  <dc:creator>Kunj Shah</dc:creator>
  <cp:lastModifiedBy>Kunj Shah</cp:lastModifiedBy>
  <cp:revision>8</cp:revision>
  <dcterms:created xsi:type="dcterms:W3CDTF">2021-03-17T09:04:45Z</dcterms:created>
  <dcterms:modified xsi:type="dcterms:W3CDTF">2021-03-18T05:05:37Z</dcterms:modified>
</cp:coreProperties>
</file>