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12" userDrawn="1">
          <p15:clr>
            <a:srgbClr val="A4A3A4"/>
          </p15:clr>
        </p15:guide>
        <p15:guide id="4" pos="57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0" d="100"/>
          <a:sy n="60" d="100"/>
        </p:scale>
        <p:origin x="840" y="28"/>
      </p:cViewPr>
      <p:guideLst>
        <p:guide orient="horz" pos="2160"/>
        <p:guide pos="3840"/>
        <p:guide pos="1912"/>
        <p:guide pos="57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FF68-02FE-E8A1-C849-6903121B0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B931B3-B12F-776B-B801-5BC0517EF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C1AE84-5135-3909-F355-FB1BAF430114}"/>
              </a:ext>
            </a:extLst>
          </p:cNvPr>
          <p:cNvSpPr>
            <a:spLocks noGrp="1"/>
          </p:cNvSpPr>
          <p:nvPr>
            <p:ph type="dt" sz="half" idx="10"/>
          </p:nvPr>
        </p:nvSpPr>
        <p:spPr/>
        <p:txBody>
          <a:bodyPr/>
          <a:lstStyle/>
          <a:p>
            <a:fld id="{DFFC6D43-F5E1-4F04-AA62-90FF39E8B87E}" type="datetimeFigureOut">
              <a:rPr lang="en-IN" smtClean="0"/>
              <a:t>19-08-2023</a:t>
            </a:fld>
            <a:endParaRPr lang="en-IN"/>
          </a:p>
        </p:txBody>
      </p:sp>
      <p:sp>
        <p:nvSpPr>
          <p:cNvPr id="5" name="Footer Placeholder 4">
            <a:extLst>
              <a:ext uri="{FF2B5EF4-FFF2-40B4-BE49-F238E27FC236}">
                <a16:creationId xmlns:a16="http://schemas.microsoft.com/office/drawing/2014/main" id="{6053E3AB-8066-2878-8FD0-BE66938127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A087B-2591-EFA4-D2FC-5714F688B81F}"/>
              </a:ext>
            </a:extLst>
          </p:cNvPr>
          <p:cNvSpPr>
            <a:spLocks noGrp="1"/>
          </p:cNvSpPr>
          <p:nvPr>
            <p:ph type="sldNum" sz="quarter" idx="12"/>
          </p:nvPr>
        </p:nvSpPr>
        <p:spPr/>
        <p:txBody>
          <a:bodyPr/>
          <a:lstStyle/>
          <a:p>
            <a:fld id="{8C724DD2-3D82-4F0D-A6B0-AA927CDA96B4}" type="slidenum">
              <a:rPr lang="en-IN" smtClean="0"/>
              <a:t>‹#›</a:t>
            </a:fld>
            <a:endParaRPr lang="en-IN"/>
          </a:p>
        </p:txBody>
      </p:sp>
    </p:spTree>
    <p:extLst>
      <p:ext uri="{BB962C8B-B14F-4D97-AF65-F5344CB8AC3E}">
        <p14:creationId xmlns:p14="http://schemas.microsoft.com/office/powerpoint/2010/main" val="1007042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F331-778F-921C-B4B8-6FC7DA0C33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E35AFA-5A05-F2DB-280E-557A4756CC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6CF1BE-2663-022D-A3F1-D107607F978A}"/>
              </a:ext>
            </a:extLst>
          </p:cNvPr>
          <p:cNvSpPr>
            <a:spLocks noGrp="1"/>
          </p:cNvSpPr>
          <p:nvPr>
            <p:ph type="dt" sz="half" idx="10"/>
          </p:nvPr>
        </p:nvSpPr>
        <p:spPr/>
        <p:txBody>
          <a:bodyPr/>
          <a:lstStyle/>
          <a:p>
            <a:fld id="{DFFC6D43-F5E1-4F04-AA62-90FF39E8B87E}" type="datetimeFigureOut">
              <a:rPr lang="en-IN" smtClean="0"/>
              <a:t>19-08-2023</a:t>
            </a:fld>
            <a:endParaRPr lang="en-IN"/>
          </a:p>
        </p:txBody>
      </p:sp>
      <p:sp>
        <p:nvSpPr>
          <p:cNvPr id="5" name="Footer Placeholder 4">
            <a:extLst>
              <a:ext uri="{FF2B5EF4-FFF2-40B4-BE49-F238E27FC236}">
                <a16:creationId xmlns:a16="http://schemas.microsoft.com/office/drawing/2014/main" id="{477B2616-F21F-5C1C-87F6-52039A5E0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BEE72-E0B0-BA66-B191-04816ECDCEA2}"/>
              </a:ext>
            </a:extLst>
          </p:cNvPr>
          <p:cNvSpPr>
            <a:spLocks noGrp="1"/>
          </p:cNvSpPr>
          <p:nvPr>
            <p:ph type="sldNum" sz="quarter" idx="12"/>
          </p:nvPr>
        </p:nvSpPr>
        <p:spPr/>
        <p:txBody>
          <a:bodyPr/>
          <a:lstStyle/>
          <a:p>
            <a:fld id="{8C724DD2-3D82-4F0D-A6B0-AA927CDA96B4}" type="slidenum">
              <a:rPr lang="en-IN" smtClean="0"/>
              <a:t>‹#›</a:t>
            </a:fld>
            <a:endParaRPr lang="en-IN"/>
          </a:p>
        </p:txBody>
      </p:sp>
    </p:spTree>
    <p:extLst>
      <p:ext uri="{BB962C8B-B14F-4D97-AF65-F5344CB8AC3E}">
        <p14:creationId xmlns:p14="http://schemas.microsoft.com/office/powerpoint/2010/main" val="44115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46DD1A-586A-6842-B9DD-5304F848E9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210A7D-6164-2DAE-B589-A7ED9B015A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19F659-3CD1-E2E9-EFF3-455D12A5A58A}"/>
              </a:ext>
            </a:extLst>
          </p:cNvPr>
          <p:cNvSpPr>
            <a:spLocks noGrp="1"/>
          </p:cNvSpPr>
          <p:nvPr>
            <p:ph type="dt" sz="half" idx="10"/>
          </p:nvPr>
        </p:nvSpPr>
        <p:spPr/>
        <p:txBody>
          <a:bodyPr/>
          <a:lstStyle/>
          <a:p>
            <a:fld id="{DFFC6D43-F5E1-4F04-AA62-90FF39E8B87E}" type="datetimeFigureOut">
              <a:rPr lang="en-IN" smtClean="0"/>
              <a:t>19-08-2023</a:t>
            </a:fld>
            <a:endParaRPr lang="en-IN"/>
          </a:p>
        </p:txBody>
      </p:sp>
      <p:sp>
        <p:nvSpPr>
          <p:cNvPr id="5" name="Footer Placeholder 4">
            <a:extLst>
              <a:ext uri="{FF2B5EF4-FFF2-40B4-BE49-F238E27FC236}">
                <a16:creationId xmlns:a16="http://schemas.microsoft.com/office/drawing/2014/main" id="{4151CC36-AB53-2D8A-B388-ABC1E49755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F61E6-87AE-62D4-3A3B-FB3F5C5BED9C}"/>
              </a:ext>
            </a:extLst>
          </p:cNvPr>
          <p:cNvSpPr>
            <a:spLocks noGrp="1"/>
          </p:cNvSpPr>
          <p:nvPr>
            <p:ph type="sldNum" sz="quarter" idx="12"/>
          </p:nvPr>
        </p:nvSpPr>
        <p:spPr/>
        <p:txBody>
          <a:bodyPr/>
          <a:lstStyle/>
          <a:p>
            <a:fld id="{8C724DD2-3D82-4F0D-A6B0-AA927CDA96B4}" type="slidenum">
              <a:rPr lang="en-IN" smtClean="0"/>
              <a:t>‹#›</a:t>
            </a:fld>
            <a:endParaRPr lang="en-IN"/>
          </a:p>
        </p:txBody>
      </p:sp>
    </p:spTree>
    <p:extLst>
      <p:ext uri="{BB962C8B-B14F-4D97-AF65-F5344CB8AC3E}">
        <p14:creationId xmlns:p14="http://schemas.microsoft.com/office/powerpoint/2010/main" val="45792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0F4D-3433-8BF6-0D89-8ECA9681C1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6BFCE9-EA6F-E76E-DB0F-D32AD97A7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787764-1428-70C4-ACD7-A6292DBF7964}"/>
              </a:ext>
            </a:extLst>
          </p:cNvPr>
          <p:cNvSpPr>
            <a:spLocks noGrp="1"/>
          </p:cNvSpPr>
          <p:nvPr>
            <p:ph type="dt" sz="half" idx="10"/>
          </p:nvPr>
        </p:nvSpPr>
        <p:spPr/>
        <p:txBody>
          <a:bodyPr/>
          <a:lstStyle/>
          <a:p>
            <a:fld id="{DFFC6D43-F5E1-4F04-AA62-90FF39E8B87E}" type="datetimeFigureOut">
              <a:rPr lang="en-IN" smtClean="0"/>
              <a:t>19-08-2023</a:t>
            </a:fld>
            <a:endParaRPr lang="en-IN"/>
          </a:p>
        </p:txBody>
      </p:sp>
      <p:sp>
        <p:nvSpPr>
          <p:cNvPr id="5" name="Footer Placeholder 4">
            <a:extLst>
              <a:ext uri="{FF2B5EF4-FFF2-40B4-BE49-F238E27FC236}">
                <a16:creationId xmlns:a16="http://schemas.microsoft.com/office/drawing/2014/main" id="{81CD1F2F-B7EC-C5CC-0A44-08B814E73F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FA1D2E-908B-5814-55F3-20B207BFCD01}"/>
              </a:ext>
            </a:extLst>
          </p:cNvPr>
          <p:cNvSpPr>
            <a:spLocks noGrp="1"/>
          </p:cNvSpPr>
          <p:nvPr>
            <p:ph type="sldNum" sz="quarter" idx="12"/>
          </p:nvPr>
        </p:nvSpPr>
        <p:spPr/>
        <p:txBody>
          <a:bodyPr/>
          <a:lstStyle/>
          <a:p>
            <a:fld id="{8C724DD2-3D82-4F0D-A6B0-AA927CDA96B4}" type="slidenum">
              <a:rPr lang="en-IN" smtClean="0"/>
              <a:t>‹#›</a:t>
            </a:fld>
            <a:endParaRPr lang="en-IN"/>
          </a:p>
        </p:txBody>
      </p:sp>
    </p:spTree>
    <p:extLst>
      <p:ext uri="{BB962C8B-B14F-4D97-AF65-F5344CB8AC3E}">
        <p14:creationId xmlns:p14="http://schemas.microsoft.com/office/powerpoint/2010/main" val="51587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1201-5BC6-4E4E-E442-FF5337489E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5F9424-43D3-3738-EC5E-99DB4EDBE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38E87F-A170-80E7-C45E-FD152DA9BAE6}"/>
              </a:ext>
            </a:extLst>
          </p:cNvPr>
          <p:cNvSpPr>
            <a:spLocks noGrp="1"/>
          </p:cNvSpPr>
          <p:nvPr>
            <p:ph type="dt" sz="half" idx="10"/>
          </p:nvPr>
        </p:nvSpPr>
        <p:spPr/>
        <p:txBody>
          <a:bodyPr/>
          <a:lstStyle/>
          <a:p>
            <a:fld id="{DFFC6D43-F5E1-4F04-AA62-90FF39E8B87E}" type="datetimeFigureOut">
              <a:rPr lang="en-IN" smtClean="0"/>
              <a:t>19-08-2023</a:t>
            </a:fld>
            <a:endParaRPr lang="en-IN"/>
          </a:p>
        </p:txBody>
      </p:sp>
      <p:sp>
        <p:nvSpPr>
          <p:cNvPr id="5" name="Footer Placeholder 4">
            <a:extLst>
              <a:ext uri="{FF2B5EF4-FFF2-40B4-BE49-F238E27FC236}">
                <a16:creationId xmlns:a16="http://schemas.microsoft.com/office/drawing/2014/main" id="{03034838-F01B-481D-F687-318650071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D8B1E-CA39-4B97-7A39-797F44363031}"/>
              </a:ext>
            </a:extLst>
          </p:cNvPr>
          <p:cNvSpPr>
            <a:spLocks noGrp="1"/>
          </p:cNvSpPr>
          <p:nvPr>
            <p:ph type="sldNum" sz="quarter" idx="12"/>
          </p:nvPr>
        </p:nvSpPr>
        <p:spPr/>
        <p:txBody>
          <a:bodyPr/>
          <a:lstStyle/>
          <a:p>
            <a:fld id="{8C724DD2-3D82-4F0D-A6B0-AA927CDA96B4}" type="slidenum">
              <a:rPr lang="en-IN" smtClean="0"/>
              <a:t>‹#›</a:t>
            </a:fld>
            <a:endParaRPr lang="en-IN"/>
          </a:p>
        </p:txBody>
      </p:sp>
    </p:spTree>
    <p:extLst>
      <p:ext uri="{BB962C8B-B14F-4D97-AF65-F5344CB8AC3E}">
        <p14:creationId xmlns:p14="http://schemas.microsoft.com/office/powerpoint/2010/main" val="406195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B52E-8CAE-6418-F765-53B3061E15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DFE4CE-6606-72C6-35A3-9E58D91CD7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66D49A-634C-D204-8C80-364C19DFB1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B5A3BF-62D0-82E5-ABF2-22134F7F41F8}"/>
              </a:ext>
            </a:extLst>
          </p:cNvPr>
          <p:cNvSpPr>
            <a:spLocks noGrp="1"/>
          </p:cNvSpPr>
          <p:nvPr>
            <p:ph type="dt" sz="half" idx="10"/>
          </p:nvPr>
        </p:nvSpPr>
        <p:spPr/>
        <p:txBody>
          <a:bodyPr/>
          <a:lstStyle/>
          <a:p>
            <a:fld id="{DFFC6D43-F5E1-4F04-AA62-90FF39E8B87E}" type="datetimeFigureOut">
              <a:rPr lang="en-IN" smtClean="0"/>
              <a:t>19-08-2023</a:t>
            </a:fld>
            <a:endParaRPr lang="en-IN"/>
          </a:p>
        </p:txBody>
      </p:sp>
      <p:sp>
        <p:nvSpPr>
          <p:cNvPr id="6" name="Footer Placeholder 5">
            <a:extLst>
              <a:ext uri="{FF2B5EF4-FFF2-40B4-BE49-F238E27FC236}">
                <a16:creationId xmlns:a16="http://schemas.microsoft.com/office/drawing/2014/main" id="{93DC5E27-76C6-A68A-6595-F8569C8D01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51A76F-CF4C-1B9C-F487-3156C0C2455E}"/>
              </a:ext>
            </a:extLst>
          </p:cNvPr>
          <p:cNvSpPr>
            <a:spLocks noGrp="1"/>
          </p:cNvSpPr>
          <p:nvPr>
            <p:ph type="sldNum" sz="quarter" idx="12"/>
          </p:nvPr>
        </p:nvSpPr>
        <p:spPr/>
        <p:txBody>
          <a:bodyPr/>
          <a:lstStyle/>
          <a:p>
            <a:fld id="{8C724DD2-3D82-4F0D-A6B0-AA927CDA96B4}" type="slidenum">
              <a:rPr lang="en-IN" smtClean="0"/>
              <a:t>‹#›</a:t>
            </a:fld>
            <a:endParaRPr lang="en-IN"/>
          </a:p>
        </p:txBody>
      </p:sp>
    </p:spTree>
    <p:extLst>
      <p:ext uri="{BB962C8B-B14F-4D97-AF65-F5344CB8AC3E}">
        <p14:creationId xmlns:p14="http://schemas.microsoft.com/office/powerpoint/2010/main" val="328123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5ABE-346E-A710-8745-CDF9F62185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7CEDCA-2444-4BE1-210E-3AF1B19B8B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808547-FB35-CA20-93DD-C308C11F99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654402-8860-97DB-A41A-B148FB9D8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A8303-4BFE-7B73-EAD9-FCF6370540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6D785E-7276-40BE-38FC-0E017ED5EDF1}"/>
              </a:ext>
            </a:extLst>
          </p:cNvPr>
          <p:cNvSpPr>
            <a:spLocks noGrp="1"/>
          </p:cNvSpPr>
          <p:nvPr>
            <p:ph type="dt" sz="half" idx="10"/>
          </p:nvPr>
        </p:nvSpPr>
        <p:spPr/>
        <p:txBody>
          <a:bodyPr/>
          <a:lstStyle/>
          <a:p>
            <a:fld id="{DFFC6D43-F5E1-4F04-AA62-90FF39E8B87E}" type="datetimeFigureOut">
              <a:rPr lang="en-IN" smtClean="0"/>
              <a:t>19-08-2023</a:t>
            </a:fld>
            <a:endParaRPr lang="en-IN"/>
          </a:p>
        </p:txBody>
      </p:sp>
      <p:sp>
        <p:nvSpPr>
          <p:cNvPr id="8" name="Footer Placeholder 7">
            <a:extLst>
              <a:ext uri="{FF2B5EF4-FFF2-40B4-BE49-F238E27FC236}">
                <a16:creationId xmlns:a16="http://schemas.microsoft.com/office/drawing/2014/main" id="{4AC64B03-F038-B09C-8C6C-5DE202FD9B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7296B8-27A1-88F1-AB1E-080BD51A835D}"/>
              </a:ext>
            </a:extLst>
          </p:cNvPr>
          <p:cNvSpPr>
            <a:spLocks noGrp="1"/>
          </p:cNvSpPr>
          <p:nvPr>
            <p:ph type="sldNum" sz="quarter" idx="12"/>
          </p:nvPr>
        </p:nvSpPr>
        <p:spPr/>
        <p:txBody>
          <a:bodyPr/>
          <a:lstStyle/>
          <a:p>
            <a:fld id="{8C724DD2-3D82-4F0D-A6B0-AA927CDA96B4}" type="slidenum">
              <a:rPr lang="en-IN" smtClean="0"/>
              <a:t>‹#›</a:t>
            </a:fld>
            <a:endParaRPr lang="en-IN"/>
          </a:p>
        </p:txBody>
      </p:sp>
    </p:spTree>
    <p:extLst>
      <p:ext uri="{BB962C8B-B14F-4D97-AF65-F5344CB8AC3E}">
        <p14:creationId xmlns:p14="http://schemas.microsoft.com/office/powerpoint/2010/main" val="362579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37C7-712B-BC71-1E5F-676391EDDA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5DBE8E-069B-1D56-8534-6A79495871DC}"/>
              </a:ext>
            </a:extLst>
          </p:cNvPr>
          <p:cNvSpPr>
            <a:spLocks noGrp="1"/>
          </p:cNvSpPr>
          <p:nvPr>
            <p:ph type="dt" sz="half" idx="10"/>
          </p:nvPr>
        </p:nvSpPr>
        <p:spPr/>
        <p:txBody>
          <a:bodyPr/>
          <a:lstStyle/>
          <a:p>
            <a:fld id="{DFFC6D43-F5E1-4F04-AA62-90FF39E8B87E}" type="datetimeFigureOut">
              <a:rPr lang="en-IN" smtClean="0"/>
              <a:t>19-08-2023</a:t>
            </a:fld>
            <a:endParaRPr lang="en-IN"/>
          </a:p>
        </p:txBody>
      </p:sp>
      <p:sp>
        <p:nvSpPr>
          <p:cNvPr id="4" name="Footer Placeholder 3">
            <a:extLst>
              <a:ext uri="{FF2B5EF4-FFF2-40B4-BE49-F238E27FC236}">
                <a16:creationId xmlns:a16="http://schemas.microsoft.com/office/drawing/2014/main" id="{C53EB692-54C8-A0E7-F8E6-A9263A9319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0AEFBA-4243-A30C-3E4A-1D1E5EA16B79}"/>
              </a:ext>
            </a:extLst>
          </p:cNvPr>
          <p:cNvSpPr>
            <a:spLocks noGrp="1"/>
          </p:cNvSpPr>
          <p:nvPr>
            <p:ph type="sldNum" sz="quarter" idx="12"/>
          </p:nvPr>
        </p:nvSpPr>
        <p:spPr/>
        <p:txBody>
          <a:bodyPr/>
          <a:lstStyle/>
          <a:p>
            <a:fld id="{8C724DD2-3D82-4F0D-A6B0-AA927CDA96B4}" type="slidenum">
              <a:rPr lang="en-IN" smtClean="0"/>
              <a:t>‹#›</a:t>
            </a:fld>
            <a:endParaRPr lang="en-IN"/>
          </a:p>
        </p:txBody>
      </p:sp>
    </p:spTree>
    <p:extLst>
      <p:ext uri="{BB962C8B-B14F-4D97-AF65-F5344CB8AC3E}">
        <p14:creationId xmlns:p14="http://schemas.microsoft.com/office/powerpoint/2010/main" val="108434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1B6F46-1ED3-C4A0-0300-560974AF217D}"/>
              </a:ext>
            </a:extLst>
          </p:cNvPr>
          <p:cNvSpPr>
            <a:spLocks noGrp="1"/>
          </p:cNvSpPr>
          <p:nvPr>
            <p:ph type="dt" sz="half" idx="10"/>
          </p:nvPr>
        </p:nvSpPr>
        <p:spPr/>
        <p:txBody>
          <a:bodyPr/>
          <a:lstStyle/>
          <a:p>
            <a:fld id="{DFFC6D43-F5E1-4F04-AA62-90FF39E8B87E}" type="datetimeFigureOut">
              <a:rPr lang="en-IN" smtClean="0"/>
              <a:t>19-08-2023</a:t>
            </a:fld>
            <a:endParaRPr lang="en-IN"/>
          </a:p>
        </p:txBody>
      </p:sp>
      <p:sp>
        <p:nvSpPr>
          <p:cNvPr id="3" name="Footer Placeholder 2">
            <a:extLst>
              <a:ext uri="{FF2B5EF4-FFF2-40B4-BE49-F238E27FC236}">
                <a16:creationId xmlns:a16="http://schemas.microsoft.com/office/drawing/2014/main" id="{6710AFA8-975A-455E-977F-4231C0AFC4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7083B4-81CA-856E-FB91-B72E9837F2CE}"/>
              </a:ext>
            </a:extLst>
          </p:cNvPr>
          <p:cNvSpPr>
            <a:spLocks noGrp="1"/>
          </p:cNvSpPr>
          <p:nvPr>
            <p:ph type="sldNum" sz="quarter" idx="12"/>
          </p:nvPr>
        </p:nvSpPr>
        <p:spPr/>
        <p:txBody>
          <a:bodyPr/>
          <a:lstStyle/>
          <a:p>
            <a:fld id="{8C724DD2-3D82-4F0D-A6B0-AA927CDA96B4}" type="slidenum">
              <a:rPr lang="en-IN" smtClean="0"/>
              <a:t>‹#›</a:t>
            </a:fld>
            <a:endParaRPr lang="en-IN"/>
          </a:p>
        </p:txBody>
      </p:sp>
    </p:spTree>
    <p:extLst>
      <p:ext uri="{BB962C8B-B14F-4D97-AF65-F5344CB8AC3E}">
        <p14:creationId xmlns:p14="http://schemas.microsoft.com/office/powerpoint/2010/main" val="107496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3EE1-87B0-2256-303F-2E49F9F03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553393-2803-9C68-EC06-C2CEDB551C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999713-4231-F860-720F-2DED49F37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3B783-569C-2305-8574-2B33AD189BF8}"/>
              </a:ext>
            </a:extLst>
          </p:cNvPr>
          <p:cNvSpPr>
            <a:spLocks noGrp="1"/>
          </p:cNvSpPr>
          <p:nvPr>
            <p:ph type="dt" sz="half" idx="10"/>
          </p:nvPr>
        </p:nvSpPr>
        <p:spPr/>
        <p:txBody>
          <a:bodyPr/>
          <a:lstStyle/>
          <a:p>
            <a:fld id="{DFFC6D43-F5E1-4F04-AA62-90FF39E8B87E}" type="datetimeFigureOut">
              <a:rPr lang="en-IN" smtClean="0"/>
              <a:t>19-08-2023</a:t>
            </a:fld>
            <a:endParaRPr lang="en-IN"/>
          </a:p>
        </p:txBody>
      </p:sp>
      <p:sp>
        <p:nvSpPr>
          <p:cNvPr id="6" name="Footer Placeholder 5">
            <a:extLst>
              <a:ext uri="{FF2B5EF4-FFF2-40B4-BE49-F238E27FC236}">
                <a16:creationId xmlns:a16="http://schemas.microsoft.com/office/drawing/2014/main" id="{A1CFC28E-36EB-2100-FD62-1B62CE6764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776C4E-CABA-C4F8-F24A-5956A059AD0B}"/>
              </a:ext>
            </a:extLst>
          </p:cNvPr>
          <p:cNvSpPr>
            <a:spLocks noGrp="1"/>
          </p:cNvSpPr>
          <p:nvPr>
            <p:ph type="sldNum" sz="quarter" idx="12"/>
          </p:nvPr>
        </p:nvSpPr>
        <p:spPr/>
        <p:txBody>
          <a:bodyPr/>
          <a:lstStyle/>
          <a:p>
            <a:fld id="{8C724DD2-3D82-4F0D-A6B0-AA927CDA96B4}" type="slidenum">
              <a:rPr lang="en-IN" smtClean="0"/>
              <a:t>‹#›</a:t>
            </a:fld>
            <a:endParaRPr lang="en-IN"/>
          </a:p>
        </p:txBody>
      </p:sp>
    </p:spTree>
    <p:extLst>
      <p:ext uri="{BB962C8B-B14F-4D97-AF65-F5344CB8AC3E}">
        <p14:creationId xmlns:p14="http://schemas.microsoft.com/office/powerpoint/2010/main" val="22487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13F2-F40C-135E-21BF-2D6A3BA7C8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2218E1-2002-D8FF-7960-F7771920E8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44F389-524F-5991-03EC-234E75C47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27E45-A509-F2C1-2E97-C64298B60A19}"/>
              </a:ext>
            </a:extLst>
          </p:cNvPr>
          <p:cNvSpPr>
            <a:spLocks noGrp="1"/>
          </p:cNvSpPr>
          <p:nvPr>
            <p:ph type="dt" sz="half" idx="10"/>
          </p:nvPr>
        </p:nvSpPr>
        <p:spPr/>
        <p:txBody>
          <a:bodyPr/>
          <a:lstStyle/>
          <a:p>
            <a:fld id="{DFFC6D43-F5E1-4F04-AA62-90FF39E8B87E}" type="datetimeFigureOut">
              <a:rPr lang="en-IN" smtClean="0"/>
              <a:t>19-08-2023</a:t>
            </a:fld>
            <a:endParaRPr lang="en-IN"/>
          </a:p>
        </p:txBody>
      </p:sp>
      <p:sp>
        <p:nvSpPr>
          <p:cNvPr id="6" name="Footer Placeholder 5">
            <a:extLst>
              <a:ext uri="{FF2B5EF4-FFF2-40B4-BE49-F238E27FC236}">
                <a16:creationId xmlns:a16="http://schemas.microsoft.com/office/drawing/2014/main" id="{110076DD-263F-E63E-EE17-252695DCC9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FC9FF6-8A2B-D61E-1D0E-5AF75E3CDE56}"/>
              </a:ext>
            </a:extLst>
          </p:cNvPr>
          <p:cNvSpPr>
            <a:spLocks noGrp="1"/>
          </p:cNvSpPr>
          <p:nvPr>
            <p:ph type="sldNum" sz="quarter" idx="12"/>
          </p:nvPr>
        </p:nvSpPr>
        <p:spPr/>
        <p:txBody>
          <a:bodyPr/>
          <a:lstStyle/>
          <a:p>
            <a:fld id="{8C724DD2-3D82-4F0D-A6B0-AA927CDA96B4}" type="slidenum">
              <a:rPr lang="en-IN" smtClean="0"/>
              <a:t>‹#›</a:t>
            </a:fld>
            <a:endParaRPr lang="en-IN"/>
          </a:p>
        </p:txBody>
      </p:sp>
    </p:spTree>
    <p:extLst>
      <p:ext uri="{BB962C8B-B14F-4D97-AF65-F5344CB8AC3E}">
        <p14:creationId xmlns:p14="http://schemas.microsoft.com/office/powerpoint/2010/main" val="340369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D5AFA6-ABE2-382E-6234-E6845115D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9EA08F-FE1D-5BE0-B1A3-4E87C208E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D6DA5-DE6F-EF6B-B9A7-CF5487D8C7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C6D43-F5E1-4F04-AA62-90FF39E8B87E}" type="datetimeFigureOut">
              <a:rPr lang="en-IN" smtClean="0"/>
              <a:t>19-08-2023</a:t>
            </a:fld>
            <a:endParaRPr lang="en-IN"/>
          </a:p>
        </p:txBody>
      </p:sp>
      <p:sp>
        <p:nvSpPr>
          <p:cNvPr id="5" name="Footer Placeholder 4">
            <a:extLst>
              <a:ext uri="{FF2B5EF4-FFF2-40B4-BE49-F238E27FC236}">
                <a16:creationId xmlns:a16="http://schemas.microsoft.com/office/drawing/2014/main" id="{787E8FE7-D0A3-3DCE-B6B6-FF616CE400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F13BA7-6F5C-1842-C3C8-0640D3AE9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24DD2-3D82-4F0D-A6B0-AA927CDA96B4}" type="slidenum">
              <a:rPr lang="en-IN" smtClean="0"/>
              <a:t>‹#›</a:t>
            </a:fld>
            <a:endParaRPr lang="en-IN"/>
          </a:p>
        </p:txBody>
      </p:sp>
    </p:spTree>
    <p:extLst>
      <p:ext uri="{BB962C8B-B14F-4D97-AF65-F5344CB8AC3E}">
        <p14:creationId xmlns:p14="http://schemas.microsoft.com/office/powerpoint/2010/main" val="236314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Pierre_Curie" TargetMode="External"/><Relationship Id="rId3" Type="http://schemas.openxmlformats.org/officeDocument/2006/relationships/hyperlink" Target="https://en.wikipedia.org/wiki/Warsaw" TargetMode="External"/><Relationship Id="rId7" Type="http://schemas.openxmlformats.org/officeDocument/2006/relationships/hyperlink" Target="https://en.wikipedia.org/wiki/Bronis%C5%82awa_D%C5%82uska" TargetMode="External"/><Relationship Id="rId12"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hyperlink" Target="https://en.wikipedia.org/wiki/Flying_University" TargetMode="External"/><Relationship Id="rId11" Type="http://schemas.openxmlformats.org/officeDocument/2006/relationships/image" Target="../media/image1.jpeg"/><Relationship Id="rId5" Type="http://schemas.openxmlformats.org/officeDocument/2006/relationships/hyperlink" Target="https://en.wikipedia.org/wiki/Russian_Empire" TargetMode="External"/><Relationship Id="rId10" Type="http://schemas.openxmlformats.org/officeDocument/2006/relationships/hyperlink" Target="https://en.wikipedia.org/wiki/Henri_Becquerel" TargetMode="External"/><Relationship Id="rId4" Type="http://schemas.openxmlformats.org/officeDocument/2006/relationships/hyperlink" Target="https://en.wikipedia.org/wiki/Congress_Poland" TargetMode="External"/><Relationship Id="rId9" Type="http://schemas.openxmlformats.org/officeDocument/2006/relationships/hyperlink" Target="https://en.wikipedia.org/wiki/Nobel_Prize_in_Physic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Montgomery_bus_boycott" TargetMode="External"/><Relationship Id="rId13" Type="http://schemas.openxmlformats.org/officeDocument/2006/relationships/hyperlink" Target="https://en.wikipedia.org/wiki/James_F._Blake" TargetMode="External"/><Relationship Id="rId3" Type="http://schemas.openxmlformats.org/officeDocument/2006/relationships/slide" Target="slide1.xml"/><Relationship Id="rId7" Type="http://schemas.openxmlformats.org/officeDocument/2006/relationships/hyperlink" Target="https://en.wikipedia.org/wiki/Civil_rights_movement" TargetMode="External"/><Relationship Id="rId12" Type="http://schemas.openxmlformats.org/officeDocument/2006/relationships/hyperlink" Target="https://en.wikipedia.org/wiki/Montgomery,_Alabama" TargetMode="Externa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hyperlink" Target="https://en.wikipedia.org/wiki/Activist" TargetMode="External"/><Relationship Id="rId11" Type="http://schemas.openxmlformats.org/officeDocument/2006/relationships/hyperlink" Target="https://en.wikipedia.org/wiki/NAACP" TargetMode="External"/><Relationship Id="rId5" Type="http://schemas.openxmlformats.org/officeDocument/2006/relationships/image" Target="../media/image2.jpeg"/><Relationship Id="rId10" Type="http://schemas.openxmlformats.org/officeDocument/2006/relationships/hyperlink" Target="https://en.wikipedia.org/wiki/Rosa_Parks#cite_note-1" TargetMode="External"/><Relationship Id="rId4" Type="http://schemas.openxmlformats.org/officeDocument/2006/relationships/slide" Target="slide4.xml"/><Relationship Id="rId9" Type="http://schemas.openxmlformats.org/officeDocument/2006/relationships/hyperlink" Target="https://en.wikipedia.org/wiki/United_States_Congress" TargetMode="External"/><Relationship Id="rId14" Type="http://schemas.openxmlformats.org/officeDocument/2006/relationships/hyperlink" Target="https://en.wikipedia.org/wiki/Colored"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4.xml"/><Relationship Id="rId7" Type="http://schemas.openxmlformats.org/officeDocument/2006/relationships/hyperlink" Target="https://en.wikipedia.org/wiki/File:Sv-Greta_Thunberg.ogg" TargetMode="Externa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slide" Target="slide1.xml"/><Relationship Id="rId10" Type="http://schemas.openxmlformats.org/officeDocument/2006/relationships/hyperlink" Target="https://www.britannica.com/science/climate-change" TargetMode="External"/><Relationship Id="rId4" Type="http://schemas.openxmlformats.org/officeDocument/2006/relationships/slide" Target="slide2.xml"/><Relationship Id="rId9" Type="http://schemas.openxmlformats.org/officeDocument/2006/relationships/hyperlink" Target="https://www.britannica.com/place/Stockhol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99D70E3-BA5B-440F-5245-4E1BE7BF3CA9}"/>
              </a:ext>
            </a:extLst>
          </p:cNvPr>
          <p:cNvSpPr/>
          <p:nvPr/>
        </p:nvSpPr>
        <p:spPr>
          <a:xfrm>
            <a:off x="-1" y="510363"/>
            <a:ext cx="3035301" cy="1095153"/>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A936EDCE-5D50-B4A1-CA8B-77CACF5EF314}"/>
              </a:ext>
            </a:extLst>
          </p:cNvPr>
          <p:cNvSpPr/>
          <p:nvPr/>
        </p:nvSpPr>
        <p:spPr>
          <a:xfrm>
            <a:off x="-1" y="1055226"/>
            <a:ext cx="12223161" cy="623912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466DA4F-5918-DBB1-36DB-A01CC591D70C}"/>
              </a:ext>
            </a:extLst>
          </p:cNvPr>
          <p:cNvSpPr/>
          <p:nvPr/>
        </p:nvSpPr>
        <p:spPr>
          <a:xfrm flipV="1">
            <a:off x="0" y="1384259"/>
            <a:ext cx="45719" cy="276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4F4EE1D-246A-2DA3-5CF8-1586A6C66B00}"/>
              </a:ext>
            </a:extLst>
          </p:cNvPr>
          <p:cNvSpPr txBox="1"/>
          <p:nvPr/>
        </p:nvSpPr>
        <p:spPr>
          <a:xfrm>
            <a:off x="-153138" y="560772"/>
            <a:ext cx="3226685" cy="461665"/>
          </a:xfrm>
          <a:prstGeom prst="rect">
            <a:avLst/>
          </a:prstGeom>
          <a:noFill/>
        </p:spPr>
        <p:txBody>
          <a:bodyPr wrap="square" rtlCol="0">
            <a:spAutoFit/>
          </a:bodyPr>
          <a:lstStyle/>
          <a:p>
            <a:pPr algn="ctr"/>
            <a:r>
              <a:rPr lang="en-US" sz="2400" dirty="0">
                <a:solidFill>
                  <a:schemeClr val="bg2"/>
                </a:solidFill>
                <a:latin typeface="Stencil" panose="040409050D0802020404" pitchFamily="82" charset="0"/>
              </a:rPr>
              <a:t>Marie curie</a:t>
            </a:r>
            <a:endParaRPr lang="en-IN" sz="2000" dirty="0">
              <a:solidFill>
                <a:schemeClr val="bg2"/>
              </a:solidFill>
            </a:endParaRPr>
          </a:p>
        </p:txBody>
      </p:sp>
      <p:sp>
        <p:nvSpPr>
          <p:cNvPr id="10" name="TextBox 9">
            <a:extLst>
              <a:ext uri="{FF2B5EF4-FFF2-40B4-BE49-F238E27FC236}">
                <a16:creationId xmlns:a16="http://schemas.microsoft.com/office/drawing/2014/main" id="{DAAE01D3-AC9C-F97D-DB6A-F3AD68A710AE}"/>
              </a:ext>
            </a:extLst>
          </p:cNvPr>
          <p:cNvSpPr txBox="1"/>
          <p:nvPr/>
        </p:nvSpPr>
        <p:spPr>
          <a:xfrm>
            <a:off x="2920409" y="551962"/>
            <a:ext cx="2785730" cy="461665"/>
          </a:xfrm>
          <a:prstGeom prst="rect">
            <a:avLst/>
          </a:prstGeom>
          <a:noFill/>
        </p:spPr>
        <p:txBody>
          <a:bodyPr wrap="square" rtlCol="0">
            <a:spAutoFit/>
          </a:bodyPr>
          <a:lstStyle/>
          <a:p>
            <a:pPr algn="ctr"/>
            <a:r>
              <a:rPr lang="en-US" sz="2400" dirty="0">
                <a:solidFill>
                  <a:schemeClr val="tx1">
                    <a:lumMod val="50000"/>
                    <a:lumOff val="50000"/>
                  </a:schemeClr>
                </a:solidFill>
                <a:latin typeface="Stencil" panose="040409050D0802020404" pitchFamily="82" charset="0"/>
              </a:rPr>
              <a:t>Rosa parks </a:t>
            </a:r>
            <a:endParaRPr lang="en-IN" sz="2400" dirty="0">
              <a:solidFill>
                <a:schemeClr val="tx1">
                  <a:lumMod val="50000"/>
                  <a:lumOff val="50000"/>
                </a:schemeClr>
              </a:solidFill>
              <a:latin typeface="Stencil" panose="040409050D0802020404" pitchFamily="82" charset="0"/>
            </a:endParaRPr>
          </a:p>
        </p:txBody>
      </p:sp>
      <p:sp>
        <p:nvSpPr>
          <p:cNvPr id="13" name="TextBox 12">
            <a:hlinkClick r:id="rId2" action="ppaction://hlinksldjump"/>
            <a:extLst>
              <a:ext uri="{FF2B5EF4-FFF2-40B4-BE49-F238E27FC236}">
                <a16:creationId xmlns:a16="http://schemas.microsoft.com/office/drawing/2014/main" id="{AC75C008-564A-FE32-8FF3-382AE3466942}"/>
              </a:ext>
            </a:extLst>
          </p:cNvPr>
          <p:cNvSpPr txBox="1"/>
          <p:nvPr/>
        </p:nvSpPr>
        <p:spPr>
          <a:xfrm>
            <a:off x="9047569" y="560772"/>
            <a:ext cx="3175591" cy="461665"/>
          </a:xfrm>
          <a:prstGeom prst="rect">
            <a:avLst/>
          </a:prstGeom>
          <a:noFill/>
        </p:spPr>
        <p:txBody>
          <a:bodyPr wrap="square" rtlCol="0">
            <a:spAutoFit/>
          </a:bodyPr>
          <a:lstStyle/>
          <a:p>
            <a:pPr algn="ctr"/>
            <a:r>
              <a:rPr lang="en-US" sz="2400" dirty="0" err="1">
                <a:solidFill>
                  <a:schemeClr val="tx1">
                    <a:lumMod val="50000"/>
                    <a:lumOff val="50000"/>
                  </a:schemeClr>
                </a:solidFill>
                <a:latin typeface="Stencil" panose="040409050D0802020404" pitchFamily="82" charset="0"/>
              </a:rPr>
              <a:t>Greata</a:t>
            </a:r>
            <a:r>
              <a:rPr lang="en-US" sz="2400" dirty="0">
                <a:solidFill>
                  <a:schemeClr val="tx1">
                    <a:lumMod val="50000"/>
                    <a:lumOff val="50000"/>
                  </a:schemeClr>
                </a:solidFill>
                <a:latin typeface="Stencil" panose="040409050D0802020404" pitchFamily="82" charset="0"/>
              </a:rPr>
              <a:t> </a:t>
            </a:r>
            <a:r>
              <a:rPr lang="en-US" sz="2400" dirty="0" err="1">
                <a:solidFill>
                  <a:schemeClr val="tx1">
                    <a:lumMod val="50000"/>
                    <a:lumOff val="50000"/>
                  </a:schemeClr>
                </a:solidFill>
                <a:latin typeface="Stencil" panose="040409050D0802020404" pitchFamily="82" charset="0"/>
              </a:rPr>
              <a:t>th.</a:t>
            </a:r>
            <a:endParaRPr lang="en-IN" sz="2400" dirty="0">
              <a:solidFill>
                <a:schemeClr val="tx1">
                  <a:lumMod val="50000"/>
                  <a:lumOff val="50000"/>
                </a:schemeClr>
              </a:solidFill>
              <a:latin typeface="Stencil" panose="040409050D0802020404" pitchFamily="82" charset="0"/>
            </a:endParaRPr>
          </a:p>
        </p:txBody>
      </p:sp>
      <p:sp>
        <p:nvSpPr>
          <p:cNvPr id="24" name="TextBox 23">
            <a:extLst>
              <a:ext uri="{FF2B5EF4-FFF2-40B4-BE49-F238E27FC236}">
                <a16:creationId xmlns:a16="http://schemas.microsoft.com/office/drawing/2014/main" id="{6DDAF354-D883-9876-1CF5-2AAA49D6E31A}"/>
              </a:ext>
            </a:extLst>
          </p:cNvPr>
          <p:cNvSpPr txBox="1"/>
          <p:nvPr/>
        </p:nvSpPr>
        <p:spPr>
          <a:xfrm>
            <a:off x="7502487" y="1194308"/>
            <a:ext cx="4208443" cy="4247317"/>
          </a:xfrm>
          <a:prstGeom prst="rect">
            <a:avLst/>
          </a:prstGeom>
          <a:noFill/>
        </p:spPr>
        <p:txBody>
          <a:bodyPr wrap="square" rtlCol="0">
            <a:spAutoFit/>
          </a:bodyPr>
          <a:lstStyle/>
          <a:p>
            <a:r>
              <a:rPr lang="en-US" i="0" u="sng" dirty="0">
                <a:solidFill>
                  <a:srgbClr val="202122"/>
                </a:solidFill>
                <a:effectLst/>
                <a:latin typeface="Arial" panose="020B0604020202020204" pitchFamily="34" charset="0"/>
              </a:rPr>
              <a:t>She was born in </a:t>
            </a:r>
            <a:r>
              <a:rPr lang="en-US" i="0" u="sng" strike="noStrike" dirty="0">
                <a:solidFill>
                  <a:srgbClr val="3366CC"/>
                </a:solidFill>
                <a:effectLst/>
                <a:latin typeface="Arial" panose="020B0604020202020204" pitchFamily="34" charset="0"/>
                <a:hlinkClick r:id="rId3" tooltip="Warsaw"/>
              </a:rPr>
              <a:t>Warsaw</a:t>
            </a:r>
            <a:r>
              <a:rPr lang="en-US" i="0" u="sng" dirty="0">
                <a:solidFill>
                  <a:srgbClr val="202122"/>
                </a:solidFill>
                <a:effectLst/>
                <a:latin typeface="Arial" panose="020B0604020202020204" pitchFamily="34" charset="0"/>
              </a:rPr>
              <a:t>, in what was then the </a:t>
            </a:r>
            <a:r>
              <a:rPr lang="en-US" i="0" u="sng" strike="noStrike" dirty="0">
                <a:solidFill>
                  <a:srgbClr val="3366CC"/>
                </a:solidFill>
                <a:effectLst/>
                <a:latin typeface="Arial" panose="020B0604020202020204" pitchFamily="34" charset="0"/>
                <a:hlinkClick r:id="rId4" tooltip="Congress Poland"/>
              </a:rPr>
              <a:t>Kingdom of Poland</a:t>
            </a:r>
            <a:r>
              <a:rPr lang="en-US" i="0" u="sng" dirty="0">
                <a:solidFill>
                  <a:srgbClr val="202122"/>
                </a:solidFill>
                <a:effectLst/>
                <a:latin typeface="Arial" panose="020B0604020202020204" pitchFamily="34" charset="0"/>
              </a:rPr>
              <a:t>, part of the </a:t>
            </a:r>
            <a:r>
              <a:rPr lang="en-US" i="0" u="sng" strike="noStrike" dirty="0">
                <a:solidFill>
                  <a:srgbClr val="3366CC"/>
                </a:solidFill>
                <a:effectLst/>
                <a:latin typeface="Arial" panose="020B0604020202020204" pitchFamily="34" charset="0"/>
                <a:hlinkClick r:id="rId5" tooltip="Russian Empire"/>
              </a:rPr>
              <a:t>Russian Empire</a:t>
            </a:r>
            <a:r>
              <a:rPr lang="en-US" i="0" u="sng" dirty="0">
                <a:solidFill>
                  <a:srgbClr val="202122"/>
                </a:solidFill>
                <a:effectLst/>
                <a:latin typeface="Arial" panose="020B0604020202020204" pitchFamily="34" charset="0"/>
              </a:rPr>
              <a:t>. She studied at Warsaw's clandestine </a:t>
            </a:r>
            <a:r>
              <a:rPr lang="en-US" i="0" u="sng" strike="noStrike" dirty="0">
                <a:solidFill>
                  <a:srgbClr val="3366CC"/>
                </a:solidFill>
                <a:effectLst/>
                <a:latin typeface="Arial" panose="020B0604020202020204" pitchFamily="34" charset="0"/>
                <a:hlinkClick r:id="rId6" tooltip="Flying University"/>
              </a:rPr>
              <a:t>Flying University</a:t>
            </a:r>
            <a:r>
              <a:rPr lang="en-US" i="0" u="sng" dirty="0">
                <a:solidFill>
                  <a:srgbClr val="202122"/>
                </a:solidFill>
                <a:effectLst/>
                <a:latin typeface="Arial" panose="020B0604020202020204" pitchFamily="34" charset="0"/>
              </a:rPr>
              <a:t> . In 1891, aged 24, she followed her elder sister </a:t>
            </a:r>
            <a:r>
              <a:rPr lang="en-US" i="0" u="sng" strike="noStrike" dirty="0" err="1">
                <a:solidFill>
                  <a:srgbClr val="3366CC"/>
                </a:solidFill>
                <a:effectLst/>
                <a:latin typeface="Arial" panose="020B0604020202020204" pitchFamily="34" charset="0"/>
                <a:hlinkClick r:id="rId7" tooltip="Bronisława Dłuska"/>
              </a:rPr>
              <a:t>Bronisława</a:t>
            </a:r>
            <a:r>
              <a:rPr lang="en-US" i="0" u="sng" dirty="0">
                <a:solidFill>
                  <a:srgbClr val="202122"/>
                </a:solidFill>
                <a:effectLst/>
                <a:latin typeface="Arial" panose="020B0604020202020204" pitchFamily="34" charset="0"/>
              </a:rPr>
              <a:t> to study in Paris, where she earned her higher degrees and conducted her subsequent scientific work. In 1895 she married the French physicist </a:t>
            </a:r>
            <a:r>
              <a:rPr lang="en-US" i="0" u="sng" strike="noStrike" dirty="0">
                <a:solidFill>
                  <a:srgbClr val="3366CC"/>
                </a:solidFill>
                <a:effectLst/>
                <a:latin typeface="Arial" panose="020B0604020202020204" pitchFamily="34" charset="0"/>
                <a:hlinkClick r:id="rId8" tooltip="Pierre Curie"/>
              </a:rPr>
              <a:t>Pierre Curie</a:t>
            </a:r>
            <a:r>
              <a:rPr lang="en-US" i="0" u="sng" dirty="0">
                <a:solidFill>
                  <a:srgbClr val="202122"/>
                </a:solidFill>
                <a:effectLst/>
                <a:latin typeface="Arial" panose="020B0604020202020204" pitchFamily="34" charset="0"/>
              </a:rPr>
              <a:t>, and she shared the 1903 </a:t>
            </a:r>
            <a:r>
              <a:rPr lang="en-US" i="0" u="sng" strike="noStrike" dirty="0">
                <a:solidFill>
                  <a:srgbClr val="3366CC"/>
                </a:solidFill>
                <a:effectLst/>
                <a:latin typeface="Arial" panose="020B0604020202020204" pitchFamily="34" charset="0"/>
                <a:hlinkClick r:id="rId9" tooltip="Nobel Prize in Physics"/>
              </a:rPr>
              <a:t>Nobel Prize in Physics</a:t>
            </a:r>
            <a:r>
              <a:rPr lang="en-US" i="0" u="sng" dirty="0">
                <a:solidFill>
                  <a:srgbClr val="202122"/>
                </a:solidFill>
                <a:effectLst/>
                <a:latin typeface="Arial" panose="020B0604020202020204" pitchFamily="34" charset="0"/>
              </a:rPr>
              <a:t> with him and with the physicist </a:t>
            </a:r>
            <a:r>
              <a:rPr lang="en-US" i="0" u="sng" strike="noStrike" dirty="0">
                <a:solidFill>
                  <a:srgbClr val="3366CC"/>
                </a:solidFill>
                <a:effectLst/>
                <a:latin typeface="Arial" panose="020B0604020202020204" pitchFamily="34" charset="0"/>
                <a:hlinkClick r:id="rId10" tooltip="Henri Becquerel"/>
              </a:rPr>
              <a:t>Henri Becquerel</a:t>
            </a:r>
            <a:r>
              <a:rPr lang="en-US" i="0" u="sng" dirty="0">
                <a:solidFill>
                  <a:srgbClr val="202122"/>
                </a:solidFill>
                <a:effectLst/>
                <a:latin typeface="Arial" panose="020B0604020202020204" pitchFamily="34" charset="0"/>
              </a:rPr>
              <a:t> for their pioneering work developing the theory of "radioactivity"—a term she coined</a:t>
            </a:r>
            <a:endParaRPr lang="en-IN" u="sng" dirty="0"/>
          </a:p>
        </p:txBody>
      </p:sp>
      <p:sp>
        <p:nvSpPr>
          <p:cNvPr id="26" name="TextBox 25">
            <a:extLst>
              <a:ext uri="{FF2B5EF4-FFF2-40B4-BE49-F238E27FC236}">
                <a16:creationId xmlns:a16="http://schemas.microsoft.com/office/drawing/2014/main" id="{AA4B8E50-AFC2-23EA-5787-10D66BD5AA50}"/>
              </a:ext>
            </a:extLst>
          </p:cNvPr>
          <p:cNvSpPr txBox="1"/>
          <p:nvPr/>
        </p:nvSpPr>
        <p:spPr>
          <a:xfrm>
            <a:off x="4357437" y="5618463"/>
            <a:ext cx="9380264" cy="769441"/>
          </a:xfrm>
          <a:prstGeom prst="rect">
            <a:avLst/>
          </a:prstGeom>
          <a:noFill/>
        </p:spPr>
        <p:txBody>
          <a:bodyPr wrap="square" rtlCol="0">
            <a:spAutoFit/>
          </a:bodyPr>
          <a:lstStyle/>
          <a:p>
            <a:pPr algn="ctr"/>
            <a:r>
              <a:rPr lang="en-US" sz="2800" dirty="0">
                <a:solidFill>
                  <a:schemeClr val="bg1"/>
                </a:solidFill>
                <a:latin typeface="Stencil" panose="040409050D0802020404" pitchFamily="82" charset="0"/>
              </a:rPr>
              <a:t>Influential </a:t>
            </a:r>
            <a:r>
              <a:rPr lang="en-US" sz="2400" dirty="0">
                <a:solidFill>
                  <a:schemeClr val="bg1"/>
                </a:solidFill>
                <a:latin typeface="Stencil" panose="040409050D0802020404" pitchFamily="82" charset="0"/>
              </a:rPr>
              <a:t>people</a:t>
            </a:r>
            <a:r>
              <a:rPr lang="en-US" sz="4400" dirty="0">
                <a:solidFill>
                  <a:schemeClr val="bg1"/>
                </a:solidFill>
                <a:latin typeface="Stencil" panose="040409050D0802020404" pitchFamily="82" charset="0"/>
              </a:rPr>
              <a:t> </a:t>
            </a:r>
            <a:r>
              <a:rPr lang="en-US" sz="2800" dirty="0">
                <a:solidFill>
                  <a:schemeClr val="bg1"/>
                </a:solidFill>
                <a:latin typeface="Stencil" panose="040409050D0802020404" pitchFamily="82" charset="0"/>
              </a:rPr>
              <a:t>in history</a:t>
            </a:r>
            <a:endParaRPr lang="en-IN" sz="2800" dirty="0">
              <a:solidFill>
                <a:schemeClr val="bg1"/>
              </a:solidFill>
              <a:latin typeface="Stencil" panose="040409050D0802020404" pitchFamily="82" charset="0"/>
            </a:endParaRPr>
          </a:p>
        </p:txBody>
      </p:sp>
      <p:pic>
        <p:nvPicPr>
          <p:cNvPr id="1028" name="Picture 4" descr="undefined">
            <a:extLst>
              <a:ext uri="{FF2B5EF4-FFF2-40B4-BE49-F238E27FC236}">
                <a16:creationId xmlns:a16="http://schemas.microsoft.com/office/drawing/2014/main" id="{74D19070-9E70-1D8F-530A-B90A6516BF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20667166">
            <a:off x="1033473" y="1510035"/>
            <a:ext cx="3589733" cy="5020599"/>
          </a:xfrm>
          <a:prstGeom prst="round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8C45F50-719C-762E-5ECF-83EF56F3F762}"/>
              </a:ext>
            </a:extLst>
          </p:cNvPr>
          <p:cNvSpPr txBox="1"/>
          <p:nvPr/>
        </p:nvSpPr>
        <p:spPr>
          <a:xfrm>
            <a:off x="2832273" y="2324986"/>
            <a:ext cx="5277239" cy="1446550"/>
          </a:xfrm>
          <a:prstGeom prst="rect">
            <a:avLst/>
          </a:prstGeom>
          <a:noFill/>
        </p:spPr>
        <p:txBody>
          <a:bodyPr wrap="square" rtlCol="0">
            <a:spAutoFit/>
          </a:bodyPr>
          <a:lstStyle/>
          <a:p>
            <a:pPr algn="ctr"/>
            <a:r>
              <a:rPr lang="en-US" sz="8800" dirty="0">
                <a:solidFill>
                  <a:schemeClr val="bg1"/>
                </a:solidFill>
                <a:latin typeface="Stencil" panose="040409050D0802020404" pitchFamily="82" charset="0"/>
              </a:rPr>
              <a:t>curie</a:t>
            </a:r>
            <a:endParaRPr lang="en-IN" sz="8800" dirty="0">
              <a:solidFill>
                <a:schemeClr val="bg1"/>
              </a:solidFill>
              <a:latin typeface="Stencil" panose="040409050D0802020404" pitchFamily="82" charset="0"/>
            </a:endParaRPr>
          </a:p>
        </p:txBody>
      </p:sp>
      <p:sp>
        <p:nvSpPr>
          <p:cNvPr id="15" name="TextBox 14">
            <a:extLst>
              <a:ext uri="{FF2B5EF4-FFF2-40B4-BE49-F238E27FC236}">
                <a16:creationId xmlns:a16="http://schemas.microsoft.com/office/drawing/2014/main" id="{0128B1F3-53A8-5469-2962-89A3670EB77B}"/>
              </a:ext>
            </a:extLst>
          </p:cNvPr>
          <p:cNvSpPr txBox="1"/>
          <p:nvPr/>
        </p:nvSpPr>
        <p:spPr>
          <a:xfrm>
            <a:off x="2832272" y="1416375"/>
            <a:ext cx="5277239" cy="1446550"/>
          </a:xfrm>
          <a:prstGeom prst="rect">
            <a:avLst/>
          </a:prstGeom>
          <a:noFill/>
        </p:spPr>
        <p:txBody>
          <a:bodyPr wrap="square" rtlCol="0">
            <a:spAutoFit/>
          </a:bodyPr>
          <a:lstStyle/>
          <a:p>
            <a:pPr algn="ctr"/>
            <a:r>
              <a:rPr lang="en-US" sz="8800" dirty="0">
                <a:solidFill>
                  <a:schemeClr val="bg1"/>
                </a:solidFill>
                <a:latin typeface="Stencil" panose="040409050D0802020404" pitchFamily="82" charset="0"/>
              </a:rPr>
              <a:t>MARIE</a:t>
            </a:r>
            <a:endParaRPr lang="en-IN" sz="8800" dirty="0">
              <a:solidFill>
                <a:schemeClr val="bg1"/>
              </a:solidFill>
              <a:latin typeface="Stencil" panose="040409050D0802020404" pitchFamily="82" charset="0"/>
            </a:endParaRPr>
          </a:p>
        </p:txBody>
      </p:sp>
      <p:sp>
        <p:nvSpPr>
          <p:cNvPr id="30" name="TextBox 29">
            <a:hlinkClick r:id="rId12" action="ppaction://hlinksldjump"/>
            <a:extLst>
              <a:ext uri="{FF2B5EF4-FFF2-40B4-BE49-F238E27FC236}">
                <a16:creationId xmlns:a16="http://schemas.microsoft.com/office/drawing/2014/main" id="{A70AB07F-3F6D-120D-38D0-76E66D0D77D4}"/>
              </a:ext>
            </a:extLst>
          </p:cNvPr>
          <p:cNvSpPr txBox="1"/>
          <p:nvPr/>
        </p:nvSpPr>
        <p:spPr>
          <a:xfrm>
            <a:off x="6111579" y="547427"/>
            <a:ext cx="3175591" cy="461665"/>
          </a:xfrm>
          <a:prstGeom prst="rect">
            <a:avLst/>
          </a:prstGeom>
          <a:noFill/>
        </p:spPr>
        <p:txBody>
          <a:bodyPr wrap="square" rtlCol="0">
            <a:spAutoFit/>
          </a:bodyPr>
          <a:lstStyle/>
          <a:p>
            <a:pPr algn="ctr"/>
            <a:r>
              <a:rPr lang="en-US" sz="2400" dirty="0">
                <a:solidFill>
                  <a:schemeClr val="tx1">
                    <a:lumMod val="50000"/>
                    <a:lumOff val="50000"/>
                  </a:schemeClr>
                </a:solidFill>
                <a:latin typeface="Stencil" panose="040409050D0802020404" pitchFamily="82" charset="0"/>
              </a:rPr>
              <a:t>Malala </a:t>
            </a:r>
            <a:r>
              <a:rPr lang="en-US" sz="2400" dirty="0" err="1">
                <a:solidFill>
                  <a:schemeClr val="tx1">
                    <a:lumMod val="50000"/>
                    <a:lumOff val="50000"/>
                  </a:schemeClr>
                </a:solidFill>
                <a:latin typeface="Stencil" panose="040409050D0802020404" pitchFamily="82" charset="0"/>
              </a:rPr>
              <a:t>yousafzai</a:t>
            </a:r>
            <a:endParaRPr lang="en-IN" sz="2400" dirty="0">
              <a:solidFill>
                <a:schemeClr val="tx1">
                  <a:lumMod val="50000"/>
                  <a:lumOff val="50000"/>
                </a:schemeClr>
              </a:solidFill>
              <a:latin typeface="Stencil" panose="040409050D0802020404" pitchFamily="82" charset="0"/>
            </a:endParaRPr>
          </a:p>
        </p:txBody>
      </p:sp>
    </p:spTree>
    <p:extLst>
      <p:ext uri="{BB962C8B-B14F-4D97-AF65-F5344CB8AC3E}">
        <p14:creationId xmlns:p14="http://schemas.microsoft.com/office/powerpoint/2010/main" val="927414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Rounded Corners 7">
            <a:hlinkClick r:id="rId2" action="ppaction://hlinksldjump"/>
            <a:extLst>
              <a:ext uri="{FF2B5EF4-FFF2-40B4-BE49-F238E27FC236}">
                <a16:creationId xmlns:a16="http://schemas.microsoft.com/office/drawing/2014/main" id="{F99D70E3-BA5B-440F-5245-4E1BE7BF3CA9}"/>
              </a:ext>
            </a:extLst>
          </p:cNvPr>
          <p:cNvSpPr/>
          <p:nvPr/>
        </p:nvSpPr>
        <p:spPr>
          <a:xfrm>
            <a:off x="3021081" y="470096"/>
            <a:ext cx="3046706" cy="1048590"/>
          </a:xfrm>
          <a:prstGeom prst="roundRect">
            <a:avLst>
              <a:gd name="adj" fmla="val 2113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2"/>
                </a:solidFill>
                <a:latin typeface="Stencil" panose="040409050D0802020404" pitchFamily="82" charset="0"/>
              </a:rPr>
              <a:t>Rosa parks </a:t>
            </a:r>
            <a:endParaRPr lang="en-IN" sz="2800" dirty="0">
              <a:solidFill>
                <a:schemeClr val="bg2"/>
              </a:solidFill>
              <a:latin typeface="Stencil" panose="040409050D0802020404" pitchFamily="82" charset="0"/>
            </a:endParaRPr>
          </a:p>
          <a:p>
            <a:pPr algn="ctr"/>
            <a:endParaRPr lang="en-IN" dirty="0"/>
          </a:p>
        </p:txBody>
      </p:sp>
      <p:sp>
        <p:nvSpPr>
          <p:cNvPr id="25" name="Rectangle 24">
            <a:extLst>
              <a:ext uri="{FF2B5EF4-FFF2-40B4-BE49-F238E27FC236}">
                <a16:creationId xmlns:a16="http://schemas.microsoft.com/office/drawing/2014/main" id="{A936EDCE-5D50-B4A1-CA8B-77CACF5EF314}"/>
              </a:ext>
            </a:extLst>
          </p:cNvPr>
          <p:cNvSpPr/>
          <p:nvPr/>
        </p:nvSpPr>
        <p:spPr>
          <a:xfrm>
            <a:off x="22859" y="1075666"/>
            <a:ext cx="12223161" cy="623912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A466DA4F-5918-DBB1-36DB-A01CC591D70C}"/>
              </a:ext>
            </a:extLst>
          </p:cNvPr>
          <p:cNvSpPr/>
          <p:nvPr/>
        </p:nvSpPr>
        <p:spPr>
          <a:xfrm flipV="1">
            <a:off x="0" y="818708"/>
            <a:ext cx="45719" cy="276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hlinkClick r:id="rId3" action="ppaction://hlinksldjump"/>
            <a:extLst>
              <a:ext uri="{FF2B5EF4-FFF2-40B4-BE49-F238E27FC236}">
                <a16:creationId xmlns:a16="http://schemas.microsoft.com/office/drawing/2014/main" id="{8B06E685-AD9E-8CBD-7B7E-F185E778AB61}"/>
              </a:ext>
            </a:extLst>
          </p:cNvPr>
          <p:cNvSpPr txBox="1"/>
          <p:nvPr/>
        </p:nvSpPr>
        <p:spPr>
          <a:xfrm>
            <a:off x="12694" y="614001"/>
            <a:ext cx="3175591" cy="461665"/>
          </a:xfrm>
          <a:prstGeom prst="rect">
            <a:avLst/>
          </a:prstGeom>
          <a:noFill/>
        </p:spPr>
        <p:txBody>
          <a:bodyPr wrap="square" rtlCol="0">
            <a:spAutoFit/>
          </a:bodyPr>
          <a:lstStyle/>
          <a:p>
            <a:pPr algn="ctr"/>
            <a:r>
              <a:rPr lang="en-US" sz="2400" dirty="0">
                <a:solidFill>
                  <a:schemeClr val="tx1">
                    <a:lumMod val="50000"/>
                    <a:lumOff val="50000"/>
                  </a:schemeClr>
                </a:solidFill>
                <a:latin typeface="Stencil" panose="040409050D0802020404" pitchFamily="82" charset="0"/>
              </a:rPr>
              <a:t>Marie curie</a:t>
            </a:r>
            <a:endParaRPr lang="en-IN" sz="2400" dirty="0">
              <a:solidFill>
                <a:schemeClr val="tx1">
                  <a:lumMod val="50000"/>
                  <a:lumOff val="50000"/>
                </a:schemeClr>
              </a:solidFill>
              <a:latin typeface="Stencil" panose="040409050D0802020404" pitchFamily="82" charset="0"/>
            </a:endParaRPr>
          </a:p>
        </p:txBody>
      </p:sp>
      <p:sp>
        <p:nvSpPr>
          <p:cNvPr id="13" name="TextBox 12">
            <a:hlinkClick r:id="rId4" action="ppaction://hlinksldjump"/>
            <a:extLst>
              <a:ext uri="{FF2B5EF4-FFF2-40B4-BE49-F238E27FC236}">
                <a16:creationId xmlns:a16="http://schemas.microsoft.com/office/drawing/2014/main" id="{AC75C008-564A-FE32-8FF3-382AE3466942}"/>
              </a:ext>
            </a:extLst>
          </p:cNvPr>
          <p:cNvSpPr txBox="1"/>
          <p:nvPr/>
        </p:nvSpPr>
        <p:spPr>
          <a:xfrm>
            <a:off x="9047569" y="625466"/>
            <a:ext cx="3175591" cy="461665"/>
          </a:xfrm>
          <a:prstGeom prst="rect">
            <a:avLst/>
          </a:prstGeom>
          <a:noFill/>
        </p:spPr>
        <p:txBody>
          <a:bodyPr wrap="square" rtlCol="0">
            <a:spAutoFit/>
          </a:bodyPr>
          <a:lstStyle/>
          <a:p>
            <a:pPr algn="ctr"/>
            <a:r>
              <a:rPr lang="en-US" sz="2400" dirty="0" err="1">
                <a:solidFill>
                  <a:schemeClr val="tx1">
                    <a:lumMod val="50000"/>
                    <a:lumOff val="50000"/>
                  </a:schemeClr>
                </a:solidFill>
                <a:latin typeface="Stencil" panose="040409050D0802020404" pitchFamily="82" charset="0"/>
              </a:rPr>
              <a:t>Greata</a:t>
            </a:r>
            <a:r>
              <a:rPr lang="en-US" sz="2400" dirty="0">
                <a:solidFill>
                  <a:schemeClr val="tx1">
                    <a:lumMod val="50000"/>
                    <a:lumOff val="50000"/>
                  </a:schemeClr>
                </a:solidFill>
                <a:latin typeface="Stencil" panose="040409050D0802020404" pitchFamily="82" charset="0"/>
              </a:rPr>
              <a:t> </a:t>
            </a:r>
            <a:r>
              <a:rPr lang="en-US" sz="2400" dirty="0" err="1">
                <a:solidFill>
                  <a:schemeClr val="tx1">
                    <a:lumMod val="50000"/>
                    <a:lumOff val="50000"/>
                  </a:schemeClr>
                </a:solidFill>
                <a:latin typeface="Stencil" panose="040409050D0802020404" pitchFamily="82" charset="0"/>
              </a:rPr>
              <a:t>th.</a:t>
            </a:r>
            <a:endParaRPr lang="en-IN" sz="2400" dirty="0">
              <a:solidFill>
                <a:schemeClr val="tx1">
                  <a:lumMod val="50000"/>
                  <a:lumOff val="50000"/>
                </a:schemeClr>
              </a:solidFill>
              <a:latin typeface="Stencil" panose="040409050D0802020404" pitchFamily="82" charset="0"/>
            </a:endParaRPr>
          </a:p>
        </p:txBody>
      </p:sp>
      <p:sp>
        <p:nvSpPr>
          <p:cNvPr id="26" name="TextBox 25">
            <a:extLst>
              <a:ext uri="{FF2B5EF4-FFF2-40B4-BE49-F238E27FC236}">
                <a16:creationId xmlns:a16="http://schemas.microsoft.com/office/drawing/2014/main" id="{AA4B8E50-AFC2-23EA-5787-10D66BD5AA50}"/>
              </a:ext>
            </a:extLst>
          </p:cNvPr>
          <p:cNvSpPr txBox="1"/>
          <p:nvPr/>
        </p:nvSpPr>
        <p:spPr>
          <a:xfrm>
            <a:off x="4357437" y="5618463"/>
            <a:ext cx="9380264" cy="769441"/>
          </a:xfrm>
          <a:prstGeom prst="rect">
            <a:avLst/>
          </a:prstGeom>
          <a:noFill/>
        </p:spPr>
        <p:txBody>
          <a:bodyPr wrap="square" rtlCol="0">
            <a:spAutoFit/>
          </a:bodyPr>
          <a:lstStyle/>
          <a:p>
            <a:pPr algn="ctr"/>
            <a:r>
              <a:rPr lang="en-US" sz="2800" dirty="0">
                <a:solidFill>
                  <a:schemeClr val="bg1"/>
                </a:solidFill>
                <a:latin typeface="Stencil" panose="040409050D0802020404" pitchFamily="82" charset="0"/>
              </a:rPr>
              <a:t>Influential </a:t>
            </a:r>
            <a:r>
              <a:rPr lang="en-US" sz="2400" dirty="0">
                <a:solidFill>
                  <a:schemeClr val="bg1"/>
                </a:solidFill>
                <a:latin typeface="Stencil" panose="040409050D0802020404" pitchFamily="82" charset="0"/>
              </a:rPr>
              <a:t>people</a:t>
            </a:r>
            <a:r>
              <a:rPr lang="en-US" sz="4400" dirty="0">
                <a:solidFill>
                  <a:schemeClr val="bg1"/>
                </a:solidFill>
                <a:latin typeface="Stencil" panose="040409050D0802020404" pitchFamily="82" charset="0"/>
              </a:rPr>
              <a:t> </a:t>
            </a:r>
            <a:r>
              <a:rPr lang="en-US" sz="2800" dirty="0">
                <a:solidFill>
                  <a:schemeClr val="bg1"/>
                </a:solidFill>
                <a:latin typeface="Stencil" panose="040409050D0802020404" pitchFamily="82" charset="0"/>
              </a:rPr>
              <a:t>in history</a:t>
            </a:r>
            <a:endParaRPr lang="en-IN" sz="2800" dirty="0">
              <a:solidFill>
                <a:schemeClr val="bg1"/>
              </a:solidFill>
              <a:latin typeface="Stencil" panose="040409050D0802020404" pitchFamily="82" charset="0"/>
            </a:endParaRPr>
          </a:p>
        </p:txBody>
      </p:sp>
      <p:sp>
        <p:nvSpPr>
          <p:cNvPr id="2" name="TextBox 1">
            <a:extLst>
              <a:ext uri="{FF2B5EF4-FFF2-40B4-BE49-F238E27FC236}">
                <a16:creationId xmlns:a16="http://schemas.microsoft.com/office/drawing/2014/main" id="{FF8BEBC4-C555-8F7A-B4A8-53FC3EC96733}"/>
              </a:ext>
            </a:extLst>
          </p:cNvPr>
          <p:cNvSpPr txBox="1"/>
          <p:nvPr/>
        </p:nvSpPr>
        <p:spPr>
          <a:xfrm>
            <a:off x="6096000" y="633489"/>
            <a:ext cx="3175591" cy="461665"/>
          </a:xfrm>
          <a:prstGeom prst="rect">
            <a:avLst/>
          </a:prstGeom>
          <a:noFill/>
        </p:spPr>
        <p:txBody>
          <a:bodyPr wrap="square" rtlCol="0">
            <a:spAutoFit/>
          </a:bodyPr>
          <a:lstStyle/>
          <a:p>
            <a:pPr algn="ctr"/>
            <a:r>
              <a:rPr lang="en-US" sz="2400" dirty="0">
                <a:solidFill>
                  <a:schemeClr val="tx1">
                    <a:lumMod val="50000"/>
                    <a:lumOff val="50000"/>
                  </a:schemeClr>
                </a:solidFill>
                <a:latin typeface="Stencil" panose="040409050D0802020404" pitchFamily="82" charset="0"/>
              </a:rPr>
              <a:t>Malala </a:t>
            </a:r>
            <a:r>
              <a:rPr lang="en-US" sz="2400" dirty="0" err="1">
                <a:solidFill>
                  <a:schemeClr val="tx1">
                    <a:lumMod val="50000"/>
                    <a:lumOff val="50000"/>
                  </a:schemeClr>
                </a:solidFill>
                <a:latin typeface="Stencil" panose="040409050D0802020404" pitchFamily="82" charset="0"/>
              </a:rPr>
              <a:t>yousafzai</a:t>
            </a:r>
            <a:endParaRPr lang="en-IN" sz="2400" dirty="0">
              <a:solidFill>
                <a:schemeClr val="tx1">
                  <a:lumMod val="50000"/>
                  <a:lumOff val="50000"/>
                </a:schemeClr>
              </a:solidFill>
              <a:latin typeface="Stencil" panose="040409050D0802020404" pitchFamily="82" charset="0"/>
            </a:endParaRPr>
          </a:p>
        </p:txBody>
      </p:sp>
      <p:pic>
        <p:nvPicPr>
          <p:cNvPr id="1026" name="Picture 2" descr="Rosa Parks facts and photos">
            <a:extLst>
              <a:ext uri="{FF2B5EF4-FFF2-40B4-BE49-F238E27FC236}">
                <a16:creationId xmlns:a16="http://schemas.microsoft.com/office/drawing/2014/main" id="{8064371C-D284-AF16-65E7-AD4EF97AE5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781652">
            <a:off x="1231329" y="1822501"/>
            <a:ext cx="3301903" cy="4528650"/>
          </a:xfrm>
          <a:prstGeom prst="round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0324FF-CE92-FF2A-DF4C-DF1EDABFEE2C}"/>
              </a:ext>
            </a:extLst>
          </p:cNvPr>
          <p:cNvSpPr txBox="1"/>
          <p:nvPr/>
        </p:nvSpPr>
        <p:spPr>
          <a:xfrm>
            <a:off x="3491097" y="1556819"/>
            <a:ext cx="3375694" cy="2123658"/>
          </a:xfrm>
          <a:prstGeom prst="rect">
            <a:avLst/>
          </a:prstGeom>
          <a:noFill/>
        </p:spPr>
        <p:txBody>
          <a:bodyPr wrap="square" rtlCol="0">
            <a:spAutoFit/>
          </a:bodyPr>
          <a:lstStyle/>
          <a:p>
            <a:pPr algn="ctr"/>
            <a:r>
              <a:rPr lang="en-IN" sz="6600" dirty="0">
                <a:solidFill>
                  <a:schemeClr val="bg2"/>
                </a:solidFill>
                <a:latin typeface="Stencil" panose="040409050D0802020404" pitchFamily="82" charset="0"/>
              </a:rPr>
              <a:t>ROSA </a:t>
            </a:r>
          </a:p>
          <a:p>
            <a:pPr algn="ctr"/>
            <a:r>
              <a:rPr lang="en-IN" sz="6600" dirty="0">
                <a:solidFill>
                  <a:schemeClr val="bg2"/>
                </a:solidFill>
                <a:latin typeface="Stencil" panose="040409050D0802020404" pitchFamily="82" charset="0"/>
              </a:rPr>
              <a:t>PARKS</a:t>
            </a:r>
          </a:p>
        </p:txBody>
      </p:sp>
      <p:sp>
        <p:nvSpPr>
          <p:cNvPr id="7" name="TextBox 6">
            <a:extLst>
              <a:ext uri="{FF2B5EF4-FFF2-40B4-BE49-F238E27FC236}">
                <a16:creationId xmlns:a16="http://schemas.microsoft.com/office/drawing/2014/main" id="{F9EF0027-88DD-7723-4C4A-C1DBE0385A98}"/>
              </a:ext>
            </a:extLst>
          </p:cNvPr>
          <p:cNvSpPr txBox="1"/>
          <p:nvPr/>
        </p:nvSpPr>
        <p:spPr>
          <a:xfrm>
            <a:off x="7683795" y="1087131"/>
            <a:ext cx="4061637" cy="4801314"/>
          </a:xfrm>
          <a:prstGeom prst="rect">
            <a:avLst/>
          </a:prstGeom>
          <a:noFill/>
        </p:spPr>
        <p:txBody>
          <a:bodyPr wrap="square" rtlCol="0">
            <a:spAutoFit/>
          </a:bodyPr>
          <a:lstStyle/>
          <a:p>
            <a:r>
              <a:rPr lang="en-US" b="1" i="0" dirty="0">
                <a:solidFill>
                  <a:srgbClr val="202122"/>
                </a:solidFill>
                <a:effectLst/>
                <a:latin typeface="Arial" panose="020B0604020202020204" pitchFamily="34" charset="0"/>
              </a:rPr>
              <a:t>Rosa Louise McCauley Parks</a:t>
            </a:r>
            <a:r>
              <a:rPr lang="en-US" b="0" i="0" dirty="0">
                <a:solidFill>
                  <a:srgbClr val="202122"/>
                </a:solidFill>
                <a:effectLst/>
                <a:latin typeface="Arial" panose="020B0604020202020204" pitchFamily="34" charset="0"/>
              </a:rPr>
              <a:t> (February 4, 1913 – October 24, 2005) was an American </a:t>
            </a:r>
            <a:r>
              <a:rPr lang="en-US" b="0" i="0" u="none" strike="noStrike" dirty="0">
                <a:solidFill>
                  <a:srgbClr val="3366CC"/>
                </a:solidFill>
                <a:effectLst/>
                <a:latin typeface="Arial" panose="020B0604020202020204" pitchFamily="34" charset="0"/>
                <a:hlinkClick r:id="rId6" tooltip="Activist"/>
              </a:rPr>
              <a:t>activist</a:t>
            </a:r>
            <a:r>
              <a:rPr lang="en-US" b="0" i="0" dirty="0">
                <a:solidFill>
                  <a:srgbClr val="202122"/>
                </a:solidFill>
                <a:effectLst/>
                <a:latin typeface="Arial" panose="020B0604020202020204" pitchFamily="34" charset="0"/>
              </a:rPr>
              <a:t> in the </a:t>
            </a:r>
            <a:r>
              <a:rPr lang="en-US" b="0" i="0" u="none" strike="noStrike" dirty="0">
                <a:solidFill>
                  <a:srgbClr val="3366CC"/>
                </a:solidFill>
                <a:effectLst/>
                <a:latin typeface="Arial" panose="020B0604020202020204" pitchFamily="34" charset="0"/>
                <a:hlinkClick r:id="rId7" tooltip="Civil rights movement"/>
              </a:rPr>
              <a:t>civil rights movement</a:t>
            </a:r>
            <a:r>
              <a:rPr lang="en-US" b="0" i="0" dirty="0">
                <a:solidFill>
                  <a:srgbClr val="202122"/>
                </a:solidFill>
                <a:effectLst/>
                <a:latin typeface="Arial" panose="020B0604020202020204" pitchFamily="34" charset="0"/>
              </a:rPr>
              <a:t> best known for her pivotal role in the </a:t>
            </a:r>
            <a:r>
              <a:rPr lang="en-US" b="0" i="0" u="none" strike="noStrike" dirty="0">
                <a:solidFill>
                  <a:srgbClr val="3366CC"/>
                </a:solidFill>
                <a:effectLst/>
                <a:latin typeface="Arial" panose="020B0604020202020204" pitchFamily="34" charset="0"/>
                <a:hlinkClick r:id="rId8" tooltip="Montgomery bus boycott"/>
              </a:rPr>
              <a:t>Montgomery bus boycott</a:t>
            </a:r>
            <a:r>
              <a:rPr lang="en-US" b="0" i="0" dirty="0">
                <a:solidFill>
                  <a:srgbClr val="202122"/>
                </a:solidFill>
                <a:effectLst/>
                <a:latin typeface="Arial" panose="020B0604020202020204" pitchFamily="34" charset="0"/>
              </a:rPr>
              <a:t>. The </a:t>
            </a:r>
            <a:r>
              <a:rPr lang="en-US" b="0" i="0" u="none" strike="noStrike" dirty="0">
                <a:solidFill>
                  <a:srgbClr val="3366CC"/>
                </a:solidFill>
                <a:effectLst/>
                <a:latin typeface="Arial" panose="020B0604020202020204" pitchFamily="34" charset="0"/>
                <a:hlinkClick r:id="rId9" tooltip="United States Congress"/>
              </a:rPr>
              <a:t>United States Congress</a:t>
            </a:r>
            <a:r>
              <a:rPr lang="en-US" b="0" i="0" dirty="0">
                <a:solidFill>
                  <a:srgbClr val="202122"/>
                </a:solidFill>
                <a:effectLst/>
                <a:latin typeface="Arial" panose="020B0604020202020204" pitchFamily="34" charset="0"/>
              </a:rPr>
              <a:t> has honored her as "the first lady of civil rights" and "the mother of the freedom movement".</a:t>
            </a:r>
            <a:r>
              <a:rPr lang="en-US" b="0" i="0" u="none" strike="noStrike" baseline="30000" dirty="0">
                <a:solidFill>
                  <a:srgbClr val="3366CC"/>
                </a:solidFill>
                <a:effectLst/>
                <a:latin typeface="Arial" panose="020B0604020202020204" pitchFamily="34" charset="0"/>
                <a:hlinkClick r:id="rId10"/>
              </a:rPr>
              <a:t>[1]</a:t>
            </a:r>
            <a:r>
              <a:rPr lang="en-US" b="0" i="0" dirty="0">
                <a:solidFill>
                  <a:srgbClr val="202122"/>
                </a:solidFill>
                <a:effectLst/>
                <a:latin typeface="Arial" panose="020B0604020202020204" pitchFamily="34" charset="0"/>
              </a:rPr>
              <a:t> Parks became a </a:t>
            </a:r>
            <a:r>
              <a:rPr lang="en-US" b="0" i="0" u="none" strike="noStrike" dirty="0">
                <a:solidFill>
                  <a:srgbClr val="3366CC"/>
                </a:solidFill>
                <a:effectLst/>
                <a:latin typeface="Arial" panose="020B0604020202020204" pitchFamily="34" charset="0"/>
                <a:hlinkClick r:id="rId11" tooltip="NAACP"/>
              </a:rPr>
              <a:t>NAACP</a:t>
            </a:r>
            <a:r>
              <a:rPr lang="en-US" b="0" i="0" dirty="0">
                <a:solidFill>
                  <a:srgbClr val="202122"/>
                </a:solidFill>
                <a:effectLst/>
                <a:latin typeface="Arial" panose="020B0604020202020204" pitchFamily="34" charset="0"/>
              </a:rPr>
              <a:t> activist in 1943, participating in several high-profile civil rights campaigns. On December 1, 1955, in </a:t>
            </a:r>
            <a:r>
              <a:rPr lang="en-US" b="0" i="0" u="none" strike="noStrike" dirty="0">
                <a:solidFill>
                  <a:srgbClr val="3366CC"/>
                </a:solidFill>
                <a:effectLst/>
                <a:latin typeface="Arial" panose="020B0604020202020204" pitchFamily="34" charset="0"/>
                <a:hlinkClick r:id="rId12" tooltip="Montgomery, Alabama"/>
              </a:rPr>
              <a:t>Montgomery, Alabama</a:t>
            </a:r>
            <a:r>
              <a:rPr lang="en-US" b="0" i="0" dirty="0">
                <a:solidFill>
                  <a:srgbClr val="202122"/>
                </a:solidFill>
                <a:effectLst/>
                <a:latin typeface="Arial" panose="020B0604020202020204" pitchFamily="34" charset="0"/>
              </a:rPr>
              <a:t>, Parks rejected bus driver </a:t>
            </a:r>
            <a:r>
              <a:rPr lang="en-US" b="0" i="0" u="none" strike="noStrike" dirty="0">
                <a:solidFill>
                  <a:srgbClr val="3366CC"/>
                </a:solidFill>
                <a:effectLst/>
                <a:latin typeface="Arial" panose="020B0604020202020204" pitchFamily="34" charset="0"/>
                <a:hlinkClick r:id="rId13" tooltip="James F. Blake"/>
              </a:rPr>
              <a:t>James F. Blake</a:t>
            </a:r>
            <a:r>
              <a:rPr lang="en-US" b="0" i="0" dirty="0">
                <a:solidFill>
                  <a:srgbClr val="202122"/>
                </a:solidFill>
                <a:effectLst/>
                <a:latin typeface="Arial" panose="020B0604020202020204" pitchFamily="34" charset="0"/>
              </a:rPr>
              <a:t>'s order to vacate a row of four seats in the "</a:t>
            </a:r>
            <a:r>
              <a:rPr lang="en-US" b="0" i="0" u="none" strike="noStrike" dirty="0">
                <a:solidFill>
                  <a:srgbClr val="3366CC"/>
                </a:solidFill>
                <a:effectLst/>
                <a:latin typeface="Arial" panose="020B0604020202020204" pitchFamily="34" charset="0"/>
                <a:hlinkClick r:id="rId14" tooltip="Colored"/>
              </a:rPr>
              <a:t>colored</a:t>
            </a:r>
            <a:r>
              <a:rPr lang="en-US" b="0" i="0" dirty="0">
                <a:solidFill>
                  <a:srgbClr val="202122"/>
                </a:solidFill>
                <a:effectLst/>
                <a:latin typeface="Arial" panose="020B0604020202020204" pitchFamily="34" charset="0"/>
              </a:rPr>
              <a:t>" section</a:t>
            </a:r>
            <a:endParaRPr lang="en-IN" dirty="0"/>
          </a:p>
        </p:txBody>
      </p:sp>
    </p:spTree>
    <p:extLst>
      <p:ext uri="{BB962C8B-B14F-4D97-AF65-F5344CB8AC3E}">
        <p14:creationId xmlns:p14="http://schemas.microsoft.com/office/powerpoint/2010/main" val="1120340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99D70E3-BA5B-440F-5245-4E1BE7BF3CA9}"/>
              </a:ext>
            </a:extLst>
          </p:cNvPr>
          <p:cNvSpPr/>
          <p:nvPr/>
        </p:nvSpPr>
        <p:spPr>
          <a:xfrm>
            <a:off x="6096000" y="522485"/>
            <a:ext cx="3035301" cy="1055000"/>
          </a:xfrm>
          <a:prstGeom prst="roundRect">
            <a:avLst>
              <a:gd name="adj" fmla="val 20691"/>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2"/>
                </a:solidFill>
                <a:latin typeface="Stencil" panose="040409050D0802020404" pitchFamily="82" charset="0"/>
              </a:rPr>
              <a:t> </a:t>
            </a:r>
            <a:endParaRPr lang="en-IN" sz="2800" dirty="0">
              <a:solidFill>
                <a:schemeClr val="bg2"/>
              </a:solidFill>
              <a:latin typeface="Stencil" panose="040409050D0802020404" pitchFamily="82" charset="0"/>
            </a:endParaRPr>
          </a:p>
          <a:p>
            <a:pPr algn="ctr"/>
            <a:endParaRPr lang="en-IN" dirty="0"/>
          </a:p>
        </p:txBody>
      </p:sp>
      <p:sp>
        <p:nvSpPr>
          <p:cNvPr id="25" name="Rectangle 24">
            <a:extLst>
              <a:ext uri="{FF2B5EF4-FFF2-40B4-BE49-F238E27FC236}">
                <a16:creationId xmlns:a16="http://schemas.microsoft.com/office/drawing/2014/main" id="{A936EDCE-5D50-B4A1-CA8B-77CACF5EF314}"/>
              </a:ext>
            </a:extLst>
          </p:cNvPr>
          <p:cNvSpPr/>
          <p:nvPr/>
        </p:nvSpPr>
        <p:spPr>
          <a:xfrm>
            <a:off x="0" y="1075666"/>
            <a:ext cx="12223161" cy="6239127"/>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466DA4F-5918-DBB1-36DB-A01CC591D70C}"/>
              </a:ext>
            </a:extLst>
          </p:cNvPr>
          <p:cNvSpPr/>
          <p:nvPr/>
        </p:nvSpPr>
        <p:spPr>
          <a:xfrm flipV="1">
            <a:off x="0" y="818708"/>
            <a:ext cx="45719" cy="276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4F4EE1D-246A-2DA3-5CF8-1586A6C66B00}"/>
              </a:ext>
            </a:extLst>
          </p:cNvPr>
          <p:cNvSpPr txBox="1"/>
          <p:nvPr/>
        </p:nvSpPr>
        <p:spPr>
          <a:xfrm>
            <a:off x="-88540" y="522485"/>
            <a:ext cx="3226685" cy="461665"/>
          </a:xfrm>
          <a:prstGeom prst="rect">
            <a:avLst/>
          </a:prstGeom>
          <a:noFill/>
        </p:spPr>
        <p:txBody>
          <a:bodyPr wrap="square" rtlCol="0">
            <a:spAutoFit/>
          </a:bodyPr>
          <a:lstStyle/>
          <a:p>
            <a:pPr algn="ctr"/>
            <a:r>
              <a:rPr lang="en-US" sz="2400" dirty="0">
                <a:latin typeface="Stencil" panose="040409050D0802020404" pitchFamily="82" charset="0"/>
              </a:rPr>
              <a:t>Marie curie</a:t>
            </a:r>
            <a:endParaRPr lang="en-IN" sz="2000" dirty="0"/>
          </a:p>
        </p:txBody>
      </p:sp>
      <p:sp>
        <p:nvSpPr>
          <p:cNvPr id="11" name="TextBox 10">
            <a:extLst>
              <a:ext uri="{FF2B5EF4-FFF2-40B4-BE49-F238E27FC236}">
                <a16:creationId xmlns:a16="http://schemas.microsoft.com/office/drawing/2014/main" id="{8B06E685-AD9E-8CBD-7B7E-F185E778AB61}"/>
              </a:ext>
            </a:extLst>
          </p:cNvPr>
          <p:cNvSpPr txBox="1"/>
          <p:nvPr/>
        </p:nvSpPr>
        <p:spPr>
          <a:xfrm>
            <a:off x="6067680" y="628365"/>
            <a:ext cx="3175591" cy="461665"/>
          </a:xfrm>
          <a:prstGeom prst="rect">
            <a:avLst/>
          </a:prstGeom>
          <a:noFill/>
        </p:spPr>
        <p:txBody>
          <a:bodyPr wrap="square" rtlCol="0">
            <a:spAutoFit/>
          </a:bodyPr>
          <a:lstStyle/>
          <a:p>
            <a:pPr algn="ctr"/>
            <a:r>
              <a:rPr lang="en-US" sz="2400" dirty="0">
                <a:solidFill>
                  <a:schemeClr val="bg2"/>
                </a:solidFill>
                <a:latin typeface="Stencil" panose="040409050D0802020404" pitchFamily="82" charset="0"/>
              </a:rPr>
              <a:t>Malala </a:t>
            </a:r>
            <a:r>
              <a:rPr lang="en-US" sz="2400" dirty="0" err="1">
                <a:solidFill>
                  <a:schemeClr val="bg2"/>
                </a:solidFill>
                <a:latin typeface="Stencil" panose="040409050D0802020404" pitchFamily="82" charset="0"/>
              </a:rPr>
              <a:t>yousafzai</a:t>
            </a:r>
            <a:endParaRPr lang="en-IN" sz="2400" dirty="0">
              <a:solidFill>
                <a:schemeClr val="bg2"/>
              </a:solidFill>
              <a:latin typeface="Stencil" panose="040409050D0802020404" pitchFamily="82" charset="0"/>
            </a:endParaRPr>
          </a:p>
        </p:txBody>
      </p:sp>
      <p:sp>
        <p:nvSpPr>
          <p:cNvPr id="13" name="TextBox 12">
            <a:extLst>
              <a:ext uri="{FF2B5EF4-FFF2-40B4-BE49-F238E27FC236}">
                <a16:creationId xmlns:a16="http://schemas.microsoft.com/office/drawing/2014/main" id="{AC75C008-564A-FE32-8FF3-382AE3466942}"/>
              </a:ext>
            </a:extLst>
          </p:cNvPr>
          <p:cNvSpPr txBox="1"/>
          <p:nvPr/>
        </p:nvSpPr>
        <p:spPr>
          <a:xfrm>
            <a:off x="9077899" y="614001"/>
            <a:ext cx="3145261" cy="461665"/>
          </a:xfrm>
          <a:prstGeom prst="rect">
            <a:avLst/>
          </a:prstGeom>
          <a:noFill/>
        </p:spPr>
        <p:txBody>
          <a:bodyPr wrap="square" rtlCol="0">
            <a:spAutoFit/>
          </a:bodyPr>
          <a:lstStyle/>
          <a:p>
            <a:pPr algn="ctr"/>
            <a:r>
              <a:rPr lang="en-US" sz="2400" dirty="0" err="1">
                <a:solidFill>
                  <a:schemeClr val="tx1">
                    <a:lumMod val="50000"/>
                    <a:lumOff val="50000"/>
                  </a:schemeClr>
                </a:solidFill>
                <a:latin typeface="Stencil" panose="040409050D0802020404" pitchFamily="82" charset="0"/>
              </a:rPr>
              <a:t>Greata</a:t>
            </a:r>
            <a:r>
              <a:rPr lang="en-US" sz="2400" dirty="0">
                <a:solidFill>
                  <a:schemeClr val="tx1">
                    <a:lumMod val="50000"/>
                    <a:lumOff val="50000"/>
                  </a:schemeClr>
                </a:solidFill>
                <a:latin typeface="Stencil" panose="040409050D0802020404" pitchFamily="82" charset="0"/>
              </a:rPr>
              <a:t> </a:t>
            </a:r>
            <a:r>
              <a:rPr lang="en-US" sz="2400" dirty="0" err="1">
                <a:solidFill>
                  <a:schemeClr val="tx1">
                    <a:lumMod val="50000"/>
                    <a:lumOff val="50000"/>
                  </a:schemeClr>
                </a:solidFill>
                <a:latin typeface="Stencil" panose="040409050D0802020404" pitchFamily="82" charset="0"/>
              </a:rPr>
              <a:t>th.</a:t>
            </a:r>
            <a:endParaRPr lang="en-IN" sz="2400" dirty="0">
              <a:solidFill>
                <a:schemeClr val="tx1">
                  <a:lumMod val="50000"/>
                  <a:lumOff val="50000"/>
                </a:schemeClr>
              </a:solidFill>
              <a:latin typeface="Stencil" panose="040409050D0802020404" pitchFamily="82" charset="0"/>
            </a:endParaRPr>
          </a:p>
        </p:txBody>
      </p:sp>
      <p:sp>
        <p:nvSpPr>
          <p:cNvPr id="26" name="TextBox 25">
            <a:extLst>
              <a:ext uri="{FF2B5EF4-FFF2-40B4-BE49-F238E27FC236}">
                <a16:creationId xmlns:a16="http://schemas.microsoft.com/office/drawing/2014/main" id="{AA4B8E50-AFC2-23EA-5787-10D66BD5AA50}"/>
              </a:ext>
            </a:extLst>
          </p:cNvPr>
          <p:cNvSpPr txBox="1"/>
          <p:nvPr/>
        </p:nvSpPr>
        <p:spPr>
          <a:xfrm>
            <a:off x="4357437" y="5618463"/>
            <a:ext cx="9380264" cy="769441"/>
          </a:xfrm>
          <a:prstGeom prst="rect">
            <a:avLst/>
          </a:prstGeom>
          <a:noFill/>
        </p:spPr>
        <p:txBody>
          <a:bodyPr wrap="square" rtlCol="0">
            <a:spAutoFit/>
          </a:bodyPr>
          <a:lstStyle/>
          <a:p>
            <a:pPr algn="ctr"/>
            <a:r>
              <a:rPr lang="en-US" sz="2800" dirty="0">
                <a:solidFill>
                  <a:schemeClr val="bg1"/>
                </a:solidFill>
                <a:latin typeface="Stencil" panose="040409050D0802020404" pitchFamily="82" charset="0"/>
              </a:rPr>
              <a:t>Influential </a:t>
            </a:r>
            <a:r>
              <a:rPr lang="en-US" sz="2400" dirty="0">
                <a:solidFill>
                  <a:schemeClr val="bg1"/>
                </a:solidFill>
                <a:latin typeface="Stencil" panose="040409050D0802020404" pitchFamily="82" charset="0"/>
              </a:rPr>
              <a:t>people</a:t>
            </a:r>
            <a:r>
              <a:rPr lang="en-US" sz="4400" dirty="0">
                <a:solidFill>
                  <a:schemeClr val="bg1"/>
                </a:solidFill>
                <a:latin typeface="Stencil" panose="040409050D0802020404" pitchFamily="82" charset="0"/>
              </a:rPr>
              <a:t> </a:t>
            </a:r>
            <a:r>
              <a:rPr lang="en-US" sz="2800" dirty="0">
                <a:solidFill>
                  <a:schemeClr val="bg1"/>
                </a:solidFill>
                <a:latin typeface="Stencil" panose="040409050D0802020404" pitchFamily="82" charset="0"/>
              </a:rPr>
              <a:t>in history</a:t>
            </a:r>
            <a:endParaRPr lang="en-IN" sz="2800" dirty="0">
              <a:solidFill>
                <a:schemeClr val="bg1"/>
              </a:solidFill>
              <a:latin typeface="Stencil" panose="040409050D0802020404" pitchFamily="82" charset="0"/>
            </a:endParaRPr>
          </a:p>
        </p:txBody>
      </p:sp>
      <p:sp>
        <p:nvSpPr>
          <p:cNvPr id="3" name="TextBox 2">
            <a:hlinkClick r:id="rId2" action="ppaction://hlinksldjump"/>
            <a:extLst>
              <a:ext uri="{FF2B5EF4-FFF2-40B4-BE49-F238E27FC236}">
                <a16:creationId xmlns:a16="http://schemas.microsoft.com/office/drawing/2014/main" id="{BD09ECBB-322D-9139-9277-244BF992E91B}"/>
              </a:ext>
            </a:extLst>
          </p:cNvPr>
          <p:cNvSpPr txBox="1"/>
          <p:nvPr/>
        </p:nvSpPr>
        <p:spPr>
          <a:xfrm>
            <a:off x="-33817" y="587875"/>
            <a:ext cx="3145261" cy="461665"/>
          </a:xfrm>
          <a:prstGeom prst="rect">
            <a:avLst/>
          </a:prstGeom>
          <a:noFill/>
        </p:spPr>
        <p:txBody>
          <a:bodyPr wrap="square" rtlCol="0">
            <a:spAutoFit/>
          </a:bodyPr>
          <a:lstStyle/>
          <a:p>
            <a:pPr algn="ctr"/>
            <a:r>
              <a:rPr lang="en-US" sz="2400" dirty="0" err="1">
                <a:solidFill>
                  <a:schemeClr val="tx1">
                    <a:lumMod val="50000"/>
                    <a:lumOff val="50000"/>
                  </a:schemeClr>
                </a:solidFill>
                <a:latin typeface="Stencil" panose="040409050D0802020404" pitchFamily="82" charset="0"/>
              </a:rPr>
              <a:t>marie</a:t>
            </a:r>
            <a:r>
              <a:rPr lang="en-US" sz="2400" dirty="0">
                <a:solidFill>
                  <a:schemeClr val="tx1">
                    <a:lumMod val="50000"/>
                    <a:lumOff val="50000"/>
                  </a:schemeClr>
                </a:solidFill>
                <a:latin typeface="Stencil" panose="040409050D0802020404" pitchFamily="82" charset="0"/>
              </a:rPr>
              <a:t> curie</a:t>
            </a:r>
            <a:endParaRPr lang="en-IN" sz="2400" dirty="0">
              <a:solidFill>
                <a:schemeClr val="tx1">
                  <a:lumMod val="50000"/>
                  <a:lumOff val="50000"/>
                </a:schemeClr>
              </a:solidFill>
              <a:latin typeface="Stencil" panose="040409050D0802020404" pitchFamily="82" charset="0"/>
            </a:endParaRPr>
          </a:p>
        </p:txBody>
      </p:sp>
      <p:sp>
        <p:nvSpPr>
          <p:cNvPr id="5" name="TextBox 4">
            <a:hlinkClick r:id="rId3" action="ppaction://hlinksldjump"/>
            <a:extLst>
              <a:ext uri="{FF2B5EF4-FFF2-40B4-BE49-F238E27FC236}">
                <a16:creationId xmlns:a16="http://schemas.microsoft.com/office/drawing/2014/main" id="{53BD0517-EA55-229F-C9BB-6DDBD432310B}"/>
              </a:ext>
            </a:extLst>
          </p:cNvPr>
          <p:cNvSpPr txBox="1"/>
          <p:nvPr/>
        </p:nvSpPr>
        <p:spPr>
          <a:xfrm>
            <a:off x="3027618" y="610682"/>
            <a:ext cx="3145261" cy="461665"/>
          </a:xfrm>
          <a:prstGeom prst="rect">
            <a:avLst/>
          </a:prstGeom>
          <a:noFill/>
        </p:spPr>
        <p:txBody>
          <a:bodyPr wrap="square" rtlCol="0">
            <a:spAutoFit/>
          </a:bodyPr>
          <a:lstStyle/>
          <a:p>
            <a:pPr algn="ctr"/>
            <a:r>
              <a:rPr lang="en-US" sz="2400" dirty="0">
                <a:solidFill>
                  <a:schemeClr val="tx1">
                    <a:lumMod val="50000"/>
                    <a:lumOff val="50000"/>
                  </a:schemeClr>
                </a:solidFill>
                <a:latin typeface="Stencil" panose="040409050D0802020404" pitchFamily="82" charset="0"/>
              </a:rPr>
              <a:t>Rosa parks</a:t>
            </a:r>
            <a:endParaRPr lang="en-IN" sz="2400" dirty="0">
              <a:solidFill>
                <a:schemeClr val="tx1">
                  <a:lumMod val="50000"/>
                  <a:lumOff val="50000"/>
                </a:schemeClr>
              </a:solidFill>
              <a:latin typeface="Stencil" panose="040409050D0802020404" pitchFamily="82" charset="0"/>
            </a:endParaRPr>
          </a:p>
        </p:txBody>
      </p:sp>
      <p:pic>
        <p:nvPicPr>
          <p:cNvPr id="2050" name="Picture 2" descr="Pin on I feel proud">
            <a:extLst>
              <a:ext uri="{FF2B5EF4-FFF2-40B4-BE49-F238E27FC236}">
                <a16:creationId xmlns:a16="http://schemas.microsoft.com/office/drawing/2014/main" id="{C9EF2BFF-327F-0103-B6B7-B58300EB1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502770">
            <a:off x="1101599" y="1754887"/>
            <a:ext cx="3334530" cy="4649104"/>
          </a:xfrm>
          <a:prstGeom prst="round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019787-9F00-8823-8FA3-751628BD6E5E}"/>
              </a:ext>
            </a:extLst>
          </p:cNvPr>
          <p:cNvSpPr txBox="1"/>
          <p:nvPr/>
        </p:nvSpPr>
        <p:spPr>
          <a:xfrm>
            <a:off x="3373042" y="1665682"/>
            <a:ext cx="3416562" cy="1569660"/>
          </a:xfrm>
          <a:prstGeom prst="rect">
            <a:avLst/>
          </a:prstGeom>
          <a:noFill/>
        </p:spPr>
        <p:txBody>
          <a:bodyPr wrap="square" rtlCol="0">
            <a:spAutoFit/>
          </a:bodyPr>
          <a:lstStyle/>
          <a:p>
            <a:pPr algn="ctr"/>
            <a:r>
              <a:rPr lang="en-IN" sz="4800" dirty="0">
                <a:solidFill>
                  <a:schemeClr val="bg2"/>
                </a:solidFill>
                <a:latin typeface="Stencil" panose="040409050D0802020404" pitchFamily="82" charset="0"/>
              </a:rPr>
              <a:t>MALALA</a:t>
            </a:r>
          </a:p>
          <a:p>
            <a:pPr algn="ctr"/>
            <a:r>
              <a:rPr lang="en-IN" sz="4800" dirty="0">
                <a:solidFill>
                  <a:schemeClr val="bg2"/>
                </a:solidFill>
                <a:latin typeface="Stencil" panose="040409050D0802020404" pitchFamily="82" charset="0"/>
              </a:rPr>
              <a:t>YOUSAFZAI</a:t>
            </a:r>
          </a:p>
        </p:txBody>
      </p:sp>
      <p:sp>
        <p:nvSpPr>
          <p:cNvPr id="15" name="TextBox 14">
            <a:extLst>
              <a:ext uri="{FF2B5EF4-FFF2-40B4-BE49-F238E27FC236}">
                <a16:creationId xmlns:a16="http://schemas.microsoft.com/office/drawing/2014/main" id="{E367BB04-F33A-6A2B-6F13-8F4C8BA983C0}"/>
              </a:ext>
            </a:extLst>
          </p:cNvPr>
          <p:cNvSpPr txBox="1"/>
          <p:nvPr/>
        </p:nvSpPr>
        <p:spPr>
          <a:xfrm>
            <a:off x="7517220" y="1349132"/>
            <a:ext cx="4295552" cy="3416320"/>
          </a:xfrm>
          <a:prstGeom prst="rect">
            <a:avLst/>
          </a:prstGeom>
          <a:noFill/>
        </p:spPr>
        <p:txBody>
          <a:bodyPr wrap="square" rtlCol="0">
            <a:spAutoFit/>
          </a:bodyPr>
          <a:lstStyle/>
          <a:p>
            <a:r>
              <a:rPr lang="en-US" b="0" i="0" dirty="0">
                <a:solidFill>
                  <a:srgbClr val="2E2A25"/>
                </a:solidFill>
                <a:effectLst/>
                <a:latin typeface="Alfred Serif Regular"/>
              </a:rPr>
              <a:t>Malala Yousafzai was awarded the Nobel Peace Prize for her fight for the right of every child to receive an education. She was born in the Swat Valley in Pakistan. When the Islamic Taliban movement took control of the valley in 2008, girls’ schools were burned down. Malala kept a diary of the events, which was published in 2009 by BBC Urdu. In her diary she spoke out against the Taliban’s terrorist regime. An American documentary film made Malala internationally famous.</a:t>
            </a:r>
            <a:endParaRPr lang="en-IN" dirty="0"/>
          </a:p>
        </p:txBody>
      </p:sp>
    </p:spTree>
    <p:extLst>
      <p:ext uri="{BB962C8B-B14F-4D97-AF65-F5344CB8AC3E}">
        <p14:creationId xmlns:p14="http://schemas.microsoft.com/office/powerpoint/2010/main" val="2803871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99D70E3-BA5B-440F-5245-4E1BE7BF3CA9}"/>
              </a:ext>
            </a:extLst>
          </p:cNvPr>
          <p:cNvSpPr/>
          <p:nvPr/>
        </p:nvSpPr>
        <p:spPr>
          <a:xfrm>
            <a:off x="9172279" y="596934"/>
            <a:ext cx="3035301" cy="1095153"/>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2"/>
                </a:solidFill>
                <a:latin typeface="Stencil" panose="040409050D0802020404" pitchFamily="82" charset="0"/>
              </a:rPr>
              <a:t> </a:t>
            </a:r>
            <a:endParaRPr lang="en-IN" sz="2800" dirty="0">
              <a:solidFill>
                <a:schemeClr val="bg2"/>
              </a:solidFill>
              <a:latin typeface="Stencil" panose="040409050D0802020404" pitchFamily="82" charset="0"/>
            </a:endParaRPr>
          </a:p>
          <a:p>
            <a:pPr algn="ctr"/>
            <a:endParaRPr lang="en-IN" dirty="0"/>
          </a:p>
        </p:txBody>
      </p:sp>
      <p:sp>
        <p:nvSpPr>
          <p:cNvPr id="25" name="Rectangle 24">
            <a:extLst>
              <a:ext uri="{FF2B5EF4-FFF2-40B4-BE49-F238E27FC236}">
                <a16:creationId xmlns:a16="http://schemas.microsoft.com/office/drawing/2014/main" id="{A936EDCE-5D50-B4A1-CA8B-77CACF5EF314}"/>
              </a:ext>
            </a:extLst>
          </p:cNvPr>
          <p:cNvSpPr/>
          <p:nvPr/>
        </p:nvSpPr>
        <p:spPr>
          <a:xfrm>
            <a:off x="7790" y="1041970"/>
            <a:ext cx="12192000" cy="591638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466DA4F-5918-DBB1-36DB-A01CC591D70C}"/>
              </a:ext>
            </a:extLst>
          </p:cNvPr>
          <p:cNvSpPr/>
          <p:nvPr/>
        </p:nvSpPr>
        <p:spPr>
          <a:xfrm flipV="1">
            <a:off x="0" y="818708"/>
            <a:ext cx="45719" cy="276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4F4EE1D-246A-2DA3-5CF8-1586A6C66B00}"/>
              </a:ext>
            </a:extLst>
          </p:cNvPr>
          <p:cNvSpPr txBox="1"/>
          <p:nvPr/>
        </p:nvSpPr>
        <p:spPr>
          <a:xfrm>
            <a:off x="-88540" y="522485"/>
            <a:ext cx="3226685" cy="461665"/>
          </a:xfrm>
          <a:prstGeom prst="rect">
            <a:avLst/>
          </a:prstGeom>
          <a:noFill/>
        </p:spPr>
        <p:txBody>
          <a:bodyPr wrap="square" rtlCol="0">
            <a:spAutoFit/>
          </a:bodyPr>
          <a:lstStyle/>
          <a:p>
            <a:pPr algn="ctr"/>
            <a:r>
              <a:rPr lang="en-US" sz="2400" dirty="0">
                <a:latin typeface="Stencil" panose="040409050D0802020404" pitchFamily="82" charset="0"/>
              </a:rPr>
              <a:t>Marie curie</a:t>
            </a:r>
            <a:endParaRPr lang="en-IN" sz="2000" dirty="0"/>
          </a:p>
        </p:txBody>
      </p:sp>
      <p:sp>
        <p:nvSpPr>
          <p:cNvPr id="11" name="TextBox 10">
            <a:hlinkClick r:id="rId2" action="ppaction://hlinksldjump"/>
            <a:extLst>
              <a:ext uri="{FF2B5EF4-FFF2-40B4-BE49-F238E27FC236}">
                <a16:creationId xmlns:a16="http://schemas.microsoft.com/office/drawing/2014/main" id="{8B06E685-AD9E-8CBD-7B7E-F185E778AB61}"/>
              </a:ext>
            </a:extLst>
          </p:cNvPr>
          <p:cNvSpPr txBox="1"/>
          <p:nvPr/>
        </p:nvSpPr>
        <p:spPr>
          <a:xfrm>
            <a:off x="6096000" y="617540"/>
            <a:ext cx="3175591" cy="461665"/>
          </a:xfrm>
          <a:prstGeom prst="rect">
            <a:avLst/>
          </a:prstGeom>
          <a:noFill/>
        </p:spPr>
        <p:txBody>
          <a:bodyPr wrap="square" rtlCol="0">
            <a:spAutoFit/>
          </a:bodyPr>
          <a:lstStyle/>
          <a:p>
            <a:pPr algn="ctr"/>
            <a:r>
              <a:rPr lang="en-US" sz="2400" dirty="0">
                <a:solidFill>
                  <a:schemeClr val="tx1">
                    <a:lumMod val="50000"/>
                    <a:lumOff val="50000"/>
                  </a:schemeClr>
                </a:solidFill>
                <a:latin typeface="Stencil" panose="040409050D0802020404" pitchFamily="82" charset="0"/>
              </a:rPr>
              <a:t>Malala </a:t>
            </a:r>
            <a:r>
              <a:rPr lang="en-US" sz="2400" dirty="0" err="1">
                <a:solidFill>
                  <a:schemeClr val="tx1">
                    <a:lumMod val="50000"/>
                    <a:lumOff val="50000"/>
                  </a:schemeClr>
                </a:solidFill>
                <a:latin typeface="Stencil" panose="040409050D0802020404" pitchFamily="82" charset="0"/>
              </a:rPr>
              <a:t>yousafzai</a:t>
            </a:r>
            <a:endParaRPr lang="en-IN" sz="2400" dirty="0">
              <a:solidFill>
                <a:schemeClr val="tx1">
                  <a:lumMod val="50000"/>
                  <a:lumOff val="50000"/>
                </a:schemeClr>
              </a:solidFill>
              <a:latin typeface="Stencil" panose="040409050D0802020404" pitchFamily="82" charset="0"/>
            </a:endParaRPr>
          </a:p>
        </p:txBody>
      </p:sp>
      <p:sp>
        <p:nvSpPr>
          <p:cNvPr id="13" name="TextBox 12">
            <a:hlinkClick r:id="rId3" action="ppaction://hlinksldjump"/>
            <a:extLst>
              <a:ext uri="{FF2B5EF4-FFF2-40B4-BE49-F238E27FC236}">
                <a16:creationId xmlns:a16="http://schemas.microsoft.com/office/drawing/2014/main" id="{AC75C008-564A-FE32-8FF3-382AE3466942}"/>
              </a:ext>
            </a:extLst>
          </p:cNvPr>
          <p:cNvSpPr txBox="1"/>
          <p:nvPr/>
        </p:nvSpPr>
        <p:spPr>
          <a:xfrm>
            <a:off x="9147895" y="633489"/>
            <a:ext cx="3175591" cy="461665"/>
          </a:xfrm>
          <a:prstGeom prst="rect">
            <a:avLst/>
          </a:prstGeom>
          <a:noFill/>
        </p:spPr>
        <p:txBody>
          <a:bodyPr wrap="square" rtlCol="0">
            <a:spAutoFit/>
          </a:bodyPr>
          <a:lstStyle/>
          <a:p>
            <a:pPr algn="ctr"/>
            <a:r>
              <a:rPr lang="en-US" sz="2400" dirty="0" err="1">
                <a:solidFill>
                  <a:schemeClr val="bg2"/>
                </a:solidFill>
                <a:latin typeface="Stencil" panose="040409050D0802020404" pitchFamily="82" charset="0"/>
              </a:rPr>
              <a:t>Greata</a:t>
            </a:r>
            <a:r>
              <a:rPr lang="en-US" sz="2400" dirty="0">
                <a:solidFill>
                  <a:schemeClr val="bg2"/>
                </a:solidFill>
                <a:latin typeface="Stencil" panose="040409050D0802020404" pitchFamily="82" charset="0"/>
              </a:rPr>
              <a:t> </a:t>
            </a:r>
            <a:r>
              <a:rPr lang="en-US" sz="2400" dirty="0" err="1">
                <a:solidFill>
                  <a:schemeClr val="bg2"/>
                </a:solidFill>
                <a:latin typeface="Stencil" panose="040409050D0802020404" pitchFamily="82" charset="0"/>
              </a:rPr>
              <a:t>th</a:t>
            </a:r>
            <a:r>
              <a:rPr lang="en-US" sz="2400" dirty="0" err="1">
                <a:solidFill>
                  <a:schemeClr val="tx1">
                    <a:lumMod val="50000"/>
                    <a:lumOff val="50000"/>
                  </a:schemeClr>
                </a:solidFill>
                <a:latin typeface="Stencil" panose="040409050D0802020404" pitchFamily="82" charset="0"/>
              </a:rPr>
              <a:t>.</a:t>
            </a:r>
            <a:endParaRPr lang="en-IN" sz="2400" dirty="0">
              <a:solidFill>
                <a:schemeClr val="tx1">
                  <a:lumMod val="50000"/>
                  <a:lumOff val="50000"/>
                </a:schemeClr>
              </a:solidFill>
              <a:latin typeface="Stencil" panose="040409050D0802020404" pitchFamily="82" charset="0"/>
            </a:endParaRPr>
          </a:p>
        </p:txBody>
      </p:sp>
      <p:sp>
        <p:nvSpPr>
          <p:cNvPr id="26" name="TextBox 25">
            <a:extLst>
              <a:ext uri="{FF2B5EF4-FFF2-40B4-BE49-F238E27FC236}">
                <a16:creationId xmlns:a16="http://schemas.microsoft.com/office/drawing/2014/main" id="{AA4B8E50-AFC2-23EA-5787-10D66BD5AA50}"/>
              </a:ext>
            </a:extLst>
          </p:cNvPr>
          <p:cNvSpPr txBox="1"/>
          <p:nvPr/>
        </p:nvSpPr>
        <p:spPr>
          <a:xfrm>
            <a:off x="4357437" y="5618463"/>
            <a:ext cx="9380264" cy="769441"/>
          </a:xfrm>
          <a:prstGeom prst="rect">
            <a:avLst/>
          </a:prstGeom>
          <a:noFill/>
        </p:spPr>
        <p:txBody>
          <a:bodyPr wrap="square" rtlCol="0">
            <a:spAutoFit/>
          </a:bodyPr>
          <a:lstStyle/>
          <a:p>
            <a:pPr algn="ctr"/>
            <a:r>
              <a:rPr lang="en-US" sz="2800" dirty="0">
                <a:solidFill>
                  <a:schemeClr val="bg1"/>
                </a:solidFill>
                <a:latin typeface="Stencil" panose="040409050D0802020404" pitchFamily="82" charset="0"/>
              </a:rPr>
              <a:t>Influential </a:t>
            </a:r>
            <a:r>
              <a:rPr lang="en-US" sz="2400" dirty="0">
                <a:solidFill>
                  <a:schemeClr val="bg1"/>
                </a:solidFill>
                <a:latin typeface="Stencil" panose="040409050D0802020404" pitchFamily="82" charset="0"/>
              </a:rPr>
              <a:t>people</a:t>
            </a:r>
            <a:r>
              <a:rPr lang="en-US" sz="4400" dirty="0">
                <a:solidFill>
                  <a:schemeClr val="bg1"/>
                </a:solidFill>
                <a:latin typeface="Stencil" panose="040409050D0802020404" pitchFamily="82" charset="0"/>
              </a:rPr>
              <a:t> </a:t>
            </a:r>
            <a:r>
              <a:rPr lang="en-US" sz="2800" dirty="0">
                <a:solidFill>
                  <a:schemeClr val="bg1"/>
                </a:solidFill>
                <a:latin typeface="Stencil" panose="040409050D0802020404" pitchFamily="82" charset="0"/>
              </a:rPr>
              <a:t>in history</a:t>
            </a:r>
            <a:endParaRPr lang="en-IN" sz="2800" dirty="0">
              <a:solidFill>
                <a:schemeClr val="bg1"/>
              </a:solidFill>
              <a:latin typeface="Stencil" panose="040409050D0802020404" pitchFamily="82" charset="0"/>
            </a:endParaRPr>
          </a:p>
        </p:txBody>
      </p:sp>
      <p:sp>
        <p:nvSpPr>
          <p:cNvPr id="2" name="TextBox 1">
            <a:hlinkClick r:id="rId4" action="ppaction://hlinksldjump"/>
            <a:extLst>
              <a:ext uri="{FF2B5EF4-FFF2-40B4-BE49-F238E27FC236}">
                <a16:creationId xmlns:a16="http://schemas.microsoft.com/office/drawing/2014/main" id="{76DCC54B-1428-0984-9D62-0F9B099E0D77}"/>
              </a:ext>
            </a:extLst>
          </p:cNvPr>
          <p:cNvSpPr txBox="1"/>
          <p:nvPr/>
        </p:nvSpPr>
        <p:spPr>
          <a:xfrm>
            <a:off x="2909475" y="617540"/>
            <a:ext cx="3175591" cy="461665"/>
          </a:xfrm>
          <a:prstGeom prst="rect">
            <a:avLst/>
          </a:prstGeom>
          <a:noFill/>
        </p:spPr>
        <p:txBody>
          <a:bodyPr wrap="square" rtlCol="0">
            <a:spAutoFit/>
          </a:bodyPr>
          <a:lstStyle/>
          <a:p>
            <a:pPr algn="ctr"/>
            <a:r>
              <a:rPr lang="en-US" sz="2400" dirty="0">
                <a:solidFill>
                  <a:schemeClr val="tx1">
                    <a:lumMod val="50000"/>
                    <a:lumOff val="50000"/>
                  </a:schemeClr>
                </a:solidFill>
                <a:latin typeface="Stencil" panose="040409050D0802020404" pitchFamily="82" charset="0"/>
              </a:rPr>
              <a:t>Rosa parks</a:t>
            </a:r>
            <a:endParaRPr lang="en-IN" sz="2400" dirty="0">
              <a:solidFill>
                <a:schemeClr val="tx1">
                  <a:lumMod val="50000"/>
                  <a:lumOff val="50000"/>
                </a:schemeClr>
              </a:solidFill>
              <a:latin typeface="Stencil" panose="040409050D0802020404" pitchFamily="82" charset="0"/>
            </a:endParaRPr>
          </a:p>
        </p:txBody>
      </p:sp>
      <p:sp>
        <p:nvSpPr>
          <p:cNvPr id="4" name="TextBox 3">
            <a:hlinkClick r:id="rId5" action="ppaction://hlinksldjump"/>
            <a:extLst>
              <a:ext uri="{FF2B5EF4-FFF2-40B4-BE49-F238E27FC236}">
                <a16:creationId xmlns:a16="http://schemas.microsoft.com/office/drawing/2014/main" id="{1C0D296D-088D-BFC9-D9D3-AAD166D0603E}"/>
              </a:ext>
            </a:extLst>
          </p:cNvPr>
          <p:cNvSpPr txBox="1"/>
          <p:nvPr/>
        </p:nvSpPr>
        <p:spPr>
          <a:xfrm>
            <a:off x="22859" y="609983"/>
            <a:ext cx="3175591" cy="461665"/>
          </a:xfrm>
          <a:prstGeom prst="rect">
            <a:avLst/>
          </a:prstGeom>
          <a:noFill/>
        </p:spPr>
        <p:txBody>
          <a:bodyPr wrap="square" rtlCol="0">
            <a:spAutoFit/>
          </a:bodyPr>
          <a:lstStyle/>
          <a:p>
            <a:pPr algn="ctr"/>
            <a:r>
              <a:rPr lang="en-US" sz="2400" dirty="0">
                <a:solidFill>
                  <a:schemeClr val="tx1">
                    <a:lumMod val="50000"/>
                    <a:lumOff val="50000"/>
                  </a:schemeClr>
                </a:solidFill>
                <a:latin typeface="Stencil" panose="040409050D0802020404" pitchFamily="82" charset="0"/>
              </a:rPr>
              <a:t>Marie curie</a:t>
            </a:r>
            <a:endParaRPr lang="en-IN" sz="2400" dirty="0">
              <a:solidFill>
                <a:schemeClr val="tx1">
                  <a:lumMod val="50000"/>
                  <a:lumOff val="50000"/>
                </a:schemeClr>
              </a:solidFill>
              <a:latin typeface="Stencil" panose="040409050D0802020404" pitchFamily="82" charset="0"/>
            </a:endParaRPr>
          </a:p>
        </p:txBody>
      </p:sp>
      <p:pic>
        <p:nvPicPr>
          <p:cNvPr id="3074" name="Picture 2" descr="Greta thunberg Black and White Stock Photos &amp; Images - Alamy">
            <a:extLst>
              <a:ext uri="{FF2B5EF4-FFF2-40B4-BE49-F238E27FC236}">
                <a16:creationId xmlns:a16="http://schemas.microsoft.com/office/drawing/2014/main" id="{7DA7323A-D8AA-0B1F-21A6-576CE422440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 r="645" b="10825"/>
          <a:stretch/>
        </p:blipFill>
        <p:spPr bwMode="auto">
          <a:xfrm rot="20317249">
            <a:off x="1236288" y="1474618"/>
            <a:ext cx="3151720" cy="4984388"/>
          </a:xfrm>
          <a:prstGeom prst="round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119129-1BFE-0C06-0A55-D72D5FD5BA16}"/>
              </a:ext>
            </a:extLst>
          </p:cNvPr>
          <p:cNvSpPr txBox="1"/>
          <p:nvPr/>
        </p:nvSpPr>
        <p:spPr>
          <a:xfrm>
            <a:off x="3675324" y="1594883"/>
            <a:ext cx="3551274" cy="1569660"/>
          </a:xfrm>
          <a:prstGeom prst="rect">
            <a:avLst/>
          </a:prstGeom>
          <a:noFill/>
        </p:spPr>
        <p:txBody>
          <a:bodyPr wrap="square" rtlCol="0">
            <a:spAutoFit/>
          </a:bodyPr>
          <a:lstStyle/>
          <a:p>
            <a:r>
              <a:rPr lang="en-IN" sz="4800" dirty="0">
                <a:solidFill>
                  <a:schemeClr val="bg2"/>
                </a:solidFill>
                <a:latin typeface="Stencil" panose="040409050D0802020404" pitchFamily="82" charset="0"/>
              </a:rPr>
              <a:t>GREATA</a:t>
            </a:r>
          </a:p>
          <a:p>
            <a:r>
              <a:rPr lang="en-IN" sz="4800" dirty="0">
                <a:solidFill>
                  <a:schemeClr val="bg2"/>
                </a:solidFill>
                <a:latin typeface="Stencil" panose="040409050D0802020404" pitchFamily="82" charset="0"/>
              </a:rPr>
              <a:t>THUNBERG</a:t>
            </a:r>
          </a:p>
        </p:txBody>
      </p:sp>
      <p:pic>
        <p:nvPicPr>
          <p:cNvPr id="3076" name="Picture 4">
            <a:hlinkClick r:id="rId7" tooltip="About this sound"/>
            <a:extLst>
              <a:ext uri="{FF2B5EF4-FFF2-40B4-BE49-F238E27FC236}">
                <a16:creationId xmlns:a16="http://schemas.microsoft.com/office/drawing/2014/main" id="{4F855D78-D18F-F4A3-2EAC-166F639FCD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7013" y="-152400"/>
            <a:ext cx="104775" cy="104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05785F0-2D25-6921-70CC-97B376E598F6}"/>
              </a:ext>
            </a:extLst>
          </p:cNvPr>
          <p:cNvSpPr txBox="1"/>
          <p:nvPr/>
        </p:nvSpPr>
        <p:spPr>
          <a:xfrm>
            <a:off x="7662530" y="1283685"/>
            <a:ext cx="3778103" cy="2862322"/>
          </a:xfrm>
          <a:prstGeom prst="rect">
            <a:avLst/>
          </a:prstGeom>
          <a:noFill/>
        </p:spPr>
        <p:txBody>
          <a:bodyPr wrap="square" rtlCol="0">
            <a:spAutoFit/>
          </a:bodyPr>
          <a:lstStyle/>
          <a:p>
            <a:r>
              <a:rPr lang="en-US" b="1" i="0" dirty="0">
                <a:solidFill>
                  <a:srgbClr val="1A1A1A"/>
                </a:solidFill>
                <a:effectLst/>
                <a:latin typeface="Georgia" panose="02040502050405020303" pitchFamily="18" charset="0"/>
              </a:rPr>
              <a:t>Greta Thunberg</a:t>
            </a:r>
            <a:r>
              <a:rPr lang="en-US" b="0" i="0" dirty="0">
                <a:solidFill>
                  <a:srgbClr val="1A1A1A"/>
                </a:solidFill>
                <a:effectLst/>
                <a:latin typeface="Georgia" panose="02040502050405020303" pitchFamily="18" charset="0"/>
              </a:rPr>
              <a:t>, in full </a:t>
            </a:r>
            <a:r>
              <a:rPr lang="en-US" b="1" i="0" dirty="0">
                <a:solidFill>
                  <a:srgbClr val="1A1A1A"/>
                </a:solidFill>
                <a:effectLst/>
                <a:latin typeface="Georgia" panose="02040502050405020303" pitchFamily="18" charset="0"/>
              </a:rPr>
              <a:t>Greta </a:t>
            </a:r>
            <a:r>
              <a:rPr lang="en-US" b="1" i="0" dirty="0" err="1">
                <a:solidFill>
                  <a:srgbClr val="1A1A1A"/>
                </a:solidFill>
                <a:effectLst/>
                <a:latin typeface="Georgia" panose="02040502050405020303" pitchFamily="18" charset="0"/>
              </a:rPr>
              <a:t>Tintin</a:t>
            </a:r>
            <a:r>
              <a:rPr lang="en-US" b="1" i="0" dirty="0">
                <a:solidFill>
                  <a:srgbClr val="1A1A1A"/>
                </a:solidFill>
                <a:effectLst/>
                <a:latin typeface="Georgia" panose="02040502050405020303" pitchFamily="18" charset="0"/>
              </a:rPr>
              <a:t> Eleonora </a:t>
            </a:r>
            <a:r>
              <a:rPr lang="en-US" b="1" i="0" dirty="0" err="1">
                <a:solidFill>
                  <a:srgbClr val="1A1A1A"/>
                </a:solidFill>
                <a:effectLst/>
                <a:latin typeface="Georgia" panose="02040502050405020303" pitchFamily="18" charset="0"/>
              </a:rPr>
              <a:t>Ernman</a:t>
            </a:r>
            <a:r>
              <a:rPr lang="en-US" b="1" i="0" dirty="0">
                <a:solidFill>
                  <a:srgbClr val="1A1A1A"/>
                </a:solidFill>
                <a:effectLst/>
                <a:latin typeface="Georgia" panose="02040502050405020303" pitchFamily="18" charset="0"/>
              </a:rPr>
              <a:t> Thunberg</a:t>
            </a:r>
            <a:r>
              <a:rPr lang="en-US" b="0" i="0" dirty="0">
                <a:solidFill>
                  <a:srgbClr val="1A1A1A"/>
                </a:solidFill>
                <a:effectLst/>
                <a:latin typeface="Georgia" panose="02040502050405020303" pitchFamily="18" charset="0"/>
              </a:rPr>
              <a:t>, (born January 3, 2003, </a:t>
            </a:r>
            <a:r>
              <a:rPr lang="en-US" b="0" i="0" u="sng" dirty="0">
                <a:effectLst/>
                <a:latin typeface="Georgia" panose="02040502050405020303" pitchFamily="18" charset="0"/>
                <a:hlinkClick r:id="rId9"/>
              </a:rPr>
              <a:t>Stockholm</a:t>
            </a:r>
            <a:r>
              <a:rPr lang="en-US" b="0" i="0" dirty="0">
                <a:solidFill>
                  <a:srgbClr val="1A1A1A"/>
                </a:solidFill>
                <a:effectLst/>
                <a:latin typeface="Georgia" panose="02040502050405020303" pitchFamily="18" charset="0"/>
              </a:rPr>
              <a:t>, Sweden), Swedish environmental activist who worked to address the problem of </a:t>
            </a:r>
            <a:r>
              <a:rPr lang="en-US" b="0" i="0" u="sng" dirty="0">
                <a:effectLst/>
                <a:latin typeface="Georgia" panose="02040502050405020303" pitchFamily="18" charset="0"/>
                <a:hlinkClick r:id="rId10"/>
              </a:rPr>
              <a:t>climate change</a:t>
            </a:r>
            <a:r>
              <a:rPr lang="en-US" b="0" i="0" dirty="0">
                <a:solidFill>
                  <a:srgbClr val="1A1A1A"/>
                </a:solidFill>
                <a:effectLst/>
                <a:latin typeface="Georgia" panose="02040502050405020303" pitchFamily="18" charset="0"/>
              </a:rPr>
              <a:t>, founding (2018) a movement known as Fridays for Future (also called School Strike for Climate).</a:t>
            </a:r>
            <a:endParaRPr lang="en-IN" dirty="0"/>
          </a:p>
        </p:txBody>
      </p:sp>
    </p:spTree>
    <p:extLst>
      <p:ext uri="{BB962C8B-B14F-4D97-AF65-F5344CB8AC3E}">
        <p14:creationId xmlns:p14="http://schemas.microsoft.com/office/powerpoint/2010/main" val="1348756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423</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Alfred Serif Regular</vt:lpstr>
      <vt:lpstr>Arial</vt:lpstr>
      <vt:lpstr>Calibri</vt:lpstr>
      <vt:lpstr>Calibri Light</vt:lpstr>
      <vt:lpstr>Georgia</vt:lpstr>
      <vt:lpstr>Stencil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Vatsal Verma</dc:creator>
  <cp:lastModifiedBy>Vatsal Verma</cp:lastModifiedBy>
  <cp:revision>3</cp:revision>
  <dcterms:created xsi:type="dcterms:W3CDTF">2023-08-12T10:01:45Z</dcterms:created>
  <dcterms:modified xsi:type="dcterms:W3CDTF">2023-08-19T11:53:04Z</dcterms:modified>
</cp:coreProperties>
</file>