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58" d="100"/>
          <a:sy n="58" d="100"/>
        </p:scale>
        <p:origin x="1808" y="-16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2282-404B-11CF-D5E5-E1612EFB96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21D881-3A54-4F7B-F016-C0FA79EA50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FBDB0F-B36D-BBB8-9A2C-F750D2644B96}"/>
              </a:ext>
            </a:extLst>
          </p:cNvPr>
          <p:cNvSpPr>
            <a:spLocks noGrp="1"/>
          </p:cNvSpPr>
          <p:nvPr>
            <p:ph type="dt" sz="half" idx="10"/>
          </p:nvPr>
        </p:nvSpPr>
        <p:spPr/>
        <p:txBody>
          <a:bodyPr/>
          <a:lstStyle/>
          <a:p>
            <a:fld id="{FE2D3AD2-0F4F-48A6-9DE2-0FBC55F2CA98}" type="datetimeFigureOut">
              <a:rPr lang="en-IN" smtClean="0"/>
              <a:t>31-08-2023</a:t>
            </a:fld>
            <a:endParaRPr lang="en-IN"/>
          </a:p>
        </p:txBody>
      </p:sp>
      <p:sp>
        <p:nvSpPr>
          <p:cNvPr id="5" name="Footer Placeholder 4">
            <a:extLst>
              <a:ext uri="{FF2B5EF4-FFF2-40B4-BE49-F238E27FC236}">
                <a16:creationId xmlns:a16="http://schemas.microsoft.com/office/drawing/2014/main" id="{12E39C09-EC60-D74A-B530-18BEF50530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037D31-B38C-0F93-9C67-E74019EE2378}"/>
              </a:ext>
            </a:extLst>
          </p:cNvPr>
          <p:cNvSpPr>
            <a:spLocks noGrp="1"/>
          </p:cNvSpPr>
          <p:nvPr>
            <p:ph type="sldNum" sz="quarter" idx="12"/>
          </p:nvPr>
        </p:nvSpPr>
        <p:spPr/>
        <p:txBody>
          <a:bodyPr/>
          <a:lstStyle/>
          <a:p>
            <a:fld id="{58F66718-52D7-4F51-93D4-4DC1704BCBB1}" type="slidenum">
              <a:rPr lang="en-IN" smtClean="0"/>
              <a:t>‹#›</a:t>
            </a:fld>
            <a:endParaRPr lang="en-IN"/>
          </a:p>
        </p:txBody>
      </p:sp>
    </p:spTree>
    <p:extLst>
      <p:ext uri="{BB962C8B-B14F-4D97-AF65-F5344CB8AC3E}">
        <p14:creationId xmlns:p14="http://schemas.microsoft.com/office/powerpoint/2010/main" val="355390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5E188-1E6C-9D2B-EB82-5C1936326F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05D667-5E49-EC2F-81CB-C415C58979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21D83F-37D3-B374-9902-EB194F3EBDE0}"/>
              </a:ext>
            </a:extLst>
          </p:cNvPr>
          <p:cNvSpPr>
            <a:spLocks noGrp="1"/>
          </p:cNvSpPr>
          <p:nvPr>
            <p:ph type="dt" sz="half" idx="10"/>
          </p:nvPr>
        </p:nvSpPr>
        <p:spPr/>
        <p:txBody>
          <a:bodyPr/>
          <a:lstStyle/>
          <a:p>
            <a:fld id="{FE2D3AD2-0F4F-48A6-9DE2-0FBC55F2CA98}" type="datetimeFigureOut">
              <a:rPr lang="en-IN" smtClean="0"/>
              <a:t>31-08-2023</a:t>
            </a:fld>
            <a:endParaRPr lang="en-IN"/>
          </a:p>
        </p:txBody>
      </p:sp>
      <p:sp>
        <p:nvSpPr>
          <p:cNvPr id="5" name="Footer Placeholder 4">
            <a:extLst>
              <a:ext uri="{FF2B5EF4-FFF2-40B4-BE49-F238E27FC236}">
                <a16:creationId xmlns:a16="http://schemas.microsoft.com/office/drawing/2014/main" id="{82AB6A87-3ADC-AAB1-2D3B-A125BD5D3A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F063D5-A5BB-89AF-5757-72B1EB0561B2}"/>
              </a:ext>
            </a:extLst>
          </p:cNvPr>
          <p:cNvSpPr>
            <a:spLocks noGrp="1"/>
          </p:cNvSpPr>
          <p:nvPr>
            <p:ph type="sldNum" sz="quarter" idx="12"/>
          </p:nvPr>
        </p:nvSpPr>
        <p:spPr/>
        <p:txBody>
          <a:bodyPr/>
          <a:lstStyle/>
          <a:p>
            <a:fld id="{58F66718-52D7-4F51-93D4-4DC1704BCBB1}" type="slidenum">
              <a:rPr lang="en-IN" smtClean="0"/>
              <a:t>‹#›</a:t>
            </a:fld>
            <a:endParaRPr lang="en-IN"/>
          </a:p>
        </p:txBody>
      </p:sp>
    </p:spTree>
    <p:extLst>
      <p:ext uri="{BB962C8B-B14F-4D97-AF65-F5344CB8AC3E}">
        <p14:creationId xmlns:p14="http://schemas.microsoft.com/office/powerpoint/2010/main" val="3951949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932A56-B5B3-00D6-6925-964A7A4F69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B71941-09BF-FBF3-DE2F-26FF9ABF5B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A973A2-94DF-1EFA-5C69-4E0D6EE387A1}"/>
              </a:ext>
            </a:extLst>
          </p:cNvPr>
          <p:cNvSpPr>
            <a:spLocks noGrp="1"/>
          </p:cNvSpPr>
          <p:nvPr>
            <p:ph type="dt" sz="half" idx="10"/>
          </p:nvPr>
        </p:nvSpPr>
        <p:spPr/>
        <p:txBody>
          <a:bodyPr/>
          <a:lstStyle/>
          <a:p>
            <a:fld id="{FE2D3AD2-0F4F-48A6-9DE2-0FBC55F2CA98}" type="datetimeFigureOut">
              <a:rPr lang="en-IN" smtClean="0"/>
              <a:t>31-08-2023</a:t>
            </a:fld>
            <a:endParaRPr lang="en-IN"/>
          </a:p>
        </p:txBody>
      </p:sp>
      <p:sp>
        <p:nvSpPr>
          <p:cNvPr id="5" name="Footer Placeholder 4">
            <a:extLst>
              <a:ext uri="{FF2B5EF4-FFF2-40B4-BE49-F238E27FC236}">
                <a16:creationId xmlns:a16="http://schemas.microsoft.com/office/drawing/2014/main" id="{DF515416-9DD4-0A14-E9C4-0B6B4F5457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BC392F-F53F-FD46-6E1B-6BD005020E92}"/>
              </a:ext>
            </a:extLst>
          </p:cNvPr>
          <p:cNvSpPr>
            <a:spLocks noGrp="1"/>
          </p:cNvSpPr>
          <p:nvPr>
            <p:ph type="sldNum" sz="quarter" idx="12"/>
          </p:nvPr>
        </p:nvSpPr>
        <p:spPr/>
        <p:txBody>
          <a:bodyPr/>
          <a:lstStyle/>
          <a:p>
            <a:fld id="{58F66718-52D7-4F51-93D4-4DC1704BCBB1}" type="slidenum">
              <a:rPr lang="en-IN" smtClean="0"/>
              <a:t>‹#›</a:t>
            </a:fld>
            <a:endParaRPr lang="en-IN"/>
          </a:p>
        </p:txBody>
      </p:sp>
    </p:spTree>
    <p:extLst>
      <p:ext uri="{BB962C8B-B14F-4D97-AF65-F5344CB8AC3E}">
        <p14:creationId xmlns:p14="http://schemas.microsoft.com/office/powerpoint/2010/main" val="594275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9FF9C-2940-744F-42F6-AC4A91500D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48CF73-6BC0-0CCC-C8FB-AE60C0E9C0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C83BD7-E503-2A14-F71E-5F643976ECD4}"/>
              </a:ext>
            </a:extLst>
          </p:cNvPr>
          <p:cNvSpPr>
            <a:spLocks noGrp="1"/>
          </p:cNvSpPr>
          <p:nvPr>
            <p:ph type="dt" sz="half" idx="10"/>
          </p:nvPr>
        </p:nvSpPr>
        <p:spPr/>
        <p:txBody>
          <a:bodyPr/>
          <a:lstStyle/>
          <a:p>
            <a:fld id="{FE2D3AD2-0F4F-48A6-9DE2-0FBC55F2CA98}" type="datetimeFigureOut">
              <a:rPr lang="en-IN" smtClean="0"/>
              <a:t>31-08-2023</a:t>
            </a:fld>
            <a:endParaRPr lang="en-IN"/>
          </a:p>
        </p:txBody>
      </p:sp>
      <p:sp>
        <p:nvSpPr>
          <p:cNvPr id="5" name="Footer Placeholder 4">
            <a:extLst>
              <a:ext uri="{FF2B5EF4-FFF2-40B4-BE49-F238E27FC236}">
                <a16:creationId xmlns:a16="http://schemas.microsoft.com/office/drawing/2014/main" id="{C5333AEE-36A0-12BB-82F0-A86A0FA610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91E802-DD3E-17FD-CF5E-DDBCA3CA3BEF}"/>
              </a:ext>
            </a:extLst>
          </p:cNvPr>
          <p:cNvSpPr>
            <a:spLocks noGrp="1"/>
          </p:cNvSpPr>
          <p:nvPr>
            <p:ph type="sldNum" sz="quarter" idx="12"/>
          </p:nvPr>
        </p:nvSpPr>
        <p:spPr/>
        <p:txBody>
          <a:bodyPr/>
          <a:lstStyle/>
          <a:p>
            <a:fld id="{58F66718-52D7-4F51-93D4-4DC1704BCBB1}" type="slidenum">
              <a:rPr lang="en-IN" smtClean="0"/>
              <a:t>‹#›</a:t>
            </a:fld>
            <a:endParaRPr lang="en-IN"/>
          </a:p>
        </p:txBody>
      </p:sp>
    </p:spTree>
    <p:extLst>
      <p:ext uri="{BB962C8B-B14F-4D97-AF65-F5344CB8AC3E}">
        <p14:creationId xmlns:p14="http://schemas.microsoft.com/office/powerpoint/2010/main" val="3607751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CDD3-2433-E388-E09B-98A26533C9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1B052C-3CC4-CAFE-48AF-1D7E3B4C43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2E3313-7C1D-7CA2-AB5B-B6BAF019EFBC}"/>
              </a:ext>
            </a:extLst>
          </p:cNvPr>
          <p:cNvSpPr>
            <a:spLocks noGrp="1"/>
          </p:cNvSpPr>
          <p:nvPr>
            <p:ph type="dt" sz="half" idx="10"/>
          </p:nvPr>
        </p:nvSpPr>
        <p:spPr/>
        <p:txBody>
          <a:bodyPr/>
          <a:lstStyle/>
          <a:p>
            <a:fld id="{FE2D3AD2-0F4F-48A6-9DE2-0FBC55F2CA98}" type="datetimeFigureOut">
              <a:rPr lang="en-IN" smtClean="0"/>
              <a:t>31-08-2023</a:t>
            </a:fld>
            <a:endParaRPr lang="en-IN"/>
          </a:p>
        </p:txBody>
      </p:sp>
      <p:sp>
        <p:nvSpPr>
          <p:cNvPr id="5" name="Footer Placeholder 4">
            <a:extLst>
              <a:ext uri="{FF2B5EF4-FFF2-40B4-BE49-F238E27FC236}">
                <a16:creationId xmlns:a16="http://schemas.microsoft.com/office/drawing/2014/main" id="{D6BA3407-3DEB-1EFA-5B1E-64461B2B3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30D2E4-0AC7-9BA8-4C8F-3ABD24C09996}"/>
              </a:ext>
            </a:extLst>
          </p:cNvPr>
          <p:cNvSpPr>
            <a:spLocks noGrp="1"/>
          </p:cNvSpPr>
          <p:nvPr>
            <p:ph type="sldNum" sz="quarter" idx="12"/>
          </p:nvPr>
        </p:nvSpPr>
        <p:spPr/>
        <p:txBody>
          <a:bodyPr/>
          <a:lstStyle/>
          <a:p>
            <a:fld id="{58F66718-52D7-4F51-93D4-4DC1704BCBB1}" type="slidenum">
              <a:rPr lang="en-IN" smtClean="0"/>
              <a:t>‹#›</a:t>
            </a:fld>
            <a:endParaRPr lang="en-IN"/>
          </a:p>
        </p:txBody>
      </p:sp>
    </p:spTree>
    <p:extLst>
      <p:ext uri="{BB962C8B-B14F-4D97-AF65-F5344CB8AC3E}">
        <p14:creationId xmlns:p14="http://schemas.microsoft.com/office/powerpoint/2010/main" val="976905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6A924-1B4C-D5B5-A76D-8336787F38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B98807-A328-FF54-66CC-F295B8F198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F588DF-7280-F76F-2FA2-283B30E561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CF28F93-0E89-9744-1621-63BB551D339B}"/>
              </a:ext>
            </a:extLst>
          </p:cNvPr>
          <p:cNvSpPr>
            <a:spLocks noGrp="1"/>
          </p:cNvSpPr>
          <p:nvPr>
            <p:ph type="dt" sz="half" idx="10"/>
          </p:nvPr>
        </p:nvSpPr>
        <p:spPr/>
        <p:txBody>
          <a:bodyPr/>
          <a:lstStyle/>
          <a:p>
            <a:fld id="{FE2D3AD2-0F4F-48A6-9DE2-0FBC55F2CA98}" type="datetimeFigureOut">
              <a:rPr lang="en-IN" smtClean="0"/>
              <a:t>31-08-2023</a:t>
            </a:fld>
            <a:endParaRPr lang="en-IN"/>
          </a:p>
        </p:txBody>
      </p:sp>
      <p:sp>
        <p:nvSpPr>
          <p:cNvPr id="6" name="Footer Placeholder 5">
            <a:extLst>
              <a:ext uri="{FF2B5EF4-FFF2-40B4-BE49-F238E27FC236}">
                <a16:creationId xmlns:a16="http://schemas.microsoft.com/office/drawing/2014/main" id="{D69720C5-3796-4D18-DB7A-41E2B2BCE1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B5B270-74C8-299A-F853-7EB230FE8AF1}"/>
              </a:ext>
            </a:extLst>
          </p:cNvPr>
          <p:cNvSpPr>
            <a:spLocks noGrp="1"/>
          </p:cNvSpPr>
          <p:nvPr>
            <p:ph type="sldNum" sz="quarter" idx="12"/>
          </p:nvPr>
        </p:nvSpPr>
        <p:spPr/>
        <p:txBody>
          <a:bodyPr/>
          <a:lstStyle/>
          <a:p>
            <a:fld id="{58F66718-52D7-4F51-93D4-4DC1704BCBB1}" type="slidenum">
              <a:rPr lang="en-IN" smtClean="0"/>
              <a:t>‹#›</a:t>
            </a:fld>
            <a:endParaRPr lang="en-IN"/>
          </a:p>
        </p:txBody>
      </p:sp>
    </p:spTree>
    <p:extLst>
      <p:ext uri="{BB962C8B-B14F-4D97-AF65-F5344CB8AC3E}">
        <p14:creationId xmlns:p14="http://schemas.microsoft.com/office/powerpoint/2010/main" val="1086441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B246-9F54-C69A-A988-1479242822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494426-1E68-4BED-3C88-B577FF25A8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326D41-402B-71D4-4035-83D09D3485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1F097C-37FF-DCDA-E3C0-A0205066B4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B2E3B2-2D03-98C9-867A-A00328AD32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704F5C-B2B2-840B-9DD3-E6A2A59F64DD}"/>
              </a:ext>
            </a:extLst>
          </p:cNvPr>
          <p:cNvSpPr>
            <a:spLocks noGrp="1"/>
          </p:cNvSpPr>
          <p:nvPr>
            <p:ph type="dt" sz="half" idx="10"/>
          </p:nvPr>
        </p:nvSpPr>
        <p:spPr/>
        <p:txBody>
          <a:bodyPr/>
          <a:lstStyle/>
          <a:p>
            <a:fld id="{FE2D3AD2-0F4F-48A6-9DE2-0FBC55F2CA98}" type="datetimeFigureOut">
              <a:rPr lang="en-IN" smtClean="0"/>
              <a:t>31-08-2023</a:t>
            </a:fld>
            <a:endParaRPr lang="en-IN"/>
          </a:p>
        </p:txBody>
      </p:sp>
      <p:sp>
        <p:nvSpPr>
          <p:cNvPr id="8" name="Footer Placeholder 7">
            <a:extLst>
              <a:ext uri="{FF2B5EF4-FFF2-40B4-BE49-F238E27FC236}">
                <a16:creationId xmlns:a16="http://schemas.microsoft.com/office/drawing/2014/main" id="{B16C30CC-701B-CA1C-C18C-47498B0E1B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AFC846-6706-E307-C228-819BE6C62D1B}"/>
              </a:ext>
            </a:extLst>
          </p:cNvPr>
          <p:cNvSpPr>
            <a:spLocks noGrp="1"/>
          </p:cNvSpPr>
          <p:nvPr>
            <p:ph type="sldNum" sz="quarter" idx="12"/>
          </p:nvPr>
        </p:nvSpPr>
        <p:spPr/>
        <p:txBody>
          <a:bodyPr/>
          <a:lstStyle/>
          <a:p>
            <a:fld id="{58F66718-52D7-4F51-93D4-4DC1704BCBB1}" type="slidenum">
              <a:rPr lang="en-IN" smtClean="0"/>
              <a:t>‹#›</a:t>
            </a:fld>
            <a:endParaRPr lang="en-IN"/>
          </a:p>
        </p:txBody>
      </p:sp>
    </p:spTree>
    <p:extLst>
      <p:ext uri="{BB962C8B-B14F-4D97-AF65-F5344CB8AC3E}">
        <p14:creationId xmlns:p14="http://schemas.microsoft.com/office/powerpoint/2010/main" val="209347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D749-C769-4CCD-D149-56780DAC70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BFD689-F707-B11F-258C-1A4B135178E2}"/>
              </a:ext>
            </a:extLst>
          </p:cNvPr>
          <p:cNvSpPr>
            <a:spLocks noGrp="1"/>
          </p:cNvSpPr>
          <p:nvPr>
            <p:ph type="dt" sz="half" idx="10"/>
          </p:nvPr>
        </p:nvSpPr>
        <p:spPr/>
        <p:txBody>
          <a:bodyPr/>
          <a:lstStyle/>
          <a:p>
            <a:fld id="{FE2D3AD2-0F4F-48A6-9DE2-0FBC55F2CA98}" type="datetimeFigureOut">
              <a:rPr lang="en-IN" smtClean="0"/>
              <a:t>31-08-2023</a:t>
            </a:fld>
            <a:endParaRPr lang="en-IN"/>
          </a:p>
        </p:txBody>
      </p:sp>
      <p:sp>
        <p:nvSpPr>
          <p:cNvPr id="4" name="Footer Placeholder 3">
            <a:extLst>
              <a:ext uri="{FF2B5EF4-FFF2-40B4-BE49-F238E27FC236}">
                <a16:creationId xmlns:a16="http://schemas.microsoft.com/office/drawing/2014/main" id="{ED3D032F-77AA-3E70-AC42-D1E819915D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570576-FC49-6F1A-602C-ABF4D13A5BF3}"/>
              </a:ext>
            </a:extLst>
          </p:cNvPr>
          <p:cNvSpPr>
            <a:spLocks noGrp="1"/>
          </p:cNvSpPr>
          <p:nvPr>
            <p:ph type="sldNum" sz="quarter" idx="12"/>
          </p:nvPr>
        </p:nvSpPr>
        <p:spPr/>
        <p:txBody>
          <a:bodyPr/>
          <a:lstStyle/>
          <a:p>
            <a:fld id="{58F66718-52D7-4F51-93D4-4DC1704BCBB1}" type="slidenum">
              <a:rPr lang="en-IN" smtClean="0"/>
              <a:t>‹#›</a:t>
            </a:fld>
            <a:endParaRPr lang="en-IN"/>
          </a:p>
        </p:txBody>
      </p:sp>
    </p:spTree>
    <p:extLst>
      <p:ext uri="{BB962C8B-B14F-4D97-AF65-F5344CB8AC3E}">
        <p14:creationId xmlns:p14="http://schemas.microsoft.com/office/powerpoint/2010/main" val="206473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6F8965-E13C-D0BC-52BE-5FA93724F6D2}"/>
              </a:ext>
            </a:extLst>
          </p:cNvPr>
          <p:cNvSpPr>
            <a:spLocks noGrp="1"/>
          </p:cNvSpPr>
          <p:nvPr>
            <p:ph type="dt" sz="half" idx="10"/>
          </p:nvPr>
        </p:nvSpPr>
        <p:spPr/>
        <p:txBody>
          <a:bodyPr/>
          <a:lstStyle/>
          <a:p>
            <a:fld id="{FE2D3AD2-0F4F-48A6-9DE2-0FBC55F2CA98}" type="datetimeFigureOut">
              <a:rPr lang="en-IN" smtClean="0"/>
              <a:t>31-08-2023</a:t>
            </a:fld>
            <a:endParaRPr lang="en-IN"/>
          </a:p>
        </p:txBody>
      </p:sp>
      <p:sp>
        <p:nvSpPr>
          <p:cNvPr id="3" name="Footer Placeholder 2">
            <a:extLst>
              <a:ext uri="{FF2B5EF4-FFF2-40B4-BE49-F238E27FC236}">
                <a16:creationId xmlns:a16="http://schemas.microsoft.com/office/drawing/2014/main" id="{35CFC802-42CE-03C8-90A5-2231268935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BBEB26-3D46-9B80-4216-54F0EBBE6784}"/>
              </a:ext>
            </a:extLst>
          </p:cNvPr>
          <p:cNvSpPr>
            <a:spLocks noGrp="1"/>
          </p:cNvSpPr>
          <p:nvPr>
            <p:ph type="sldNum" sz="quarter" idx="12"/>
          </p:nvPr>
        </p:nvSpPr>
        <p:spPr/>
        <p:txBody>
          <a:bodyPr/>
          <a:lstStyle/>
          <a:p>
            <a:fld id="{58F66718-52D7-4F51-93D4-4DC1704BCBB1}" type="slidenum">
              <a:rPr lang="en-IN" smtClean="0"/>
              <a:t>‹#›</a:t>
            </a:fld>
            <a:endParaRPr lang="en-IN"/>
          </a:p>
        </p:txBody>
      </p:sp>
    </p:spTree>
    <p:extLst>
      <p:ext uri="{BB962C8B-B14F-4D97-AF65-F5344CB8AC3E}">
        <p14:creationId xmlns:p14="http://schemas.microsoft.com/office/powerpoint/2010/main" val="999239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8249-8192-54DF-67F5-C1B9A27F83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95C7E4-F11C-4F7B-D939-FAE59957C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B170D2-EE45-0364-7AFA-EA30127A2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533F90-A0CA-CA25-8EFE-A716892D5365}"/>
              </a:ext>
            </a:extLst>
          </p:cNvPr>
          <p:cNvSpPr>
            <a:spLocks noGrp="1"/>
          </p:cNvSpPr>
          <p:nvPr>
            <p:ph type="dt" sz="half" idx="10"/>
          </p:nvPr>
        </p:nvSpPr>
        <p:spPr/>
        <p:txBody>
          <a:bodyPr/>
          <a:lstStyle/>
          <a:p>
            <a:fld id="{FE2D3AD2-0F4F-48A6-9DE2-0FBC55F2CA98}" type="datetimeFigureOut">
              <a:rPr lang="en-IN" smtClean="0"/>
              <a:t>31-08-2023</a:t>
            </a:fld>
            <a:endParaRPr lang="en-IN"/>
          </a:p>
        </p:txBody>
      </p:sp>
      <p:sp>
        <p:nvSpPr>
          <p:cNvPr id="6" name="Footer Placeholder 5">
            <a:extLst>
              <a:ext uri="{FF2B5EF4-FFF2-40B4-BE49-F238E27FC236}">
                <a16:creationId xmlns:a16="http://schemas.microsoft.com/office/drawing/2014/main" id="{989CA4B2-6A74-BA86-7B55-7DF6FE6250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346F4F-F0F0-0C46-3D05-4C1CEF2D7A60}"/>
              </a:ext>
            </a:extLst>
          </p:cNvPr>
          <p:cNvSpPr>
            <a:spLocks noGrp="1"/>
          </p:cNvSpPr>
          <p:nvPr>
            <p:ph type="sldNum" sz="quarter" idx="12"/>
          </p:nvPr>
        </p:nvSpPr>
        <p:spPr/>
        <p:txBody>
          <a:bodyPr/>
          <a:lstStyle/>
          <a:p>
            <a:fld id="{58F66718-52D7-4F51-93D4-4DC1704BCBB1}" type="slidenum">
              <a:rPr lang="en-IN" smtClean="0"/>
              <a:t>‹#›</a:t>
            </a:fld>
            <a:endParaRPr lang="en-IN"/>
          </a:p>
        </p:txBody>
      </p:sp>
    </p:spTree>
    <p:extLst>
      <p:ext uri="{BB962C8B-B14F-4D97-AF65-F5344CB8AC3E}">
        <p14:creationId xmlns:p14="http://schemas.microsoft.com/office/powerpoint/2010/main" val="260092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EEA59-08B2-EE1E-5AF0-756D26EE4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36BB75-E7F7-2364-342E-1B8060A156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BE656C7-EB09-1CB1-B734-B1270AB80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E01676-DC9E-4EA2-849A-C8D9252F2E00}"/>
              </a:ext>
            </a:extLst>
          </p:cNvPr>
          <p:cNvSpPr>
            <a:spLocks noGrp="1"/>
          </p:cNvSpPr>
          <p:nvPr>
            <p:ph type="dt" sz="half" idx="10"/>
          </p:nvPr>
        </p:nvSpPr>
        <p:spPr/>
        <p:txBody>
          <a:bodyPr/>
          <a:lstStyle/>
          <a:p>
            <a:fld id="{FE2D3AD2-0F4F-48A6-9DE2-0FBC55F2CA98}" type="datetimeFigureOut">
              <a:rPr lang="en-IN" smtClean="0"/>
              <a:t>31-08-2023</a:t>
            </a:fld>
            <a:endParaRPr lang="en-IN"/>
          </a:p>
        </p:txBody>
      </p:sp>
      <p:sp>
        <p:nvSpPr>
          <p:cNvPr id="6" name="Footer Placeholder 5">
            <a:extLst>
              <a:ext uri="{FF2B5EF4-FFF2-40B4-BE49-F238E27FC236}">
                <a16:creationId xmlns:a16="http://schemas.microsoft.com/office/drawing/2014/main" id="{D0487581-ACF6-2562-E518-573A0A7438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4DAB48-1D67-9BC6-3904-4B0B3B5197CE}"/>
              </a:ext>
            </a:extLst>
          </p:cNvPr>
          <p:cNvSpPr>
            <a:spLocks noGrp="1"/>
          </p:cNvSpPr>
          <p:nvPr>
            <p:ph type="sldNum" sz="quarter" idx="12"/>
          </p:nvPr>
        </p:nvSpPr>
        <p:spPr/>
        <p:txBody>
          <a:bodyPr/>
          <a:lstStyle/>
          <a:p>
            <a:fld id="{58F66718-52D7-4F51-93D4-4DC1704BCBB1}" type="slidenum">
              <a:rPr lang="en-IN" smtClean="0"/>
              <a:t>‹#›</a:t>
            </a:fld>
            <a:endParaRPr lang="en-IN"/>
          </a:p>
        </p:txBody>
      </p:sp>
    </p:spTree>
    <p:extLst>
      <p:ext uri="{BB962C8B-B14F-4D97-AF65-F5344CB8AC3E}">
        <p14:creationId xmlns:p14="http://schemas.microsoft.com/office/powerpoint/2010/main" val="334959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E083A0-5CA7-3CEF-0172-CA63B5E830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BECA56-58E8-D5B0-7360-DC2AB70946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C74CAE-2756-4EDA-A465-A56D50A8D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D3AD2-0F4F-48A6-9DE2-0FBC55F2CA98}" type="datetimeFigureOut">
              <a:rPr lang="en-IN" smtClean="0"/>
              <a:t>31-08-2023</a:t>
            </a:fld>
            <a:endParaRPr lang="en-IN"/>
          </a:p>
        </p:txBody>
      </p:sp>
      <p:sp>
        <p:nvSpPr>
          <p:cNvPr id="5" name="Footer Placeholder 4">
            <a:extLst>
              <a:ext uri="{FF2B5EF4-FFF2-40B4-BE49-F238E27FC236}">
                <a16:creationId xmlns:a16="http://schemas.microsoft.com/office/drawing/2014/main" id="{9D43E56A-0C4C-F296-A1CB-4E41F48C1A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FEBED4-3DE3-DC5E-48E9-7412E4F9A5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66718-52D7-4F51-93D4-4DC1704BCBB1}" type="slidenum">
              <a:rPr lang="en-IN" smtClean="0"/>
              <a:t>‹#›</a:t>
            </a:fld>
            <a:endParaRPr lang="en-IN"/>
          </a:p>
        </p:txBody>
      </p:sp>
    </p:spTree>
    <p:extLst>
      <p:ext uri="{BB962C8B-B14F-4D97-AF65-F5344CB8AC3E}">
        <p14:creationId xmlns:p14="http://schemas.microsoft.com/office/powerpoint/2010/main" val="1749032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microsoft.com/office/2007/relationships/hdphoto" Target="../media/hdphoto1.wdp"/><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image" Target="../media/image4.jpeg"/><Relationship Id="rId10" Type="http://schemas.microsoft.com/office/2007/relationships/hdphoto" Target="../media/hdphoto2.wdp"/><Relationship Id="rId4" Type="http://schemas.openxmlformats.org/officeDocument/2006/relationships/image" Target="../media/image3.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microsoft.com/office/2007/relationships/hdphoto" Target="../media/hdphoto1.wdp"/><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image" Target="../media/image4.jpeg"/><Relationship Id="rId10" Type="http://schemas.microsoft.com/office/2007/relationships/hdphoto" Target="../media/hdphoto2.wdp"/><Relationship Id="rId4" Type="http://schemas.openxmlformats.org/officeDocument/2006/relationships/image" Target="../media/image3.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microsoft.com/office/2007/relationships/hdphoto" Target="../media/hdphoto1.wdp"/><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microsoft.com/office/2007/relationships/hdphoto" Target="../media/hdphoto2.wdp"/><Relationship Id="rId5" Type="http://schemas.openxmlformats.org/officeDocument/2006/relationships/image" Target="../media/image4.jpe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microsoft.com/office/2007/relationships/hdphoto" Target="../media/hdphoto1.wdp"/><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microsoft.com/office/2007/relationships/hdphoto" Target="../media/hdphoto2.wdp"/><Relationship Id="rId5" Type="http://schemas.openxmlformats.org/officeDocument/2006/relationships/image" Target="../media/image4.jpe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microsoft.com/office/2007/relationships/hdphoto" Target="../media/hdphoto1.wdp"/><Relationship Id="rId12"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microsoft.com/office/2007/relationships/hdphoto" Target="../media/hdphoto2.wdp"/><Relationship Id="rId5" Type="http://schemas.openxmlformats.org/officeDocument/2006/relationships/image" Target="../media/image4.jpe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t="-6000" b="-6000"/>
          </a:stretch>
        </a:blipFill>
        <a:effectLst/>
      </p:bgPr>
    </p:bg>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2A9A84A3-118E-2734-2012-8F6C6C6C56E5}"/>
              </a:ext>
            </a:extLst>
          </p:cNvPr>
          <p:cNvSpPr/>
          <p:nvPr/>
        </p:nvSpPr>
        <p:spPr>
          <a:xfrm>
            <a:off x="1120586" y="7720511"/>
            <a:ext cx="2688733" cy="3584927"/>
          </a:xfrm>
          <a:prstGeom prst="roundRect">
            <a:avLst/>
          </a:prstGeom>
          <a:solidFill>
            <a:schemeClr val="bg1">
              <a:alpha val="2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FD36C504-CE8C-D094-9AC7-EC8BA0204FC4}"/>
              </a:ext>
            </a:extLst>
          </p:cNvPr>
          <p:cNvSpPr/>
          <p:nvPr/>
        </p:nvSpPr>
        <p:spPr>
          <a:xfrm>
            <a:off x="4382315" y="7802176"/>
            <a:ext cx="2688733" cy="3584928"/>
          </a:xfrm>
          <a:prstGeom prst="roundRect">
            <a:avLst/>
          </a:prstGeom>
          <a:solidFill>
            <a:schemeClr val="bg1">
              <a:alpha val="2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Rounded Corners 30">
            <a:extLst>
              <a:ext uri="{FF2B5EF4-FFF2-40B4-BE49-F238E27FC236}">
                <a16:creationId xmlns:a16="http://schemas.microsoft.com/office/drawing/2014/main" id="{587FFB5C-1582-6BE6-DE58-3F2BC6079810}"/>
              </a:ext>
            </a:extLst>
          </p:cNvPr>
          <p:cNvSpPr/>
          <p:nvPr/>
        </p:nvSpPr>
        <p:spPr>
          <a:xfrm>
            <a:off x="7892450" y="7739161"/>
            <a:ext cx="2888697" cy="3828119"/>
          </a:xfrm>
          <a:prstGeom prst="roundRect">
            <a:avLst/>
          </a:prstGeom>
          <a:solidFill>
            <a:schemeClr val="bg1">
              <a:alpha val="2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AF1816B9-ACF7-6634-A325-2BBAD1395022}"/>
              </a:ext>
            </a:extLst>
          </p:cNvPr>
          <p:cNvSpPr txBox="1"/>
          <p:nvPr/>
        </p:nvSpPr>
        <p:spPr>
          <a:xfrm>
            <a:off x="1041002" y="8561662"/>
            <a:ext cx="2861995" cy="769441"/>
          </a:xfrm>
          <a:prstGeom prst="rect">
            <a:avLst/>
          </a:prstGeom>
          <a:noFill/>
        </p:spPr>
        <p:txBody>
          <a:bodyPr wrap="square" rtlCol="0">
            <a:spAutoFit/>
          </a:bodyPr>
          <a:lstStyle/>
          <a:p>
            <a:pPr algn="ctr"/>
            <a:r>
              <a:rPr lang="en-US" sz="4400" dirty="0">
                <a:solidFill>
                  <a:schemeClr val="bg1"/>
                </a:solidFill>
                <a:latin typeface="Stencil" panose="040409050D0802020404" pitchFamily="82" charset="0"/>
              </a:rPr>
              <a:t>mercury</a:t>
            </a:r>
            <a:endParaRPr lang="en-IN" sz="4400" dirty="0">
              <a:solidFill>
                <a:schemeClr val="bg1"/>
              </a:solidFill>
              <a:latin typeface="Stencil" panose="040409050D0802020404" pitchFamily="82" charset="0"/>
            </a:endParaRPr>
          </a:p>
        </p:txBody>
      </p:sp>
      <p:sp>
        <p:nvSpPr>
          <p:cNvPr id="33" name="TextBox 32">
            <a:extLst>
              <a:ext uri="{FF2B5EF4-FFF2-40B4-BE49-F238E27FC236}">
                <a16:creationId xmlns:a16="http://schemas.microsoft.com/office/drawing/2014/main" id="{F876ED71-34EF-D317-B486-81EF917FB98F}"/>
              </a:ext>
            </a:extLst>
          </p:cNvPr>
          <p:cNvSpPr txBox="1"/>
          <p:nvPr/>
        </p:nvSpPr>
        <p:spPr>
          <a:xfrm>
            <a:off x="4290021" y="8613049"/>
            <a:ext cx="2861995" cy="769441"/>
          </a:xfrm>
          <a:prstGeom prst="rect">
            <a:avLst/>
          </a:prstGeom>
          <a:noFill/>
        </p:spPr>
        <p:txBody>
          <a:bodyPr wrap="square" rtlCol="0">
            <a:spAutoFit/>
          </a:bodyPr>
          <a:lstStyle/>
          <a:p>
            <a:pPr algn="ctr"/>
            <a:r>
              <a:rPr lang="en-US" sz="4400" dirty="0" err="1">
                <a:solidFill>
                  <a:schemeClr val="bg1"/>
                </a:solidFill>
                <a:latin typeface="Stencil" panose="040409050D0802020404" pitchFamily="82" charset="0"/>
              </a:rPr>
              <a:t>venus</a:t>
            </a:r>
            <a:endParaRPr lang="en-IN" sz="4400" dirty="0">
              <a:solidFill>
                <a:schemeClr val="bg1"/>
              </a:solidFill>
              <a:latin typeface="Stencil" panose="040409050D0802020404" pitchFamily="82" charset="0"/>
            </a:endParaRPr>
          </a:p>
        </p:txBody>
      </p:sp>
      <p:sp>
        <p:nvSpPr>
          <p:cNvPr id="34" name="TextBox 33">
            <a:extLst>
              <a:ext uri="{FF2B5EF4-FFF2-40B4-BE49-F238E27FC236}">
                <a16:creationId xmlns:a16="http://schemas.microsoft.com/office/drawing/2014/main" id="{B3D0882F-A01E-BE44-117D-2B674EE31F79}"/>
              </a:ext>
            </a:extLst>
          </p:cNvPr>
          <p:cNvSpPr txBox="1"/>
          <p:nvPr/>
        </p:nvSpPr>
        <p:spPr>
          <a:xfrm>
            <a:off x="7950537" y="8602976"/>
            <a:ext cx="2861995" cy="769441"/>
          </a:xfrm>
          <a:prstGeom prst="rect">
            <a:avLst/>
          </a:prstGeom>
          <a:noFill/>
        </p:spPr>
        <p:txBody>
          <a:bodyPr wrap="square" rtlCol="0">
            <a:spAutoFit/>
          </a:bodyPr>
          <a:lstStyle/>
          <a:p>
            <a:pPr algn="ctr"/>
            <a:r>
              <a:rPr lang="en-US" sz="4400" dirty="0">
                <a:solidFill>
                  <a:schemeClr val="bg1"/>
                </a:solidFill>
                <a:latin typeface="Stencil" panose="040409050D0802020404" pitchFamily="82" charset="0"/>
              </a:rPr>
              <a:t>earth</a:t>
            </a:r>
            <a:endParaRPr lang="en-IN" sz="4400" dirty="0">
              <a:solidFill>
                <a:schemeClr val="bg1"/>
              </a:solidFill>
              <a:latin typeface="Stencil" panose="040409050D0802020404" pitchFamily="82" charset="0"/>
            </a:endParaRPr>
          </a:p>
        </p:txBody>
      </p:sp>
      <p:sp>
        <p:nvSpPr>
          <p:cNvPr id="35" name="TextBox 34">
            <a:extLst>
              <a:ext uri="{FF2B5EF4-FFF2-40B4-BE49-F238E27FC236}">
                <a16:creationId xmlns:a16="http://schemas.microsoft.com/office/drawing/2014/main" id="{7555D8CA-CF17-B790-0847-7C7AE16F96AD}"/>
              </a:ext>
            </a:extLst>
          </p:cNvPr>
          <p:cNvSpPr txBox="1"/>
          <p:nvPr/>
        </p:nvSpPr>
        <p:spPr>
          <a:xfrm>
            <a:off x="1289919" y="9435464"/>
            <a:ext cx="2426327" cy="1754326"/>
          </a:xfrm>
          <a:prstGeom prst="rect">
            <a:avLst/>
          </a:prstGeom>
          <a:noFill/>
        </p:spPr>
        <p:txBody>
          <a:bodyPr wrap="square" rtlCol="0">
            <a:spAutoFit/>
          </a:bodyPr>
          <a:lstStyle/>
          <a:p>
            <a:r>
              <a:rPr lang="en-US" b="0" i="0" dirty="0">
                <a:solidFill>
                  <a:schemeClr val="bg1"/>
                </a:solidFill>
                <a:effectLst/>
                <a:latin typeface="Metropolis"/>
              </a:rPr>
              <a:t>The smallest planet in our solar system and nearest to the Sun, Mercury is only slightly larger than Earth's Moon.</a:t>
            </a:r>
            <a:endParaRPr lang="en-IN" dirty="0">
              <a:solidFill>
                <a:schemeClr val="bg1"/>
              </a:solidFill>
            </a:endParaRPr>
          </a:p>
        </p:txBody>
      </p:sp>
      <p:sp>
        <p:nvSpPr>
          <p:cNvPr id="36" name="TextBox 35">
            <a:extLst>
              <a:ext uri="{FF2B5EF4-FFF2-40B4-BE49-F238E27FC236}">
                <a16:creationId xmlns:a16="http://schemas.microsoft.com/office/drawing/2014/main" id="{6757BB75-2708-25B4-F246-460209AFD9BE}"/>
              </a:ext>
            </a:extLst>
          </p:cNvPr>
          <p:cNvSpPr txBox="1"/>
          <p:nvPr/>
        </p:nvSpPr>
        <p:spPr>
          <a:xfrm>
            <a:off x="4674882" y="9427960"/>
            <a:ext cx="2367545" cy="1754326"/>
          </a:xfrm>
          <a:prstGeom prst="rect">
            <a:avLst/>
          </a:prstGeom>
          <a:noFill/>
        </p:spPr>
        <p:txBody>
          <a:bodyPr wrap="square" rtlCol="0">
            <a:spAutoFit/>
          </a:bodyPr>
          <a:lstStyle/>
          <a:p>
            <a:r>
              <a:rPr lang="en-US" b="0" i="0" dirty="0">
                <a:solidFill>
                  <a:schemeClr val="bg1"/>
                </a:solidFill>
                <a:effectLst/>
                <a:latin typeface="Metropolis"/>
              </a:rPr>
              <a:t>Venus is the second planet from the Sun and is Earth’s closest planetary neighbor. It’s one of the four inner, terrestrial  planets,</a:t>
            </a:r>
            <a:endParaRPr lang="en-IN" dirty="0">
              <a:solidFill>
                <a:schemeClr val="bg1"/>
              </a:solidFill>
            </a:endParaRPr>
          </a:p>
        </p:txBody>
      </p:sp>
      <p:sp>
        <p:nvSpPr>
          <p:cNvPr id="37" name="TextBox 36">
            <a:extLst>
              <a:ext uri="{FF2B5EF4-FFF2-40B4-BE49-F238E27FC236}">
                <a16:creationId xmlns:a16="http://schemas.microsoft.com/office/drawing/2014/main" id="{4B286385-36DD-FA48-9894-126944CE2B02}"/>
              </a:ext>
            </a:extLst>
          </p:cNvPr>
          <p:cNvSpPr txBox="1"/>
          <p:nvPr/>
        </p:nvSpPr>
        <p:spPr>
          <a:xfrm>
            <a:off x="8123634" y="9445230"/>
            <a:ext cx="2426327" cy="1754326"/>
          </a:xfrm>
          <a:prstGeom prst="rect">
            <a:avLst/>
          </a:prstGeom>
          <a:noFill/>
        </p:spPr>
        <p:txBody>
          <a:bodyPr wrap="square" rtlCol="0">
            <a:spAutoFit/>
          </a:bodyPr>
          <a:lstStyle/>
          <a:p>
            <a:r>
              <a:rPr lang="en-US" b="0" i="0" dirty="0">
                <a:solidFill>
                  <a:schemeClr val="bg1"/>
                </a:solidFill>
                <a:effectLst/>
                <a:latin typeface="Metropolis"/>
              </a:rPr>
              <a:t>Our home planet is the third planet from the Sun, and the only place we know of so far that’s inhabited by living things.</a:t>
            </a:r>
            <a:endParaRPr lang="en-IN" dirty="0">
              <a:solidFill>
                <a:schemeClr val="bg1"/>
              </a:solidFill>
            </a:endParaRPr>
          </a:p>
        </p:txBody>
      </p:sp>
      <p:pic>
        <p:nvPicPr>
          <p:cNvPr id="1044" name="Picture 20" descr="HD wallpaper: purple and black galaxy, background, sky, point, light,  astronomy | Wallpaper Flare">
            <a:extLst>
              <a:ext uri="{FF2B5EF4-FFF2-40B4-BE49-F238E27FC236}">
                <a16:creationId xmlns:a16="http://schemas.microsoft.com/office/drawing/2014/main" id="{0A408A29-CC05-0C31-07DC-0F2BB598B4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80" y="-512487"/>
            <a:ext cx="12402380" cy="775148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7941D09-BF99-341B-C624-E857C41F2D4F}"/>
              </a:ext>
            </a:extLst>
          </p:cNvPr>
          <p:cNvSpPr txBox="1"/>
          <p:nvPr/>
        </p:nvSpPr>
        <p:spPr>
          <a:xfrm>
            <a:off x="-1852537" y="780016"/>
            <a:ext cx="12572123" cy="2215991"/>
          </a:xfrm>
          <a:prstGeom prst="rect">
            <a:avLst/>
          </a:prstGeom>
          <a:noFill/>
        </p:spPr>
        <p:txBody>
          <a:bodyPr wrap="square" rtlCol="0">
            <a:spAutoFit/>
          </a:bodyPr>
          <a:lstStyle/>
          <a:p>
            <a:pPr algn="ctr"/>
            <a:r>
              <a:rPr lang="en-US" sz="13800" dirty="0">
                <a:solidFill>
                  <a:schemeClr val="bg1"/>
                </a:solidFill>
                <a:latin typeface="Stencil" panose="040409050D0802020404" pitchFamily="82" charset="0"/>
              </a:rPr>
              <a:t>planets</a:t>
            </a:r>
            <a:endParaRPr lang="en-IN" sz="13800" dirty="0">
              <a:solidFill>
                <a:schemeClr val="bg1"/>
              </a:solidFill>
              <a:latin typeface="Stencil" panose="040409050D0802020404" pitchFamily="82" charset="0"/>
            </a:endParaRPr>
          </a:p>
        </p:txBody>
      </p:sp>
      <p:pic>
        <p:nvPicPr>
          <p:cNvPr id="6" name="Picture 8" descr="Bright Sun transparent PNG - StickPNG">
            <a:extLst>
              <a:ext uri="{FF2B5EF4-FFF2-40B4-BE49-F238E27FC236}">
                <a16:creationId xmlns:a16="http://schemas.microsoft.com/office/drawing/2014/main" id="{231A625E-939C-08AC-FA5C-3214B14F17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6923" y="3346637"/>
            <a:ext cx="4759662" cy="4719243"/>
          </a:xfrm>
          <a:prstGeom prst="rect">
            <a:avLst/>
          </a:prstGeom>
          <a:blipFill dpi="0" rotWithShape="0">
            <a:blip r:embed="rId5">
              <a:alphaModFix amt="0"/>
            </a:blip>
            <a:srcRect/>
            <a:stretch>
              <a:fillRect/>
            </a:stretch>
          </a:blipFill>
          <a:effectLst/>
        </p:spPr>
      </p:pic>
      <p:sp>
        <p:nvSpPr>
          <p:cNvPr id="7" name="Oval 6">
            <a:extLst>
              <a:ext uri="{FF2B5EF4-FFF2-40B4-BE49-F238E27FC236}">
                <a16:creationId xmlns:a16="http://schemas.microsoft.com/office/drawing/2014/main" id="{46F1BF2A-BB16-1561-E1D3-254D61E2BA56}"/>
              </a:ext>
            </a:extLst>
          </p:cNvPr>
          <p:cNvSpPr/>
          <p:nvPr/>
        </p:nvSpPr>
        <p:spPr>
          <a:xfrm flipV="1">
            <a:off x="-2163458" y="2022661"/>
            <a:ext cx="6535365" cy="6729485"/>
          </a:xfrm>
          <a:prstGeom prst="ellipse">
            <a:avLst/>
          </a:prstGeom>
          <a:noFill/>
          <a:ln>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50000"/>
                  <a:lumOff val="50000"/>
                </a:schemeClr>
              </a:solidFill>
            </a:endParaRPr>
          </a:p>
        </p:txBody>
      </p:sp>
      <p:grpSp>
        <p:nvGrpSpPr>
          <p:cNvPr id="9" name="Group 8">
            <a:extLst>
              <a:ext uri="{FF2B5EF4-FFF2-40B4-BE49-F238E27FC236}">
                <a16:creationId xmlns:a16="http://schemas.microsoft.com/office/drawing/2014/main" id="{91BB935F-255B-385A-0ACE-5733E403802A}"/>
              </a:ext>
            </a:extLst>
          </p:cNvPr>
          <p:cNvGrpSpPr/>
          <p:nvPr/>
        </p:nvGrpSpPr>
        <p:grpSpPr>
          <a:xfrm rot="19507455">
            <a:off x="-2825137" y="4882175"/>
            <a:ext cx="7672864" cy="1292268"/>
            <a:chOff x="3023332" y="3002694"/>
            <a:chExt cx="6023830" cy="1014537"/>
          </a:xfrm>
          <a:effectLst/>
        </p:grpSpPr>
        <p:pic>
          <p:nvPicPr>
            <p:cNvPr id="1034" name="Picture 10" descr="Mercury Planet PNG Image File - PNG All">
              <a:extLst>
                <a:ext uri="{FF2B5EF4-FFF2-40B4-BE49-F238E27FC236}">
                  <a16:creationId xmlns:a16="http://schemas.microsoft.com/office/drawing/2014/main" id="{5EC3C972-0A1C-3C00-EE14-CFF7507FE986}"/>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contrast="14000"/>
                      </a14:imgEffect>
                    </a14:imgLayer>
                  </a14:imgProps>
                </a:ext>
                <a:ext uri="{28A0092B-C50C-407E-A947-70E740481C1C}">
                  <a14:useLocalDpi xmlns:a14="http://schemas.microsoft.com/office/drawing/2010/main" val="0"/>
                </a:ext>
              </a:extLst>
            </a:blip>
            <a:srcRect/>
            <a:stretch>
              <a:fillRect/>
            </a:stretch>
          </p:blipFill>
          <p:spPr bwMode="auto">
            <a:xfrm>
              <a:off x="8154131" y="3002694"/>
              <a:ext cx="893031" cy="969231"/>
            </a:xfrm>
            <a:prstGeom prst="rect">
              <a:avLst/>
            </a:prstGeom>
            <a:noFill/>
            <a:effectLst>
              <a:glow rad="1714500">
                <a:schemeClr val="accent3">
                  <a:satMod val="175000"/>
                  <a:alpha val="13000"/>
                </a:schemeClr>
              </a:glo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8" name="Picture 10" descr="Mercury Planet PNG Image File - PNG All">
              <a:extLst>
                <a:ext uri="{FF2B5EF4-FFF2-40B4-BE49-F238E27FC236}">
                  <a16:creationId xmlns:a16="http://schemas.microsoft.com/office/drawing/2014/main" id="{7BC29A31-03BF-ADEA-46A4-3356CC54F135}"/>
                </a:ext>
              </a:extLst>
            </p:cNvPr>
            <p:cNvPicPr>
              <a:picLocks noChangeAspect="1" noChangeArrowheads="1"/>
            </p:cNvPicPr>
            <p:nvPr/>
          </p:nvPicPr>
          <p:blipFill>
            <a:blip r:embed="rId8">
              <a:alphaModFix amt="0"/>
              <a:extLst>
                <a:ext uri="{BEBA8EAE-BF5A-486C-A8C5-ECC9F3942E4B}">
                  <a14:imgProps xmlns:a14="http://schemas.microsoft.com/office/drawing/2010/main">
                    <a14:imgLayer r:embed="rId7">
                      <a14:imgEffect>
                        <a14:brightnessContrast bright="-1000" contrast="-4000"/>
                      </a14:imgEffect>
                    </a14:imgLayer>
                  </a14:imgProps>
                </a:ext>
                <a:ext uri="{28A0092B-C50C-407E-A947-70E740481C1C}">
                  <a14:useLocalDpi xmlns:a14="http://schemas.microsoft.com/office/drawing/2010/main" val="0"/>
                </a:ext>
              </a:extLst>
            </a:blip>
            <a:srcRect/>
            <a:stretch>
              <a:fillRect/>
            </a:stretch>
          </p:blipFill>
          <p:spPr bwMode="auto">
            <a:xfrm>
              <a:off x="3023332" y="3002694"/>
              <a:ext cx="1014537" cy="1014537"/>
            </a:xfrm>
            <a:prstGeom prst="rect">
              <a:avLst/>
            </a:prstGeom>
            <a:noFill/>
            <a:effectLst>
              <a:outerShdw blurRad="50800" dist="50800" dir="5400000" algn="ctr" rotWithShape="0">
                <a:srgbClr val="000000">
                  <a:alpha val="74000"/>
                </a:srgbClr>
              </a:outerShdw>
            </a:effectLst>
            <a:extLst>
              <a:ext uri="{909E8E84-426E-40DD-AFC4-6F175D3DCCD1}">
                <a14:hiddenFill xmlns:a14="http://schemas.microsoft.com/office/drawing/2010/main">
                  <a:solidFill>
                    <a:srgbClr val="FFFFFF"/>
                  </a:solidFill>
                </a14:hiddenFill>
              </a:ext>
            </a:extLst>
          </p:spPr>
        </p:pic>
      </p:grpSp>
      <p:sp>
        <p:nvSpPr>
          <p:cNvPr id="10" name="Oval 9">
            <a:extLst>
              <a:ext uri="{FF2B5EF4-FFF2-40B4-BE49-F238E27FC236}">
                <a16:creationId xmlns:a16="http://schemas.microsoft.com/office/drawing/2014/main" id="{0C6B2CC5-EC41-1032-C4F9-A229143A9641}"/>
              </a:ext>
            </a:extLst>
          </p:cNvPr>
          <p:cNvSpPr/>
          <p:nvPr/>
        </p:nvSpPr>
        <p:spPr>
          <a:xfrm flipV="1">
            <a:off x="-3441795" y="780016"/>
            <a:ext cx="9738341" cy="8979004"/>
          </a:xfrm>
          <a:prstGeom prst="ellipse">
            <a:avLst/>
          </a:prstGeom>
          <a:noFill/>
          <a:ln>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lumMod val="50000"/>
                  <a:lumOff val="50000"/>
                </a:schemeClr>
              </a:solidFill>
            </a:endParaRPr>
          </a:p>
        </p:txBody>
      </p:sp>
      <p:grpSp>
        <p:nvGrpSpPr>
          <p:cNvPr id="12" name="Group 11">
            <a:extLst>
              <a:ext uri="{FF2B5EF4-FFF2-40B4-BE49-F238E27FC236}">
                <a16:creationId xmlns:a16="http://schemas.microsoft.com/office/drawing/2014/main" id="{912A5EC2-39C9-4309-DFDD-3CD5693F5D5B}"/>
              </a:ext>
            </a:extLst>
          </p:cNvPr>
          <p:cNvGrpSpPr/>
          <p:nvPr/>
        </p:nvGrpSpPr>
        <p:grpSpPr>
          <a:xfrm rot="585938">
            <a:off x="-4149440" y="4414350"/>
            <a:ext cx="11080525" cy="2596904"/>
            <a:chOff x="1785242" y="2031660"/>
            <a:chExt cx="8699120" cy="2038782"/>
          </a:xfrm>
          <a:effectLst/>
        </p:grpSpPr>
        <p:pic>
          <p:nvPicPr>
            <p:cNvPr id="1040" name="Picture 16" descr="Venus png images | PNGEgg">
              <a:extLst>
                <a:ext uri="{FF2B5EF4-FFF2-40B4-BE49-F238E27FC236}">
                  <a16:creationId xmlns:a16="http://schemas.microsoft.com/office/drawing/2014/main" id="{566E7083-5DE0-345B-F1DC-1FF41DEDEC5E}"/>
                </a:ext>
              </a:extLst>
            </p:cNvPr>
            <p:cNvPicPr>
              <a:picLocks noChangeAspect="1" noChangeArrowheads="1"/>
            </p:cNvPicPr>
            <p:nvPr/>
          </p:nvPicPr>
          <p:blipFill rotWithShape="1">
            <a:blip r:embed="rId9">
              <a:alphaModFix/>
              <a:extLst>
                <a:ext uri="{BEBA8EAE-BF5A-486C-A8C5-ECC9F3942E4B}">
                  <a14:imgProps xmlns:a14="http://schemas.microsoft.com/office/drawing/2010/main">
                    <a14:imgLayer r:embed="rId10">
                      <a14:imgEffect>
                        <a14:sharpenSoften amount="4000"/>
                      </a14:imgEffect>
                      <a14:imgEffect>
                        <a14:colorTemperature colorTemp="6975"/>
                      </a14:imgEffect>
                      <a14:imgEffect>
                        <a14:saturation sat="376000"/>
                      </a14:imgEffect>
                      <a14:imgEffect>
                        <a14:brightnessContrast contrast="-1000"/>
                      </a14:imgEffect>
                    </a14:imgLayer>
                  </a14:imgProps>
                </a:ext>
                <a:ext uri="{28A0092B-C50C-407E-A947-70E740481C1C}">
                  <a14:useLocalDpi xmlns:a14="http://schemas.microsoft.com/office/drawing/2010/main" val="0"/>
                </a:ext>
              </a:extLst>
            </a:blip>
            <a:srcRect l="21458" r="21704" b="2936"/>
            <a:stretch/>
          </p:blipFill>
          <p:spPr bwMode="auto">
            <a:xfrm>
              <a:off x="9369787" y="2031660"/>
              <a:ext cx="1114575" cy="1153274"/>
            </a:xfrm>
            <a:prstGeom prst="ellipse">
              <a:avLst/>
            </a:prstGeom>
            <a:noFill/>
            <a:ln>
              <a:noFill/>
            </a:ln>
          </p:spPr>
        </p:pic>
        <p:pic>
          <p:nvPicPr>
            <p:cNvPr id="11" name="Picture 16" descr="Venus png images | PNGEgg">
              <a:extLst>
                <a:ext uri="{FF2B5EF4-FFF2-40B4-BE49-F238E27FC236}">
                  <a16:creationId xmlns:a16="http://schemas.microsoft.com/office/drawing/2014/main" id="{93481CA5-7D7A-3B00-C237-8D49A6EABAE4}"/>
                </a:ext>
              </a:extLst>
            </p:cNvPr>
            <p:cNvPicPr>
              <a:picLocks noChangeAspect="1" noChangeArrowheads="1"/>
            </p:cNvPicPr>
            <p:nvPr/>
          </p:nvPicPr>
          <p:blipFill rotWithShape="1">
            <a:blip r:embed="rId11">
              <a:alphaModFix amt="0"/>
              <a:extLst>
                <a:ext uri="{BEBA8EAE-BF5A-486C-A8C5-ECC9F3942E4B}">
                  <a14:imgProps xmlns:a14="http://schemas.microsoft.com/office/drawing/2010/main">
                    <a14:imgLayer r:embed="rId10">
                      <a14:imgEffect>
                        <a14:sharpenSoften amount="4000"/>
                      </a14:imgEffect>
                      <a14:imgEffect>
                        <a14:colorTemperature colorTemp="6775"/>
                      </a14:imgEffect>
                      <a14:imgEffect>
                        <a14:saturation sat="376000"/>
                      </a14:imgEffect>
                      <a14:imgEffect>
                        <a14:brightnessContrast contrast="-1000"/>
                      </a14:imgEffect>
                    </a14:imgLayer>
                  </a14:imgProps>
                </a:ext>
                <a:ext uri="{28A0092B-C50C-407E-A947-70E740481C1C}">
                  <a14:useLocalDpi xmlns:a14="http://schemas.microsoft.com/office/drawing/2010/main" val="0"/>
                </a:ext>
              </a:extLst>
            </a:blip>
            <a:srcRect l="21458" r="21704" b="2936"/>
            <a:stretch/>
          </p:blipFill>
          <p:spPr bwMode="auto">
            <a:xfrm>
              <a:off x="1785242" y="2787557"/>
              <a:ext cx="1239837" cy="1282885"/>
            </a:xfrm>
            <a:prstGeom prst="ellipse">
              <a:avLst/>
            </a:prstGeom>
            <a:blipFill>
              <a:blip r:embed="rId5">
                <a:alphaModFix amt="0"/>
              </a:blip>
              <a:tile tx="0" ty="0" sx="100000" sy="100000" flip="none" algn="tl"/>
            </a:blipFill>
            <a:ln>
              <a:noFill/>
            </a:ln>
          </p:spPr>
        </p:pic>
      </p:grpSp>
      <p:sp>
        <p:nvSpPr>
          <p:cNvPr id="13" name="Oval 12">
            <a:extLst>
              <a:ext uri="{FF2B5EF4-FFF2-40B4-BE49-F238E27FC236}">
                <a16:creationId xmlns:a16="http://schemas.microsoft.com/office/drawing/2014/main" id="{0EBB411D-4756-F3BE-BFA1-0BE27FB16679}"/>
              </a:ext>
            </a:extLst>
          </p:cNvPr>
          <p:cNvSpPr/>
          <p:nvPr/>
        </p:nvSpPr>
        <p:spPr>
          <a:xfrm flipV="1">
            <a:off x="-4683966" y="-1028870"/>
            <a:ext cx="13678673" cy="11848903"/>
          </a:xfrm>
          <a:prstGeom prst="ellipse">
            <a:avLst/>
          </a:prstGeom>
          <a:noFill/>
          <a:ln>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lumMod val="50000"/>
                  <a:lumOff val="50000"/>
                </a:schemeClr>
              </a:solidFill>
            </a:endParaRPr>
          </a:p>
        </p:txBody>
      </p:sp>
      <p:grpSp>
        <p:nvGrpSpPr>
          <p:cNvPr id="15" name="Group 14">
            <a:extLst>
              <a:ext uri="{FF2B5EF4-FFF2-40B4-BE49-F238E27FC236}">
                <a16:creationId xmlns:a16="http://schemas.microsoft.com/office/drawing/2014/main" id="{BACF7DE9-066B-AC79-F445-B1C72CF49117}"/>
              </a:ext>
            </a:extLst>
          </p:cNvPr>
          <p:cNvGrpSpPr/>
          <p:nvPr/>
        </p:nvGrpSpPr>
        <p:grpSpPr>
          <a:xfrm rot="20380626">
            <a:off x="-5457470" y="4089130"/>
            <a:ext cx="15600253" cy="2158029"/>
            <a:chOff x="700922" y="2581884"/>
            <a:chExt cx="11488530" cy="1694231"/>
          </a:xfrm>
          <a:effectLst/>
        </p:grpSpPr>
        <p:pic>
          <p:nvPicPr>
            <p:cNvPr id="1042" name="Picture 18" descr="Earth png images | PNGWing">
              <a:extLst>
                <a:ext uri="{FF2B5EF4-FFF2-40B4-BE49-F238E27FC236}">
                  <a16:creationId xmlns:a16="http://schemas.microsoft.com/office/drawing/2014/main" id="{DC236FB9-E5DE-AA56-B491-E2FDFF4650C6}"/>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8260" t="7833" r="7997" b="6535"/>
            <a:stretch/>
          </p:blipFill>
          <p:spPr bwMode="auto">
            <a:xfrm>
              <a:off x="10717921" y="2787557"/>
              <a:ext cx="1471531" cy="1488558"/>
            </a:xfrm>
            <a:prstGeom prst="ellipse">
              <a:avLst/>
            </a:prstGeom>
            <a:noFill/>
            <a:extLst>
              <a:ext uri="{909E8E84-426E-40DD-AFC4-6F175D3DCCD1}">
                <a14:hiddenFill xmlns:a14="http://schemas.microsoft.com/office/drawing/2010/main">
                  <a:solidFill>
                    <a:srgbClr val="FFFFFF"/>
                  </a:solidFill>
                </a14:hiddenFill>
              </a:ext>
            </a:extLst>
          </p:spPr>
        </p:pic>
        <p:pic>
          <p:nvPicPr>
            <p:cNvPr id="14" name="Picture 18" descr="Earth png images | PNGWing">
              <a:extLst>
                <a:ext uri="{FF2B5EF4-FFF2-40B4-BE49-F238E27FC236}">
                  <a16:creationId xmlns:a16="http://schemas.microsoft.com/office/drawing/2014/main" id="{57AF1E47-57F6-6E82-2598-02CCC5E5D806}"/>
                </a:ext>
              </a:extLst>
            </p:cNvPr>
            <p:cNvPicPr>
              <a:picLocks noChangeAspect="1" noChangeArrowheads="1"/>
            </p:cNvPicPr>
            <p:nvPr/>
          </p:nvPicPr>
          <p:blipFill rotWithShape="1">
            <a:blip r:embed="rId12">
              <a:alphaModFix amt="0"/>
              <a:extLst>
                <a:ext uri="{28A0092B-C50C-407E-A947-70E740481C1C}">
                  <a14:useLocalDpi xmlns:a14="http://schemas.microsoft.com/office/drawing/2010/main" val="0"/>
                </a:ext>
              </a:extLst>
            </a:blip>
            <a:srcRect l="8260" t="7833" r="7997" b="6535"/>
            <a:stretch/>
          </p:blipFill>
          <p:spPr bwMode="auto">
            <a:xfrm>
              <a:off x="700922" y="2581884"/>
              <a:ext cx="1471531" cy="1488558"/>
            </a:xfrm>
            <a:prstGeom prst="ellipse">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18329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decel="100000" fill="hold" nodeType="withEffect">
                                  <p:stCondLst>
                                    <p:cond delay="0"/>
                                  </p:stCondLst>
                                  <p:childTnLst>
                                    <p:animRot by="21600000">
                                      <p:cBhvr>
                                        <p:cTn id="6" dur="2000" fill="hold"/>
                                        <p:tgtEl>
                                          <p:spTgt spid="9"/>
                                        </p:tgtEl>
                                        <p:attrNameLst>
                                          <p:attrName>r</p:attrName>
                                        </p:attrNameLst>
                                      </p:cBhvr>
                                    </p:animRot>
                                  </p:childTnLst>
                                </p:cTn>
                              </p:par>
                              <p:par>
                                <p:cTn id="7" presetID="8" presetClass="emph" presetSubtype="0" fill="hold" nodeType="withEffect">
                                  <p:stCondLst>
                                    <p:cond delay="0"/>
                                  </p:stCondLst>
                                  <p:childTnLst>
                                    <p:animRot by="-1200000">
                                      <p:cBhvr>
                                        <p:cTn id="8" dur="2000" fill="hold"/>
                                        <p:tgtEl>
                                          <p:spTgt spid="12"/>
                                        </p:tgtEl>
                                        <p:attrNameLst>
                                          <p:attrName>r</p:attrName>
                                        </p:attrNameLst>
                                      </p:cBhvr>
                                    </p:animRot>
                                  </p:childTnLst>
                                </p:cTn>
                              </p:par>
                              <p:par>
                                <p:cTn id="9" presetID="6" presetClass="emph" presetSubtype="0" decel="100000" fill="hold" nodeType="withEffect">
                                  <p:stCondLst>
                                    <p:cond delay="0"/>
                                  </p:stCondLst>
                                  <p:childTnLst>
                                    <p:animScale>
                                      <p:cBhvr>
                                        <p:cTn id="10" dur="2000" fill="hold"/>
                                        <p:tgtEl>
                                          <p:spTgt spid="6"/>
                                        </p:tgtEl>
                                      </p:cBhvr>
                                      <p:by x="105000" y="105000"/>
                                    </p:animScale>
                                  </p:childTnLst>
                                </p:cTn>
                              </p:par>
                              <p:par>
                                <p:cTn id="11" presetID="8" presetClass="emph" presetSubtype="0" fill="hold" nodeType="withEffect">
                                  <p:stCondLst>
                                    <p:cond delay="0"/>
                                  </p:stCondLst>
                                  <p:childTnLst>
                                    <p:animRot by="21600000">
                                      <p:cBhvr>
                                        <p:cTn id="12" dur="2000" fill="hold"/>
                                        <p:tgtEl>
                                          <p:spTgt spid="6"/>
                                        </p:tgtEl>
                                        <p:attrNameLst>
                                          <p:attrName>r</p:attrName>
                                        </p:attrNameLst>
                                      </p:cBhvr>
                                    </p:animRot>
                                  </p:childTnLst>
                                </p:cTn>
                              </p:par>
                              <p:par>
                                <p:cTn id="13" presetID="8" presetClass="emph" presetSubtype="0" decel="100000" fill="hold" nodeType="withEffect">
                                  <p:stCondLst>
                                    <p:cond delay="0"/>
                                  </p:stCondLst>
                                  <p:childTnLst>
                                    <p:animRot by="1200000">
                                      <p:cBhvr>
                                        <p:cTn id="14"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t="-6000" b="-6000"/>
          </a:stretch>
        </a:blipFill>
        <a:effectLst/>
      </p:bgPr>
    </p:bg>
    <p:spTree>
      <p:nvGrpSpPr>
        <p:cNvPr id="1" name=""/>
        <p:cNvGrpSpPr/>
        <p:nvPr/>
      </p:nvGrpSpPr>
      <p:grpSpPr>
        <a:xfrm>
          <a:off x="0" y="0"/>
          <a:ext cx="0" cy="0"/>
          <a:chOff x="0" y="0"/>
          <a:chExt cx="0" cy="0"/>
        </a:xfrm>
      </p:grpSpPr>
      <p:pic>
        <p:nvPicPr>
          <p:cNvPr id="24" name="Picture 20" descr="HD wallpaper: purple and black galaxy, background, sky, point, light,  astronomy | Wallpaper Flare">
            <a:extLst>
              <a:ext uri="{FF2B5EF4-FFF2-40B4-BE49-F238E27FC236}">
                <a16:creationId xmlns:a16="http://schemas.microsoft.com/office/drawing/2014/main" id="{01D8FFC3-FD09-DEF3-B558-11197AAA3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59" y="-552034"/>
            <a:ext cx="12402380" cy="77514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Bright Sun transparent PNG - StickPNG">
            <a:extLst>
              <a:ext uri="{FF2B5EF4-FFF2-40B4-BE49-F238E27FC236}">
                <a16:creationId xmlns:a16="http://schemas.microsoft.com/office/drawing/2014/main" id="{231A625E-939C-08AC-FA5C-3214B14F17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1330" y="7044943"/>
            <a:ext cx="4759662" cy="4719243"/>
          </a:xfrm>
          <a:prstGeom prst="rect">
            <a:avLst/>
          </a:prstGeom>
          <a:blipFill dpi="0" rotWithShape="0">
            <a:blip r:embed="rId5">
              <a:alphaModFix amt="0"/>
            </a:blip>
            <a:srcRect/>
            <a:stretch>
              <a:fillRect/>
            </a:stretch>
          </a:blipFill>
          <a:effectLst/>
        </p:spPr>
      </p:pic>
      <p:grpSp>
        <p:nvGrpSpPr>
          <p:cNvPr id="9" name="Group 8">
            <a:extLst>
              <a:ext uri="{FF2B5EF4-FFF2-40B4-BE49-F238E27FC236}">
                <a16:creationId xmlns:a16="http://schemas.microsoft.com/office/drawing/2014/main" id="{91BB935F-255B-385A-0ACE-5733E403802A}"/>
              </a:ext>
            </a:extLst>
          </p:cNvPr>
          <p:cNvGrpSpPr/>
          <p:nvPr/>
        </p:nvGrpSpPr>
        <p:grpSpPr>
          <a:xfrm rot="19507455">
            <a:off x="-4557731" y="3746182"/>
            <a:ext cx="7672864" cy="1292268"/>
            <a:chOff x="3023332" y="3002694"/>
            <a:chExt cx="6023830" cy="1014537"/>
          </a:xfrm>
          <a:effectLst/>
        </p:grpSpPr>
        <p:pic>
          <p:nvPicPr>
            <p:cNvPr id="1034" name="Picture 10" descr="Mercury Planet PNG Image File - PNG All">
              <a:extLst>
                <a:ext uri="{FF2B5EF4-FFF2-40B4-BE49-F238E27FC236}">
                  <a16:creationId xmlns:a16="http://schemas.microsoft.com/office/drawing/2014/main" id="{5EC3C972-0A1C-3C00-EE14-CFF7507FE986}"/>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contrast="14000"/>
                      </a14:imgEffect>
                    </a14:imgLayer>
                  </a14:imgProps>
                </a:ext>
                <a:ext uri="{28A0092B-C50C-407E-A947-70E740481C1C}">
                  <a14:useLocalDpi xmlns:a14="http://schemas.microsoft.com/office/drawing/2010/main" val="0"/>
                </a:ext>
              </a:extLst>
            </a:blip>
            <a:srcRect/>
            <a:stretch>
              <a:fillRect/>
            </a:stretch>
          </p:blipFill>
          <p:spPr bwMode="auto">
            <a:xfrm>
              <a:off x="8154131" y="3002694"/>
              <a:ext cx="893031" cy="969231"/>
            </a:xfrm>
            <a:prstGeom prst="rect">
              <a:avLst/>
            </a:prstGeom>
            <a:noFill/>
            <a:effectLst>
              <a:glow rad="1714500">
                <a:schemeClr val="accent3">
                  <a:satMod val="175000"/>
                  <a:alpha val="13000"/>
                </a:schemeClr>
              </a:glo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8" name="Picture 10" descr="Mercury Planet PNG Image File - PNG All">
              <a:extLst>
                <a:ext uri="{FF2B5EF4-FFF2-40B4-BE49-F238E27FC236}">
                  <a16:creationId xmlns:a16="http://schemas.microsoft.com/office/drawing/2014/main" id="{7BC29A31-03BF-ADEA-46A4-3356CC54F135}"/>
                </a:ext>
              </a:extLst>
            </p:cNvPr>
            <p:cNvPicPr>
              <a:picLocks noChangeAspect="1" noChangeArrowheads="1"/>
            </p:cNvPicPr>
            <p:nvPr/>
          </p:nvPicPr>
          <p:blipFill>
            <a:blip r:embed="rId8">
              <a:alphaModFix amt="0"/>
              <a:extLst>
                <a:ext uri="{BEBA8EAE-BF5A-486C-A8C5-ECC9F3942E4B}">
                  <a14:imgProps xmlns:a14="http://schemas.microsoft.com/office/drawing/2010/main">
                    <a14:imgLayer r:embed="rId7">
                      <a14:imgEffect>
                        <a14:brightnessContrast bright="-1000" contrast="-4000"/>
                      </a14:imgEffect>
                    </a14:imgLayer>
                  </a14:imgProps>
                </a:ext>
                <a:ext uri="{28A0092B-C50C-407E-A947-70E740481C1C}">
                  <a14:useLocalDpi xmlns:a14="http://schemas.microsoft.com/office/drawing/2010/main" val="0"/>
                </a:ext>
              </a:extLst>
            </a:blip>
            <a:srcRect/>
            <a:stretch>
              <a:fillRect/>
            </a:stretch>
          </p:blipFill>
          <p:spPr bwMode="auto">
            <a:xfrm>
              <a:off x="3023332" y="3002694"/>
              <a:ext cx="1014537" cy="1014537"/>
            </a:xfrm>
            <a:prstGeom prst="rect">
              <a:avLst/>
            </a:prstGeom>
            <a:noFill/>
            <a:effectLst>
              <a:outerShdw blurRad="50800" dist="50800" dir="5400000" algn="ctr" rotWithShape="0">
                <a:srgbClr val="000000">
                  <a:alpha val="74000"/>
                </a:srgbClr>
              </a:outerShdw>
            </a:effectLst>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912A5EC2-39C9-4309-DFDD-3CD5693F5D5B}"/>
              </a:ext>
            </a:extLst>
          </p:cNvPr>
          <p:cNvGrpSpPr/>
          <p:nvPr/>
        </p:nvGrpSpPr>
        <p:grpSpPr>
          <a:xfrm rot="585938">
            <a:off x="-5040165" y="662886"/>
            <a:ext cx="11140157" cy="1743017"/>
            <a:chOff x="1785242" y="2787557"/>
            <a:chExt cx="8745936" cy="1368411"/>
          </a:xfrm>
          <a:effectLst/>
        </p:grpSpPr>
        <p:pic>
          <p:nvPicPr>
            <p:cNvPr id="1040" name="Picture 16" descr="Venus png images | PNGEgg">
              <a:extLst>
                <a:ext uri="{FF2B5EF4-FFF2-40B4-BE49-F238E27FC236}">
                  <a16:creationId xmlns:a16="http://schemas.microsoft.com/office/drawing/2014/main" id="{566E7083-5DE0-345B-F1DC-1FF41DEDEC5E}"/>
                </a:ext>
              </a:extLst>
            </p:cNvPr>
            <p:cNvPicPr>
              <a:picLocks noChangeAspect="1" noChangeArrowheads="1"/>
            </p:cNvPicPr>
            <p:nvPr/>
          </p:nvPicPr>
          <p:blipFill rotWithShape="1">
            <a:blip r:embed="rId9">
              <a:alphaModFix/>
              <a:extLst>
                <a:ext uri="{BEBA8EAE-BF5A-486C-A8C5-ECC9F3942E4B}">
                  <a14:imgProps xmlns:a14="http://schemas.microsoft.com/office/drawing/2010/main">
                    <a14:imgLayer r:embed="rId10">
                      <a14:imgEffect>
                        <a14:sharpenSoften amount="4000"/>
                      </a14:imgEffect>
                      <a14:imgEffect>
                        <a14:colorTemperature colorTemp="6975"/>
                      </a14:imgEffect>
                      <a14:imgEffect>
                        <a14:saturation sat="376000"/>
                      </a14:imgEffect>
                      <a14:imgEffect>
                        <a14:brightnessContrast contrast="-1000"/>
                      </a14:imgEffect>
                    </a14:imgLayer>
                  </a14:imgProps>
                </a:ext>
                <a:ext uri="{28A0092B-C50C-407E-A947-70E740481C1C}">
                  <a14:useLocalDpi xmlns:a14="http://schemas.microsoft.com/office/drawing/2010/main" val="0"/>
                </a:ext>
              </a:extLst>
            </a:blip>
            <a:srcRect l="21458" r="21704" b="2936"/>
            <a:stretch/>
          </p:blipFill>
          <p:spPr bwMode="auto">
            <a:xfrm>
              <a:off x="9416603" y="3002694"/>
              <a:ext cx="1114575" cy="1153274"/>
            </a:xfrm>
            <a:prstGeom prst="ellipse">
              <a:avLst/>
            </a:prstGeom>
            <a:noFill/>
            <a:ln>
              <a:noFill/>
            </a:ln>
          </p:spPr>
        </p:pic>
        <p:pic>
          <p:nvPicPr>
            <p:cNvPr id="11" name="Picture 16" descr="Venus png images | PNGEgg">
              <a:extLst>
                <a:ext uri="{FF2B5EF4-FFF2-40B4-BE49-F238E27FC236}">
                  <a16:creationId xmlns:a16="http://schemas.microsoft.com/office/drawing/2014/main" id="{93481CA5-7D7A-3B00-C237-8D49A6EABAE4}"/>
                </a:ext>
              </a:extLst>
            </p:cNvPr>
            <p:cNvPicPr>
              <a:picLocks noChangeAspect="1" noChangeArrowheads="1"/>
            </p:cNvPicPr>
            <p:nvPr/>
          </p:nvPicPr>
          <p:blipFill rotWithShape="1">
            <a:blip r:embed="rId11">
              <a:alphaModFix amt="0"/>
              <a:extLst>
                <a:ext uri="{BEBA8EAE-BF5A-486C-A8C5-ECC9F3942E4B}">
                  <a14:imgProps xmlns:a14="http://schemas.microsoft.com/office/drawing/2010/main">
                    <a14:imgLayer r:embed="rId10">
                      <a14:imgEffect>
                        <a14:sharpenSoften amount="4000"/>
                      </a14:imgEffect>
                      <a14:imgEffect>
                        <a14:colorTemperature colorTemp="6775"/>
                      </a14:imgEffect>
                      <a14:imgEffect>
                        <a14:saturation sat="376000"/>
                      </a14:imgEffect>
                      <a14:imgEffect>
                        <a14:brightnessContrast contrast="-1000"/>
                      </a14:imgEffect>
                    </a14:imgLayer>
                  </a14:imgProps>
                </a:ext>
                <a:ext uri="{28A0092B-C50C-407E-A947-70E740481C1C}">
                  <a14:useLocalDpi xmlns:a14="http://schemas.microsoft.com/office/drawing/2010/main" val="0"/>
                </a:ext>
              </a:extLst>
            </a:blip>
            <a:srcRect l="21458" r="21704" b="2936"/>
            <a:stretch/>
          </p:blipFill>
          <p:spPr bwMode="auto">
            <a:xfrm>
              <a:off x="1785242" y="2787557"/>
              <a:ext cx="1239837" cy="1282885"/>
            </a:xfrm>
            <a:prstGeom prst="ellipse">
              <a:avLst/>
            </a:prstGeom>
            <a:blipFill>
              <a:blip r:embed="rId5">
                <a:alphaModFix amt="0"/>
              </a:blip>
              <a:tile tx="0" ty="0" sx="100000" sy="100000" flip="none" algn="tl"/>
            </a:blipFill>
            <a:ln>
              <a:noFill/>
            </a:ln>
          </p:spPr>
        </p:pic>
      </p:grpSp>
      <p:sp>
        <p:nvSpPr>
          <p:cNvPr id="13" name="Oval 12">
            <a:extLst>
              <a:ext uri="{FF2B5EF4-FFF2-40B4-BE49-F238E27FC236}">
                <a16:creationId xmlns:a16="http://schemas.microsoft.com/office/drawing/2014/main" id="{0EBB411D-4756-F3BE-BFA1-0BE27FB16679}"/>
              </a:ext>
            </a:extLst>
          </p:cNvPr>
          <p:cNvSpPr/>
          <p:nvPr/>
        </p:nvSpPr>
        <p:spPr>
          <a:xfrm flipV="1">
            <a:off x="-4683966" y="528521"/>
            <a:ext cx="13678673" cy="11848903"/>
          </a:xfrm>
          <a:prstGeom prst="ellipse">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g</a:t>
            </a:r>
            <a:endParaRPr lang="en-IN" dirty="0">
              <a:solidFill>
                <a:schemeClr val="tx1">
                  <a:lumMod val="50000"/>
                  <a:lumOff val="50000"/>
                </a:schemeClr>
              </a:solidFill>
            </a:endParaRPr>
          </a:p>
        </p:txBody>
      </p:sp>
      <p:grpSp>
        <p:nvGrpSpPr>
          <p:cNvPr id="15" name="Group 14">
            <a:extLst>
              <a:ext uri="{FF2B5EF4-FFF2-40B4-BE49-F238E27FC236}">
                <a16:creationId xmlns:a16="http://schemas.microsoft.com/office/drawing/2014/main" id="{BACF7DE9-066B-AC79-F445-B1C72CF49117}"/>
              </a:ext>
            </a:extLst>
          </p:cNvPr>
          <p:cNvGrpSpPr/>
          <p:nvPr/>
        </p:nvGrpSpPr>
        <p:grpSpPr>
          <a:xfrm rot="20380626">
            <a:off x="-5644757" y="3590676"/>
            <a:ext cx="15600253" cy="2158029"/>
            <a:chOff x="700922" y="2581884"/>
            <a:chExt cx="11488530" cy="1694231"/>
          </a:xfrm>
          <a:effectLst/>
        </p:grpSpPr>
        <p:pic>
          <p:nvPicPr>
            <p:cNvPr id="1042" name="Picture 18" descr="Earth png images | PNGWing">
              <a:extLst>
                <a:ext uri="{FF2B5EF4-FFF2-40B4-BE49-F238E27FC236}">
                  <a16:creationId xmlns:a16="http://schemas.microsoft.com/office/drawing/2014/main" id="{DC236FB9-E5DE-AA56-B491-E2FDFF4650C6}"/>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8260" t="7833" r="7997" b="6535"/>
            <a:stretch/>
          </p:blipFill>
          <p:spPr bwMode="auto">
            <a:xfrm>
              <a:off x="10717921" y="2787557"/>
              <a:ext cx="1471531" cy="1488558"/>
            </a:xfrm>
            <a:prstGeom prst="ellipse">
              <a:avLst/>
            </a:prstGeom>
            <a:noFill/>
            <a:extLst>
              <a:ext uri="{909E8E84-426E-40DD-AFC4-6F175D3DCCD1}">
                <a14:hiddenFill xmlns:a14="http://schemas.microsoft.com/office/drawing/2010/main">
                  <a:solidFill>
                    <a:srgbClr val="FFFFFF"/>
                  </a:solidFill>
                </a14:hiddenFill>
              </a:ext>
            </a:extLst>
          </p:spPr>
        </p:pic>
        <p:pic>
          <p:nvPicPr>
            <p:cNvPr id="14" name="Picture 18" descr="Earth png images | PNGWing">
              <a:extLst>
                <a:ext uri="{FF2B5EF4-FFF2-40B4-BE49-F238E27FC236}">
                  <a16:creationId xmlns:a16="http://schemas.microsoft.com/office/drawing/2014/main" id="{57AF1E47-57F6-6E82-2598-02CCC5E5D806}"/>
                </a:ext>
              </a:extLst>
            </p:cNvPr>
            <p:cNvPicPr>
              <a:picLocks noChangeAspect="1" noChangeArrowheads="1"/>
            </p:cNvPicPr>
            <p:nvPr/>
          </p:nvPicPr>
          <p:blipFill rotWithShape="1">
            <a:blip r:embed="rId12">
              <a:alphaModFix amt="0"/>
              <a:extLst>
                <a:ext uri="{28A0092B-C50C-407E-A947-70E740481C1C}">
                  <a14:useLocalDpi xmlns:a14="http://schemas.microsoft.com/office/drawing/2010/main" val="0"/>
                </a:ext>
              </a:extLst>
            </a:blip>
            <a:srcRect l="8260" t="7833" r="7997" b="6535"/>
            <a:stretch/>
          </p:blipFill>
          <p:spPr bwMode="auto">
            <a:xfrm>
              <a:off x="700922" y="2581884"/>
              <a:ext cx="1471531" cy="1488558"/>
            </a:xfrm>
            <a:prstGeom prst="ellipse">
              <a:avLst/>
            </a:prstGeom>
            <a:noFill/>
            <a:extLst>
              <a:ext uri="{909E8E84-426E-40DD-AFC4-6F175D3DCCD1}">
                <a14:hiddenFill xmlns:a14="http://schemas.microsoft.com/office/drawing/2010/main">
                  <a:solidFill>
                    <a:srgbClr val="FFFFFF"/>
                  </a:solidFill>
                </a14:hiddenFill>
              </a:ext>
            </a:extLst>
          </p:spPr>
        </p:pic>
      </p:grpSp>
      <p:sp>
        <p:nvSpPr>
          <p:cNvPr id="5" name="Oval 4">
            <a:extLst>
              <a:ext uri="{FF2B5EF4-FFF2-40B4-BE49-F238E27FC236}">
                <a16:creationId xmlns:a16="http://schemas.microsoft.com/office/drawing/2014/main" id="{F721C402-0C49-175D-A15B-6B11848A298A}"/>
              </a:ext>
            </a:extLst>
          </p:cNvPr>
          <p:cNvSpPr/>
          <p:nvPr/>
        </p:nvSpPr>
        <p:spPr>
          <a:xfrm flipV="1">
            <a:off x="-2163458" y="2547953"/>
            <a:ext cx="6535365" cy="6729485"/>
          </a:xfrm>
          <a:prstGeom prst="ellipse">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50000"/>
                  <a:lumOff val="50000"/>
                </a:schemeClr>
              </a:solidFill>
            </a:endParaRPr>
          </a:p>
        </p:txBody>
      </p:sp>
      <p:sp>
        <p:nvSpPr>
          <p:cNvPr id="17" name="Oval 16">
            <a:extLst>
              <a:ext uri="{FF2B5EF4-FFF2-40B4-BE49-F238E27FC236}">
                <a16:creationId xmlns:a16="http://schemas.microsoft.com/office/drawing/2014/main" id="{9D4DFF36-5B95-8F55-90DE-BB8DD9C6337A}"/>
              </a:ext>
            </a:extLst>
          </p:cNvPr>
          <p:cNvSpPr/>
          <p:nvPr/>
        </p:nvSpPr>
        <p:spPr>
          <a:xfrm flipV="1">
            <a:off x="-3494881" y="1423193"/>
            <a:ext cx="9738341" cy="8979004"/>
          </a:xfrm>
          <a:prstGeom prst="ellipse">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lumMod val="50000"/>
                  <a:lumOff val="50000"/>
                </a:schemeClr>
              </a:solidFill>
            </a:endParaRPr>
          </a:p>
        </p:txBody>
      </p:sp>
      <p:sp>
        <p:nvSpPr>
          <p:cNvPr id="20" name="Rectangle: Rounded Corners 19">
            <a:extLst>
              <a:ext uri="{FF2B5EF4-FFF2-40B4-BE49-F238E27FC236}">
                <a16:creationId xmlns:a16="http://schemas.microsoft.com/office/drawing/2014/main" id="{542CA16C-08A1-DC18-6A70-AF68E90217ED}"/>
              </a:ext>
            </a:extLst>
          </p:cNvPr>
          <p:cNvSpPr/>
          <p:nvPr/>
        </p:nvSpPr>
        <p:spPr>
          <a:xfrm>
            <a:off x="523231" y="2986280"/>
            <a:ext cx="2688733" cy="3584927"/>
          </a:xfrm>
          <a:prstGeom prst="roundRect">
            <a:avLst/>
          </a:prstGeom>
          <a:solidFill>
            <a:schemeClr val="bg1">
              <a:alpha val="2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1CC7F436-E652-1082-9D7B-D5DB1A28033A}"/>
              </a:ext>
            </a:extLst>
          </p:cNvPr>
          <p:cNvSpPr/>
          <p:nvPr/>
        </p:nvSpPr>
        <p:spPr>
          <a:xfrm>
            <a:off x="3874566" y="3029880"/>
            <a:ext cx="2688733" cy="3584928"/>
          </a:xfrm>
          <a:prstGeom prst="roundRect">
            <a:avLst/>
          </a:prstGeom>
          <a:solidFill>
            <a:schemeClr val="bg1">
              <a:alpha val="2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6CA4CE7A-536E-1DE0-6DCE-7413193D16E7}"/>
              </a:ext>
            </a:extLst>
          </p:cNvPr>
          <p:cNvSpPr/>
          <p:nvPr/>
        </p:nvSpPr>
        <p:spPr>
          <a:xfrm>
            <a:off x="7295095" y="3004930"/>
            <a:ext cx="2888697" cy="3828119"/>
          </a:xfrm>
          <a:prstGeom prst="roundRect">
            <a:avLst/>
          </a:prstGeom>
          <a:solidFill>
            <a:schemeClr val="bg1">
              <a:alpha val="2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5" name="Picture 18" descr="Earth png images | PNGWing">
            <a:extLst>
              <a:ext uri="{FF2B5EF4-FFF2-40B4-BE49-F238E27FC236}">
                <a16:creationId xmlns:a16="http://schemas.microsoft.com/office/drawing/2014/main" id="{893CBDBE-7695-2E6D-70D2-3E82161BFE01}"/>
              </a:ext>
            </a:extLst>
          </p:cNvPr>
          <p:cNvPicPr>
            <a:picLocks noChangeAspect="1" noChangeArrowheads="1"/>
          </p:cNvPicPr>
          <p:nvPr/>
        </p:nvPicPr>
        <p:blipFill rotWithShape="1">
          <a:blip r:embed="rId12">
            <a:alphaModFix amt="0"/>
            <a:extLst>
              <a:ext uri="{28A0092B-C50C-407E-A947-70E740481C1C}">
                <a14:useLocalDpi xmlns:a14="http://schemas.microsoft.com/office/drawing/2010/main" val="0"/>
              </a:ext>
            </a:extLst>
          </a:blip>
          <a:srcRect l="8260" t="7833" r="7997" b="6535"/>
          <a:stretch/>
        </p:blipFill>
        <p:spPr bwMode="auto">
          <a:xfrm rot="20380626">
            <a:off x="-5249611" y="5893630"/>
            <a:ext cx="1998189" cy="1896052"/>
          </a:xfrm>
          <a:prstGeom prst="ellipse">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A26023E1-4D36-3012-2375-39C05B535B9C}"/>
              </a:ext>
            </a:extLst>
          </p:cNvPr>
          <p:cNvSpPr txBox="1"/>
          <p:nvPr/>
        </p:nvSpPr>
        <p:spPr>
          <a:xfrm>
            <a:off x="443647" y="3827431"/>
            <a:ext cx="2861995" cy="769441"/>
          </a:xfrm>
          <a:prstGeom prst="rect">
            <a:avLst/>
          </a:prstGeom>
          <a:noFill/>
        </p:spPr>
        <p:txBody>
          <a:bodyPr wrap="square" rtlCol="0">
            <a:spAutoFit/>
          </a:bodyPr>
          <a:lstStyle/>
          <a:p>
            <a:pPr algn="ctr"/>
            <a:r>
              <a:rPr lang="en-US" sz="4400" dirty="0">
                <a:solidFill>
                  <a:schemeClr val="bg1"/>
                </a:solidFill>
                <a:latin typeface="Stencil" panose="040409050D0802020404" pitchFamily="82" charset="0"/>
              </a:rPr>
              <a:t>mercury</a:t>
            </a:r>
            <a:endParaRPr lang="en-IN" sz="4400" dirty="0">
              <a:solidFill>
                <a:schemeClr val="bg1"/>
              </a:solidFill>
              <a:latin typeface="Stencil" panose="040409050D0802020404" pitchFamily="82" charset="0"/>
            </a:endParaRPr>
          </a:p>
        </p:txBody>
      </p:sp>
      <p:sp>
        <p:nvSpPr>
          <p:cNvPr id="37" name="TextBox 36">
            <a:extLst>
              <a:ext uri="{FF2B5EF4-FFF2-40B4-BE49-F238E27FC236}">
                <a16:creationId xmlns:a16="http://schemas.microsoft.com/office/drawing/2014/main" id="{415ABAAC-32C3-8D2A-D105-794268BB70ED}"/>
              </a:ext>
            </a:extLst>
          </p:cNvPr>
          <p:cNvSpPr txBox="1"/>
          <p:nvPr/>
        </p:nvSpPr>
        <p:spPr>
          <a:xfrm>
            <a:off x="3692666" y="3878818"/>
            <a:ext cx="2861995" cy="769441"/>
          </a:xfrm>
          <a:prstGeom prst="rect">
            <a:avLst/>
          </a:prstGeom>
          <a:noFill/>
        </p:spPr>
        <p:txBody>
          <a:bodyPr wrap="square" rtlCol="0">
            <a:spAutoFit/>
          </a:bodyPr>
          <a:lstStyle/>
          <a:p>
            <a:pPr algn="ctr"/>
            <a:r>
              <a:rPr lang="en-US" sz="4400" dirty="0" err="1">
                <a:solidFill>
                  <a:schemeClr val="bg1"/>
                </a:solidFill>
                <a:latin typeface="Stencil" panose="040409050D0802020404" pitchFamily="82" charset="0"/>
              </a:rPr>
              <a:t>venus</a:t>
            </a:r>
            <a:endParaRPr lang="en-IN" sz="4400" dirty="0">
              <a:solidFill>
                <a:schemeClr val="bg1"/>
              </a:solidFill>
              <a:latin typeface="Stencil" panose="040409050D0802020404" pitchFamily="82" charset="0"/>
            </a:endParaRPr>
          </a:p>
        </p:txBody>
      </p:sp>
      <p:sp>
        <p:nvSpPr>
          <p:cNvPr id="38" name="TextBox 37">
            <a:extLst>
              <a:ext uri="{FF2B5EF4-FFF2-40B4-BE49-F238E27FC236}">
                <a16:creationId xmlns:a16="http://schemas.microsoft.com/office/drawing/2014/main" id="{E38E7E2B-078A-4FBB-333E-C51D70FE17DD}"/>
              </a:ext>
            </a:extLst>
          </p:cNvPr>
          <p:cNvSpPr txBox="1"/>
          <p:nvPr/>
        </p:nvSpPr>
        <p:spPr>
          <a:xfrm>
            <a:off x="7353182" y="3868745"/>
            <a:ext cx="2861995" cy="769441"/>
          </a:xfrm>
          <a:prstGeom prst="rect">
            <a:avLst/>
          </a:prstGeom>
          <a:noFill/>
        </p:spPr>
        <p:txBody>
          <a:bodyPr wrap="square" rtlCol="0">
            <a:spAutoFit/>
          </a:bodyPr>
          <a:lstStyle/>
          <a:p>
            <a:pPr algn="ctr"/>
            <a:r>
              <a:rPr lang="en-US" sz="4400" dirty="0">
                <a:solidFill>
                  <a:schemeClr val="bg1"/>
                </a:solidFill>
                <a:latin typeface="Stencil" panose="040409050D0802020404" pitchFamily="82" charset="0"/>
              </a:rPr>
              <a:t>earth</a:t>
            </a:r>
            <a:endParaRPr lang="en-IN" sz="4400" dirty="0">
              <a:solidFill>
                <a:schemeClr val="bg1"/>
              </a:solidFill>
              <a:latin typeface="Stencil" panose="040409050D0802020404" pitchFamily="82" charset="0"/>
            </a:endParaRPr>
          </a:p>
        </p:txBody>
      </p:sp>
      <p:sp>
        <p:nvSpPr>
          <p:cNvPr id="39" name="TextBox 38">
            <a:extLst>
              <a:ext uri="{FF2B5EF4-FFF2-40B4-BE49-F238E27FC236}">
                <a16:creationId xmlns:a16="http://schemas.microsoft.com/office/drawing/2014/main" id="{3DF2251C-4DC3-C962-6956-CECAAE67DFC4}"/>
              </a:ext>
            </a:extLst>
          </p:cNvPr>
          <p:cNvSpPr txBox="1"/>
          <p:nvPr/>
        </p:nvSpPr>
        <p:spPr>
          <a:xfrm>
            <a:off x="692564" y="4701233"/>
            <a:ext cx="2426327" cy="1754326"/>
          </a:xfrm>
          <a:prstGeom prst="rect">
            <a:avLst/>
          </a:prstGeom>
          <a:noFill/>
        </p:spPr>
        <p:txBody>
          <a:bodyPr wrap="square" rtlCol="0">
            <a:spAutoFit/>
          </a:bodyPr>
          <a:lstStyle/>
          <a:p>
            <a:r>
              <a:rPr lang="en-US" b="0" i="0" dirty="0">
                <a:solidFill>
                  <a:schemeClr val="bg1"/>
                </a:solidFill>
                <a:effectLst/>
                <a:latin typeface="Metropolis"/>
              </a:rPr>
              <a:t>The smallest planet in our solar system and nearest to the Sun, Mercury is only slightly larger than Earth's Moon.</a:t>
            </a:r>
            <a:endParaRPr lang="en-IN" dirty="0">
              <a:solidFill>
                <a:schemeClr val="bg1"/>
              </a:solidFill>
            </a:endParaRPr>
          </a:p>
        </p:txBody>
      </p:sp>
      <p:sp>
        <p:nvSpPr>
          <p:cNvPr id="2" name="TextBox 1">
            <a:extLst>
              <a:ext uri="{FF2B5EF4-FFF2-40B4-BE49-F238E27FC236}">
                <a16:creationId xmlns:a16="http://schemas.microsoft.com/office/drawing/2014/main" id="{DA3E36DB-2EA1-7DAF-9D54-3C1DA23EA639}"/>
              </a:ext>
            </a:extLst>
          </p:cNvPr>
          <p:cNvSpPr txBox="1"/>
          <p:nvPr/>
        </p:nvSpPr>
        <p:spPr>
          <a:xfrm>
            <a:off x="4077527" y="4693729"/>
            <a:ext cx="2367545" cy="1754326"/>
          </a:xfrm>
          <a:prstGeom prst="rect">
            <a:avLst/>
          </a:prstGeom>
          <a:noFill/>
        </p:spPr>
        <p:txBody>
          <a:bodyPr wrap="square" rtlCol="0">
            <a:spAutoFit/>
          </a:bodyPr>
          <a:lstStyle/>
          <a:p>
            <a:r>
              <a:rPr lang="en-US" b="0" i="0" dirty="0">
                <a:solidFill>
                  <a:schemeClr val="bg1"/>
                </a:solidFill>
                <a:effectLst/>
                <a:latin typeface="Metropolis"/>
              </a:rPr>
              <a:t>Venus is the second planet from the Sun and is Earth’s closest planetary neighbor. It’s one of the four inner, terrestrial  planets,</a:t>
            </a:r>
            <a:endParaRPr lang="en-IN" dirty="0">
              <a:solidFill>
                <a:schemeClr val="bg1"/>
              </a:solidFill>
            </a:endParaRPr>
          </a:p>
        </p:txBody>
      </p:sp>
      <p:sp>
        <p:nvSpPr>
          <p:cNvPr id="3" name="TextBox 2">
            <a:extLst>
              <a:ext uri="{FF2B5EF4-FFF2-40B4-BE49-F238E27FC236}">
                <a16:creationId xmlns:a16="http://schemas.microsoft.com/office/drawing/2014/main" id="{C4E53670-A68C-34E9-C3B6-B257D4C41A1B}"/>
              </a:ext>
            </a:extLst>
          </p:cNvPr>
          <p:cNvSpPr txBox="1"/>
          <p:nvPr/>
        </p:nvSpPr>
        <p:spPr>
          <a:xfrm>
            <a:off x="7526279" y="4710999"/>
            <a:ext cx="2426327" cy="1754326"/>
          </a:xfrm>
          <a:prstGeom prst="rect">
            <a:avLst/>
          </a:prstGeom>
          <a:noFill/>
        </p:spPr>
        <p:txBody>
          <a:bodyPr wrap="square" rtlCol="0">
            <a:spAutoFit/>
          </a:bodyPr>
          <a:lstStyle/>
          <a:p>
            <a:r>
              <a:rPr lang="en-US" b="0" i="0" dirty="0">
                <a:solidFill>
                  <a:schemeClr val="bg1"/>
                </a:solidFill>
                <a:effectLst/>
                <a:latin typeface="Metropolis"/>
              </a:rPr>
              <a:t>Our home planet is the third planet from the Sun, and the only place we know of so far that’s inhabited by living things.</a:t>
            </a:r>
            <a:endParaRPr lang="en-IN" dirty="0">
              <a:solidFill>
                <a:schemeClr val="bg1"/>
              </a:solidFill>
            </a:endParaRPr>
          </a:p>
        </p:txBody>
      </p:sp>
    </p:spTree>
    <p:extLst>
      <p:ext uri="{BB962C8B-B14F-4D97-AF65-F5344CB8AC3E}">
        <p14:creationId xmlns:p14="http://schemas.microsoft.com/office/powerpoint/2010/main" val="3583933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t="-6000" b="-6000"/>
          </a:stretch>
        </a:blipFill>
        <a:effectLst/>
      </p:bgPr>
    </p:bg>
    <p:spTree>
      <p:nvGrpSpPr>
        <p:cNvPr id="1" name=""/>
        <p:cNvGrpSpPr/>
        <p:nvPr/>
      </p:nvGrpSpPr>
      <p:grpSpPr>
        <a:xfrm>
          <a:off x="0" y="0"/>
          <a:ext cx="0" cy="0"/>
          <a:chOff x="0" y="0"/>
          <a:chExt cx="0" cy="0"/>
        </a:xfrm>
      </p:grpSpPr>
      <p:pic>
        <p:nvPicPr>
          <p:cNvPr id="24" name="Picture 20" descr="HD wallpaper: purple and black galaxy, background, sky, point, light,  astronomy | Wallpaper Flare">
            <a:extLst>
              <a:ext uri="{FF2B5EF4-FFF2-40B4-BE49-F238E27FC236}">
                <a16:creationId xmlns:a16="http://schemas.microsoft.com/office/drawing/2014/main" id="{01D8FFC3-FD09-DEF3-B558-11197AAA3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59" y="-552034"/>
            <a:ext cx="12402380" cy="77514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Bright Sun transparent PNG - StickPNG">
            <a:extLst>
              <a:ext uri="{FF2B5EF4-FFF2-40B4-BE49-F238E27FC236}">
                <a16:creationId xmlns:a16="http://schemas.microsoft.com/office/drawing/2014/main" id="{231A625E-939C-08AC-FA5C-3214B14F17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1330" y="7044943"/>
            <a:ext cx="4759662" cy="4719243"/>
          </a:xfrm>
          <a:prstGeom prst="rect">
            <a:avLst/>
          </a:prstGeom>
          <a:blipFill dpi="0" rotWithShape="0">
            <a:blip r:embed="rId5">
              <a:alphaModFix amt="0"/>
            </a:blip>
            <a:srcRect/>
            <a:stretch>
              <a:fillRect/>
            </a:stretch>
          </a:blipFill>
          <a:effectLst/>
        </p:spPr>
      </p:pic>
      <p:grpSp>
        <p:nvGrpSpPr>
          <p:cNvPr id="9" name="Group 8">
            <a:extLst>
              <a:ext uri="{FF2B5EF4-FFF2-40B4-BE49-F238E27FC236}">
                <a16:creationId xmlns:a16="http://schemas.microsoft.com/office/drawing/2014/main" id="{91BB935F-255B-385A-0ACE-5733E403802A}"/>
              </a:ext>
            </a:extLst>
          </p:cNvPr>
          <p:cNvGrpSpPr/>
          <p:nvPr/>
        </p:nvGrpSpPr>
        <p:grpSpPr>
          <a:xfrm rot="19507455">
            <a:off x="-3521805" y="2326444"/>
            <a:ext cx="7464640" cy="3789234"/>
            <a:chOff x="3023332" y="1188555"/>
            <a:chExt cx="5860357" cy="2974861"/>
          </a:xfrm>
          <a:effectLst/>
        </p:grpSpPr>
        <p:pic>
          <p:nvPicPr>
            <p:cNvPr id="1034" name="Picture 10" descr="Mercury Planet PNG Image File - PNG All">
              <a:extLst>
                <a:ext uri="{FF2B5EF4-FFF2-40B4-BE49-F238E27FC236}">
                  <a16:creationId xmlns:a16="http://schemas.microsoft.com/office/drawing/2014/main" id="{5EC3C972-0A1C-3C00-EE14-CFF7507FE986}"/>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contrast="14000"/>
                      </a14:imgEffect>
                    </a14:imgLayer>
                  </a14:imgProps>
                </a:ext>
                <a:ext uri="{28A0092B-C50C-407E-A947-70E740481C1C}">
                  <a14:useLocalDpi xmlns:a14="http://schemas.microsoft.com/office/drawing/2010/main" val="0"/>
                </a:ext>
              </a:extLst>
            </a:blip>
            <a:srcRect/>
            <a:stretch>
              <a:fillRect/>
            </a:stretch>
          </p:blipFill>
          <p:spPr bwMode="auto">
            <a:xfrm>
              <a:off x="6142707" y="1188555"/>
              <a:ext cx="2740982" cy="2974861"/>
            </a:xfrm>
            <a:prstGeom prst="rect">
              <a:avLst/>
            </a:prstGeom>
            <a:noFill/>
            <a:effectLst>
              <a:glow rad="1612900">
                <a:schemeClr val="accent3">
                  <a:satMod val="175000"/>
                  <a:alpha val="30000"/>
                </a:schemeClr>
              </a:glo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8" name="Picture 10" descr="Mercury Planet PNG Image File - PNG All">
              <a:extLst>
                <a:ext uri="{FF2B5EF4-FFF2-40B4-BE49-F238E27FC236}">
                  <a16:creationId xmlns:a16="http://schemas.microsoft.com/office/drawing/2014/main" id="{7BC29A31-03BF-ADEA-46A4-3356CC54F135}"/>
                </a:ext>
              </a:extLst>
            </p:cNvPr>
            <p:cNvPicPr>
              <a:picLocks noChangeAspect="1" noChangeArrowheads="1"/>
            </p:cNvPicPr>
            <p:nvPr/>
          </p:nvPicPr>
          <p:blipFill>
            <a:blip r:embed="rId8">
              <a:alphaModFix amt="0"/>
              <a:extLst>
                <a:ext uri="{BEBA8EAE-BF5A-486C-A8C5-ECC9F3942E4B}">
                  <a14:imgProps xmlns:a14="http://schemas.microsoft.com/office/drawing/2010/main">
                    <a14:imgLayer r:embed="rId7">
                      <a14:imgEffect>
                        <a14:brightnessContrast bright="-1000" contrast="-4000"/>
                      </a14:imgEffect>
                    </a14:imgLayer>
                  </a14:imgProps>
                </a:ext>
                <a:ext uri="{28A0092B-C50C-407E-A947-70E740481C1C}">
                  <a14:useLocalDpi xmlns:a14="http://schemas.microsoft.com/office/drawing/2010/main" val="0"/>
                </a:ext>
              </a:extLst>
            </a:blip>
            <a:srcRect/>
            <a:stretch>
              <a:fillRect/>
            </a:stretch>
          </p:blipFill>
          <p:spPr bwMode="auto">
            <a:xfrm>
              <a:off x="3023332" y="3002694"/>
              <a:ext cx="1014537" cy="1014537"/>
            </a:xfrm>
            <a:prstGeom prst="rect">
              <a:avLst/>
            </a:prstGeom>
            <a:noFill/>
            <a:effectLst>
              <a:outerShdw blurRad="50800" dist="50800" dir="5400000" algn="ctr" rotWithShape="0">
                <a:srgbClr val="000000">
                  <a:alpha val="74000"/>
                </a:srgbClr>
              </a:outerShdw>
            </a:effectLst>
            <a:extLst>
              <a:ext uri="{909E8E84-426E-40DD-AFC4-6F175D3DCCD1}">
                <a14:hiddenFill xmlns:a14="http://schemas.microsoft.com/office/drawing/2010/main">
                  <a:solidFill>
                    <a:srgbClr val="FFFFFF"/>
                  </a:solidFill>
                </a14:hiddenFill>
              </a:ext>
            </a:extLst>
          </p:spPr>
        </p:pic>
      </p:grpSp>
      <p:sp>
        <p:nvSpPr>
          <p:cNvPr id="13" name="Oval 12">
            <a:extLst>
              <a:ext uri="{FF2B5EF4-FFF2-40B4-BE49-F238E27FC236}">
                <a16:creationId xmlns:a16="http://schemas.microsoft.com/office/drawing/2014/main" id="{0EBB411D-4756-F3BE-BFA1-0BE27FB16679}"/>
              </a:ext>
            </a:extLst>
          </p:cNvPr>
          <p:cNvSpPr/>
          <p:nvPr/>
        </p:nvSpPr>
        <p:spPr>
          <a:xfrm flipV="1">
            <a:off x="-4683966" y="528521"/>
            <a:ext cx="13678673" cy="11848903"/>
          </a:xfrm>
          <a:prstGeom prst="ellipse">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g</a:t>
            </a:r>
            <a:endParaRPr lang="en-IN" dirty="0">
              <a:solidFill>
                <a:schemeClr val="tx1">
                  <a:lumMod val="50000"/>
                  <a:lumOff val="50000"/>
                </a:schemeClr>
              </a:solidFill>
            </a:endParaRPr>
          </a:p>
        </p:txBody>
      </p:sp>
      <p:sp>
        <p:nvSpPr>
          <p:cNvPr id="5" name="Oval 4">
            <a:extLst>
              <a:ext uri="{FF2B5EF4-FFF2-40B4-BE49-F238E27FC236}">
                <a16:creationId xmlns:a16="http://schemas.microsoft.com/office/drawing/2014/main" id="{F721C402-0C49-175D-A15B-6B11848A298A}"/>
              </a:ext>
            </a:extLst>
          </p:cNvPr>
          <p:cNvSpPr/>
          <p:nvPr/>
        </p:nvSpPr>
        <p:spPr>
          <a:xfrm flipV="1">
            <a:off x="-2163458" y="2547953"/>
            <a:ext cx="6535365" cy="6729485"/>
          </a:xfrm>
          <a:prstGeom prst="ellipse">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50000"/>
                  <a:lumOff val="50000"/>
                </a:schemeClr>
              </a:solidFill>
            </a:endParaRPr>
          </a:p>
        </p:txBody>
      </p:sp>
      <p:sp>
        <p:nvSpPr>
          <p:cNvPr id="17" name="Oval 16">
            <a:extLst>
              <a:ext uri="{FF2B5EF4-FFF2-40B4-BE49-F238E27FC236}">
                <a16:creationId xmlns:a16="http://schemas.microsoft.com/office/drawing/2014/main" id="{9D4DFF36-5B95-8F55-90DE-BB8DD9C6337A}"/>
              </a:ext>
            </a:extLst>
          </p:cNvPr>
          <p:cNvSpPr/>
          <p:nvPr/>
        </p:nvSpPr>
        <p:spPr>
          <a:xfrm flipV="1">
            <a:off x="-3494881" y="1423193"/>
            <a:ext cx="9738341" cy="8979004"/>
          </a:xfrm>
          <a:prstGeom prst="ellipse">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lumMod val="50000"/>
                  <a:lumOff val="50000"/>
                </a:schemeClr>
              </a:solidFill>
            </a:endParaRPr>
          </a:p>
        </p:txBody>
      </p:sp>
      <p:sp>
        <p:nvSpPr>
          <p:cNvPr id="20" name="Rectangle: Rounded Corners 19">
            <a:extLst>
              <a:ext uri="{FF2B5EF4-FFF2-40B4-BE49-F238E27FC236}">
                <a16:creationId xmlns:a16="http://schemas.microsoft.com/office/drawing/2014/main" id="{542CA16C-08A1-DC18-6A70-AF68E90217ED}"/>
              </a:ext>
            </a:extLst>
          </p:cNvPr>
          <p:cNvSpPr/>
          <p:nvPr/>
        </p:nvSpPr>
        <p:spPr>
          <a:xfrm>
            <a:off x="3725529" y="-119790"/>
            <a:ext cx="7641324" cy="6888946"/>
          </a:xfrm>
          <a:prstGeom prst="roundRect">
            <a:avLst/>
          </a:prstGeom>
          <a:solidFill>
            <a:schemeClr val="bg1">
              <a:alpha val="2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5" name="Picture 18" descr="Earth png images | PNGWing">
            <a:extLst>
              <a:ext uri="{FF2B5EF4-FFF2-40B4-BE49-F238E27FC236}">
                <a16:creationId xmlns:a16="http://schemas.microsoft.com/office/drawing/2014/main" id="{893CBDBE-7695-2E6D-70D2-3E82161BFE01}"/>
              </a:ext>
            </a:extLst>
          </p:cNvPr>
          <p:cNvPicPr>
            <a:picLocks noChangeAspect="1" noChangeArrowheads="1"/>
          </p:cNvPicPr>
          <p:nvPr/>
        </p:nvPicPr>
        <p:blipFill rotWithShape="1">
          <a:blip r:embed="rId9">
            <a:alphaModFix amt="0"/>
            <a:extLst>
              <a:ext uri="{28A0092B-C50C-407E-A947-70E740481C1C}">
                <a14:useLocalDpi xmlns:a14="http://schemas.microsoft.com/office/drawing/2010/main" val="0"/>
              </a:ext>
            </a:extLst>
          </a:blip>
          <a:srcRect l="8260" t="7833" r="7997" b="6535"/>
          <a:stretch/>
        </p:blipFill>
        <p:spPr bwMode="auto">
          <a:xfrm rot="20380626">
            <a:off x="-5249611" y="5893630"/>
            <a:ext cx="1998189" cy="1896052"/>
          </a:xfrm>
          <a:prstGeom prst="ellipse">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A26023E1-4D36-3012-2375-39C05B535B9C}"/>
              </a:ext>
            </a:extLst>
          </p:cNvPr>
          <p:cNvSpPr txBox="1"/>
          <p:nvPr/>
        </p:nvSpPr>
        <p:spPr>
          <a:xfrm>
            <a:off x="3957660" y="498195"/>
            <a:ext cx="2861995" cy="769441"/>
          </a:xfrm>
          <a:prstGeom prst="rect">
            <a:avLst/>
          </a:prstGeom>
          <a:noFill/>
        </p:spPr>
        <p:txBody>
          <a:bodyPr wrap="square" rtlCol="0">
            <a:spAutoFit/>
          </a:bodyPr>
          <a:lstStyle/>
          <a:p>
            <a:pPr algn="ctr"/>
            <a:r>
              <a:rPr lang="en-US" sz="4400" dirty="0">
                <a:solidFill>
                  <a:schemeClr val="bg1"/>
                </a:solidFill>
                <a:latin typeface="Stencil" panose="040409050D0802020404" pitchFamily="82" charset="0"/>
              </a:rPr>
              <a:t>mercury</a:t>
            </a:r>
            <a:endParaRPr lang="en-IN" sz="4400" dirty="0">
              <a:solidFill>
                <a:schemeClr val="bg1"/>
              </a:solidFill>
              <a:latin typeface="Stencil" panose="040409050D0802020404" pitchFamily="82" charset="0"/>
            </a:endParaRPr>
          </a:p>
        </p:txBody>
      </p:sp>
      <p:sp>
        <p:nvSpPr>
          <p:cNvPr id="39" name="TextBox 38">
            <a:extLst>
              <a:ext uri="{FF2B5EF4-FFF2-40B4-BE49-F238E27FC236}">
                <a16:creationId xmlns:a16="http://schemas.microsoft.com/office/drawing/2014/main" id="{3DF2251C-4DC3-C962-6956-CECAAE67DFC4}"/>
              </a:ext>
            </a:extLst>
          </p:cNvPr>
          <p:cNvSpPr txBox="1"/>
          <p:nvPr/>
        </p:nvSpPr>
        <p:spPr>
          <a:xfrm>
            <a:off x="4202349" y="1443695"/>
            <a:ext cx="6775457" cy="4893647"/>
          </a:xfrm>
          <a:prstGeom prst="rect">
            <a:avLst/>
          </a:prstGeom>
          <a:noFill/>
        </p:spPr>
        <p:txBody>
          <a:bodyPr wrap="square" rtlCol="0">
            <a:spAutoFit/>
          </a:bodyPr>
          <a:lstStyle/>
          <a:p>
            <a:r>
              <a:rPr lang="en-US" sz="2400" b="0" i="0" dirty="0">
                <a:solidFill>
                  <a:schemeClr val="bg1"/>
                </a:solidFill>
                <a:effectLst/>
                <a:latin typeface="Stencil" panose="040409050D0802020404" pitchFamily="82" charset="0"/>
              </a:rPr>
              <a:t>The smallest planet in our solar system and nearest to the Sun, Mercury is only slightly larger than Earth's Moon.</a:t>
            </a:r>
          </a:p>
          <a:p>
            <a:r>
              <a:rPr lang="en-US" sz="2400" b="0" i="0" dirty="0">
                <a:solidFill>
                  <a:schemeClr val="bg1"/>
                </a:solidFill>
                <a:effectLst/>
                <a:latin typeface="Stencil" panose="040409050D0802020404" pitchFamily="82" charset="0"/>
              </a:rPr>
              <a:t>From the surface of Mercury, the Sun would appear more than three times as large as it does when viewed from Earth, and the sunlight would be as much as seven times brighter. Despite its proximity to the Sun, Mercury is not the hottest planet in our solar system – that title belongs to nearby Venus, thanks to its dense atmosphere.</a:t>
            </a:r>
            <a:endParaRPr lang="en-IN" sz="2400" dirty="0">
              <a:solidFill>
                <a:schemeClr val="bg1"/>
              </a:solidFill>
              <a:latin typeface="Stencil" panose="040409050D0802020404" pitchFamily="82" charset="0"/>
            </a:endParaRPr>
          </a:p>
        </p:txBody>
      </p:sp>
      <p:grpSp>
        <p:nvGrpSpPr>
          <p:cNvPr id="4" name="Group 3">
            <a:extLst>
              <a:ext uri="{FF2B5EF4-FFF2-40B4-BE49-F238E27FC236}">
                <a16:creationId xmlns:a16="http://schemas.microsoft.com/office/drawing/2014/main" id="{AC9F5A3A-56D9-AABB-089E-BF894F7A41F5}"/>
              </a:ext>
            </a:extLst>
          </p:cNvPr>
          <p:cNvGrpSpPr/>
          <p:nvPr/>
        </p:nvGrpSpPr>
        <p:grpSpPr>
          <a:xfrm rot="585938">
            <a:off x="5034757" y="812369"/>
            <a:ext cx="11140157" cy="1743017"/>
            <a:chOff x="1785242" y="2787557"/>
            <a:chExt cx="8745936" cy="1368411"/>
          </a:xfrm>
          <a:effectLst/>
        </p:grpSpPr>
        <p:pic>
          <p:nvPicPr>
            <p:cNvPr id="7" name="Picture 16" descr="Venus png images | PNGEgg">
              <a:extLst>
                <a:ext uri="{FF2B5EF4-FFF2-40B4-BE49-F238E27FC236}">
                  <a16:creationId xmlns:a16="http://schemas.microsoft.com/office/drawing/2014/main" id="{A2661F6A-0224-6FBD-E2BA-AED90482DC9D}"/>
                </a:ext>
              </a:extLst>
            </p:cNvPr>
            <p:cNvPicPr>
              <a:picLocks noChangeAspect="1" noChangeArrowheads="1"/>
            </p:cNvPicPr>
            <p:nvPr/>
          </p:nvPicPr>
          <p:blipFill rotWithShape="1">
            <a:blip r:embed="rId10">
              <a:alphaModFix/>
              <a:extLst>
                <a:ext uri="{BEBA8EAE-BF5A-486C-A8C5-ECC9F3942E4B}">
                  <a14:imgProps xmlns:a14="http://schemas.microsoft.com/office/drawing/2010/main">
                    <a14:imgLayer r:embed="rId11">
                      <a14:imgEffect>
                        <a14:sharpenSoften amount="4000"/>
                      </a14:imgEffect>
                      <a14:imgEffect>
                        <a14:colorTemperature colorTemp="6975"/>
                      </a14:imgEffect>
                      <a14:imgEffect>
                        <a14:saturation sat="376000"/>
                      </a14:imgEffect>
                      <a14:imgEffect>
                        <a14:brightnessContrast contrast="-1000"/>
                      </a14:imgEffect>
                    </a14:imgLayer>
                  </a14:imgProps>
                </a:ext>
                <a:ext uri="{28A0092B-C50C-407E-A947-70E740481C1C}">
                  <a14:useLocalDpi xmlns:a14="http://schemas.microsoft.com/office/drawing/2010/main" val="0"/>
                </a:ext>
              </a:extLst>
            </a:blip>
            <a:srcRect l="21458" r="21704" b="2936"/>
            <a:stretch/>
          </p:blipFill>
          <p:spPr bwMode="auto">
            <a:xfrm>
              <a:off x="9416603" y="3002694"/>
              <a:ext cx="1114575" cy="1153274"/>
            </a:xfrm>
            <a:prstGeom prst="ellipse">
              <a:avLst/>
            </a:prstGeom>
            <a:noFill/>
            <a:ln>
              <a:noFill/>
            </a:ln>
          </p:spPr>
        </p:pic>
        <p:pic>
          <p:nvPicPr>
            <p:cNvPr id="10" name="Picture 16" descr="Venus png images | PNGEgg">
              <a:extLst>
                <a:ext uri="{FF2B5EF4-FFF2-40B4-BE49-F238E27FC236}">
                  <a16:creationId xmlns:a16="http://schemas.microsoft.com/office/drawing/2014/main" id="{8A632BC7-4E79-93F7-8E2E-28A684543689}"/>
                </a:ext>
              </a:extLst>
            </p:cNvPr>
            <p:cNvPicPr>
              <a:picLocks noChangeAspect="1" noChangeArrowheads="1"/>
            </p:cNvPicPr>
            <p:nvPr/>
          </p:nvPicPr>
          <p:blipFill rotWithShape="1">
            <a:blip r:embed="rId12">
              <a:alphaModFix amt="0"/>
              <a:extLst>
                <a:ext uri="{BEBA8EAE-BF5A-486C-A8C5-ECC9F3942E4B}">
                  <a14:imgProps xmlns:a14="http://schemas.microsoft.com/office/drawing/2010/main">
                    <a14:imgLayer r:embed="rId11">
                      <a14:imgEffect>
                        <a14:sharpenSoften amount="4000"/>
                      </a14:imgEffect>
                      <a14:imgEffect>
                        <a14:colorTemperature colorTemp="6775"/>
                      </a14:imgEffect>
                      <a14:imgEffect>
                        <a14:saturation sat="376000"/>
                      </a14:imgEffect>
                      <a14:imgEffect>
                        <a14:brightnessContrast contrast="-1000"/>
                      </a14:imgEffect>
                    </a14:imgLayer>
                  </a14:imgProps>
                </a:ext>
                <a:ext uri="{28A0092B-C50C-407E-A947-70E740481C1C}">
                  <a14:useLocalDpi xmlns:a14="http://schemas.microsoft.com/office/drawing/2010/main" val="0"/>
                </a:ext>
              </a:extLst>
            </a:blip>
            <a:srcRect l="21458" r="21704" b="2936"/>
            <a:stretch/>
          </p:blipFill>
          <p:spPr bwMode="auto">
            <a:xfrm>
              <a:off x="1785242" y="2787557"/>
              <a:ext cx="1239837" cy="1282885"/>
            </a:xfrm>
            <a:prstGeom prst="ellipse">
              <a:avLst/>
            </a:prstGeom>
            <a:blipFill>
              <a:blip r:embed="rId5">
                <a:alphaModFix amt="0"/>
              </a:blip>
              <a:tile tx="0" ty="0" sx="100000" sy="100000" flip="none" algn="tl"/>
            </a:blipFill>
            <a:ln>
              <a:noFill/>
            </a:ln>
          </p:spPr>
        </p:pic>
      </p:grpSp>
      <p:grpSp>
        <p:nvGrpSpPr>
          <p:cNvPr id="16" name="Group 15">
            <a:extLst>
              <a:ext uri="{FF2B5EF4-FFF2-40B4-BE49-F238E27FC236}">
                <a16:creationId xmlns:a16="http://schemas.microsoft.com/office/drawing/2014/main" id="{9F72322A-8FA4-7367-53EE-6FD11F5D4520}"/>
              </a:ext>
            </a:extLst>
          </p:cNvPr>
          <p:cNvGrpSpPr/>
          <p:nvPr/>
        </p:nvGrpSpPr>
        <p:grpSpPr>
          <a:xfrm rot="20380626">
            <a:off x="4430165" y="3740159"/>
            <a:ext cx="15600253" cy="2158029"/>
            <a:chOff x="700922" y="2581884"/>
            <a:chExt cx="11488530" cy="1694231"/>
          </a:xfrm>
          <a:effectLst/>
        </p:grpSpPr>
        <p:pic>
          <p:nvPicPr>
            <p:cNvPr id="18" name="Picture 18" descr="Earth png images | PNGWing">
              <a:extLst>
                <a:ext uri="{FF2B5EF4-FFF2-40B4-BE49-F238E27FC236}">
                  <a16:creationId xmlns:a16="http://schemas.microsoft.com/office/drawing/2014/main" id="{FB78EDD5-0574-E30B-717F-A6FA74C159B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8260" t="7833" r="7997" b="6535"/>
            <a:stretch/>
          </p:blipFill>
          <p:spPr bwMode="auto">
            <a:xfrm>
              <a:off x="10717921" y="2787557"/>
              <a:ext cx="1471531" cy="1488558"/>
            </a:xfrm>
            <a:prstGeom prst="ellipse">
              <a:avLst/>
            </a:prstGeom>
            <a:noFill/>
            <a:extLst>
              <a:ext uri="{909E8E84-426E-40DD-AFC4-6F175D3DCCD1}">
                <a14:hiddenFill xmlns:a14="http://schemas.microsoft.com/office/drawing/2010/main">
                  <a:solidFill>
                    <a:srgbClr val="FFFFFF"/>
                  </a:solidFill>
                </a14:hiddenFill>
              </a:ext>
            </a:extLst>
          </p:spPr>
        </p:pic>
        <p:pic>
          <p:nvPicPr>
            <p:cNvPr id="19" name="Picture 18" descr="Earth png images | PNGWing">
              <a:extLst>
                <a:ext uri="{FF2B5EF4-FFF2-40B4-BE49-F238E27FC236}">
                  <a16:creationId xmlns:a16="http://schemas.microsoft.com/office/drawing/2014/main" id="{4FD17896-BCC0-738B-3334-EF18B5F7C8F8}"/>
                </a:ext>
              </a:extLst>
            </p:cNvPr>
            <p:cNvPicPr>
              <a:picLocks noChangeAspect="1" noChangeArrowheads="1"/>
            </p:cNvPicPr>
            <p:nvPr/>
          </p:nvPicPr>
          <p:blipFill rotWithShape="1">
            <a:blip r:embed="rId9">
              <a:alphaModFix amt="0"/>
              <a:extLst>
                <a:ext uri="{28A0092B-C50C-407E-A947-70E740481C1C}">
                  <a14:useLocalDpi xmlns:a14="http://schemas.microsoft.com/office/drawing/2010/main" val="0"/>
                </a:ext>
              </a:extLst>
            </a:blip>
            <a:srcRect l="8260" t="7833" r="7997" b="6535"/>
            <a:stretch/>
          </p:blipFill>
          <p:spPr bwMode="auto">
            <a:xfrm>
              <a:off x="700922" y="2581884"/>
              <a:ext cx="1471531" cy="1488558"/>
            </a:xfrm>
            <a:prstGeom prst="ellipse">
              <a:avLst/>
            </a:prstGeom>
            <a:noFill/>
            <a:extLst>
              <a:ext uri="{909E8E84-426E-40DD-AFC4-6F175D3DCCD1}">
                <a14:hiddenFill xmlns:a14="http://schemas.microsoft.com/office/drawing/2010/main">
                  <a:solidFill>
                    <a:srgbClr val="FFFFFF"/>
                  </a:solidFill>
                </a14:hiddenFill>
              </a:ext>
            </a:extLst>
          </p:spPr>
        </p:pic>
      </p:grpSp>
      <p:sp>
        <p:nvSpPr>
          <p:cNvPr id="21" name="Rectangle: Rounded Corners 20">
            <a:extLst>
              <a:ext uri="{FF2B5EF4-FFF2-40B4-BE49-F238E27FC236}">
                <a16:creationId xmlns:a16="http://schemas.microsoft.com/office/drawing/2014/main" id="{18ABB321-F554-6A03-B338-3BC0D4800143}"/>
              </a:ext>
            </a:extLst>
          </p:cNvPr>
          <p:cNvSpPr/>
          <p:nvPr/>
        </p:nvSpPr>
        <p:spPr>
          <a:xfrm>
            <a:off x="13949488" y="3179363"/>
            <a:ext cx="2688733" cy="3584928"/>
          </a:xfrm>
          <a:prstGeom prst="roundRect">
            <a:avLst/>
          </a:prstGeom>
          <a:solidFill>
            <a:schemeClr val="bg1">
              <a:alpha val="2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26027DC0-2C6B-8845-8F5D-7787F9160C02}"/>
              </a:ext>
            </a:extLst>
          </p:cNvPr>
          <p:cNvSpPr txBox="1"/>
          <p:nvPr/>
        </p:nvSpPr>
        <p:spPr>
          <a:xfrm>
            <a:off x="13767588" y="4028301"/>
            <a:ext cx="2861995" cy="769441"/>
          </a:xfrm>
          <a:prstGeom prst="rect">
            <a:avLst/>
          </a:prstGeom>
          <a:noFill/>
        </p:spPr>
        <p:txBody>
          <a:bodyPr wrap="square" rtlCol="0">
            <a:spAutoFit/>
          </a:bodyPr>
          <a:lstStyle/>
          <a:p>
            <a:pPr algn="ctr"/>
            <a:r>
              <a:rPr lang="en-US" sz="4400" dirty="0" err="1">
                <a:solidFill>
                  <a:schemeClr val="bg1"/>
                </a:solidFill>
                <a:latin typeface="Stencil" panose="040409050D0802020404" pitchFamily="82" charset="0"/>
              </a:rPr>
              <a:t>venus</a:t>
            </a:r>
            <a:endParaRPr lang="en-IN" sz="4400" dirty="0">
              <a:solidFill>
                <a:schemeClr val="bg1"/>
              </a:solidFill>
              <a:latin typeface="Stencil" panose="040409050D0802020404" pitchFamily="82" charset="0"/>
            </a:endParaRPr>
          </a:p>
        </p:txBody>
      </p:sp>
      <p:sp>
        <p:nvSpPr>
          <p:cNvPr id="23" name="TextBox 22">
            <a:extLst>
              <a:ext uri="{FF2B5EF4-FFF2-40B4-BE49-F238E27FC236}">
                <a16:creationId xmlns:a16="http://schemas.microsoft.com/office/drawing/2014/main" id="{1FEE2F6A-FCB2-CFF9-DD98-263BEF491F69}"/>
              </a:ext>
            </a:extLst>
          </p:cNvPr>
          <p:cNvSpPr txBox="1"/>
          <p:nvPr/>
        </p:nvSpPr>
        <p:spPr>
          <a:xfrm>
            <a:off x="17428104" y="4018228"/>
            <a:ext cx="2861995" cy="769441"/>
          </a:xfrm>
          <a:prstGeom prst="rect">
            <a:avLst/>
          </a:prstGeom>
          <a:noFill/>
        </p:spPr>
        <p:txBody>
          <a:bodyPr wrap="square" rtlCol="0">
            <a:spAutoFit/>
          </a:bodyPr>
          <a:lstStyle/>
          <a:p>
            <a:pPr algn="ctr"/>
            <a:r>
              <a:rPr lang="en-US" sz="4400" dirty="0">
                <a:solidFill>
                  <a:schemeClr val="bg1"/>
                </a:solidFill>
                <a:latin typeface="Stencil" panose="040409050D0802020404" pitchFamily="82" charset="0"/>
              </a:rPr>
              <a:t>earth</a:t>
            </a:r>
            <a:endParaRPr lang="en-IN" sz="4400" dirty="0">
              <a:solidFill>
                <a:schemeClr val="bg1"/>
              </a:solidFill>
              <a:latin typeface="Stencil" panose="040409050D0802020404" pitchFamily="82" charset="0"/>
            </a:endParaRPr>
          </a:p>
        </p:txBody>
      </p:sp>
      <p:sp>
        <p:nvSpPr>
          <p:cNvPr id="27" name="TextBox 26">
            <a:extLst>
              <a:ext uri="{FF2B5EF4-FFF2-40B4-BE49-F238E27FC236}">
                <a16:creationId xmlns:a16="http://schemas.microsoft.com/office/drawing/2014/main" id="{02050D2A-2303-C57A-0D78-C7B176AC978D}"/>
              </a:ext>
            </a:extLst>
          </p:cNvPr>
          <p:cNvSpPr txBox="1"/>
          <p:nvPr/>
        </p:nvSpPr>
        <p:spPr>
          <a:xfrm>
            <a:off x="14152449" y="4843212"/>
            <a:ext cx="2367545" cy="1754326"/>
          </a:xfrm>
          <a:prstGeom prst="rect">
            <a:avLst/>
          </a:prstGeom>
          <a:noFill/>
        </p:spPr>
        <p:txBody>
          <a:bodyPr wrap="square" rtlCol="0">
            <a:spAutoFit/>
          </a:bodyPr>
          <a:lstStyle/>
          <a:p>
            <a:r>
              <a:rPr lang="en-US" b="0" i="0" dirty="0">
                <a:solidFill>
                  <a:schemeClr val="bg1"/>
                </a:solidFill>
                <a:effectLst/>
                <a:latin typeface="Metropolis"/>
              </a:rPr>
              <a:t>Venus is the second planet from the Sun and is Earth’s closest planetary neighbor. It’s one of the four inner, terrestrial  planets,</a:t>
            </a:r>
            <a:endParaRPr lang="en-IN" dirty="0">
              <a:solidFill>
                <a:schemeClr val="bg1"/>
              </a:solidFill>
            </a:endParaRPr>
          </a:p>
        </p:txBody>
      </p:sp>
      <p:sp>
        <p:nvSpPr>
          <p:cNvPr id="28" name="TextBox 27">
            <a:extLst>
              <a:ext uri="{FF2B5EF4-FFF2-40B4-BE49-F238E27FC236}">
                <a16:creationId xmlns:a16="http://schemas.microsoft.com/office/drawing/2014/main" id="{2042B3E5-4368-904C-3166-4DEB182A4D66}"/>
              </a:ext>
            </a:extLst>
          </p:cNvPr>
          <p:cNvSpPr txBox="1"/>
          <p:nvPr/>
        </p:nvSpPr>
        <p:spPr>
          <a:xfrm>
            <a:off x="17601201" y="4860482"/>
            <a:ext cx="2426327" cy="1754326"/>
          </a:xfrm>
          <a:prstGeom prst="rect">
            <a:avLst/>
          </a:prstGeom>
          <a:noFill/>
        </p:spPr>
        <p:txBody>
          <a:bodyPr wrap="square" rtlCol="0">
            <a:spAutoFit/>
          </a:bodyPr>
          <a:lstStyle/>
          <a:p>
            <a:r>
              <a:rPr lang="en-US" b="0" i="0" dirty="0">
                <a:solidFill>
                  <a:schemeClr val="bg1"/>
                </a:solidFill>
                <a:effectLst/>
                <a:latin typeface="Metropolis"/>
              </a:rPr>
              <a:t>Our home planet is the third planet from the Sun, and the only place we know of so far that’s inhabited by living things.</a:t>
            </a:r>
            <a:endParaRPr lang="en-IN" dirty="0">
              <a:solidFill>
                <a:schemeClr val="bg1"/>
              </a:solidFill>
            </a:endParaRPr>
          </a:p>
        </p:txBody>
      </p:sp>
    </p:spTree>
    <p:extLst>
      <p:ext uri="{BB962C8B-B14F-4D97-AF65-F5344CB8AC3E}">
        <p14:creationId xmlns:p14="http://schemas.microsoft.com/office/powerpoint/2010/main" val="3602502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t="-6000" b="-6000"/>
          </a:stretch>
        </a:blipFill>
        <a:effectLst/>
      </p:bgPr>
    </p:bg>
    <p:spTree>
      <p:nvGrpSpPr>
        <p:cNvPr id="1" name=""/>
        <p:cNvGrpSpPr/>
        <p:nvPr/>
      </p:nvGrpSpPr>
      <p:grpSpPr>
        <a:xfrm>
          <a:off x="0" y="0"/>
          <a:ext cx="0" cy="0"/>
          <a:chOff x="0" y="0"/>
          <a:chExt cx="0" cy="0"/>
        </a:xfrm>
      </p:grpSpPr>
      <p:pic>
        <p:nvPicPr>
          <p:cNvPr id="24" name="Picture 20" descr="HD wallpaper: purple and black galaxy, background, sky, point, light,  astronomy | Wallpaper Flare">
            <a:extLst>
              <a:ext uri="{FF2B5EF4-FFF2-40B4-BE49-F238E27FC236}">
                <a16:creationId xmlns:a16="http://schemas.microsoft.com/office/drawing/2014/main" id="{01D8FFC3-FD09-DEF3-B558-11197AAA3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59" y="-552034"/>
            <a:ext cx="12402380" cy="77514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Bright Sun transparent PNG - StickPNG">
            <a:extLst>
              <a:ext uri="{FF2B5EF4-FFF2-40B4-BE49-F238E27FC236}">
                <a16:creationId xmlns:a16="http://schemas.microsoft.com/office/drawing/2014/main" id="{231A625E-939C-08AC-FA5C-3214B14F17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1330" y="7044943"/>
            <a:ext cx="4759662" cy="4719243"/>
          </a:xfrm>
          <a:prstGeom prst="rect">
            <a:avLst/>
          </a:prstGeom>
          <a:blipFill dpi="0" rotWithShape="0">
            <a:blip r:embed="rId5">
              <a:alphaModFix amt="0"/>
            </a:blip>
            <a:srcRect/>
            <a:stretch>
              <a:fillRect/>
            </a:stretch>
          </a:blipFill>
          <a:effectLst/>
        </p:spPr>
      </p:pic>
      <p:grpSp>
        <p:nvGrpSpPr>
          <p:cNvPr id="9" name="Group 8">
            <a:extLst>
              <a:ext uri="{FF2B5EF4-FFF2-40B4-BE49-F238E27FC236}">
                <a16:creationId xmlns:a16="http://schemas.microsoft.com/office/drawing/2014/main" id="{91BB935F-255B-385A-0ACE-5733E403802A}"/>
              </a:ext>
            </a:extLst>
          </p:cNvPr>
          <p:cNvGrpSpPr/>
          <p:nvPr/>
        </p:nvGrpSpPr>
        <p:grpSpPr>
          <a:xfrm rot="19507455">
            <a:off x="-9091229" y="1921330"/>
            <a:ext cx="7464640" cy="3789234"/>
            <a:chOff x="3023332" y="1188555"/>
            <a:chExt cx="5860357" cy="2974861"/>
          </a:xfrm>
          <a:effectLst/>
        </p:grpSpPr>
        <p:pic>
          <p:nvPicPr>
            <p:cNvPr id="1034" name="Picture 10" descr="Mercury Planet PNG Image File - PNG All">
              <a:extLst>
                <a:ext uri="{FF2B5EF4-FFF2-40B4-BE49-F238E27FC236}">
                  <a16:creationId xmlns:a16="http://schemas.microsoft.com/office/drawing/2014/main" id="{5EC3C972-0A1C-3C00-EE14-CFF7507FE986}"/>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contrast="14000"/>
                      </a14:imgEffect>
                    </a14:imgLayer>
                  </a14:imgProps>
                </a:ext>
                <a:ext uri="{28A0092B-C50C-407E-A947-70E740481C1C}">
                  <a14:useLocalDpi xmlns:a14="http://schemas.microsoft.com/office/drawing/2010/main" val="0"/>
                </a:ext>
              </a:extLst>
            </a:blip>
            <a:srcRect/>
            <a:stretch>
              <a:fillRect/>
            </a:stretch>
          </p:blipFill>
          <p:spPr bwMode="auto">
            <a:xfrm>
              <a:off x="6142707" y="1188555"/>
              <a:ext cx="2740982" cy="2974861"/>
            </a:xfrm>
            <a:prstGeom prst="rect">
              <a:avLst/>
            </a:prstGeom>
            <a:noFill/>
            <a:effectLst>
              <a:glow rad="1714500">
                <a:schemeClr val="accent3">
                  <a:satMod val="175000"/>
                  <a:alpha val="13000"/>
                </a:schemeClr>
              </a:glo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8" name="Picture 10" descr="Mercury Planet PNG Image File - PNG All">
              <a:extLst>
                <a:ext uri="{FF2B5EF4-FFF2-40B4-BE49-F238E27FC236}">
                  <a16:creationId xmlns:a16="http://schemas.microsoft.com/office/drawing/2014/main" id="{7BC29A31-03BF-ADEA-46A4-3356CC54F135}"/>
                </a:ext>
              </a:extLst>
            </p:cNvPr>
            <p:cNvPicPr>
              <a:picLocks noChangeAspect="1" noChangeArrowheads="1"/>
            </p:cNvPicPr>
            <p:nvPr/>
          </p:nvPicPr>
          <p:blipFill>
            <a:blip r:embed="rId8">
              <a:alphaModFix amt="0"/>
              <a:extLst>
                <a:ext uri="{BEBA8EAE-BF5A-486C-A8C5-ECC9F3942E4B}">
                  <a14:imgProps xmlns:a14="http://schemas.microsoft.com/office/drawing/2010/main">
                    <a14:imgLayer r:embed="rId7">
                      <a14:imgEffect>
                        <a14:brightnessContrast bright="-1000" contrast="-4000"/>
                      </a14:imgEffect>
                    </a14:imgLayer>
                  </a14:imgProps>
                </a:ext>
                <a:ext uri="{28A0092B-C50C-407E-A947-70E740481C1C}">
                  <a14:useLocalDpi xmlns:a14="http://schemas.microsoft.com/office/drawing/2010/main" val="0"/>
                </a:ext>
              </a:extLst>
            </a:blip>
            <a:srcRect/>
            <a:stretch>
              <a:fillRect/>
            </a:stretch>
          </p:blipFill>
          <p:spPr bwMode="auto">
            <a:xfrm>
              <a:off x="3023332" y="3002694"/>
              <a:ext cx="1014537" cy="1014537"/>
            </a:xfrm>
            <a:prstGeom prst="rect">
              <a:avLst/>
            </a:prstGeom>
            <a:noFill/>
            <a:effectLst>
              <a:outerShdw blurRad="50800" dist="50800" dir="5400000" algn="ctr" rotWithShape="0">
                <a:srgbClr val="000000">
                  <a:alpha val="74000"/>
                </a:srgbClr>
              </a:outerShdw>
            </a:effectLst>
            <a:extLst>
              <a:ext uri="{909E8E84-426E-40DD-AFC4-6F175D3DCCD1}">
                <a14:hiddenFill xmlns:a14="http://schemas.microsoft.com/office/drawing/2010/main">
                  <a:solidFill>
                    <a:srgbClr val="FFFFFF"/>
                  </a:solidFill>
                </a14:hiddenFill>
              </a:ext>
            </a:extLst>
          </p:spPr>
        </p:pic>
      </p:grpSp>
      <p:sp>
        <p:nvSpPr>
          <p:cNvPr id="13" name="Oval 12">
            <a:extLst>
              <a:ext uri="{FF2B5EF4-FFF2-40B4-BE49-F238E27FC236}">
                <a16:creationId xmlns:a16="http://schemas.microsoft.com/office/drawing/2014/main" id="{0EBB411D-4756-F3BE-BFA1-0BE27FB16679}"/>
              </a:ext>
            </a:extLst>
          </p:cNvPr>
          <p:cNvSpPr/>
          <p:nvPr/>
        </p:nvSpPr>
        <p:spPr>
          <a:xfrm flipV="1">
            <a:off x="-4683966" y="528521"/>
            <a:ext cx="13678673" cy="11848903"/>
          </a:xfrm>
          <a:prstGeom prst="ellipse">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g</a:t>
            </a:r>
            <a:endParaRPr lang="en-IN" dirty="0">
              <a:solidFill>
                <a:schemeClr val="tx1">
                  <a:lumMod val="50000"/>
                  <a:lumOff val="50000"/>
                </a:schemeClr>
              </a:solidFill>
            </a:endParaRPr>
          </a:p>
        </p:txBody>
      </p:sp>
      <p:sp>
        <p:nvSpPr>
          <p:cNvPr id="5" name="Oval 4">
            <a:extLst>
              <a:ext uri="{FF2B5EF4-FFF2-40B4-BE49-F238E27FC236}">
                <a16:creationId xmlns:a16="http://schemas.microsoft.com/office/drawing/2014/main" id="{F721C402-0C49-175D-A15B-6B11848A298A}"/>
              </a:ext>
            </a:extLst>
          </p:cNvPr>
          <p:cNvSpPr/>
          <p:nvPr/>
        </p:nvSpPr>
        <p:spPr>
          <a:xfrm flipV="1">
            <a:off x="-2163458" y="2547953"/>
            <a:ext cx="6535365" cy="6729485"/>
          </a:xfrm>
          <a:prstGeom prst="ellipse">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50000"/>
                  <a:lumOff val="50000"/>
                </a:schemeClr>
              </a:solidFill>
            </a:endParaRPr>
          </a:p>
        </p:txBody>
      </p:sp>
      <p:sp>
        <p:nvSpPr>
          <p:cNvPr id="17" name="Oval 16">
            <a:extLst>
              <a:ext uri="{FF2B5EF4-FFF2-40B4-BE49-F238E27FC236}">
                <a16:creationId xmlns:a16="http://schemas.microsoft.com/office/drawing/2014/main" id="{9D4DFF36-5B95-8F55-90DE-BB8DD9C6337A}"/>
              </a:ext>
            </a:extLst>
          </p:cNvPr>
          <p:cNvSpPr/>
          <p:nvPr/>
        </p:nvSpPr>
        <p:spPr>
          <a:xfrm flipV="1">
            <a:off x="-3494881" y="1423193"/>
            <a:ext cx="9738341" cy="8979004"/>
          </a:xfrm>
          <a:prstGeom prst="ellipse">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lumMod val="50000"/>
                  <a:lumOff val="50000"/>
                </a:schemeClr>
              </a:solidFill>
            </a:endParaRPr>
          </a:p>
        </p:txBody>
      </p:sp>
      <p:sp>
        <p:nvSpPr>
          <p:cNvPr id="20" name="Rectangle: Rounded Corners 19">
            <a:extLst>
              <a:ext uri="{FF2B5EF4-FFF2-40B4-BE49-F238E27FC236}">
                <a16:creationId xmlns:a16="http://schemas.microsoft.com/office/drawing/2014/main" id="{542CA16C-08A1-DC18-6A70-AF68E90217ED}"/>
              </a:ext>
            </a:extLst>
          </p:cNvPr>
          <p:cNvSpPr/>
          <p:nvPr/>
        </p:nvSpPr>
        <p:spPr>
          <a:xfrm>
            <a:off x="3725529" y="-119790"/>
            <a:ext cx="7641324" cy="6888946"/>
          </a:xfrm>
          <a:prstGeom prst="roundRect">
            <a:avLst/>
          </a:prstGeom>
          <a:solidFill>
            <a:schemeClr val="bg1">
              <a:alpha val="2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5" name="Picture 18" descr="Earth png images | PNGWing">
            <a:extLst>
              <a:ext uri="{FF2B5EF4-FFF2-40B4-BE49-F238E27FC236}">
                <a16:creationId xmlns:a16="http://schemas.microsoft.com/office/drawing/2014/main" id="{893CBDBE-7695-2E6D-70D2-3E82161BFE01}"/>
              </a:ext>
            </a:extLst>
          </p:cNvPr>
          <p:cNvPicPr>
            <a:picLocks noChangeAspect="1" noChangeArrowheads="1"/>
          </p:cNvPicPr>
          <p:nvPr/>
        </p:nvPicPr>
        <p:blipFill rotWithShape="1">
          <a:blip r:embed="rId9">
            <a:alphaModFix amt="0"/>
            <a:extLst>
              <a:ext uri="{28A0092B-C50C-407E-A947-70E740481C1C}">
                <a14:useLocalDpi xmlns:a14="http://schemas.microsoft.com/office/drawing/2010/main" val="0"/>
              </a:ext>
            </a:extLst>
          </a:blip>
          <a:srcRect l="8260" t="7833" r="7997" b="6535"/>
          <a:stretch/>
        </p:blipFill>
        <p:spPr bwMode="auto">
          <a:xfrm rot="20380626">
            <a:off x="-5249611" y="5893630"/>
            <a:ext cx="1998189" cy="1896052"/>
          </a:xfrm>
          <a:prstGeom prst="ellipse">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A26023E1-4D36-3012-2375-39C05B535B9C}"/>
              </a:ext>
            </a:extLst>
          </p:cNvPr>
          <p:cNvSpPr txBox="1"/>
          <p:nvPr/>
        </p:nvSpPr>
        <p:spPr>
          <a:xfrm>
            <a:off x="3957660" y="498195"/>
            <a:ext cx="2861995" cy="769441"/>
          </a:xfrm>
          <a:prstGeom prst="rect">
            <a:avLst/>
          </a:prstGeom>
          <a:noFill/>
        </p:spPr>
        <p:txBody>
          <a:bodyPr wrap="square" rtlCol="0">
            <a:spAutoFit/>
          </a:bodyPr>
          <a:lstStyle/>
          <a:p>
            <a:pPr algn="ctr"/>
            <a:r>
              <a:rPr lang="en-US" sz="4400" dirty="0" err="1">
                <a:solidFill>
                  <a:schemeClr val="bg1"/>
                </a:solidFill>
                <a:latin typeface="Stencil" panose="040409050D0802020404" pitchFamily="82" charset="0"/>
              </a:rPr>
              <a:t>venus</a:t>
            </a:r>
            <a:endParaRPr lang="en-IN" sz="4400" dirty="0">
              <a:solidFill>
                <a:schemeClr val="bg1"/>
              </a:solidFill>
              <a:latin typeface="Stencil" panose="040409050D0802020404" pitchFamily="82" charset="0"/>
            </a:endParaRPr>
          </a:p>
        </p:txBody>
      </p:sp>
      <p:sp>
        <p:nvSpPr>
          <p:cNvPr id="39" name="TextBox 38">
            <a:extLst>
              <a:ext uri="{FF2B5EF4-FFF2-40B4-BE49-F238E27FC236}">
                <a16:creationId xmlns:a16="http://schemas.microsoft.com/office/drawing/2014/main" id="{3DF2251C-4DC3-C962-6956-CECAAE67DFC4}"/>
              </a:ext>
            </a:extLst>
          </p:cNvPr>
          <p:cNvSpPr txBox="1"/>
          <p:nvPr/>
        </p:nvSpPr>
        <p:spPr>
          <a:xfrm>
            <a:off x="4202349" y="1443695"/>
            <a:ext cx="7164504" cy="4585871"/>
          </a:xfrm>
          <a:prstGeom prst="rect">
            <a:avLst/>
          </a:prstGeom>
          <a:noFill/>
        </p:spPr>
        <p:txBody>
          <a:bodyPr wrap="square" rtlCol="0">
            <a:spAutoFit/>
          </a:bodyPr>
          <a:lstStyle/>
          <a:p>
            <a:r>
              <a:rPr lang="en-US" sz="2800" dirty="0">
                <a:solidFill>
                  <a:schemeClr val="bg1"/>
                </a:solidFill>
                <a:latin typeface="Stencil" panose="040409050D0802020404" pitchFamily="82" charset="0"/>
              </a:rPr>
              <a:t>Venus is the second planet from the Sun and is Earth’s closest planetary neighbor. It’s one of the four inner, terrestrial (or rocky) planets, and it’s often called Earth’s twin because it’s similar in size and density. These are not identical twins, however – there are radical differences between the two worlds.</a:t>
            </a:r>
            <a:r>
              <a:rPr lang="en-US" sz="3600" b="0" i="0" dirty="0">
                <a:solidFill>
                  <a:schemeClr val="bg1"/>
                </a:solidFill>
                <a:effectLst/>
                <a:latin typeface="Stencil" panose="040409050D0802020404" pitchFamily="82" charset="0"/>
              </a:rPr>
              <a:t>.</a:t>
            </a:r>
            <a:endParaRPr lang="en-IN" sz="3600" dirty="0">
              <a:solidFill>
                <a:schemeClr val="bg1"/>
              </a:solidFill>
              <a:latin typeface="Stencil" panose="040409050D0802020404" pitchFamily="82" charset="0"/>
            </a:endParaRPr>
          </a:p>
        </p:txBody>
      </p:sp>
      <p:grpSp>
        <p:nvGrpSpPr>
          <p:cNvPr id="4" name="Group 3">
            <a:extLst>
              <a:ext uri="{FF2B5EF4-FFF2-40B4-BE49-F238E27FC236}">
                <a16:creationId xmlns:a16="http://schemas.microsoft.com/office/drawing/2014/main" id="{AC9F5A3A-56D9-AABB-089E-BF894F7A41F5}"/>
              </a:ext>
            </a:extLst>
          </p:cNvPr>
          <p:cNvGrpSpPr/>
          <p:nvPr/>
        </p:nvGrpSpPr>
        <p:grpSpPr>
          <a:xfrm rot="585938">
            <a:off x="-8784944" y="717338"/>
            <a:ext cx="12451131" cy="3662670"/>
            <a:chOff x="1785242" y="2082925"/>
            <a:chExt cx="9775158" cy="2875496"/>
          </a:xfrm>
          <a:effectLst/>
        </p:grpSpPr>
        <p:pic>
          <p:nvPicPr>
            <p:cNvPr id="7" name="Picture 16" descr="Venus png images | PNGEgg">
              <a:extLst>
                <a:ext uri="{FF2B5EF4-FFF2-40B4-BE49-F238E27FC236}">
                  <a16:creationId xmlns:a16="http://schemas.microsoft.com/office/drawing/2014/main" id="{A2661F6A-0224-6FBD-E2BA-AED90482DC9D}"/>
                </a:ext>
              </a:extLst>
            </p:cNvPr>
            <p:cNvPicPr>
              <a:picLocks noChangeAspect="1" noChangeArrowheads="1"/>
            </p:cNvPicPr>
            <p:nvPr/>
          </p:nvPicPr>
          <p:blipFill rotWithShape="1">
            <a:blip r:embed="rId10">
              <a:alphaModFix/>
              <a:extLst>
                <a:ext uri="{BEBA8EAE-BF5A-486C-A8C5-ECC9F3942E4B}">
                  <a14:imgProps xmlns:a14="http://schemas.microsoft.com/office/drawing/2010/main">
                    <a14:imgLayer r:embed="rId11">
                      <a14:imgEffect>
                        <a14:sharpenSoften amount="4000"/>
                      </a14:imgEffect>
                      <a14:imgEffect>
                        <a14:colorTemperature colorTemp="6975"/>
                      </a14:imgEffect>
                      <a14:imgEffect>
                        <a14:saturation sat="376000"/>
                      </a14:imgEffect>
                      <a14:imgEffect>
                        <a14:brightnessContrast contrast="-1000"/>
                      </a14:imgEffect>
                    </a14:imgLayer>
                  </a14:imgProps>
                </a:ext>
                <a:ext uri="{28A0092B-C50C-407E-A947-70E740481C1C}">
                  <a14:useLocalDpi xmlns:a14="http://schemas.microsoft.com/office/drawing/2010/main" val="0"/>
                </a:ext>
              </a:extLst>
            </a:blip>
            <a:srcRect l="21458" r="21704" b="2936"/>
            <a:stretch/>
          </p:blipFill>
          <p:spPr bwMode="auto">
            <a:xfrm>
              <a:off x="8781394" y="2082925"/>
              <a:ext cx="2779006" cy="2875496"/>
            </a:xfrm>
            <a:prstGeom prst="ellipse">
              <a:avLst/>
            </a:prstGeom>
            <a:noFill/>
            <a:ln>
              <a:noFill/>
            </a:ln>
            <a:effectLst>
              <a:glow rad="952500">
                <a:schemeClr val="accent2">
                  <a:satMod val="175000"/>
                  <a:alpha val="40000"/>
                </a:schemeClr>
              </a:glow>
            </a:effectLst>
          </p:spPr>
        </p:pic>
        <p:pic>
          <p:nvPicPr>
            <p:cNvPr id="10" name="Picture 16" descr="Venus png images | PNGEgg">
              <a:extLst>
                <a:ext uri="{FF2B5EF4-FFF2-40B4-BE49-F238E27FC236}">
                  <a16:creationId xmlns:a16="http://schemas.microsoft.com/office/drawing/2014/main" id="{8A632BC7-4E79-93F7-8E2E-28A684543689}"/>
                </a:ext>
              </a:extLst>
            </p:cNvPr>
            <p:cNvPicPr>
              <a:picLocks noChangeAspect="1" noChangeArrowheads="1"/>
            </p:cNvPicPr>
            <p:nvPr/>
          </p:nvPicPr>
          <p:blipFill rotWithShape="1">
            <a:blip r:embed="rId12">
              <a:alphaModFix amt="0"/>
              <a:extLst>
                <a:ext uri="{BEBA8EAE-BF5A-486C-A8C5-ECC9F3942E4B}">
                  <a14:imgProps xmlns:a14="http://schemas.microsoft.com/office/drawing/2010/main">
                    <a14:imgLayer r:embed="rId11">
                      <a14:imgEffect>
                        <a14:sharpenSoften amount="4000"/>
                      </a14:imgEffect>
                      <a14:imgEffect>
                        <a14:colorTemperature colorTemp="6775"/>
                      </a14:imgEffect>
                      <a14:imgEffect>
                        <a14:saturation sat="376000"/>
                      </a14:imgEffect>
                      <a14:imgEffect>
                        <a14:brightnessContrast contrast="-1000"/>
                      </a14:imgEffect>
                    </a14:imgLayer>
                  </a14:imgProps>
                </a:ext>
                <a:ext uri="{28A0092B-C50C-407E-A947-70E740481C1C}">
                  <a14:useLocalDpi xmlns:a14="http://schemas.microsoft.com/office/drawing/2010/main" val="0"/>
                </a:ext>
              </a:extLst>
            </a:blip>
            <a:srcRect l="21458" r="21704" b="2936"/>
            <a:stretch/>
          </p:blipFill>
          <p:spPr bwMode="auto">
            <a:xfrm>
              <a:off x="1785242" y="2787557"/>
              <a:ext cx="1239837" cy="1282885"/>
            </a:xfrm>
            <a:prstGeom prst="ellipse">
              <a:avLst/>
            </a:prstGeom>
            <a:blipFill>
              <a:blip r:embed="rId5">
                <a:alphaModFix amt="0"/>
              </a:blip>
              <a:tile tx="0" ty="0" sx="100000" sy="100000" flip="none" algn="tl"/>
            </a:blipFill>
            <a:ln>
              <a:noFill/>
            </a:ln>
          </p:spPr>
        </p:pic>
      </p:grpSp>
      <p:grpSp>
        <p:nvGrpSpPr>
          <p:cNvPr id="16" name="Group 15">
            <a:extLst>
              <a:ext uri="{FF2B5EF4-FFF2-40B4-BE49-F238E27FC236}">
                <a16:creationId xmlns:a16="http://schemas.microsoft.com/office/drawing/2014/main" id="{9F72322A-8FA4-7367-53EE-6FD11F5D4520}"/>
              </a:ext>
            </a:extLst>
          </p:cNvPr>
          <p:cNvGrpSpPr/>
          <p:nvPr/>
        </p:nvGrpSpPr>
        <p:grpSpPr>
          <a:xfrm rot="20380626">
            <a:off x="4430165" y="3740159"/>
            <a:ext cx="15600253" cy="2158029"/>
            <a:chOff x="700922" y="2581884"/>
            <a:chExt cx="11488530" cy="1694231"/>
          </a:xfrm>
          <a:effectLst/>
        </p:grpSpPr>
        <p:pic>
          <p:nvPicPr>
            <p:cNvPr id="18" name="Picture 18" descr="Earth png images | PNGWing">
              <a:extLst>
                <a:ext uri="{FF2B5EF4-FFF2-40B4-BE49-F238E27FC236}">
                  <a16:creationId xmlns:a16="http://schemas.microsoft.com/office/drawing/2014/main" id="{FB78EDD5-0574-E30B-717F-A6FA74C159B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8260" t="7833" r="7997" b="6535"/>
            <a:stretch/>
          </p:blipFill>
          <p:spPr bwMode="auto">
            <a:xfrm>
              <a:off x="10717921" y="2787557"/>
              <a:ext cx="1471531" cy="1488558"/>
            </a:xfrm>
            <a:prstGeom prst="ellipse">
              <a:avLst/>
            </a:prstGeom>
            <a:noFill/>
            <a:extLst>
              <a:ext uri="{909E8E84-426E-40DD-AFC4-6F175D3DCCD1}">
                <a14:hiddenFill xmlns:a14="http://schemas.microsoft.com/office/drawing/2010/main">
                  <a:solidFill>
                    <a:srgbClr val="FFFFFF"/>
                  </a:solidFill>
                </a14:hiddenFill>
              </a:ext>
            </a:extLst>
          </p:spPr>
        </p:pic>
        <p:pic>
          <p:nvPicPr>
            <p:cNvPr id="19" name="Picture 18" descr="Earth png images | PNGWing">
              <a:extLst>
                <a:ext uri="{FF2B5EF4-FFF2-40B4-BE49-F238E27FC236}">
                  <a16:creationId xmlns:a16="http://schemas.microsoft.com/office/drawing/2014/main" id="{4FD17896-BCC0-738B-3334-EF18B5F7C8F8}"/>
                </a:ext>
              </a:extLst>
            </p:cNvPr>
            <p:cNvPicPr>
              <a:picLocks noChangeAspect="1" noChangeArrowheads="1"/>
            </p:cNvPicPr>
            <p:nvPr/>
          </p:nvPicPr>
          <p:blipFill rotWithShape="1">
            <a:blip r:embed="rId9">
              <a:alphaModFix amt="0"/>
              <a:extLst>
                <a:ext uri="{28A0092B-C50C-407E-A947-70E740481C1C}">
                  <a14:useLocalDpi xmlns:a14="http://schemas.microsoft.com/office/drawing/2010/main" val="0"/>
                </a:ext>
              </a:extLst>
            </a:blip>
            <a:srcRect l="8260" t="7833" r="7997" b="6535"/>
            <a:stretch/>
          </p:blipFill>
          <p:spPr bwMode="auto">
            <a:xfrm>
              <a:off x="700922" y="2581884"/>
              <a:ext cx="1471531" cy="1488558"/>
            </a:xfrm>
            <a:prstGeom prst="ellipse">
              <a:avLst/>
            </a:prstGeom>
            <a:noFill/>
            <a:extLst>
              <a:ext uri="{909E8E84-426E-40DD-AFC4-6F175D3DCCD1}">
                <a14:hiddenFill xmlns:a14="http://schemas.microsoft.com/office/drawing/2010/main">
                  <a:solidFill>
                    <a:srgbClr val="FFFFFF"/>
                  </a:solidFill>
                </a14:hiddenFill>
              </a:ext>
            </a:extLst>
          </p:spPr>
        </p:pic>
      </p:grpSp>
      <p:sp>
        <p:nvSpPr>
          <p:cNvPr id="21" name="Rectangle: Rounded Corners 20">
            <a:extLst>
              <a:ext uri="{FF2B5EF4-FFF2-40B4-BE49-F238E27FC236}">
                <a16:creationId xmlns:a16="http://schemas.microsoft.com/office/drawing/2014/main" id="{18ABB321-F554-6A03-B338-3BC0D4800143}"/>
              </a:ext>
            </a:extLst>
          </p:cNvPr>
          <p:cNvSpPr/>
          <p:nvPr/>
        </p:nvSpPr>
        <p:spPr>
          <a:xfrm>
            <a:off x="13949488" y="3179363"/>
            <a:ext cx="2688733" cy="3584928"/>
          </a:xfrm>
          <a:prstGeom prst="roundRect">
            <a:avLst/>
          </a:prstGeom>
          <a:solidFill>
            <a:schemeClr val="bg1">
              <a:alpha val="2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26027DC0-2C6B-8845-8F5D-7787F9160C02}"/>
              </a:ext>
            </a:extLst>
          </p:cNvPr>
          <p:cNvSpPr txBox="1"/>
          <p:nvPr/>
        </p:nvSpPr>
        <p:spPr>
          <a:xfrm>
            <a:off x="13767588" y="4028301"/>
            <a:ext cx="2861995" cy="769441"/>
          </a:xfrm>
          <a:prstGeom prst="rect">
            <a:avLst/>
          </a:prstGeom>
          <a:noFill/>
        </p:spPr>
        <p:txBody>
          <a:bodyPr wrap="square" rtlCol="0">
            <a:spAutoFit/>
          </a:bodyPr>
          <a:lstStyle/>
          <a:p>
            <a:pPr algn="ctr"/>
            <a:r>
              <a:rPr lang="en-US" sz="4400" dirty="0" err="1">
                <a:solidFill>
                  <a:schemeClr val="bg1"/>
                </a:solidFill>
                <a:latin typeface="Stencil" panose="040409050D0802020404" pitchFamily="82" charset="0"/>
              </a:rPr>
              <a:t>venus</a:t>
            </a:r>
            <a:endParaRPr lang="en-IN" sz="4400" dirty="0">
              <a:solidFill>
                <a:schemeClr val="bg1"/>
              </a:solidFill>
              <a:latin typeface="Stencil" panose="040409050D0802020404" pitchFamily="82" charset="0"/>
            </a:endParaRPr>
          </a:p>
        </p:txBody>
      </p:sp>
      <p:sp>
        <p:nvSpPr>
          <p:cNvPr id="23" name="TextBox 22">
            <a:extLst>
              <a:ext uri="{FF2B5EF4-FFF2-40B4-BE49-F238E27FC236}">
                <a16:creationId xmlns:a16="http://schemas.microsoft.com/office/drawing/2014/main" id="{1FEE2F6A-FCB2-CFF9-DD98-263BEF491F69}"/>
              </a:ext>
            </a:extLst>
          </p:cNvPr>
          <p:cNvSpPr txBox="1"/>
          <p:nvPr/>
        </p:nvSpPr>
        <p:spPr>
          <a:xfrm>
            <a:off x="17428104" y="4018228"/>
            <a:ext cx="2861995" cy="769441"/>
          </a:xfrm>
          <a:prstGeom prst="rect">
            <a:avLst/>
          </a:prstGeom>
          <a:noFill/>
        </p:spPr>
        <p:txBody>
          <a:bodyPr wrap="square" rtlCol="0">
            <a:spAutoFit/>
          </a:bodyPr>
          <a:lstStyle/>
          <a:p>
            <a:pPr algn="ctr"/>
            <a:r>
              <a:rPr lang="en-US" sz="4400" dirty="0">
                <a:solidFill>
                  <a:schemeClr val="bg1"/>
                </a:solidFill>
                <a:latin typeface="Stencil" panose="040409050D0802020404" pitchFamily="82" charset="0"/>
              </a:rPr>
              <a:t>earth</a:t>
            </a:r>
            <a:endParaRPr lang="en-IN" sz="4400" dirty="0">
              <a:solidFill>
                <a:schemeClr val="bg1"/>
              </a:solidFill>
              <a:latin typeface="Stencil" panose="040409050D0802020404" pitchFamily="82" charset="0"/>
            </a:endParaRPr>
          </a:p>
        </p:txBody>
      </p:sp>
      <p:sp>
        <p:nvSpPr>
          <p:cNvPr id="27" name="TextBox 26">
            <a:extLst>
              <a:ext uri="{FF2B5EF4-FFF2-40B4-BE49-F238E27FC236}">
                <a16:creationId xmlns:a16="http://schemas.microsoft.com/office/drawing/2014/main" id="{02050D2A-2303-C57A-0D78-C7B176AC978D}"/>
              </a:ext>
            </a:extLst>
          </p:cNvPr>
          <p:cNvSpPr txBox="1"/>
          <p:nvPr/>
        </p:nvSpPr>
        <p:spPr>
          <a:xfrm>
            <a:off x="14152449" y="4843212"/>
            <a:ext cx="2367545" cy="1754326"/>
          </a:xfrm>
          <a:prstGeom prst="rect">
            <a:avLst/>
          </a:prstGeom>
          <a:noFill/>
        </p:spPr>
        <p:txBody>
          <a:bodyPr wrap="square" rtlCol="0">
            <a:spAutoFit/>
          </a:bodyPr>
          <a:lstStyle/>
          <a:p>
            <a:r>
              <a:rPr lang="en-US" b="0" i="0" dirty="0">
                <a:solidFill>
                  <a:schemeClr val="bg1"/>
                </a:solidFill>
                <a:effectLst/>
                <a:latin typeface="Metropolis"/>
              </a:rPr>
              <a:t>Venus is the second planet from the Sun and is Earth’s closest planetary neighbor. It’s one of the four inner, terrestrial  planets,</a:t>
            </a:r>
            <a:endParaRPr lang="en-IN" dirty="0">
              <a:solidFill>
                <a:schemeClr val="bg1"/>
              </a:solidFill>
            </a:endParaRPr>
          </a:p>
        </p:txBody>
      </p:sp>
      <p:sp>
        <p:nvSpPr>
          <p:cNvPr id="28" name="TextBox 27">
            <a:extLst>
              <a:ext uri="{FF2B5EF4-FFF2-40B4-BE49-F238E27FC236}">
                <a16:creationId xmlns:a16="http://schemas.microsoft.com/office/drawing/2014/main" id="{2042B3E5-4368-904C-3166-4DEB182A4D66}"/>
              </a:ext>
            </a:extLst>
          </p:cNvPr>
          <p:cNvSpPr txBox="1"/>
          <p:nvPr/>
        </p:nvSpPr>
        <p:spPr>
          <a:xfrm>
            <a:off x="17601201" y="4860482"/>
            <a:ext cx="2426327" cy="1754326"/>
          </a:xfrm>
          <a:prstGeom prst="rect">
            <a:avLst/>
          </a:prstGeom>
          <a:noFill/>
        </p:spPr>
        <p:txBody>
          <a:bodyPr wrap="square" rtlCol="0">
            <a:spAutoFit/>
          </a:bodyPr>
          <a:lstStyle/>
          <a:p>
            <a:r>
              <a:rPr lang="en-US" b="0" i="0" dirty="0">
                <a:solidFill>
                  <a:schemeClr val="bg1"/>
                </a:solidFill>
                <a:effectLst/>
                <a:latin typeface="Metropolis"/>
              </a:rPr>
              <a:t>Our home planet is the third planet from the Sun, and the only place we know of so far that’s inhabited by living things.</a:t>
            </a:r>
            <a:endParaRPr lang="en-IN" dirty="0">
              <a:solidFill>
                <a:schemeClr val="bg1"/>
              </a:solidFill>
            </a:endParaRPr>
          </a:p>
        </p:txBody>
      </p:sp>
    </p:spTree>
    <p:extLst>
      <p:ext uri="{BB962C8B-B14F-4D97-AF65-F5344CB8AC3E}">
        <p14:creationId xmlns:p14="http://schemas.microsoft.com/office/powerpoint/2010/main" val="1571626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t="-6000" b="-6000"/>
          </a:stretch>
        </a:blipFill>
        <a:effectLst/>
      </p:bgPr>
    </p:bg>
    <p:spTree>
      <p:nvGrpSpPr>
        <p:cNvPr id="1" name=""/>
        <p:cNvGrpSpPr/>
        <p:nvPr/>
      </p:nvGrpSpPr>
      <p:grpSpPr>
        <a:xfrm>
          <a:off x="0" y="0"/>
          <a:ext cx="0" cy="0"/>
          <a:chOff x="0" y="0"/>
          <a:chExt cx="0" cy="0"/>
        </a:xfrm>
      </p:grpSpPr>
      <p:pic>
        <p:nvPicPr>
          <p:cNvPr id="24" name="Picture 20" descr="HD wallpaper: purple and black galaxy, background, sky, point, light,  astronomy | Wallpaper Flare">
            <a:extLst>
              <a:ext uri="{FF2B5EF4-FFF2-40B4-BE49-F238E27FC236}">
                <a16:creationId xmlns:a16="http://schemas.microsoft.com/office/drawing/2014/main" id="{01D8FFC3-FD09-DEF3-B558-11197AAA3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59" y="-552034"/>
            <a:ext cx="12402380" cy="77514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Bright Sun transparent PNG - StickPNG">
            <a:extLst>
              <a:ext uri="{FF2B5EF4-FFF2-40B4-BE49-F238E27FC236}">
                <a16:creationId xmlns:a16="http://schemas.microsoft.com/office/drawing/2014/main" id="{231A625E-939C-08AC-FA5C-3214B14F17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1330" y="7044943"/>
            <a:ext cx="4759662" cy="4719243"/>
          </a:xfrm>
          <a:prstGeom prst="rect">
            <a:avLst/>
          </a:prstGeom>
          <a:blipFill dpi="0" rotWithShape="0">
            <a:blip r:embed="rId5">
              <a:alphaModFix amt="0"/>
            </a:blip>
            <a:srcRect/>
            <a:stretch>
              <a:fillRect/>
            </a:stretch>
          </a:blipFill>
          <a:effectLst/>
        </p:spPr>
      </p:pic>
      <p:grpSp>
        <p:nvGrpSpPr>
          <p:cNvPr id="9" name="Group 8">
            <a:extLst>
              <a:ext uri="{FF2B5EF4-FFF2-40B4-BE49-F238E27FC236}">
                <a16:creationId xmlns:a16="http://schemas.microsoft.com/office/drawing/2014/main" id="{91BB935F-255B-385A-0ACE-5733E403802A}"/>
              </a:ext>
            </a:extLst>
          </p:cNvPr>
          <p:cNvGrpSpPr/>
          <p:nvPr/>
        </p:nvGrpSpPr>
        <p:grpSpPr>
          <a:xfrm rot="19507455">
            <a:off x="-9091229" y="1921330"/>
            <a:ext cx="7464640" cy="3789234"/>
            <a:chOff x="3023332" y="1188555"/>
            <a:chExt cx="5860357" cy="2974861"/>
          </a:xfrm>
          <a:effectLst/>
        </p:grpSpPr>
        <p:pic>
          <p:nvPicPr>
            <p:cNvPr id="1034" name="Picture 10" descr="Mercury Planet PNG Image File - PNG All">
              <a:extLst>
                <a:ext uri="{FF2B5EF4-FFF2-40B4-BE49-F238E27FC236}">
                  <a16:creationId xmlns:a16="http://schemas.microsoft.com/office/drawing/2014/main" id="{5EC3C972-0A1C-3C00-EE14-CFF7507FE986}"/>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contrast="14000"/>
                      </a14:imgEffect>
                    </a14:imgLayer>
                  </a14:imgProps>
                </a:ext>
                <a:ext uri="{28A0092B-C50C-407E-A947-70E740481C1C}">
                  <a14:useLocalDpi xmlns:a14="http://schemas.microsoft.com/office/drawing/2010/main" val="0"/>
                </a:ext>
              </a:extLst>
            </a:blip>
            <a:srcRect/>
            <a:stretch>
              <a:fillRect/>
            </a:stretch>
          </p:blipFill>
          <p:spPr bwMode="auto">
            <a:xfrm>
              <a:off x="6142707" y="1188555"/>
              <a:ext cx="2740982" cy="2974861"/>
            </a:xfrm>
            <a:prstGeom prst="rect">
              <a:avLst/>
            </a:prstGeom>
            <a:noFill/>
            <a:effectLst>
              <a:glow rad="1714500">
                <a:schemeClr val="accent3">
                  <a:satMod val="175000"/>
                  <a:alpha val="13000"/>
                </a:schemeClr>
              </a:glow>
              <a:reflection blurRad="6350" stA="52000" endA="300" endPos="35000" dir="5400000" sy="-100000" algn="bl" rotWithShape="0"/>
            </a:effectLst>
            <a:extLst>
              <a:ext uri="{909E8E84-426E-40DD-AFC4-6F175D3DCCD1}">
                <a14:hiddenFill xmlns:a14="http://schemas.microsoft.com/office/drawing/2010/main">
                  <a:solidFill>
                    <a:srgbClr val="FFFFFF"/>
                  </a:solidFill>
                </a14:hiddenFill>
              </a:ext>
            </a:extLst>
          </p:spPr>
        </p:pic>
        <p:pic>
          <p:nvPicPr>
            <p:cNvPr id="8" name="Picture 10" descr="Mercury Planet PNG Image File - PNG All">
              <a:extLst>
                <a:ext uri="{FF2B5EF4-FFF2-40B4-BE49-F238E27FC236}">
                  <a16:creationId xmlns:a16="http://schemas.microsoft.com/office/drawing/2014/main" id="{7BC29A31-03BF-ADEA-46A4-3356CC54F135}"/>
                </a:ext>
              </a:extLst>
            </p:cNvPr>
            <p:cNvPicPr>
              <a:picLocks noChangeAspect="1" noChangeArrowheads="1"/>
            </p:cNvPicPr>
            <p:nvPr/>
          </p:nvPicPr>
          <p:blipFill>
            <a:blip r:embed="rId8">
              <a:alphaModFix amt="0"/>
              <a:extLst>
                <a:ext uri="{BEBA8EAE-BF5A-486C-A8C5-ECC9F3942E4B}">
                  <a14:imgProps xmlns:a14="http://schemas.microsoft.com/office/drawing/2010/main">
                    <a14:imgLayer r:embed="rId7">
                      <a14:imgEffect>
                        <a14:brightnessContrast bright="-1000" contrast="-4000"/>
                      </a14:imgEffect>
                    </a14:imgLayer>
                  </a14:imgProps>
                </a:ext>
                <a:ext uri="{28A0092B-C50C-407E-A947-70E740481C1C}">
                  <a14:useLocalDpi xmlns:a14="http://schemas.microsoft.com/office/drawing/2010/main" val="0"/>
                </a:ext>
              </a:extLst>
            </a:blip>
            <a:srcRect/>
            <a:stretch>
              <a:fillRect/>
            </a:stretch>
          </p:blipFill>
          <p:spPr bwMode="auto">
            <a:xfrm>
              <a:off x="3023332" y="3002694"/>
              <a:ext cx="1014537" cy="1014537"/>
            </a:xfrm>
            <a:prstGeom prst="rect">
              <a:avLst/>
            </a:prstGeom>
            <a:noFill/>
            <a:effectLst>
              <a:outerShdw blurRad="50800" dist="50800" dir="5400000" algn="ctr" rotWithShape="0">
                <a:srgbClr val="000000">
                  <a:alpha val="74000"/>
                </a:srgbClr>
              </a:outerShdw>
            </a:effectLst>
            <a:extLst>
              <a:ext uri="{909E8E84-426E-40DD-AFC4-6F175D3DCCD1}">
                <a14:hiddenFill xmlns:a14="http://schemas.microsoft.com/office/drawing/2010/main">
                  <a:solidFill>
                    <a:srgbClr val="FFFFFF"/>
                  </a:solidFill>
                </a14:hiddenFill>
              </a:ext>
            </a:extLst>
          </p:spPr>
        </p:pic>
      </p:grpSp>
      <p:sp>
        <p:nvSpPr>
          <p:cNvPr id="13" name="Oval 12">
            <a:extLst>
              <a:ext uri="{FF2B5EF4-FFF2-40B4-BE49-F238E27FC236}">
                <a16:creationId xmlns:a16="http://schemas.microsoft.com/office/drawing/2014/main" id="{0EBB411D-4756-F3BE-BFA1-0BE27FB16679}"/>
              </a:ext>
            </a:extLst>
          </p:cNvPr>
          <p:cNvSpPr/>
          <p:nvPr/>
        </p:nvSpPr>
        <p:spPr>
          <a:xfrm flipV="1">
            <a:off x="-4683966" y="528521"/>
            <a:ext cx="13678673" cy="11848903"/>
          </a:xfrm>
          <a:prstGeom prst="ellipse">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lumOff val="50000"/>
                  </a:schemeClr>
                </a:solidFill>
              </a:rPr>
              <a:t>g</a:t>
            </a:r>
            <a:endParaRPr lang="en-IN" dirty="0">
              <a:solidFill>
                <a:schemeClr val="tx1">
                  <a:lumMod val="50000"/>
                  <a:lumOff val="50000"/>
                </a:schemeClr>
              </a:solidFill>
            </a:endParaRPr>
          </a:p>
        </p:txBody>
      </p:sp>
      <p:sp>
        <p:nvSpPr>
          <p:cNvPr id="5" name="Oval 4">
            <a:extLst>
              <a:ext uri="{FF2B5EF4-FFF2-40B4-BE49-F238E27FC236}">
                <a16:creationId xmlns:a16="http://schemas.microsoft.com/office/drawing/2014/main" id="{F721C402-0C49-175D-A15B-6B11848A298A}"/>
              </a:ext>
            </a:extLst>
          </p:cNvPr>
          <p:cNvSpPr/>
          <p:nvPr/>
        </p:nvSpPr>
        <p:spPr>
          <a:xfrm flipV="1">
            <a:off x="-2163458" y="2547953"/>
            <a:ext cx="6535365" cy="6729485"/>
          </a:xfrm>
          <a:prstGeom prst="ellipse">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50000"/>
                  <a:lumOff val="50000"/>
                </a:schemeClr>
              </a:solidFill>
            </a:endParaRPr>
          </a:p>
        </p:txBody>
      </p:sp>
      <p:sp>
        <p:nvSpPr>
          <p:cNvPr id="17" name="Oval 16">
            <a:extLst>
              <a:ext uri="{FF2B5EF4-FFF2-40B4-BE49-F238E27FC236}">
                <a16:creationId xmlns:a16="http://schemas.microsoft.com/office/drawing/2014/main" id="{9D4DFF36-5B95-8F55-90DE-BB8DD9C6337A}"/>
              </a:ext>
            </a:extLst>
          </p:cNvPr>
          <p:cNvSpPr/>
          <p:nvPr/>
        </p:nvSpPr>
        <p:spPr>
          <a:xfrm flipV="1">
            <a:off x="-3494881" y="1423193"/>
            <a:ext cx="9738341" cy="8979004"/>
          </a:xfrm>
          <a:prstGeom prst="ellipse">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lumMod val="50000"/>
                  <a:lumOff val="50000"/>
                </a:schemeClr>
              </a:solidFill>
            </a:endParaRPr>
          </a:p>
        </p:txBody>
      </p:sp>
      <p:sp>
        <p:nvSpPr>
          <p:cNvPr id="20" name="Rectangle: Rounded Corners 19">
            <a:extLst>
              <a:ext uri="{FF2B5EF4-FFF2-40B4-BE49-F238E27FC236}">
                <a16:creationId xmlns:a16="http://schemas.microsoft.com/office/drawing/2014/main" id="{542CA16C-08A1-DC18-6A70-AF68E90217ED}"/>
              </a:ext>
            </a:extLst>
          </p:cNvPr>
          <p:cNvSpPr/>
          <p:nvPr/>
        </p:nvSpPr>
        <p:spPr>
          <a:xfrm>
            <a:off x="3725529" y="-119790"/>
            <a:ext cx="7641324" cy="6888946"/>
          </a:xfrm>
          <a:prstGeom prst="roundRect">
            <a:avLst/>
          </a:prstGeom>
          <a:solidFill>
            <a:schemeClr val="bg1">
              <a:alpha val="2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5" name="Picture 18" descr="Earth png images | PNGWing">
            <a:extLst>
              <a:ext uri="{FF2B5EF4-FFF2-40B4-BE49-F238E27FC236}">
                <a16:creationId xmlns:a16="http://schemas.microsoft.com/office/drawing/2014/main" id="{893CBDBE-7695-2E6D-70D2-3E82161BFE01}"/>
              </a:ext>
            </a:extLst>
          </p:cNvPr>
          <p:cNvPicPr>
            <a:picLocks noChangeAspect="1" noChangeArrowheads="1"/>
          </p:cNvPicPr>
          <p:nvPr/>
        </p:nvPicPr>
        <p:blipFill rotWithShape="1">
          <a:blip r:embed="rId9">
            <a:alphaModFix amt="0"/>
            <a:extLst>
              <a:ext uri="{28A0092B-C50C-407E-A947-70E740481C1C}">
                <a14:useLocalDpi xmlns:a14="http://schemas.microsoft.com/office/drawing/2010/main" val="0"/>
              </a:ext>
            </a:extLst>
          </a:blip>
          <a:srcRect l="8260" t="7833" r="7997" b="6535"/>
          <a:stretch/>
        </p:blipFill>
        <p:spPr bwMode="auto">
          <a:xfrm rot="20380626">
            <a:off x="-5249611" y="5893630"/>
            <a:ext cx="1998189" cy="1896052"/>
          </a:xfrm>
          <a:prstGeom prst="ellipse">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A26023E1-4D36-3012-2375-39C05B535B9C}"/>
              </a:ext>
            </a:extLst>
          </p:cNvPr>
          <p:cNvSpPr txBox="1"/>
          <p:nvPr/>
        </p:nvSpPr>
        <p:spPr>
          <a:xfrm>
            <a:off x="3957660" y="498195"/>
            <a:ext cx="2861995" cy="769441"/>
          </a:xfrm>
          <a:prstGeom prst="rect">
            <a:avLst/>
          </a:prstGeom>
          <a:noFill/>
        </p:spPr>
        <p:txBody>
          <a:bodyPr wrap="square" rtlCol="0">
            <a:spAutoFit/>
          </a:bodyPr>
          <a:lstStyle/>
          <a:p>
            <a:pPr algn="ctr"/>
            <a:r>
              <a:rPr lang="en-US" sz="4400" dirty="0">
                <a:solidFill>
                  <a:schemeClr val="bg1"/>
                </a:solidFill>
                <a:latin typeface="Stencil" panose="040409050D0802020404" pitchFamily="82" charset="0"/>
              </a:rPr>
              <a:t>earth</a:t>
            </a:r>
            <a:endParaRPr lang="en-IN" sz="4400" dirty="0">
              <a:solidFill>
                <a:schemeClr val="bg1"/>
              </a:solidFill>
              <a:latin typeface="Stencil" panose="040409050D0802020404" pitchFamily="82" charset="0"/>
            </a:endParaRPr>
          </a:p>
        </p:txBody>
      </p:sp>
      <p:grpSp>
        <p:nvGrpSpPr>
          <p:cNvPr id="4" name="Group 3">
            <a:extLst>
              <a:ext uri="{FF2B5EF4-FFF2-40B4-BE49-F238E27FC236}">
                <a16:creationId xmlns:a16="http://schemas.microsoft.com/office/drawing/2014/main" id="{AC9F5A3A-56D9-AABB-089E-BF894F7A41F5}"/>
              </a:ext>
            </a:extLst>
          </p:cNvPr>
          <p:cNvGrpSpPr/>
          <p:nvPr/>
        </p:nvGrpSpPr>
        <p:grpSpPr>
          <a:xfrm rot="585938">
            <a:off x="-12703218" y="1164057"/>
            <a:ext cx="12451131" cy="3662670"/>
            <a:chOff x="1785242" y="2082925"/>
            <a:chExt cx="9775158" cy="2875496"/>
          </a:xfrm>
          <a:effectLst/>
        </p:grpSpPr>
        <p:pic>
          <p:nvPicPr>
            <p:cNvPr id="7" name="Picture 16" descr="Venus png images | PNGEgg">
              <a:extLst>
                <a:ext uri="{FF2B5EF4-FFF2-40B4-BE49-F238E27FC236}">
                  <a16:creationId xmlns:a16="http://schemas.microsoft.com/office/drawing/2014/main" id="{A2661F6A-0224-6FBD-E2BA-AED90482DC9D}"/>
                </a:ext>
              </a:extLst>
            </p:cNvPr>
            <p:cNvPicPr>
              <a:picLocks noChangeAspect="1" noChangeArrowheads="1"/>
            </p:cNvPicPr>
            <p:nvPr/>
          </p:nvPicPr>
          <p:blipFill rotWithShape="1">
            <a:blip r:embed="rId10">
              <a:alphaModFix/>
              <a:extLst>
                <a:ext uri="{BEBA8EAE-BF5A-486C-A8C5-ECC9F3942E4B}">
                  <a14:imgProps xmlns:a14="http://schemas.microsoft.com/office/drawing/2010/main">
                    <a14:imgLayer r:embed="rId11">
                      <a14:imgEffect>
                        <a14:sharpenSoften amount="4000"/>
                      </a14:imgEffect>
                      <a14:imgEffect>
                        <a14:colorTemperature colorTemp="6975"/>
                      </a14:imgEffect>
                      <a14:imgEffect>
                        <a14:saturation sat="376000"/>
                      </a14:imgEffect>
                      <a14:imgEffect>
                        <a14:brightnessContrast contrast="-1000"/>
                      </a14:imgEffect>
                    </a14:imgLayer>
                  </a14:imgProps>
                </a:ext>
                <a:ext uri="{28A0092B-C50C-407E-A947-70E740481C1C}">
                  <a14:useLocalDpi xmlns:a14="http://schemas.microsoft.com/office/drawing/2010/main" val="0"/>
                </a:ext>
              </a:extLst>
            </a:blip>
            <a:srcRect l="21458" r="21704" b="2936"/>
            <a:stretch/>
          </p:blipFill>
          <p:spPr bwMode="auto">
            <a:xfrm>
              <a:off x="8781394" y="2082925"/>
              <a:ext cx="2779006" cy="2875496"/>
            </a:xfrm>
            <a:prstGeom prst="ellipse">
              <a:avLst/>
            </a:prstGeom>
            <a:noFill/>
            <a:ln>
              <a:noFill/>
            </a:ln>
            <a:effectLst>
              <a:glow rad="952500">
                <a:schemeClr val="accent2">
                  <a:satMod val="175000"/>
                  <a:alpha val="40000"/>
                </a:schemeClr>
              </a:glow>
            </a:effectLst>
          </p:spPr>
        </p:pic>
        <p:pic>
          <p:nvPicPr>
            <p:cNvPr id="10" name="Picture 16" descr="Venus png images | PNGEgg">
              <a:extLst>
                <a:ext uri="{FF2B5EF4-FFF2-40B4-BE49-F238E27FC236}">
                  <a16:creationId xmlns:a16="http://schemas.microsoft.com/office/drawing/2014/main" id="{8A632BC7-4E79-93F7-8E2E-28A684543689}"/>
                </a:ext>
              </a:extLst>
            </p:cNvPr>
            <p:cNvPicPr>
              <a:picLocks noChangeAspect="1" noChangeArrowheads="1"/>
            </p:cNvPicPr>
            <p:nvPr/>
          </p:nvPicPr>
          <p:blipFill rotWithShape="1">
            <a:blip r:embed="rId12">
              <a:alphaModFix amt="0"/>
              <a:extLst>
                <a:ext uri="{BEBA8EAE-BF5A-486C-A8C5-ECC9F3942E4B}">
                  <a14:imgProps xmlns:a14="http://schemas.microsoft.com/office/drawing/2010/main">
                    <a14:imgLayer r:embed="rId11">
                      <a14:imgEffect>
                        <a14:sharpenSoften amount="4000"/>
                      </a14:imgEffect>
                      <a14:imgEffect>
                        <a14:colorTemperature colorTemp="6775"/>
                      </a14:imgEffect>
                      <a14:imgEffect>
                        <a14:saturation sat="376000"/>
                      </a14:imgEffect>
                      <a14:imgEffect>
                        <a14:brightnessContrast contrast="-1000"/>
                      </a14:imgEffect>
                    </a14:imgLayer>
                  </a14:imgProps>
                </a:ext>
                <a:ext uri="{28A0092B-C50C-407E-A947-70E740481C1C}">
                  <a14:useLocalDpi xmlns:a14="http://schemas.microsoft.com/office/drawing/2010/main" val="0"/>
                </a:ext>
              </a:extLst>
            </a:blip>
            <a:srcRect l="21458" r="21704" b="2936"/>
            <a:stretch/>
          </p:blipFill>
          <p:spPr bwMode="auto">
            <a:xfrm>
              <a:off x="1785242" y="2787557"/>
              <a:ext cx="1239837" cy="1282885"/>
            </a:xfrm>
            <a:prstGeom prst="ellipse">
              <a:avLst/>
            </a:prstGeom>
            <a:blipFill>
              <a:blip r:embed="rId5">
                <a:alphaModFix amt="0"/>
              </a:blip>
              <a:tile tx="0" ty="0" sx="100000" sy="100000" flip="none" algn="tl"/>
            </a:blipFill>
            <a:ln>
              <a:noFill/>
            </a:ln>
          </p:spPr>
        </p:pic>
      </p:grpSp>
      <p:grpSp>
        <p:nvGrpSpPr>
          <p:cNvPr id="16" name="Group 15">
            <a:extLst>
              <a:ext uri="{FF2B5EF4-FFF2-40B4-BE49-F238E27FC236}">
                <a16:creationId xmlns:a16="http://schemas.microsoft.com/office/drawing/2014/main" id="{9F72322A-8FA4-7367-53EE-6FD11F5D4520}"/>
              </a:ext>
            </a:extLst>
          </p:cNvPr>
          <p:cNvGrpSpPr/>
          <p:nvPr/>
        </p:nvGrpSpPr>
        <p:grpSpPr>
          <a:xfrm rot="20380626">
            <a:off x="185071" y="1034000"/>
            <a:ext cx="4245174" cy="6069365"/>
            <a:chOff x="665145" y="-694511"/>
            <a:chExt cx="3126283" cy="4764953"/>
          </a:xfrm>
          <a:effectLst/>
        </p:grpSpPr>
        <p:pic>
          <p:nvPicPr>
            <p:cNvPr id="18" name="Picture 18" descr="Earth png images | PNGWing">
              <a:extLst>
                <a:ext uri="{FF2B5EF4-FFF2-40B4-BE49-F238E27FC236}">
                  <a16:creationId xmlns:a16="http://schemas.microsoft.com/office/drawing/2014/main" id="{FB78EDD5-0574-E30B-717F-A6FA74C159B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8260" t="7833" r="7997" b="6535"/>
            <a:stretch/>
          </p:blipFill>
          <p:spPr bwMode="auto">
            <a:xfrm>
              <a:off x="665145" y="-694511"/>
              <a:ext cx="3126283" cy="3162459"/>
            </a:xfrm>
            <a:prstGeom prst="ellipse">
              <a:avLst/>
            </a:prstGeom>
            <a:noFill/>
            <a:effectLst>
              <a:glow rad="711200">
                <a:schemeClr val="accent3">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9" name="Picture 18" descr="Earth png images | PNGWing">
              <a:extLst>
                <a:ext uri="{FF2B5EF4-FFF2-40B4-BE49-F238E27FC236}">
                  <a16:creationId xmlns:a16="http://schemas.microsoft.com/office/drawing/2014/main" id="{4FD17896-BCC0-738B-3334-EF18B5F7C8F8}"/>
                </a:ext>
              </a:extLst>
            </p:cNvPr>
            <p:cNvPicPr>
              <a:picLocks noChangeAspect="1" noChangeArrowheads="1"/>
            </p:cNvPicPr>
            <p:nvPr/>
          </p:nvPicPr>
          <p:blipFill rotWithShape="1">
            <a:blip r:embed="rId9">
              <a:alphaModFix amt="0"/>
              <a:extLst>
                <a:ext uri="{28A0092B-C50C-407E-A947-70E740481C1C}">
                  <a14:useLocalDpi xmlns:a14="http://schemas.microsoft.com/office/drawing/2010/main" val="0"/>
                </a:ext>
              </a:extLst>
            </a:blip>
            <a:srcRect l="8260" t="7833" r="7997" b="6535"/>
            <a:stretch/>
          </p:blipFill>
          <p:spPr bwMode="auto">
            <a:xfrm>
              <a:off x="700922" y="2581884"/>
              <a:ext cx="1471531" cy="1488558"/>
            </a:xfrm>
            <a:prstGeom prst="ellipse">
              <a:avLst/>
            </a:prstGeom>
            <a:noFill/>
            <a:extLst>
              <a:ext uri="{909E8E84-426E-40DD-AFC4-6F175D3DCCD1}">
                <a14:hiddenFill xmlns:a14="http://schemas.microsoft.com/office/drawing/2010/main">
                  <a:solidFill>
                    <a:srgbClr val="FFFFFF"/>
                  </a:solidFill>
                </a14:hiddenFill>
              </a:ext>
            </a:extLst>
          </p:spPr>
        </p:pic>
      </p:grpSp>
      <p:sp>
        <p:nvSpPr>
          <p:cNvPr id="21" name="Rectangle: Rounded Corners 20">
            <a:extLst>
              <a:ext uri="{FF2B5EF4-FFF2-40B4-BE49-F238E27FC236}">
                <a16:creationId xmlns:a16="http://schemas.microsoft.com/office/drawing/2014/main" id="{18ABB321-F554-6A03-B338-3BC0D4800143}"/>
              </a:ext>
            </a:extLst>
          </p:cNvPr>
          <p:cNvSpPr/>
          <p:nvPr/>
        </p:nvSpPr>
        <p:spPr>
          <a:xfrm>
            <a:off x="13949488" y="3179363"/>
            <a:ext cx="2688733" cy="3584928"/>
          </a:xfrm>
          <a:prstGeom prst="roundRect">
            <a:avLst/>
          </a:prstGeom>
          <a:solidFill>
            <a:schemeClr val="bg1">
              <a:alpha val="2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26027DC0-2C6B-8845-8F5D-7787F9160C02}"/>
              </a:ext>
            </a:extLst>
          </p:cNvPr>
          <p:cNvSpPr txBox="1"/>
          <p:nvPr/>
        </p:nvSpPr>
        <p:spPr>
          <a:xfrm>
            <a:off x="13767588" y="4028301"/>
            <a:ext cx="2861995" cy="769441"/>
          </a:xfrm>
          <a:prstGeom prst="rect">
            <a:avLst/>
          </a:prstGeom>
          <a:noFill/>
        </p:spPr>
        <p:txBody>
          <a:bodyPr wrap="square" rtlCol="0">
            <a:spAutoFit/>
          </a:bodyPr>
          <a:lstStyle/>
          <a:p>
            <a:pPr algn="ctr"/>
            <a:r>
              <a:rPr lang="en-US" sz="4400" dirty="0" err="1">
                <a:solidFill>
                  <a:schemeClr val="bg1"/>
                </a:solidFill>
                <a:latin typeface="Stencil" panose="040409050D0802020404" pitchFamily="82" charset="0"/>
              </a:rPr>
              <a:t>venus</a:t>
            </a:r>
            <a:endParaRPr lang="en-IN" sz="4400" dirty="0">
              <a:solidFill>
                <a:schemeClr val="bg1"/>
              </a:solidFill>
              <a:latin typeface="Stencil" panose="040409050D0802020404" pitchFamily="82" charset="0"/>
            </a:endParaRPr>
          </a:p>
        </p:txBody>
      </p:sp>
      <p:sp>
        <p:nvSpPr>
          <p:cNvPr id="23" name="TextBox 22">
            <a:extLst>
              <a:ext uri="{FF2B5EF4-FFF2-40B4-BE49-F238E27FC236}">
                <a16:creationId xmlns:a16="http://schemas.microsoft.com/office/drawing/2014/main" id="{1FEE2F6A-FCB2-CFF9-DD98-263BEF491F69}"/>
              </a:ext>
            </a:extLst>
          </p:cNvPr>
          <p:cNvSpPr txBox="1"/>
          <p:nvPr/>
        </p:nvSpPr>
        <p:spPr>
          <a:xfrm>
            <a:off x="17428104" y="4018228"/>
            <a:ext cx="2861995" cy="769441"/>
          </a:xfrm>
          <a:prstGeom prst="rect">
            <a:avLst/>
          </a:prstGeom>
          <a:noFill/>
        </p:spPr>
        <p:txBody>
          <a:bodyPr wrap="square" rtlCol="0">
            <a:spAutoFit/>
          </a:bodyPr>
          <a:lstStyle/>
          <a:p>
            <a:pPr algn="ctr"/>
            <a:r>
              <a:rPr lang="en-US" sz="4400" dirty="0">
                <a:solidFill>
                  <a:schemeClr val="bg1"/>
                </a:solidFill>
                <a:latin typeface="Stencil" panose="040409050D0802020404" pitchFamily="82" charset="0"/>
              </a:rPr>
              <a:t>earth</a:t>
            </a:r>
            <a:endParaRPr lang="en-IN" sz="4400" dirty="0">
              <a:solidFill>
                <a:schemeClr val="bg1"/>
              </a:solidFill>
              <a:latin typeface="Stencil" panose="040409050D0802020404" pitchFamily="82" charset="0"/>
            </a:endParaRPr>
          </a:p>
        </p:txBody>
      </p:sp>
      <p:sp>
        <p:nvSpPr>
          <p:cNvPr id="27" name="TextBox 26">
            <a:extLst>
              <a:ext uri="{FF2B5EF4-FFF2-40B4-BE49-F238E27FC236}">
                <a16:creationId xmlns:a16="http://schemas.microsoft.com/office/drawing/2014/main" id="{02050D2A-2303-C57A-0D78-C7B176AC978D}"/>
              </a:ext>
            </a:extLst>
          </p:cNvPr>
          <p:cNvSpPr txBox="1"/>
          <p:nvPr/>
        </p:nvSpPr>
        <p:spPr>
          <a:xfrm>
            <a:off x="14152449" y="4843212"/>
            <a:ext cx="2367545" cy="1754326"/>
          </a:xfrm>
          <a:prstGeom prst="rect">
            <a:avLst/>
          </a:prstGeom>
          <a:noFill/>
        </p:spPr>
        <p:txBody>
          <a:bodyPr wrap="square" rtlCol="0">
            <a:spAutoFit/>
          </a:bodyPr>
          <a:lstStyle/>
          <a:p>
            <a:r>
              <a:rPr lang="en-US" b="0" i="0" dirty="0">
                <a:solidFill>
                  <a:schemeClr val="bg1"/>
                </a:solidFill>
                <a:effectLst/>
                <a:latin typeface="Metropolis"/>
              </a:rPr>
              <a:t>Venus is the second planet from the Sun and is Earth’s closest planetary neighbor. It’s one of the four inner, terrestrial  planets,</a:t>
            </a:r>
            <a:endParaRPr lang="en-IN" dirty="0">
              <a:solidFill>
                <a:schemeClr val="bg1"/>
              </a:solidFill>
            </a:endParaRPr>
          </a:p>
        </p:txBody>
      </p:sp>
      <p:sp>
        <p:nvSpPr>
          <p:cNvPr id="28" name="TextBox 27">
            <a:extLst>
              <a:ext uri="{FF2B5EF4-FFF2-40B4-BE49-F238E27FC236}">
                <a16:creationId xmlns:a16="http://schemas.microsoft.com/office/drawing/2014/main" id="{2042B3E5-4368-904C-3166-4DEB182A4D66}"/>
              </a:ext>
            </a:extLst>
          </p:cNvPr>
          <p:cNvSpPr txBox="1"/>
          <p:nvPr/>
        </p:nvSpPr>
        <p:spPr>
          <a:xfrm>
            <a:off x="17601201" y="4860482"/>
            <a:ext cx="2426327" cy="1754326"/>
          </a:xfrm>
          <a:prstGeom prst="rect">
            <a:avLst/>
          </a:prstGeom>
          <a:noFill/>
        </p:spPr>
        <p:txBody>
          <a:bodyPr wrap="square" rtlCol="0">
            <a:spAutoFit/>
          </a:bodyPr>
          <a:lstStyle/>
          <a:p>
            <a:r>
              <a:rPr lang="en-US" b="0" i="0" dirty="0">
                <a:solidFill>
                  <a:schemeClr val="bg1"/>
                </a:solidFill>
                <a:effectLst/>
                <a:latin typeface="Metropolis"/>
              </a:rPr>
              <a:t>Our home planet is the third planet from the Sun, and the only place we know of so far that’s inhabited by living things.</a:t>
            </a:r>
            <a:endParaRPr lang="en-IN" dirty="0">
              <a:solidFill>
                <a:schemeClr val="bg1"/>
              </a:solidFill>
            </a:endParaRPr>
          </a:p>
        </p:txBody>
      </p:sp>
      <p:sp>
        <p:nvSpPr>
          <p:cNvPr id="3" name="TextBox 2">
            <a:extLst>
              <a:ext uri="{FF2B5EF4-FFF2-40B4-BE49-F238E27FC236}">
                <a16:creationId xmlns:a16="http://schemas.microsoft.com/office/drawing/2014/main" id="{2BC5B8F1-58AF-142B-6212-A7452446B173}"/>
              </a:ext>
            </a:extLst>
          </p:cNvPr>
          <p:cNvSpPr txBox="1"/>
          <p:nvPr/>
        </p:nvSpPr>
        <p:spPr>
          <a:xfrm>
            <a:off x="4202349" y="1443695"/>
            <a:ext cx="7164504" cy="3539430"/>
          </a:xfrm>
          <a:prstGeom prst="rect">
            <a:avLst/>
          </a:prstGeom>
          <a:noFill/>
        </p:spPr>
        <p:txBody>
          <a:bodyPr wrap="square" rtlCol="0">
            <a:spAutoFit/>
          </a:bodyPr>
          <a:lstStyle/>
          <a:p>
            <a:r>
              <a:rPr lang="en-US" sz="3200" dirty="0">
                <a:solidFill>
                  <a:schemeClr val="bg1"/>
                </a:solidFill>
                <a:latin typeface="Stencil" panose="040409050D0802020404" pitchFamily="82" charset="0"/>
              </a:rPr>
              <a:t>Earth—our home planet—is the only place we know of so far that’s inhabited by living things. It's also the only planet in our solar system with liquid water on the surface.</a:t>
            </a:r>
            <a:endParaRPr lang="en-IN" sz="5400" dirty="0">
              <a:solidFill>
                <a:schemeClr val="bg1"/>
              </a:solidFill>
              <a:latin typeface="Stencil" panose="040409050D0802020404" pitchFamily="82" charset="0"/>
            </a:endParaRPr>
          </a:p>
        </p:txBody>
      </p:sp>
    </p:spTree>
    <p:extLst>
      <p:ext uri="{BB962C8B-B14F-4D97-AF65-F5344CB8AC3E}">
        <p14:creationId xmlns:p14="http://schemas.microsoft.com/office/powerpoint/2010/main" val="1431379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505</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Metropolis</vt:lpstr>
      <vt:lpstr>Stencil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Vatsal Verma</dc:creator>
  <cp:lastModifiedBy>Vatsal Verma</cp:lastModifiedBy>
  <cp:revision>4</cp:revision>
  <dcterms:created xsi:type="dcterms:W3CDTF">2023-08-13T08:22:17Z</dcterms:created>
  <dcterms:modified xsi:type="dcterms:W3CDTF">2023-08-31T12:05:48Z</dcterms:modified>
</cp:coreProperties>
</file>