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F289BA30-22DF-4F4C-A63E-5F2063C626B8}" type="datetimeFigureOut">
              <a:rPr lang="en-US" smtClean="0"/>
              <a:pPr/>
              <a:t>4/28/2021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DF8F34D-0D1D-45C8-89CA-50FBD8044B24}"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89BA30-22DF-4F4C-A63E-5F2063C626B8}"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8F34D-0D1D-45C8-89CA-50FBD8044B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89BA30-22DF-4F4C-A63E-5F2063C626B8}"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8F34D-0D1D-45C8-89CA-50FBD8044B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89BA30-22DF-4F4C-A63E-5F2063C626B8}"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8F34D-0D1D-45C8-89CA-50FBD8044B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289BA30-22DF-4F4C-A63E-5F2063C626B8}"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5DF8F34D-0D1D-45C8-89CA-50FBD8044B2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289BA30-22DF-4F4C-A63E-5F2063C626B8}" type="datetimeFigureOut">
              <a:rPr lang="en-US" smtClean="0"/>
              <a:pPr/>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8F34D-0D1D-45C8-89CA-50FBD8044B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289BA30-22DF-4F4C-A63E-5F2063C626B8}" type="datetimeFigureOut">
              <a:rPr lang="en-US" smtClean="0"/>
              <a:pPr/>
              <a:t>4/28/2021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F8F34D-0D1D-45C8-89CA-50FBD8044B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289BA30-22DF-4F4C-A63E-5F2063C626B8}" type="datetimeFigureOut">
              <a:rPr lang="en-US" smtClean="0"/>
              <a:pPr/>
              <a:t>4/28/2021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F8F34D-0D1D-45C8-89CA-50FBD8044B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9BA30-22DF-4F4C-A63E-5F2063C626B8}" type="datetimeFigureOut">
              <a:rPr lang="en-US" smtClean="0"/>
              <a:pPr/>
              <a:t>4/28/2021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F8F34D-0D1D-45C8-89CA-50FBD8044B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289BA30-22DF-4F4C-A63E-5F2063C626B8}" type="datetimeFigureOut">
              <a:rPr lang="en-US" smtClean="0"/>
              <a:pPr/>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8F34D-0D1D-45C8-89CA-50FBD8044B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289BA30-22DF-4F4C-A63E-5F2063C626B8}" type="datetimeFigureOut">
              <a:rPr lang="en-US" smtClean="0"/>
              <a:pPr/>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8F34D-0D1D-45C8-89CA-50FBD8044B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289BA30-22DF-4F4C-A63E-5F2063C626B8}" type="datetimeFigureOut">
              <a:rPr lang="en-US" smtClean="0"/>
              <a:pPr/>
              <a:t>4/28/2021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DF8F34D-0D1D-45C8-89CA-50FBD8044B2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2590800"/>
          </a:xfrm>
        </p:spPr>
        <p:txBody>
          <a:bodyPr>
            <a:normAutofit fontScale="90000"/>
          </a:bodyPr>
          <a:lstStyle/>
          <a:p>
            <a:r>
              <a:rPr lang="en-US" dirty="0" smtClean="0"/>
              <a:t>KUDUMBASHREE </a:t>
            </a:r>
            <a:r>
              <a:rPr lang="en-US" dirty="0" smtClean="0"/>
              <a:t>PROCESS HANDLING </a:t>
            </a:r>
            <a:r>
              <a:rPr lang="en-US" dirty="0" smtClean="0"/>
              <a:t>SYSTEM</a:t>
            </a:r>
            <a:br>
              <a:rPr lang="en-US" dirty="0" smtClean="0"/>
            </a:br>
            <a:r>
              <a:rPr lang="en-US" dirty="0" smtClean="0"/>
              <a:t/>
            </a:r>
            <a:br>
              <a:rPr lang="en-US" dirty="0" smtClean="0"/>
            </a:br>
            <a:endParaRPr lang="en-US" dirty="0"/>
          </a:p>
        </p:txBody>
      </p:sp>
      <p:sp>
        <p:nvSpPr>
          <p:cNvPr id="3" name="TextBox 2"/>
          <p:cNvSpPr txBox="1"/>
          <p:nvPr/>
        </p:nvSpPr>
        <p:spPr>
          <a:xfrm>
            <a:off x="609600" y="4114800"/>
            <a:ext cx="3482043" cy="1477328"/>
          </a:xfrm>
          <a:prstGeom prst="rect">
            <a:avLst/>
          </a:prstGeom>
          <a:noFill/>
        </p:spPr>
        <p:txBody>
          <a:bodyPr wrap="none" rtlCol="0">
            <a:spAutoFit/>
          </a:bodyPr>
          <a:lstStyle/>
          <a:p>
            <a:r>
              <a:rPr lang="en-US" dirty="0" smtClean="0"/>
              <a:t>Project Guide,</a:t>
            </a:r>
          </a:p>
          <a:p>
            <a:endParaRPr lang="en-US" dirty="0" smtClean="0"/>
          </a:p>
          <a:p>
            <a:r>
              <a:rPr lang="en-US" dirty="0" smtClean="0"/>
              <a:t>Ms Pauline Paul</a:t>
            </a:r>
          </a:p>
          <a:p>
            <a:r>
              <a:rPr lang="en-US" dirty="0" err="1" smtClean="0"/>
              <a:t>Asst.Professor</a:t>
            </a:r>
            <a:endParaRPr lang="en-US" dirty="0" smtClean="0"/>
          </a:p>
          <a:p>
            <a:r>
              <a:rPr lang="en-US" dirty="0" smtClean="0"/>
              <a:t>Dept Of Computer Applications</a:t>
            </a:r>
            <a:endParaRPr lang="en-US" dirty="0"/>
          </a:p>
        </p:txBody>
      </p:sp>
      <p:sp>
        <p:nvSpPr>
          <p:cNvPr id="4" name="TextBox 3"/>
          <p:cNvSpPr txBox="1"/>
          <p:nvPr/>
        </p:nvSpPr>
        <p:spPr>
          <a:xfrm>
            <a:off x="5791200" y="4038600"/>
            <a:ext cx="2042547" cy="1754326"/>
          </a:xfrm>
          <a:prstGeom prst="rect">
            <a:avLst/>
          </a:prstGeom>
          <a:noFill/>
        </p:spPr>
        <p:txBody>
          <a:bodyPr wrap="square" rtlCol="0">
            <a:spAutoFit/>
          </a:bodyPr>
          <a:lstStyle/>
          <a:p>
            <a:r>
              <a:rPr lang="en-US" dirty="0" smtClean="0"/>
              <a:t>Presented by,</a:t>
            </a:r>
          </a:p>
          <a:p>
            <a:endParaRPr lang="en-US" dirty="0" smtClean="0"/>
          </a:p>
          <a:p>
            <a:r>
              <a:rPr lang="en-US" dirty="0" err="1" smtClean="0"/>
              <a:t>Vijayalakshmi</a:t>
            </a:r>
            <a:r>
              <a:rPr lang="en-US" dirty="0" smtClean="0"/>
              <a:t> P.B</a:t>
            </a:r>
          </a:p>
          <a:p>
            <a:r>
              <a:rPr lang="en-US" dirty="0" smtClean="0"/>
              <a:t>S6 MCA</a:t>
            </a:r>
          </a:p>
          <a:p>
            <a:r>
              <a:rPr lang="en-US" dirty="0" smtClean="0"/>
              <a:t>NO:58</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lnSpcReduction="10000"/>
          </a:bodyPr>
          <a:lstStyle/>
          <a:p>
            <a:r>
              <a:rPr lang="en-US" sz="2000" dirty="0" err="1" smtClean="0"/>
              <a:t>Kudumbashree</a:t>
            </a:r>
            <a:r>
              <a:rPr lang="en-US" sz="2000" dirty="0" smtClean="0"/>
              <a:t> is the poverty eradication and women empowerment program implemented by the State Poverty Eradication Mission (SPEM) of the Government of Kerala.</a:t>
            </a:r>
          </a:p>
          <a:p>
            <a:r>
              <a:rPr lang="en-US" sz="2000" dirty="0" smtClean="0"/>
              <a:t>The aim of this project is to develop a software to handle the process of a </a:t>
            </a:r>
            <a:r>
              <a:rPr lang="en-US" sz="2000" dirty="0" err="1" smtClean="0"/>
              <a:t>kudumbashree</a:t>
            </a:r>
            <a:r>
              <a:rPr lang="en-US" sz="2000" dirty="0" smtClean="0"/>
              <a:t> unit. It is related to Kerala Govt. Each </a:t>
            </a:r>
            <a:r>
              <a:rPr lang="en-US" sz="2000" dirty="0" err="1" smtClean="0"/>
              <a:t>Kudumbashree</a:t>
            </a:r>
            <a:r>
              <a:rPr lang="en-US" sz="2000" dirty="0" smtClean="0"/>
              <a:t> unit has a set of members. There are different activities conducted by each unit. It include weekly meetings, production and sales of </a:t>
            </a:r>
            <a:r>
              <a:rPr lang="en-US" sz="2000" dirty="0" err="1" smtClean="0"/>
              <a:t>kudumbashree</a:t>
            </a:r>
            <a:r>
              <a:rPr lang="en-US" sz="2000" dirty="0" smtClean="0"/>
              <a:t> products etc.</a:t>
            </a:r>
          </a:p>
          <a:p>
            <a:r>
              <a:rPr lang="en-US" sz="2000" dirty="0" smtClean="0"/>
              <a:t>It is a desktop application to handle the purchase, stock, and sales of </a:t>
            </a:r>
            <a:r>
              <a:rPr lang="en-US" sz="2000" dirty="0" err="1" smtClean="0"/>
              <a:t>Kudumbashree</a:t>
            </a:r>
            <a:r>
              <a:rPr lang="en-US" sz="2000" dirty="0" smtClean="0"/>
              <a:t> products. The different products are made by the </a:t>
            </a:r>
            <a:r>
              <a:rPr lang="en-US" sz="2000" dirty="0" err="1" smtClean="0"/>
              <a:t>Kudumbashree</a:t>
            </a:r>
            <a:r>
              <a:rPr lang="en-US" sz="2000" dirty="0" smtClean="0"/>
              <a:t> members.</a:t>
            </a:r>
          </a:p>
          <a:p>
            <a:r>
              <a:rPr lang="en-US" sz="2000" dirty="0" smtClean="0"/>
              <a:t>The proposed system fully convert the manual system to computerized system. All the process are controlled by the software. It is fully controlled by the server machine. The user can access the system and all process in it very fast. </a:t>
            </a:r>
          </a:p>
          <a:p>
            <a:endParaRPr lang="en-US"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idx="1"/>
          </p:nvPr>
        </p:nvSpPr>
        <p:spPr/>
        <p:txBody>
          <a:bodyPr>
            <a:normAutofit fontScale="92500"/>
          </a:bodyPr>
          <a:lstStyle/>
          <a:p>
            <a:pPr>
              <a:buNone/>
            </a:pPr>
            <a:r>
              <a:rPr lang="en-US" sz="2000" dirty="0" smtClean="0"/>
              <a:t>* Admin</a:t>
            </a:r>
          </a:p>
          <a:p>
            <a:pPr>
              <a:buNone/>
            </a:pPr>
            <a:r>
              <a:rPr lang="en-US" sz="2000" dirty="0" smtClean="0"/>
              <a:t>      The Admin is responsible for the overall functioning of the system. Adding members, products, stocks, activity etc are done by the admin</a:t>
            </a:r>
          </a:p>
          <a:p>
            <a:pPr>
              <a:buNone/>
            </a:pPr>
            <a:r>
              <a:rPr lang="en-US" sz="2000" dirty="0" smtClean="0"/>
              <a:t>* Customers </a:t>
            </a:r>
          </a:p>
          <a:p>
            <a:pPr>
              <a:buNone/>
            </a:pPr>
            <a:r>
              <a:rPr lang="en-US" sz="2000" dirty="0" smtClean="0"/>
              <a:t>      They can view and buy the </a:t>
            </a:r>
            <a:r>
              <a:rPr lang="en-US" sz="2000" dirty="0" err="1" smtClean="0"/>
              <a:t>kudumbashree</a:t>
            </a:r>
            <a:r>
              <a:rPr lang="en-US" sz="2000" dirty="0" smtClean="0"/>
              <a:t> products ,post feedback about their purchase, view and edit their profile etc</a:t>
            </a:r>
          </a:p>
          <a:p>
            <a:pPr>
              <a:buNone/>
            </a:pPr>
            <a:r>
              <a:rPr lang="en-US" sz="2000" dirty="0" smtClean="0"/>
              <a:t>* Members</a:t>
            </a:r>
          </a:p>
          <a:p>
            <a:pPr>
              <a:buNone/>
            </a:pPr>
            <a:r>
              <a:rPr lang="en-US" sz="2000" dirty="0" smtClean="0"/>
              <a:t>     They can also view and buy the </a:t>
            </a:r>
            <a:r>
              <a:rPr lang="en-US" sz="2000" dirty="0" err="1" smtClean="0"/>
              <a:t>kudumbashree</a:t>
            </a:r>
            <a:r>
              <a:rPr lang="en-US" sz="2000" dirty="0" smtClean="0"/>
              <a:t> products, request for loan and can also participate in the activities added by the admin</a:t>
            </a:r>
          </a:p>
          <a:p>
            <a:pPr>
              <a:buNone/>
            </a:pPr>
            <a:endParaRPr lang="en-US" sz="2000" dirty="0" smtClean="0"/>
          </a:p>
          <a:p>
            <a:pPr>
              <a:buNone/>
            </a:pPr>
            <a:r>
              <a:rPr lang="en-US" sz="2000" dirty="0" smtClean="0"/>
              <a:t>All of the user’s are provided with a unique username and password</a:t>
            </a:r>
          </a:p>
          <a:p>
            <a:pPr>
              <a:buNone/>
            </a:pPr>
            <a:endParaRPr lang="en-US" sz="2000" dirty="0" smtClean="0"/>
          </a:p>
          <a:p>
            <a:pPr>
              <a:buNone/>
            </a:pPr>
            <a:r>
              <a:rPr lang="en-US" sz="2000" dirty="0" smtClean="0"/>
              <a:t>   </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a:bodyPr>
          <a:lstStyle/>
          <a:p>
            <a:pPr marL="651510" indent="-514350">
              <a:buAutoNum type="arabicParenR"/>
            </a:pPr>
            <a:r>
              <a:rPr lang="en-US" sz="2000" dirty="0" smtClean="0"/>
              <a:t>Registration</a:t>
            </a:r>
          </a:p>
          <a:p>
            <a:pPr marL="651510" indent="-514350">
              <a:buAutoNum type="arabicParenR"/>
            </a:pPr>
            <a:r>
              <a:rPr lang="en-US" sz="2000" dirty="0" smtClean="0"/>
              <a:t> Activity Management </a:t>
            </a:r>
          </a:p>
          <a:p>
            <a:pPr marL="651510" indent="-514350">
              <a:buAutoNum type="arabicParenR"/>
            </a:pPr>
            <a:r>
              <a:rPr lang="en-US" sz="2000" dirty="0" smtClean="0"/>
              <a:t>Products Management </a:t>
            </a:r>
          </a:p>
          <a:p>
            <a:pPr marL="651510" indent="-514350">
              <a:buAutoNum type="arabicParenR"/>
            </a:pPr>
            <a:r>
              <a:rPr lang="en-US" sz="2000" dirty="0" smtClean="0"/>
              <a:t> Loan Management</a:t>
            </a:r>
          </a:p>
          <a:p>
            <a:pPr marL="651510" indent="-514350">
              <a:buAutoNum type="arabicParenR"/>
            </a:pPr>
            <a:r>
              <a:rPr lang="en-US" sz="2000" dirty="0" smtClean="0"/>
              <a:t> Views and reports </a:t>
            </a: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51</TotalTime>
  <Words>286</Words>
  <Application>Microsoft Office PowerPoint</Application>
  <PresentationFormat>On-screen Show (4:3)</PresentationFormat>
  <Paragraphs>36</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Apex</vt:lpstr>
      <vt:lpstr>KUDUMBASHREE PROCESS HANDLING SYSTEM  </vt:lpstr>
      <vt:lpstr>ABSTRACT</vt:lpstr>
      <vt:lpstr>USER’S</vt:lpstr>
      <vt:lpstr>Modules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KUDUMBASHREE PROCESS HANDLING SYSTEM</dc:title>
  <dc:creator>vijj</dc:creator>
  <cp:lastModifiedBy>vijj</cp:lastModifiedBy>
  <cp:revision>5</cp:revision>
  <dcterms:created xsi:type="dcterms:W3CDTF">2021-04-26T17:59:08Z</dcterms:created>
  <dcterms:modified xsi:type="dcterms:W3CDTF">2021-04-28T16:44:00Z</dcterms:modified>
</cp:coreProperties>
</file>