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E4991-E5BA-094D-B44B-705E00B8BB89}" type="doc">
      <dgm:prSet loTypeId="urn:microsoft.com/office/officeart/2005/8/layout/orgChart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8B62DA0-EA4A-FF46-B2E0-29DC933FCC35}">
      <dgm:prSet/>
      <dgm:spPr/>
      <dgm:t>
        <a:bodyPr/>
        <a:lstStyle/>
        <a:p>
          <a:r>
            <a:rPr lang="en-US" dirty="0"/>
            <a:t>Text:</a:t>
          </a:r>
          <a:endParaRPr lang="en-IN" dirty="0"/>
        </a:p>
      </dgm:t>
    </dgm:pt>
    <dgm:pt modelId="{A7068FE3-4CE1-C34C-98E4-491820BF4AF2}" type="parTrans" cxnId="{ED644B17-D8D4-5346-A3D8-27D4C88F0204}">
      <dgm:prSet/>
      <dgm:spPr/>
      <dgm:t>
        <a:bodyPr/>
        <a:lstStyle/>
        <a:p>
          <a:endParaRPr lang="en-GB"/>
        </a:p>
      </dgm:t>
    </dgm:pt>
    <dgm:pt modelId="{815D3B50-8E9D-454B-9967-DF58EDCD7A68}" type="sibTrans" cxnId="{ED644B17-D8D4-5346-A3D8-27D4C88F0204}">
      <dgm:prSet/>
      <dgm:spPr/>
      <dgm:t>
        <a:bodyPr/>
        <a:lstStyle/>
        <a:p>
          <a:endParaRPr lang="en-GB"/>
        </a:p>
      </dgm:t>
    </dgm:pt>
    <dgm:pt modelId="{28F88538-87E3-A64C-A50D-385B877FF456}">
      <dgm:prSet/>
      <dgm:spPr/>
      <dgm:t>
        <a:bodyPr/>
        <a:lstStyle/>
        <a:p>
          <a:r>
            <a:rPr lang="en-US" dirty="0"/>
            <a:t>str</a:t>
          </a:r>
          <a:endParaRPr lang="en-IN" dirty="0"/>
        </a:p>
      </dgm:t>
    </dgm:pt>
    <dgm:pt modelId="{D648D193-3BEB-0C4B-95E5-C3F9B1EEB21C}" type="parTrans" cxnId="{542D581B-D930-044D-94CF-79D10530C72E}">
      <dgm:prSet/>
      <dgm:spPr/>
      <dgm:t>
        <a:bodyPr/>
        <a:lstStyle/>
        <a:p>
          <a:endParaRPr lang="en-GB"/>
        </a:p>
      </dgm:t>
    </dgm:pt>
    <dgm:pt modelId="{68ED9188-B6FB-BC47-9B6C-36CE5BBF168B}" type="sibTrans" cxnId="{542D581B-D930-044D-94CF-79D10530C72E}">
      <dgm:prSet/>
      <dgm:spPr/>
      <dgm:t>
        <a:bodyPr/>
        <a:lstStyle/>
        <a:p>
          <a:endParaRPr lang="en-GB"/>
        </a:p>
      </dgm:t>
    </dgm:pt>
    <dgm:pt modelId="{77D117CA-7C27-7E4E-A567-6C15ACAE5787}">
      <dgm:prSet/>
      <dgm:spPr/>
      <dgm:t>
        <a:bodyPr/>
        <a:lstStyle/>
        <a:p>
          <a:r>
            <a:rPr lang="en-US" dirty="0"/>
            <a:t>Numeric:</a:t>
          </a:r>
          <a:endParaRPr lang="en-IN" dirty="0"/>
        </a:p>
      </dgm:t>
    </dgm:pt>
    <dgm:pt modelId="{5A33D4F1-532B-6241-9A74-68A746CACD71}" type="parTrans" cxnId="{D80BE538-AF6B-2A48-8A6F-887418FB3978}">
      <dgm:prSet/>
      <dgm:spPr/>
      <dgm:t>
        <a:bodyPr/>
        <a:lstStyle/>
        <a:p>
          <a:endParaRPr lang="en-GB"/>
        </a:p>
      </dgm:t>
    </dgm:pt>
    <dgm:pt modelId="{28272827-B51F-984D-8D62-DFA18853019F}" type="sibTrans" cxnId="{D80BE538-AF6B-2A48-8A6F-887418FB3978}">
      <dgm:prSet/>
      <dgm:spPr/>
      <dgm:t>
        <a:bodyPr/>
        <a:lstStyle/>
        <a:p>
          <a:endParaRPr lang="en-GB"/>
        </a:p>
      </dgm:t>
    </dgm:pt>
    <dgm:pt modelId="{B04743A8-D5FC-9845-A74F-82B3917416CF}">
      <dgm:prSet/>
      <dgm:spPr/>
      <dgm:t>
        <a:bodyPr/>
        <a:lstStyle/>
        <a:p>
          <a:r>
            <a:rPr lang="en-US" dirty="0"/>
            <a:t>int</a:t>
          </a:r>
          <a:endParaRPr lang="en-IN" dirty="0"/>
        </a:p>
      </dgm:t>
    </dgm:pt>
    <dgm:pt modelId="{8296FB19-78A7-9545-A450-2824553466F7}" type="parTrans" cxnId="{7ED9CD2C-60CB-E643-B36E-377BDABC0A1F}">
      <dgm:prSet/>
      <dgm:spPr/>
      <dgm:t>
        <a:bodyPr/>
        <a:lstStyle/>
        <a:p>
          <a:endParaRPr lang="en-GB"/>
        </a:p>
      </dgm:t>
    </dgm:pt>
    <dgm:pt modelId="{6C51FF5D-DFD1-5B45-86B4-C0E03951F350}" type="sibTrans" cxnId="{7ED9CD2C-60CB-E643-B36E-377BDABC0A1F}">
      <dgm:prSet/>
      <dgm:spPr/>
      <dgm:t>
        <a:bodyPr/>
        <a:lstStyle/>
        <a:p>
          <a:endParaRPr lang="en-GB"/>
        </a:p>
      </dgm:t>
    </dgm:pt>
    <dgm:pt modelId="{D3CB178A-CE2B-5247-A459-5FA1A5E1E739}">
      <dgm:prSet/>
      <dgm:spPr/>
      <dgm:t>
        <a:bodyPr/>
        <a:lstStyle/>
        <a:p>
          <a:r>
            <a:rPr lang="en-US" dirty="0"/>
            <a:t>float</a:t>
          </a:r>
          <a:endParaRPr lang="en-IN" dirty="0"/>
        </a:p>
      </dgm:t>
    </dgm:pt>
    <dgm:pt modelId="{ED0881CB-BC66-564D-A30C-A22E573BF22C}" type="parTrans" cxnId="{BE896DD0-76A0-7246-A512-6E2127AB279E}">
      <dgm:prSet/>
      <dgm:spPr/>
      <dgm:t>
        <a:bodyPr/>
        <a:lstStyle/>
        <a:p>
          <a:endParaRPr lang="en-GB"/>
        </a:p>
      </dgm:t>
    </dgm:pt>
    <dgm:pt modelId="{084EBC09-5AF8-0943-9252-199A58409BD7}" type="sibTrans" cxnId="{BE896DD0-76A0-7246-A512-6E2127AB279E}">
      <dgm:prSet/>
      <dgm:spPr/>
      <dgm:t>
        <a:bodyPr/>
        <a:lstStyle/>
        <a:p>
          <a:endParaRPr lang="en-GB"/>
        </a:p>
      </dgm:t>
    </dgm:pt>
    <dgm:pt modelId="{4779B1E5-23CA-0841-AA2E-EF8F925F685D}">
      <dgm:prSet/>
      <dgm:spPr/>
      <dgm:t>
        <a:bodyPr/>
        <a:lstStyle/>
        <a:p>
          <a:r>
            <a:rPr lang="en-US" dirty="0"/>
            <a:t>complex</a:t>
          </a:r>
          <a:endParaRPr lang="en-IN" dirty="0"/>
        </a:p>
      </dgm:t>
    </dgm:pt>
    <dgm:pt modelId="{C6A90CE6-C286-F545-A8F3-DA46D80D413A}" type="parTrans" cxnId="{94F3CFFA-6D6B-CD41-850C-B65501E1C4B6}">
      <dgm:prSet/>
      <dgm:spPr/>
      <dgm:t>
        <a:bodyPr/>
        <a:lstStyle/>
        <a:p>
          <a:endParaRPr lang="en-GB"/>
        </a:p>
      </dgm:t>
    </dgm:pt>
    <dgm:pt modelId="{9CA044AF-FB03-9147-8A2A-3FD2A919DF12}" type="sibTrans" cxnId="{94F3CFFA-6D6B-CD41-850C-B65501E1C4B6}">
      <dgm:prSet/>
      <dgm:spPr/>
      <dgm:t>
        <a:bodyPr/>
        <a:lstStyle/>
        <a:p>
          <a:endParaRPr lang="en-GB"/>
        </a:p>
      </dgm:t>
    </dgm:pt>
    <dgm:pt modelId="{A8507400-94BC-8E4B-8DD6-7A38C2EB447C}">
      <dgm:prSet/>
      <dgm:spPr/>
      <dgm:t>
        <a:bodyPr/>
        <a:lstStyle/>
        <a:p>
          <a:r>
            <a:rPr lang="en-US" dirty="0"/>
            <a:t>Sequence:</a:t>
          </a:r>
          <a:endParaRPr lang="en-IN" dirty="0"/>
        </a:p>
      </dgm:t>
    </dgm:pt>
    <dgm:pt modelId="{7361EE2F-052F-1C41-A9D3-07E385A44E6B}" type="parTrans" cxnId="{9F9AA7C7-8C7A-C84F-B5AA-B52FBEDD1E16}">
      <dgm:prSet/>
      <dgm:spPr/>
      <dgm:t>
        <a:bodyPr/>
        <a:lstStyle/>
        <a:p>
          <a:endParaRPr lang="en-GB"/>
        </a:p>
      </dgm:t>
    </dgm:pt>
    <dgm:pt modelId="{65CCB67C-DB50-6C4B-8A5F-74B911117F7A}" type="sibTrans" cxnId="{9F9AA7C7-8C7A-C84F-B5AA-B52FBEDD1E16}">
      <dgm:prSet/>
      <dgm:spPr/>
      <dgm:t>
        <a:bodyPr/>
        <a:lstStyle/>
        <a:p>
          <a:endParaRPr lang="en-GB"/>
        </a:p>
      </dgm:t>
    </dgm:pt>
    <dgm:pt modelId="{C92803C7-8620-C645-9844-A8FDA9EA88A5}">
      <dgm:prSet/>
      <dgm:spPr/>
      <dgm:t>
        <a:bodyPr/>
        <a:lstStyle/>
        <a:p>
          <a:r>
            <a:rPr lang="en-US" dirty="0"/>
            <a:t>list</a:t>
          </a:r>
          <a:endParaRPr lang="en-IN" dirty="0"/>
        </a:p>
      </dgm:t>
    </dgm:pt>
    <dgm:pt modelId="{F74333B8-EF6D-9447-A2FE-F34F8CF86EA7}" type="parTrans" cxnId="{75220BC3-5D74-BA45-8011-6BA9F9C1B44E}">
      <dgm:prSet/>
      <dgm:spPr/>
      <dgm:t>
        <a:bodyPr/>
        <a:lstStyle/>
        <a:p>
          <a:endParaRPr lang="en-GB"/>
        </a:p>
      </dgm:t>
    </dgm:pt>
    <dgm:pt modelId="{004018BB-41CA-C641-8C65-D81D789E2328}" type="sibTrans" cxnId="{75220BC3-5D74-BA45-8011-6BA9F9C1B44E}">
      <dgm:prSet/>
      <dgm:spPr/>
      <dgm:t>
        <a:bodyPr/>
        <a:lstStyle/>
        <a:p>
          <a:endParaRPr lang="en-GB"/>
        </a:p>
      </dgm:t>
    </dgm:pt>
    <dgm:pt modelId="{34078A5B-D4D4-9B4D-B06D-F31EB4FADE2B}">
      <dgm:prSet/>
      <dgm:spPr/>
      <dgm:t>
        <a:bodyPr/>
        <a:lstStyle/>
        <a:p>
          <a:r>
            <a:rPr lang="en-US" dirty="0"/>
            <a:t>tuple</a:t>
          </a:r>
          <a:endParaRPr lang="en-IN" dirty="0"/>
        </a:p>
      </dgm:t>
    </dgm:pt>
    <dgm:pt modelId="{9D144C21-2720-084C-B90E-C288D570A434}" type="parTrans" cxnId="{E6B906B2-AAF2-7748-B70D-56CDBD504419}">
      <dgm:prSet/>
      <dgm:spPr/>
      <dgm:t>
        <a:bodyPr/>
        <a:lstStyle/>
        <a:p>
          <a:endParaRPr lang="en-GB"/>
        </a:p>
      </dgm:t>
    </dgm:pt>
    <dgm:pt modelId="{2158EF54-5F3C-A04E-B94C-33B48AE967BF}" type="sibTrans" cxnId="{E6B906B2-AAF2-7748-B70D-56CDBD504419}">
      <dgm:prSet/>
      <dgm:spPr/>
      <dgm:t>
        <a:bodyPr/>
        <a:lstStyle/>
        <a:p>
          <a:endParaRPr lang="en-GB"/>
        </a:p>
      </dgm:t>
    </dgm:pt>
    <dgm:pt modelId="{D56E7A50-7C4F-714A-AC29-C958B50E9DB7}">
      <dgm:prSet/>
      <dgm:spPr/>
      <dgm:t>
        <a:bodyPr/>
        <a:lstStyle/>
        <a:p>
          <a:r>
            <a:rPr lang="en-US" dirty="0"/>
            <a:t>range</a:t>
          </a:r>
          <a:endParaRPr lang="en-IN" dirty="0"/>
        </a:p>
      </dgm:t>
    </dgm:pt>
    <dgm:pt modelId="{468BFAB3-E7EC-7A49-BD95-F870A27309E6}" type="parTrans" cxnId="{536517E3-D0F4-4D4C-BC2B-60EF5B1FD4BA}">
      <dgm:prSet/>
      <dgm:spPr/>
      <dgm:t>
        <a:bodyPr/>
        <a:lstStyle/>
        <a:p>
          <a:endParaRPr lang="en-GB"/>
        </a:p>
      </dgm:t>
    </dgm:pt>
    <dgm:pt modelId="{0FB4A4F9-1BA0-964E-B103-4C4491F85DA3}" type="sibTrans" cxnId="{536517E3-D0F4-4D4C-BC2B-60EF5B1FD4BA}">
      <dgm:prSet/>
      <dgm:spPr/>
      <dgm:t>
        <a:bodyPr/>
        <a:lstStyle/>
        <a:p>
          <a:endParaRPr lang="en-GB"/>
        </a:p>
      </dgm:t>
    </dgm:pt>
    <dgm:pt modelId="{886B2291-FBFB-BA44-B0CF-04AF2937010F}">
      <dgm:prSet/>
      <dgm:spPr/>
      <dgm:t>
        <a:bodyPr/>
        <a:lstStyle/>
        <a:p>
          <a:r>
            <a:rPr lang="en-US" dirty="0"/>
            <a:t>Mapping:</a:t>
          </a:r>
          <a:endParaRPr lang="en-IN" dirty="0"/>
        </a:p>
      </dgm:t>
    </dgm:pt>
    <dgm:pt modelId="{4E716AD2-190D-4C4A-80B7-10C2D040B8B8}" type="parTrans" cxnId="{D5F76719-A68E-064D-8B0E-6E6E14964843}">
      <dgm:prSet/>
      <dgm:spPr/>
      <dgm:t>
        <a:bodyPr/>
        <a:lstStyle/>
        <a:p>
          <a:endParaRPr lang="en-GB"/>
        </a:p>
      </dgm:t>
    </dgm:pt>
    <dgm:pt modelId="{1DE0C87F-D32E-F84B-B6E2-C68CC2B4A8E8}" type="sibTrans" cxnId="{D5F76719-A68E-064D-8B0E-6E6E14964843}">
      <dgm:prSet/>
      <dgm:spPr/>
      <dgm:t>
        <a:bodyPr/>
        <a:lstStyle/>
        <a:p>
          <a:endParaRPr lang="en-GB"/>
        </a:p>
      </dgm:t>
    </dgm:pt>
    <dgm:pt modelId="{1499B2E0-9A8C-024E-9CD5-C8CB3BA5DDCB}">
      <dgm:prSet/>
      <dgm:spPr/>
      <dgm:t>
        <a:bodyPr/>
        <a:lstStyle/>
        <a:p>
          <a:r>
            <a:rPr lang="en-US" dirty="0" err="1"/>
            <a:t>dict</a:t>
          </a:r>
          <a:endParaRPr lang="en-IN" dirty="0"/>
        </a:p>
      </dgm:t>
    </dgm:pt>
    <dgm:pt modelId="{1B76063D-0B9A-5647-8E28-A3353761A3EB}" type="parTrans" cxnId="{62291799-A927-6144-8ACF-BC9E39F8BEC7}">
      <dgm:prSet/>
      <dgm:spPr/>
      <dgm:t>
        <a:bodyPr/>
        <a:lstStyle/>
        <a:p>
          <a:endParaRPr lang="en-GB"/>
        </a:p>
      </dgm:t>
    </dgm:pt>
    <dgm:pt modelId="{09F12D5C-06C4-4F46-970B-ED4C6FA57CED}" type="sibTrans" cxnId="{62291799-A927-6144-8ACF-BC9E39F8BEC7}">
      <dgm:prSet/>
      <dgm:spPr/>
      <dgm:t>
        <a:bodyPr/>
        <a:lstStyle/>
        <a:p>
          <a:endParaRPr lang="en-GB"/>
        </a:p>
      </dgm:t>
    </dgm:pt>
    <dgm:pt modelId="{3F3E32AD-856F-244C-B51E-B697FACFE5CF}">
      <dgm:prSet/>
      <dgm:spPr/>
      <dgm:t>
        <a:bodyPr/>
        <a:lstStyle/>
        <a:p>
          <a:r>
            <a:rPr lang="en-US" dirty="0"/>
            <a:t>Set:</a:t>
          </a:r>
          <a:endParaRPr lang="en-IN" dirty="0"/>
        </a:p>
      </dgm:t>
    </dgm:pt>
    <dgm:pt modelId="{5C92D3BB-18BA-4948-B846-B1ADB6475C34}" type="parTrans" cxnId="{F701605C-E5D8-1F42-9D70-52BEF5A1D436}">
      <dgm:prSet/>
      <dgm:spPr/>
      <dgm:t>
        <a:bodyPr/>
        <a:lstStyle/>
        <a:p>
          <a:endParaRPr lang="en-GB"/>
        </a:p>
      </dgm:t>
    </dgm:pt>
    <dgm:pt modelId="{47A62C9D-1721-FC47-825A-923E52CAB3BD}" type="sibTrans" cxnId="{F701605C-E5D8-1F42-9D70-52BEF5A1D436}">
      <dgm:prSet/>
      <dgm:spPr/>
      <dgm:t>
        <a:bodyPr/>
        <a:lstStyle/>
        <a:p>
          <a:endParaRPr lang="en-GB"/>
        </a:p>
      </dgm:t>
    </dgm:pt>
    <dgm:pt modelId="{6929B0E0-CD99-3645-B9EF-551A847409EE}">
      <dgm:prSet/>
      <dgm:spPr/>
      <dgm:t>
        <a:bodyPr/>
        <a:lstStyle/>
        <a:p>
          <a:r>
            <a:rPr lang="en-US" dirty="0"/>
            <a:t>set</a:t>
          </a:r>
          <a:endParaRPr lang="en-IN" dirty="0"/>
        </a:p>
      </dgm:t>
    </dgm:pt>
    <dgm:pt modelId="{DF6CC1DF-394F-D643-AA3D-68D2B473C06F}" type="parTrans" cxnId="{62308AEB-42EE-E144-9404-8109C8A3D378}">
      <dgm:prSet/>
      <dgm:spPr/>
      <dgm:t>
        <a:bodyPr/>
        <a:lstStyle/>
        <a:p>
          <a:endParaRPr lang="en-GB"/>
        </a:p>
      </dgm:t>
    </dgm:pt>
    <dgm:pt modelId="{A79E8AD5-CBCE-764A-A88E-828E8FAE6C60}" type="sibTrans" cxnId="{62308AEB-42EE-E144-9404-8109C8A3D378}">
      <dgm:prSet/>
      <dgm:spPr/>
      <dgm:t>
        <a:bodyPr/>
        <a:lstStyle/>
        <a:p>
          <a:endParaRPr lang="en-GB"/>
        </a:p>
      </dgm:t>
    </dgm:pt>
    <dgm:pt modelId="{4B8A3DF3-EC64-9243-8F7A-3EC47718F02D}">
      <dgm:prSet/>
      <dgm:spPr/>
      <dgm:t>
        <a:bodyPr/>
        <a:lstStyle/>
        <a:p>
          <a:r>
            <a:rPr lang="en-US" dirty="0" err="1"/>
            <a:t>frozenset</a:t>
          </a:r>
          <a:endParaRPr lang="en-IN" dirty="0"/>
        </a:p>
      </dgm:t>
    </dgm:pt>
    <dgm:pt modelId="{D462C1B3-A168-AB40-88CF-33206F52A29A}" type="parTrans" cxnId="{BF39F1FF-22AA-EF4E-AE2D-5516CEE160F9}">
      <dgm:prSet/>
      <dgm:spPr/>
      <dgm:t>
        <a:bodyPr/>
        <a:lstStyle/>
        <a:p>
          <a:endParaRPr lang="en-GB"/>
        </a:p>
      </dgm:t>
    </dgm:pt>
    <dgm:pt modelId="{8FA6445B-EC6F-3041-8BAB-C52AE9588533}" type="sibTrans" cxnId="{BF39F1FF-22AA-EF4E-AE2D-5516CEE160F9}">
      <dgm:prSet/>
      <dgm:spPr/>
      <dgm:t>
        <a:bodyPr/>
        <a:lstStyle/>
        <a:p>
          <a:endParaRPr lang="en-GB"/>
        </a:p>
      </dgm:t>
    </dgm:pt>
    <dgm:pt modelId="{FF63AF57-C7AB-674E-A7A8-F86696C64851}">
      <dgm:prSet/>
      <dgm:spPr/>
      <dgm:t>
        <a:bodyPr/>
        <a:lstStyle/>
        <a:p>
          <a:r>
            <a:rPr lang="en-US" dirty="0"/>
            <a:t>Boolean:</a:t>
          </a:r>
          <a:endParaRPr lang="en-IN" dirty="0"/>
        </a:p>
      </dgm:t>
    </dgm:pt>
    <dgm:pt modelId="{EB8D3A6E-4484-5841-AADC-576769E9337A}" type="parTrans" cxnId="{12E65E79-D6C4-1444-9FCF-F2E78B278EF9}">
      <dgm:prSet/>
      <dgm:spPr/>
      <dgm:t>
        <a:bodyPr/>
        <a:lstStyle/>
        <a:p>
          <a:endParaRPr lang="en-GB"/>
        </a:p>
      </dgm:t>
    </dgm:pt>
    <dgm:pt modelId="{BF5A947C-277A-904A-A443-31F54ECD6F8A}" type="sibTrans" cxnId="{12E65E79-D6C4-1444-9FCF-F2E78B278EF9}">
      <dgm:prSet/>
      <dgm:spPr/>
      <dgm:t>
        <a:bodyPr/>
        <a:lstStyle/>
        <a:p>
          <a:endParaRPr lang="en-GB"/>
        </a:p>
      </dgm:t>
    </dgm:pt>
    <dgm:pt modelId="{8516B8A2-C312-7D4C-88BE-1FECC0E739CE}">
      <dgm:prSet/>
      <dgm:spPr/>
      <dgm:t>
        <a:bodyPr/>
        <a:lstStyle/>
        <a:p>
          <a:r>
            <a:rPr lang="en-US" dirty="0"/>
            <a:t>bool</a:t>
          </a:r>
          <a:endParaRPr lang="en-IN" dirty="0"/>
        </a:p>
      </dgm:t>
    </dgm:pt>
    <dgm:pt modelId="{F23A1A84-6CA5-3C4B-B53C-53EE1CB40535}" type="parTrans" cxnId="{845A5799-627B-2848-B877-DB02D41A9654}">
      <dgm:prSet/>
      <dgm:spPr/>
      <dgm:t>
        <a:bodyPr/>
        <a:lstStyle/>
        <a:p>
          <a:endParaRPr lang="en-GB"/>
        </a:p>
      </dgm:t>
    </dgm:pt>
    <dgm:pt modelId="{99C7F246-B996-EB43-9B2B-B59AB1503AF4}" type="sibTrans" cxnId="{845A5799-627B-2848-B877-DB02D41A9654}">
      <dgm:prSet/>
      <dgm:spPr/>
      <dgm:t>
        <a:bodyPr/>
        <a:lstStyle/>
        <a:p>
          <a:endParaRPr lang="en-GB"/>
        </a:p>
      </dgm:t>
    </dgm:pt>
    <dgm:pt modelId="{56DEEFF4-4B7C-3A45-A0C3-CD97BB7FD713}">
      <dgm:prSet/>
      <dgm:spPr/>
      <dgm:t>
        <a:bodyPr/>
        <a:lstStyle/>
        <a:p>
          <a:r>
            <a:rPr lang="en-US" dirty="0"/>
            <a:t>Binary:</a:t>
          </a:r>
          <a:endParaRPr lang="en-IN" dirty="0"/>
        </a:p>
      </dgm:t>
    </dgm:pt>
    <dgm:pt modelId="{171FBA56-7396-6C44-BC24-D59D2EF0D9F3}" type="parTrans" cxnId="{65E6041C-B8A6-E348-BD8D-73EE46A94DDD}">
      <dgm:prSet/>
      <dgm:spPr/>
      <dgm:t>
        <a:bodyPr/>
        <a:lstStyle/>
        <a:p>
          <a:endParaRPr lang="en-GB"/>
        </a:p>
      </dgm:t>
    </dgm:pt>
    <dgm:pt modelId="{BA54DB8D-D11E-D744-B60B-4935035F080B}" type="sibTrans" cxnId="{65E6041C-B8A6-E348-BD8D-73EE46A94DDD}">
      <dgm:prSet/>
      <dgm:spPr/>
      <dgm:t>
        <a:bodyPr/>
        <a:lstStyle/>
        <a:p>
          <a:endParaRPr lang="en-GB"/>
        </a:p>
      </dgm:t>
    </dgm:pt>
    <dgm:pt modelId="{9A2BED32-D119-E049-8D6C-81DA9F91827B}">
      <dgm:prSet/>
      <dgm:spPr/>
      <dgm:t>
        <a:bodyPr/>
        <a:lstStyle/>
        <a:p>
          <a:r>
            <a:rPr lang="en-US" dirty="0"/>
            <a:t>Bytes</a:t>
          </a:r>
          <a:endParaRPr lang="en-IN" dirty="0"/>
        </a:p>
      </dgm:t>
    </dgm:pt>
    <dgm:pt modelId="{6E9ECCA7-B69F-E749-A196-36C9A8DF36F2}" type="parTrans" cxnId="{B9A9D384-C64E-8A40-8F66-983B8BE87F14}">
      <dgm:prSet/>
      <dgm:spPr/>
      <dgm:t>
        <a:bodyPr/>
        <a:lstStyle/>
        <a:p>
          <a:endParaRPr lang="en-GB"/>
        </a:p>
      </dgm:t>
    </dgm:pt>
    <dgm:pt modelId="{8225FC82-D0A3-5A43-98D5-ECBB21B44050}" type="sibTrans" cxnId="{B9A9D384-C64E-8A40-8F66-983B8BE87F14}">
      <dgm:prSet/>
      <dgm:spPr/>
      <dgm:t>
        <a:bodyPr/>
        <a:lstStyle/>
        <a:p>
          <a:endParaRPr lang="en-GB"/>
        </a:p>
      </dgm:t>
    </dgm:pt>
    <dgm:pt modelId="{7DC78225-0C70-C948-B32D-6BDE393D23EA}">
      <dgm:prSet/>
      <dgm:spPr/>
      <dgm:t>
        <a:bodyPr/>
        <a:lstStyle/>
        <a:p>
          <a:r>
            <a:rPr lang="en-US" dirty="0" err="1"/>
            <a:t>Bytearray</a:t>
          </a:r>
          <a:endParaRPr lang="en-IN" dirty="0"/>
        </a:p>
      </dgm:t>
    </dgm:pt>
    <dgm:pt modelId="{8A72257C-348C-8B47-A8F8-17CDB70F6D67}" type="parTrans" cxnId="{E6DCDDB8-952E-EA41-B13F-ABB95FD358B4}">
      <dgm:prSet/>
      <dgm:spPr/>
      <dgm:t>
        <a:bodyPr/>
        <a:lstStyle/>
        <a:p>
          <a:endParaRPr lang="en-GB"/>
        </a:p>
      </dgm:t>
    </dgm:pt>
    <dgm:pt modelId="{16066DD8-536B-854D-A256-95D410655E04}" type="sibTrans" cxnId="{E6DCDDB8-952E-EA41-B13F-ABB95FD358B4}">
      <dgm:prSet/>
      <dgm:spPr/>
      <dgm:t>
        <a:bodyPr/>
        <a:lstStyle/>
        <a:p>
          <a:endParaRPr lang="en-GB"/>
        </a:p>
      </dgm:t>
    </dgm:pt>
    <dgm:pt modelId="{D7F02AF0-2340-8746-B80E-04FA4391EC86}">
      <dgm:prSet/>
      <dgm:spPr/>
      <dgm:t>
        <a:bodyPr/>
        <a:lstStyle/>
        <a:p>
          <a:r>
            <a:rPr lang="en-US" dirty="0" err="1"/>
            <a:t>memoryview</a:t>
          </a:r>
          <a:endParaRPr lang="en-IN" dirty="0"/>
        </a:p>
      </dgm:t>
    </dgm:pt>
    <dgm:pt modelId="{0A5F9DD7-E984-2B4A-91A4-F254F8BA2FB4}" type="parTrans" cxnId="{750D6FA3-DE2A-9C40-A1DF-1FA6BAC714F3}">
      <dgm:prSet/>
      <dgm:spPr/>
      <dgm:t>
        <a:bodyPr/>
        <a:lstStyle/>
        <a:p>
          <a:endParaRPr lang="en-GB"/>
        </a:p>
      </dgm:t>
    </dgm:pt>
    <dgm:pt modelId="{E882125C-F75A-984B-9E01-D325C91D1B93}" type="sibTrans" cxnId="{750D6FA3-DE2A-9C40-A1DF-1FA6BAC714F3}">
      <dgm:prSet/>
      <dgm:spPr/>
      <dgm:t>
        <a:bodyPr/>
        <a:lstStyle/>
        <a:p>
          <a:endParaRPr lang="en-GB"/>
        </a:p>
      </dgm:t>
    </dgm:pt>
    <dgm:pt modelId="{884F308C-82A1-D94E-AD70-0FD48D249902}">
      <dgm:prSet/>
      <dgm:spPr/>
      <dgm:t>
        <a:bodyPr/>
        <a:lstStyle/>
        <a:p>
          <a:r>
            <a:rPr lang="en-IN" dirty="0"/>
            <a:t>Data Types</a:t>
          </a:r>
        </a:p>
      </dgm:t>
    </dgm:pt>
    <dgm:pt modelId="{5603B5C8-5D68-4B43-8A37-1118751828A5}" type="parTrans" cxnId="{F7CB51FB-BC48-5F41-9F6A-D737B44359EA}">
      <dgm:prSet/>
      <dgm:spPr/>
      <dgm:t>
        <a:bodyPr/>
        <a:lstStyle/>
        <a:p>
          <a:endParaRPr lang="en-GB"/>
        </a:p>
      </dgm:t>
    </dgm:pt>
    <dgm:pt modelId="{FC5B2356-9292-7444-89AE-2EEB9F73F75D}" type="sibTrans" cxnId="{F7CB51FB-BC48-5F41-9F6A-D737B44359EA}">
      <dgm:prSet/>
      <dgm:spPr/>
      <dgm:t>
        <a:bodyPr/>
        <a:lstStyle/>
        <a:p>
          <a:endParaRPr lang="en-GB"/>
        </a:p>
      </dgm:t>
    </dgm:pt>
    <dgm:pt modelId="{18734CED-716E-034A-A873-474FB2CCE962}" type="pres">
      <dgm:prSet presAssocID="{828E4991-E5BA-094D-B44B-705E00B8BB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D9F23F-159B-E54C-A5C6-0FFAB1C4B883}" type="pres">
      <dgm:prSet presAssocID="{884F308C-82A1-D94E-AD70-0FD48D249902}" presName="hierRoot1" presStyleCnt="0">
        <dgm:presLayoutVars>
          <dgm:hierBranch val="init"/>
        </dgm:presLayoutVars>
      </dgm:prSet>
      <dgm:spPr/>
    </dgm:pt>
    <dgm:pt modelId="{B4F52DE0-8C19-6E4A-A4BB-B947D7619ED4}" type="pres">
      <dgm:prSet presAssocID="{884F308C-82A1-D94E-AD70-0FD48D249902}" presName="rootComposite1" presStyleCnt="0"/>
      <dgm:spPr/>
    </dgm:pt>
    <dgm:pt modelId="{7860D84D-DE73-8F41-B660-62B5351FED0E}" type="pres">
      <dgm:prSet presAssocID="{884F308C-82A1-D94E-AD70-0FD48D249902}" presName="rootText1" presStyleLbl="node0" presStyleIdx="0" presStyleCnt="1">
        <dgm:presLayoutVars>
          <dgm:chPref val="3"/>
        </dgm:presLayoutVars>
      </dgm:prSet>
      <dgm:spPr/>
    </dgm:pt>
    <dgm:pt modelId="{B4EA3BBA-DF89-BB40-8444-19AD7E309F7D}" type="pres">
      <dgm:prSet presAssocID="{884F308C-82A1-D94E-AD70-0FD48D249902}" presName="rootConnector1" presStyleLbl="node1" presStyleIdx="0" presStyleCnt="0"/>
      <dgm:spPr/>
    </dgm:pt>
    <dgm:pt modelId="{8FC302D7-C09B-0A49-A40B-0C45D8BB47CA}" type="pres">
      <dgm:prSet presAssocID="{884F308C-82A1-D94E-AD70-0FD48D249902}" presName="hierChild2" presStyleCnt="0"/>
      <dgm:spPr/>
    </dgm:pt>
    <dgm:pt modelId="{8509287C-E27E-694C-9E01-D1BAF9A23174}" type="pres">
      <dgm:prSet presAssocID="{A7068FE3-4CE1-C34C-98E4-491820BF4AF2}" presName="Name37" presStyleLbl="parChTrans1D2" presStyleIdx="0" presStyleCnt="7"/>
      <dgm:spPr/>
    </dgm:pt>
    <dgm:pt modelId="{D62165CA-C2E8-DD44-A97F-10E9EEFBE4BD}" type="pres">
      <dgm:prSet presAssocID="{C8B62DA0-EA4A-FF46-B2E0-29DC933FCC35}" presName="hierRoot2" presStyleCnt="0">
        <dgm:presLayoutVars>
          <dgm:hierBranch val="init"/>
        </dgm:presLayoutVars>
      </dgm:prSet>
      <dgm:spPr/>
    </dgm:pt>
    <dgm:pt modelId="{33FE9D41-04A4-CF4F-9BF7-E7AD36355E15}" type="pres">
      <dgm:prSet presAssocID="{C8B62DA0-EA4A-FF46-B2E0-29DC933FCC35}" presName="rootComposite" presStyleCnt="0"/>
      <dgm:spPr/>
    </dgm:pt>
    <dgm:pt modelId="{C09CD7D3-F864-C647-866F-93A7F804902E}" type="pres">
      <dgm:prSet presAssocID="{C8B62DA0-EA4A-FF46-B2E0-29DC933FCC35}" presName="rootText" presStyleLbl="node2" presStyleIdx="0" presStyleCnt="7">
        <dgm:presLayoutVars>
          <dgm:chPref val="3"/>
        </dgm:presLayoutVars>
      </dgm:prSet>
      <dgm:spPr/>
    </dgm:pt>
    <dgm:pt modelId="{40B7BC45-A23C-464F-B807-E025DDEA4097}" type="pres">
      <dgm:prSet presAssocID="{C8B62DA0-EA4A-FF46-B2E0-29DC933FCC35}" presName="rootConnector" presStyleLbl="node2" presStyleIdx="0" presStyleCnt="7"/>
      <dgm:spPr/>
    </dgm:pt>
    <dgm:pt modelId="{14F2E361-A280-274A-B60B-539B145C5187}" type="pres">
      <dgm:prSet presAssocID="{C8B62DA0-EA4A-FF46-B2E0-29DC933FCC35}" presName="hierChild4" presStyleCnt="0"/>
      <dgm:spPr/>
    </dgm:pt>
    <dgm:pt modelId="{9E4C49F7-5F73-6B4A-9471-868284742815}" type="pres">
      <dgm:prSet presAssocID="{D648D193-3BEB-0C4B-95E5-C3F9B1EEB21C}" presName="Name37" presStyleLbl="parChTrans1D3" presStyleIdx="0" presStyleCnt="14"/>
      <dgm:spPr/>
    </dgm:pt>
    <dgm:pt modelId="{73D30C82-47FF-6045-B090-D1C183BBF49D}" type="pres">
      <dgm:prSet presAssocID="{28F88538-87E3-A64C-A50D-385B877FF456}" presName="hierRoot2" presStyleCnt="0">
        <dgm:presLayoutVars>
          <dgm:hierBranch val="init"/>
        </dgm:presLayoutVars>
      </dgm:prSet>
      <dgm:spPr/>
    </dgm:pt>
    <dgm:pt modelId="{E09DD7DF-0098-394D-AA00-0C47A8B971A9}" type="pres">
      <dgm:prSet presAssocID="{28F88538-87E3-A64C-A50D-385B877FF456}" presName="rootComposite" presStyleCnt="0"/>
      <dgm:spPr/>
    </dgm:pt>
    <dgm:pt modelId="{E8A2AAC3-C09A-4643-8DA0-E8696A75F885}" type="pres">
      <dgm:prSet presAssocID="{28F88538-87E3-A64C-A50D-385B877FF456}" presName="rootText" presStyleLbl="node3" presStyleIdx="0" presStyleCnt="14">
        <dgm:presLayoutVars>
          <dgm:chPref val="3"/>
        </dgm:presLayoutVars>
      </dgm:prSet>
      <dgm:spPr/>
    </dgm:pt>
    <dgm:pt modelId="{B72C7BB1-834F-BD49-BAB4-F3D7F88455D2}" type="pres">
      <dgm:prSet presAssocID="{28F88538-87E3-A64C-A50D-385B877FF456}" presName="rootConnector" presStyleLbl="node3" presStyleIdx="0" presStyleCnt="14"/>
      <dgm:spPr/>
    </dgm:pt>
    <dgm:pt modelId="{656D89DD-0CE2-5A4B-8971-C9BB7371EF04}" type="pres">
      <dgm:prSet presAssocID="{28F88538-87E3-A64C-A50D-385B877FF456}" presName="hierChild4" presStyleCnt="0"/>
      <dgm:spPr/>
    </dgm:pt>
    <dgm:pt modelId="{45C6299A-2622-7147-9EF0-CA80FA4EF276}" type="pres">
      <dgm:prSet presAssocID="{28F88538-87E3-A64C-A50D-385B877FF456}" presName="hierChild5" presStyleCnt="0"/>
      <dgm:spPr/>
    </dgm:pt>
    <dgm:pt modelId="{6194CA78-FF02-0144-AED8-1B5E9DD7FEB2}" type="pres">
      <dgm:prSet presAssocID="{C8B62DA0-EA4A-FF46-B2E0-29DC933FCC35}" presName="hierChild5" presStyleCnt="0"/>
      <dgm:spPr/>
    </dgm:pt>
    <dgm:pt modelId="{15C0409D-A2D2-2544-9FA4-C32F5F3C7FEA}" type="pres">
      <dgm:prSet presAssocID="{5A33D4F1-532B-6241-9A74-68A746CACD71}" presName="Name37" presStyleLbl="parChTrans1D2" presStyleIdx="1" presStyleCnt="7"/>
      <dgm:spPr/>
    </dgm:pt>
    <dgm:pt modelId="{08101D24-6D1D-DD4F-8A3E-C06A4B11B93A}" type="pres">
      <dgm:prSet presAssocID="{77D117CA-7C27-7E4E-A567-6C15ACAE5787}" presName="hierRoot2" presStyleCnt="0">
        <dgm:presLayoutVars>
          <dgm:hierBranch val="init"/>
        </dgm:presLayoutVars>
      </dgm:prSet>
      <dgm:spPr/>
    </dgm:pt>
    <dgm:pt modelId="{11912315-7EC6-D64A-8779-1B20544EF280}" type="pres">
      <dgm:prSet presAssocID="{77D117CA-7C27-7E4E-A567-6C15ACAE5787}" presName="rootComposite" presStyleCnt="0"/>
      <dgm:spPr/>
    </dgm:pt>
    <dgm:pt modelId="{8980F89B-3BD9-194A-B614-6C97547DE004}" type="pres">
      <dgm:prSet presAssocID="{77D117CA-7C27-7E4E-A567-6C15ACAE5787}" presName="rootText" presStyleLbl="node2" presStyleIdx="1" presStyleCnt="7">
        <dgm:presLayoutVars>
          <dgm:chPref val="3"/>
        </dgm:presLayoutVars>
      </dgm:prSet>
      <dgm:spPr/>
    </dgm:pt>
    <dgm:pt modelId="{38FDB992-ED1E-1F42-A177-6E4DD80387AE}" type="pres">
      <dgm:prSet presAssocID="{77D117CA-7C27-7E4E-A567-6C15ACAE5787}" presName="rootConnector" presStyleLbl="node2" presStyleIdx="1" presStyleCnt="7"/>
      <dgm:spPr/>
    </dgm:pt>
    <dgm:pt modelId="{15C1F46E-8F85-044A-9E6E-F9DE4FD413F6}" type="pres">
      <dgm:prSet presAssocID="{77D117CA-7C27-7E4E-A567-6C15ACAE5787}" presName="hierChild4" presStyleCnt="0"/>
      <dgm:spPr/>
    </dgm:pt>
    <dgm:pt modelId="{4C131931-5C69-D142-8D84-4DB0D3E6254B}" type="pres">
      <dgm:prSet presAssocID="{8296FB19-78A7-9545-A450-2824553466F7}" presName="Name37" presStyleLbl="parChTrans1D3" presStyleIdx="1" presStyleCnt="14"/>
      <dgm:spPr/>
    </dgm:pt>
    <dgm:pt modelId="{23453E6E-89FB-FF43-8A7E-137552A898F3}" type="pres">
      <dgm:prSet presAssocID="{B04743A8-D5FC-9845-A74F-82B3917416CF}" presName="hierRoot2" presStyleCnt="0">
        <dgm:presLayoutVars>
          <dgm:hierBranch val="init"/>
        </dgm:presLayoutVars>
      </dgm:prSet>
      <dgm:spPr/>
    </dgm:pt>
    <dgm:pt modelId="{B4023E06-81FE-DF4E-B214-51C11D3226DF}" type="pres">
      <dgm:prSet presAssocID="{B04743A8-D5FC-9845-A74F-82B3917416CF}" presName="rootComposite" presStyleCnt="0"/>
      <dgm:spPr/>
    </dgm:pt>
    <dgm:pt modelId="{62C852C2-2C6E-3946-A39F-490EFC451B52}" type="pres">
      <dgm:prSet presAssocID="{B04743A8-D5FC-9845-A74F-82B3917416CF}" presName="rootText" presStyleLbl="node3" presStyleIdx="1" presStyleCnt="14">
        <dgm:presLayoutVars>
          <dgm:chPref val="3"/>
        </dgm:presLayoutVars>
      </dgm:prSet>
      <dgm:spPr/>
    </dgm:pt>
    <dgm:pt modelId="{48426CEB-BDA6-BE43-BEED-7D09DD26086D}" type="pres">
      <dgm:prSet presAssocID="{B04743A8-D5FC-9845-A74F-82B3917416CF}" presName="rootConnector" presStyleLbl="node3" presStyleIdx="1" presStyleCnt="14"/>
      <dgm:spPr/>
    </dgm:pt>
    <dgm:pt modelId="{C01E6632-24D6-0845-A87E-6D203253AA4A}" type="pres">
      <dgm:prSet presAssocID="{B04743A8-D5FC-9845-A74F-82B3917416CF}" presName="hierChild4" presStyleCnt="0"/>
      <dgm:spPr/>
    </dgm:pt>
    <dgm:pt modelId="{471388D7-1E28-2141-9070-D6C4D19C8E5F}" type="pres">
      <dgm:prSet presAssocID="{B04743A8-D5FC-9845-A74F-82B3917416CF}" presName="hierChild5" presStyleCnt="0"/>
      <dgm:spPr/>
    </dgm:pt>
    <dgm:pt modelId="{92075ED2-417E-2543-97C7-D2B19778F011}" type="pres">
      <dgm:prSet presAssocID="{ED0881CB-BC66-564D-A30C-A22E573BF22C}" presName="Name37" presStyleLbl="parChTrans1D3" presStyleIdx="2" presStyleCnt="14"/>
      <dgm:spPr/>
    </dgm:pt>
    <dgm:pt modelId="{64A82CD7-D2EA-EE49-BCEB-C1CD531780C0}" type="pres">
      <dgm:prSet presAssocID="{D3CB178A-CE2B-5247-A459-5FA1A5E1E739}" presName="hierRoot2" presStyleCnt="0">
        <dgm:presLayoutVars>
          <dgm:hierBranch val="init"/>
        </dgm:presLayoutVars>
      </dgm:prSet>
      <dgm:spPr/>
    </dgm:pt>
    <dgm:pt modelId="{EC3DD1A0-C9A8-B04C-A1E7-FF4F6B94D6AF}" type="pres">
      <dgm:prSet presAssocID="{D3CB178A-CE2B-5247-A459-5FA1A5E1E739}" presName="rootComposite" presStyleCnt="0"/>
      <dgm:spPr/>
    </dgm:pt>
    <dgm:pt modelId="{C0A3D9E3-5A9C-A44A-AB66-9CDAA6EAD5C0}" type="pres">
      <dgm:prSet presAssocID="{D3CB178A-CE2B-5247-A459-5FA1A5E1E739}" presName="rootText" presStyleLbl="node3" presStyleIdx="2" presStyleCnt="14">
        <dgm:presLayoutVars>
          <dgm:chPref val="3"/>
        </dgm:presLayoutVars>
      </dgm:prSet>
      <dgm:spPr/>
    </dgm:pt>
    <dgm:pt modelId="{219A4965-4C5E-6446-AEBB-141B01FDDEF4}" type="pres">
      <dgm:prSet presAssocID="{D3CB178A-CE2B-5247-A459-5FA1A5E1E739}" presName="rootConnector" presStyleLbl="node3" presStyleIdx="2" presStyleCnt="14"/>
      <dgm:spPr/>
    </dgm:pt>
    <dgm:pt modelId="{D421C5D9-1128-CF44-AEAF-73B43DCA2A11}" type="pres">
      <dgm:prSet presAssocID="{D3CB178A-CE2B-5247-A459-5FA1A5E1E739}" presName="hierChild4" presStyleCnt="0"/>
      <dgm:spPr/>
    </dgm:pt>
    <dgm:pt modelId="{70D91589-C9A8-AF43-AAEE-DADBDB45091B}" type="pres">
      <dgm:prSet presAssocID="{D3CB178A-CE2B-5247-A459-5FA1A5E1E739}" presName="hierChild5" presStyleCnt="0"/>
      <dgm:spPr/>
    </dgm:pt>
    <dgm:pt modelId="{12AFBF42-2250-094C-97D6-43B551B128AB}" type="pres">
      <dgm:prSet presAssocID="{C6A90CE6-C286-F545-A8F3-DA46D80D413A}" presName="Name37" presStyleLbl="parChTrans1D3" presStyleIdx="3" presStyleCnt="14"/>
      <dgm:spPr/>
    </dgm:pt>
    <dgm:pt modelId="{C349EF46-37E8-084E-B196-7EF06BDD394A}" type="pres">
      <dgm:prSet presAssocID="{4779B1E5-23CA-0841-AA2E-EF8F925F685D}" presName="hierRoot2" presStyleCnt="0">
        <dgm:presLayoutVars>
          <dgm:hierBranch val="init"/>
        </dgm:presLayoutVars>
      </dgm:prSet>
      <dgm:spPr/>
    </dgm:pt>
    <dgm:pt modelId="{F3194779-B9B2-504F-A9BA-8B33B289911E}" type="pres">
      <dgm:prSet presAssocID="{4779B1E5-23CA-0841-AA2E-EF8F925F685D}" presName="rootComposite" presStyleCnt="0"/>
      <dgm:spPr/>
    </dgm:pt>
    <dgm:pt modelId="{57B4D3E8-E758-F447-87B6-092A7C8614B8}" type="pres">
      <dgm:prSet presAssocID="{4779B1E5-23CA-0841-AA2E-EF8F925F685D}" presName="rootText" presStyleLbl="node3" presStyleIdx="3" presStyleCnt="14">
        <dgm:presLayoutVars>
          <dgm:chPref val="3"/>
        </dgm:presLayoutVars>
      </dgm:prSet>
      <dgm:spPr/>
    </dgm:pt>
    <dgm:pt modelId="{1DC7E88A-2C0C-DA4A-B1C5-4874F9F99D71}" type="pres">
      <dgm:prSet presAssocID="{4779B1E5-23CA-0841-AA2E-EF8F925F685D}" presName="rootConnector" presStyleLbl="node3" presStyleIdx="3" presStyleCnt="14"/>
      <dgm:spPr/>
    </dgm:pt>
    <dgm:pt modelId="{74BA8971-C2B2-A747-B954-C2F6D153C253}" type="pres">
      <dgm:prSet presAssocID="{4779B1E5-23CA-0841-AA2E-EF8F925F685D}" presName="hierChild4" presStyleCnt="0"/>
      <dgm:spPr/>
    </dgm:pt>
    <dgm:pt modelId="{64DE9EFE-3373-2B46-97CB-DA1AA6674627}" type="pres">
      <dgm:prSet presAssocID="{4779B1E5-23CA-0841-AA2E-EF8F925F685D}" presName="hierChild5" presStyleCnt="0"/>
      <dgm:spPr/>
    </dgm:pt>
    <dgm:pt modelId="{E192EDE5-9A3B-2546-AAE2-29DD95AE3E18}" type="pres">
      <dgm:prSet presAssocID="{77D117CA-7C27-7E4E-A567-6C15ACAE5787}" presName="hierChild5" presStyleCnt="0"/>
      <dgm:spPr/>
    </dgm:pt>
    <dgm:pt modelId="{8D21A118-54C2-554B-A8E5-E36FBE3A23F1}" type="pres">
      <dgm:prSet presAssocID="{7361EE2F-052F-1C41-A9D3-07E385A44E6B}" presName="Name37" presStyleLbl="parChTrans1D2" presStyleIdx="2" presStyleCnt="7"/>
      <dgm:spPr/>
    </dgm:pt>
    <dgm:pt modelId="{4291AB2A-14B0-9C44-941A-72CFA8AB122F}" type="pres">
      <dgm:prSet presAssocID="{A8507400-94BC-8E4B-8DD6-7A38C2EB447C}" presName="hierRoot2" presStyleCnt="0">
        <dgm:presLayoutVars>
          <dgm:hierBranch val="init"/>
        </dgm:presLayoutVars>
      </dgm:prSet>
      <dgm:spPr/>
    </dgm:pt>
    <dgm:pt modelId="{8D162AEC-243A-684C-B345-117AC578124B}" type="pres">
      <dgm:prSet presAssocID="{A8507400-94BC-8E4B-8DD6-7A38C2EB447C}" presName="rootComposite" presStyleCnt="0"/>
      <dgm:spPr/>
    </dgm:pt>
    <dgm:pt modelId="{E69A3248-3A4D-B648-A4AA-67D794F291D4}" type="pres">
      <dgm:prSet presAssocID="{A8507400-94BC-8E4B-8DD6-7A38C2EB447C}" presName="rootText" presStyleLbl="node2" presStyleIdx="2" presStyleCnt="7">
        <dgm:presLayoutVars>
          <dgm:chPref val="3"/>
        </dgm:presLayoutVars>
      </dgm:prSet>
      <dgm:spPr/>
    </dgm:pt>
    <dgm:pt modelId="{08DFEE9B-FEDE-E041-9999-11B2575E52FC}" type="pres">
      <dgm:prSet presAssocID="{A8507400-94BC-8E4B-8DD6-7A38C2EB447C}" presName="rootConnector" presStyleLbl="node2" presStyleIdx="2" presStyleCnt="7"/>
      <dgm:spPr/>
    </dgm:pt>
    <dgm:pt modelId="{0230BE52-8A26-8146-BDCE-25DDEC132485}" type="pres">
      <dgm:prSet presAssocID="{A8507400-94BC-8E4B-8DD6-7A38C2EB447C}" presName="hierChild4" presStyleCnt="0"/>
      <dgm:spPr/>
    </dgm:pt>
    <dgm:pt modelId="{67D12022-6FF2-2A44-9110-0C13937DAC66}" type="pres">
      <dgm:prSet presAssocID="{F74333B8-EF6D-9447-A2FE-F34F8CF86EA7}" presName="Name37" presStyleLbl="parChTrans1D3" presStyleIdx="4" presStyleCnt="14"/>
      <dgm:spPr/>
    </dgm:pt>
    <dgm:pt modelId="{44913213-946A-4E47-9874-19E12B1CBE39}" type="pres">
      <dgm:prSet presAssocID="{C92803C7-8620-C645-9844-A8FDA9EA88A5}" presName="hierRoot2" presStyleCnt="0">
        <dgm:presLayoutVars>
          <dgm:hierBranch val="init"/>
        </dgm:presLayoutVars>
      </dgm:prSet>
      <dgm:spPr/>
    </dgm:pt>
    <dgm:pt modelId="{CF088A84-9DF1-AD4D-AD2E-7C656884204B}" type="pres">
      <dgm:prSet presAssocID="{C92803C7-8620-C645-9844-A8FDA9EA88A5}" presName="rootComposite" presStyleCnt="0"/>
      <dgm:spPr/>
    </dgm:pt>
    <dgm:pt modelId="{7929F5DC-25F2-FA42-83BF-47023692BCF8}" type="pres">
      <dgm:prSet presAssocID="{C92803C7-8620-C645-9844-A8FDA9EA88A5}" presName="rootText" presStyleLbl="node3" presStyleIdx="4" presStyleCnt="14">
        <dgm:presLayoutVars>
          <dgm:chPref val="3"/>
        </dgm:presLayoutVars>
      </dgm:prSet>
      <dgm:spPr/>
    </dgm:pt>
    <dgm:pt modelId="{16CA3E59-6ECC-AC4C-80D9-9310A05F048C}" type="pres">
      <dgm:prSet presAssocID="{C92803C7-8620-C645-9844-A8FDA9EA88A5}" presName="rootConnector" presStyleLbl="node3" presStyleIdx="4" presStyleCnt="14"/>
      <dgm:spPr/>
    </dgm:pt>
    <dgm:pt modelId="{541732D1-103A-624A-8D24-178778FE6160}" type="pres">
      <dgm:prSet presAssocID="{C92803C7-8620-C645-9844-A8FDA9EA88A5}" presName="hierChild4" presStyleCnt="0"/>
      <dgm:spPr/>
    </dgm:pt>
    <dgm:pt modelId="{F4BD9941-CB0C-AC4D-AD52-4F43E0A61942}" type="pres">
      <dgm:prSet presAssocID="{C92803C7-8620-C645-9844-A8FDA9EA88A5}" presName="hierChild5" presStyleCnt="0"/>
      <dgm:spPr/>
    </dgm:pt>
    <dgm:pt modelId="{8EFE7D92-8235-C941-9B94-44229A4662B9}" type="pres">
      <dgm:prSet presAssocID="{9D144C21-2720-084C-B90E-C288D570A434}" presName="Name37" presStyleLbl="parChTrans1D3" presStyleIdx="5" presStyleCnt="14"/>
      <dgm:spPr/>
    </dgm:pt>
    <dgm:pt modelId="{682C91C3-4BFE-1D4B-8A34-07B1C7A70680}" type="pres">
      <dgm:prSet presAssocID="{34078A5B-D4D4-9B4D-B06D-F31EB4FADE2B}" presName="hierRoot2" presStyleCnt="0">
        <dgm:presLayoutVars>
          <dgm:hierBranch val="init"/>
        </dgm:presLayoutVars>
      </dgm:prSet>
      <dgm:spPr/>
    </dgm:pt>
    <dgm:pt modelId="{E64AA091-5959-9D47-A0BC-8E93AD4F7629}" type="pres">
      <dgm:prSet presAssocID="{34078A5B-D4D4-9B4D-B06D-F31EB4FADE2B}" presName="rootComposite" presStyleCnt="0"/>
      <dgm:spPr/>
    </dgm:pt>
    <dgm:pt modelId="{9D5029DA-B4AE-9A4F-9748-CAEBABF6CB9F}" type="pres">
      <dgm:prSet presAssocID="{34078A5B-D4D4-9B4D-B06D-F31EB4FADE2B}" presName="rootText" presStyleLbl="node3" presStyleIdx="5" presStyleCnt="14">
        <dgm:presLayoutVars>
          <dgm:chPref val="3"/>
        </dgm:presLayoutVars>
      </dgm:prSet>
      <dgm:spPr/>
    </dgm:pt>
    <dgm:pt modelId="{B6611598-E509-9E40-9BC4-8A1013926C3E}" type="pres">
      <dgm:prSet presAssocID="{34078A5B-D4D4-9B4D-B06D-F31EB4FADE2B}" presName="rootConnector" presStyleLbl="node3" presStyleIdx="5" presStyleCnt="14"/>
      <dgm:spPr/>
    </dgm:pt>
    <dgm:pt modelId="{A23A89CE-B7A3-5849-814D-CD6A19DB8491}" type="pres">
      <dgm:prSet presAssocID="{34078A5B-D4D4-9B4D-B06D-F31EB4FADE2B}" presName="hierChild4" presStyleCnt="0"/>
      <dgm:spPr/>
    </dgm:pt>
    <dgm:pt modelId="{77B48B3E-5136-5943-8044-510429177A1B}" type="pres">
      <dgm:prSet presAssocID="{34078A5B-D4D4-9B4D-B06D-F31EB4FADE2B}" presName="hierChild5" presStyleCnt="0"/>
      <dgm:spPr/>
    </dgm:pt>
    <dgm:pt modelId="{96B2D1A2-155C-E24F-BA48-56339E4F1D8B}" type="pres">
      <dgm:prSet presAssocID="{468BFAB3-E7EC-7A49-BD95-F870A27309E6}" presName="Name37" presStyleLbl="parChTrans1D3" presStyleIdx="6" presStyleCnt="14"/>
      <dgm:spPr/>
    </dgm:pt>
    <dgm:pt modelId="{D2977268-C35E-0B42-BC69-4C0D7A960118}" type="pres">
      <dgm:prSet presAssocID="{D56E7A50-7C4F-714A-AC29-C958B50E9DB7}" presName="hierRoot2" presStyleCnt="0">
        <dgm:presLayoutVars>
          <dgm:hierBranch val="init"/>
        </dgm:presLayoutVars>
      </dgm:prSet>
      <dgm:spPr/>
    </dgm:pt>
    <dgm:pt modelId="{830A1364-D033-2648-AC79-4EF3EF95ACC9}" type="pres">
      <dgm:prSet presAssocID="{D56E7A50-7C4F-714A-AC29-C958B50E9DB7}" presName="rootComposite" presStyleCnt="0"/>
      <dgm:spPr/>
    </dgm:pt>
    <dgm:pt modelId="{52339BAF-473E-444F-9899-55FD255769AD}" type="pres">
      <dgm:prSet presAssocID="{D56E7A50-7C4F-714A-AC29-C958B50E9DB7}" presName="rootText" presStyleLbl="node3" presStyleIdx="6" presStyleCnt="14">
        <dgm:presLayoutVars>
          <dgm:chPref val="3"/>
        </dgm:presLayoutVars>
      </dgm:prSet>
      <dgm:spPr/>
    </dgm:pt>
    <dgm:pt modelId="{9339B4E9-A926-9042-AD70-AAD86B715482}" type="pres">
      <dgm:prSet presAssocID="{D56E7A50-7C4F-714A-AC29-C958B50E9DB7}" presName="rootConnector" presStyleLbl="node3" presStyleIdx="6" presStyleCnt="14"/>
      <dgm:spPr/>
    </dgm:pt>
    <dgm:pt modelId="{94E824F6-CB61-BD44-9B93-0C9D9087C256}" type="pres">
      <dgm:prSet presAssocID="{D56E7A50-7C4F-714A-AC29-C958B50E9DB7}" presName="hierChild4" presStyleCnt="0"/>
      <dgm:spPr/>
    </dgm:pt>
    <dgm:pt modelId="{83ACF108-C9C1-324B-80FF-D41715F56A5E}" type="pres">
      <dgm:prSet presAssocID="{D56E7A50-7C4F-714A-AC29-C958B50E9DB7}" presName="hierChild5" presStyleCnt="0"/>
      <dgm:spPr/>
    </dgm:pt>
    <dgm:pt modelId="{4A37F565-9B83-A94D-92B8-39A282B0B8AA}" type="pres">
      <dgm:prSet presAssocID="{A8507400-94BC-8E4B-8DD6-7A38C2EB447C}" presName="hierChild5" presStyleCnt="0"/>
      <dgm:spPr/>
    </dgm:pt>
    <dgm:pt modelId="{12392F80-DDD8-F245-854A-C979A96BD495}" type="pres">
      <dgm:prSet presAssocID="{4E716AD2-190D-4C4A-80B7-10C2D040B8B8}" presName="Name37" presStyleLbl="parChTrans1D2" presStyleIdx="3" presStyleCnt="7"/>
      <dgm:spPr/>
    </dgm:pt>
    <dgm:pt modelId="{0FE010CF-D82E-3A42-A733-5D5429FACF24}" type="pres">
      <dgm:prSet presAssocID="{886B2291-FBFB-BA44-B0CF-04AF2937010F}" presName="hierRoot2" presStyleCnt="0">
        <dgm:presLayoutVars>
          <dgm:hierBranch val="init"/>
        </dgm:presLayoutVars>
      </dgm:prSet>
      <dgm:spPr/>
    </dgm:pt>
    <dgm:pt modelId="{0BA8F47E-60D6-1C4F-9D5C-E01EA26D2F9F}" type="pres">
      <dgm:prSet presAssocID="{886B2291-FBFB-BA44-B0CF-04AF2937010F}" presName="rootComposite" presStyleCnt="0"/>
      <dgm:spPr/>
    </dgm:pt>
    <dgm:pt modelId="{7A9CB35D-861B-B84B-9676-5262A8AB2989}" type="pres">
      <dgm:prSet presAssocID="{886B2291-FBFB-BA44-B0CF-04AF2937010F}" presName="rootText" presStyleLbl="node2" presStyleIdx="3" presStyleCnt="7">
        <dgm:presLayoutVars>
          <dgm:chPref val="3"/>
        </dgm:presLayoutVars>
      </dgm:prSet>
      <dgm:spPr/>
    </dgm:pt>
    <dgm:pt modelId="{BA8607A1-0962-4B44-B6C0-E8BAD08A73F9}" type="pres">
      <dgm:prSet presAssocID="{886B2291-FBFB-BA44-B0CF-04AF2937010F}" presName="rootConnector" presStyleLbl="node2" presStyleIdx="3" presStyleCnt="7"/>
      <dgm:spPr/>
    </dgm:pt>
    <dgm:pt modelId="{8EAD775B-4EDE-9E4E-AE51-A3242C1E423C}" type="pres">
      <dgm:prSet presAssocID="{886B2291-FBFB-BA44-B0CF-04AF2937010F}" presName="hierChild4" presStyleCnt="0"/>
      <dgm:spPr/>
    </dgm:pt>
    <dgm:pt modelId="{53D56B09-41F1-0044-8055-F42B04CA194F}" type="pres">
      <dgm:prSet presAssocID="{1B76063D-0B9A-5647-8E28-A3353761A3EB}" presName="Name37" presStyleLbl="parChTrans1D3" presStyleIdx="7" presStyleCnt="14"/>
      <dgm:spPr/>
    </dgm:pt>
    <dgm:pt modelId="{717B16B8-7E0D-7747-A9EF-DEF42C33F547}" type="pres">
      <dgm:prSet presAssocID="{1499B2E0-9A8C-024E-9CD5-C8CB3BA5DDCB}" presName="hierRoot2" presStyleCnt="0">
        <dgm:presLayoutVars>
          <dgm:hierBranch val="init"/>
        </dgm:presLayoutVars>
      </dgm:prSet>
      <dgm:spPr/>
    </dgm:pt>
    <dgm:pt modelId="{60C92224-9AB8-AD49-85CF-D2842FEF0849}" type="pres">
      <dgm:prSet presAssocID="{1499B2E0-9A8C-024E-9CD5-C8CB3BA5DDCB}" presName="rootComposite" presStyleCnt="0"/>
      <dgm:spPr/>
    </dgm:pt>
    <dgm:pt modelId="{62629897-2EF0-2C47-BB0A-4DCFDE1F2C27}" type="pres">
      <dgm:prSet presAssocID="{1499B2E0-9A8C-024E-9CD5-C8CB3BA5DDCB}" presName="rootText" presStyleLbl="node3" presStyleIdx="7" presStyleCnt="14">
        <dgm:presLayoutVars>
          <dgm:chPref val="3"/>
        </dgm:presLayoutVars>
      </dgm:prSet>
      <dgm:spPr/>
    </dgm:pt>
    <dgm:pt modelId="{71EB9589-30CE-BC41-AE13-E6BC04C727F9}" type="pres">
      <dgm:prSet presAssocID="{1499B2E0-9A8C-024E-9CD5-C8CB3BA5DDCB}" presName="rootConnector" presStyleLbl="node3" presStyleIdx="7" presStyleCnt="14"/>
      <dgm:spPr/>
    </dgm:pt>
    <dgm:pt modelId="{C909DAD1-280E-7541-8531-5C708858C871}" type="pres">
      <dgm:prSet presAssocID="{1499B2E0-9A8C-024E-9CD5-C8CB3BA5DDCB}" presName="hierChild4" presStyleCnt="0"/>
      <dgm:spPr/>
    </dgm:pt>
    <dgm:pt modelId="{775A079A-1466-0D4B-BDF2-541D7DB1B061}" type="pres">
      <dgm:prSet presAssocID="{1499B2E0-9A8C-024E-9CD5-C8CB3BA5DDCB}" presName="hierChild5" presStyleCnt="0"/>
      <dgm:spPr/>
    </dgm:pt>
    <dgm:pt modelId="{97AD1B0B-B361-1542-964E-7105E4BCE9E6}" type="pres">
      <dgm:prSet presAssocID="{886B2291-FBFB-BA44-B0CF-04AF2937010F}" presName="hierChild5" presStyleCnt="0"/>
      <dgm:spPr/>
    </dgm:pt>
    <dgm:pt modelId="{CD70491D-333D-6948-9D67-17756577ABD3}" type="pres">
      <dgm:prSet presAssocID="{5C92D3BB-18BA-4948-B846-B1ADB6475C34}" presName="Name37" presStyleLbl="parChTrans1D2" presStyleIdx="4" presStyleCnt="7"/>
      <dgm:spPr/>
    </dgm:pt>
    <dgm:pt modelId="{DB2043F2-7F53-904B-BE99-735F5626E9A6}" type="pres">
      <dgm:prSet presAssocID="{3F3E32AD-856F-244C-B51E-B697FACFE5CF}" presName="hierRoot2" presStyleCnt="0">
        <dgm:presLayoutVars>
          <dgm:hierBranch val="init"/>
        </dgm:presLayoutVars>
      </dgm:prSet>
      <dgm:spPr/>
    </dgm:pt>
    <dgm:pt modelId="{F807B175-2196-5E4D-9C6D-8833BBE36381}" type="pres">
      <dgm:prSet presAssocID="{3F3E32AD-856F-244C-B51E-B697FACFE5CF}" presName="rootComposite" presStyleCnt="0"/>
      <dgm:spPr/>
    </dgm:pt>
    <dgm:pt modelId="{C255BC94-FB1F-F845-B585-53F963A005C0}" type="pres">
      <dgm:prSet presAssocID="{3F3E32AD-856F-244C-B51E-B697FACFE5CF}" presName="rootText" presStyleLbl="node2" presStyleIdx="4" presStyleCnt="7">
        <dgm:presLayoutVars>
          <dgm:chPref val="3"/>
        </dgm:presLayoutVars>
      </dgm:prSet>
      <dgm:spPr/>
    </dgm:pt>
    <dgm:pt modelId="{7CB4D480-2802-6142-B96B-BD59F2E2949C}" type="pres">
      <dgm:prSet presAssocID="{3F3E32AD-856F-244C-B51E-B697FACFE5CF}" presName="rootConnector" presStyleLbl="node2" presStyleIdx="4" presStyleCnt="7"/>
      <dgm:spPr/>
    </dgm:pt>
    <dgm:pt modelId="{381BC25A-44C4-6648-B7E1-0C34F31C7A67}" type="pres">
      <dgm:prSet presAssocID="{3F3E32AD-856F-244C-B51E-B697FACFE5CF}" presName="hierChild4" presStyleCnt="0"/>
      <dgm:spPr/>
    </dgm:pt>
    <dgm:pt modelId="{BBC9A697-EADF-EE46-8339-E981E983FF7B}" type="pres">
      <dgm:prSet presAssocID="{DF6CC1DF-394F-D643-AA3D-68D2B473C06F}" presName="Name37" presStyleLbl="parChTrans1D3" presStyleIdx="8" presStyleCnt="14"/>
      <dgm:spPr/>
    </dgm:pt>
    <dgm:pt modelId="{A4B8A3FA-579E-4B4A-B017-0C79418918F9}" type="pres">
      <dgm:prSet presAssocID="{6929B0E0-CD99-3645-B9EF-551A847409EE}" presName="hierRoot2" presStyleCnt="0">
        <dgm:presLayoutVars>
          <dgm:hierBranch val="init"/>
        </dgm:presLayoutVars>
      </dgm:prSet>
      <dgm:spPr/>
    </dgm:pt>
    <dgm:pt modelId="{B80350AA-D0A4-CD4F-A0FC-15E60CBA2CCB}" type="pres">
      <dgm:prSet presAssocID="{6929B0E0-CD99-3645-B9EF-551A847409EE}" presName="rootComposite" presStyleCnt="0"/>
      <dgm:spPr/>
    </dgm:pt>
    <dgm:pt modelId="{BEC2E3F5-8937-DA48-9BF2-E0FAA45AA664}" type="pres">
      <dgm:prSet presAssocID="{6929B0E0-CD99-3645-B9EF-551A847409EE}" presName="rootText" presStyleLbl="node3" presStyleIdx="8" presStyleCnt="14">
        <dgm:presLayoutVars>
          <dgm:chPref val="3"/>
        </dgm:presLayoutVars>
      </dgm:prSet>
      <dgm:spPr/>
    </dgm:pt>
    <dgm:pt modelId="{FEAD2DD0-7FCC-5E4D-89DC-7756F60C72D1}" type="pres">
      <dgm:prSet presAssocID="{6929B0E0-CD99-3645-B9EF-551A847409EE}" presName="rootConnector" presStyleLbl="node3" presStyleIdx="8" presStyleCnt="14"/>
      <dgm:spPr/>
    </dgm:pt>
    <dgm:pt modelId="{53BD079C-F160-FE4F-B8EB-B2BB18B20E18}" type="pres">
      <dgm:prSet presAssocID="{6929B0E0-CD99-3645-B9EF-551A847409EE}" presName="hierChild4" presStyleCnt="0"/>
      <dgm:spPr/>
    </dgm:pt>
    <dgm:pt modelId="{76F8C41F-CD34-4646-B375-B1FACDC9AD5D}" type="pres">
      <dgm:prSet presAssocID="{6929B0E0-CD99-3645-B9EF-551A847409EE}" presName="hierChild5" presStyleCnt="0"/>
      <dgm:spPr/>
    </dgm:pt>
    <dgm:pt modelId="{C834902D-E170-794C-8577-AB16E84F2923}" type="pres">
      <dgm:prSet presAssocID="{D462C1B3-A168-AB40-88CF-33206F52A29A}" presName="Name37" presStyleLbl="parChTrans1D3" presStyleIdx="9" presStyleCnt="14"/>
      <dgm:spPr/>
    </dgm:pt>
    <dgm:pt modelId="{0D30630A-E4B5-EF41-ADC3-53504A6B5ED5}" type="pres">
      <dgm:prSet presAssocID="{4B8A3DF3-EC64-9243-8F7A-3EC47718F02D}" presName="hierRoot2" presStyleCnt="0">
        <dgm:presLayoutVars>
          <dgm:hierBranch val="init"/>
        </dgm:presLayoutVars>
      </dgm:prSet>
      <dgm:spPr/>
    </dgm:pt>
    <dgm:pt modelId="{D5EC834F-5537-3544-B0C0-9CF187535FCB}" type="pres">
      <dgm:prSet presAssocID="{4B8A3DF3-EC64-9243-8F7A-3EC47718F02D}" presName="rootComposite" presStyleCnt="0"/>
      <dgm:spPr/>
    </dgm:pt>
    <dgm:pt modelId="{75EFCA8A-0BDA-8646-858F-FB85B562B9C7}" type="pres">
      <dgm:prSet presAssocID="{4B8A3DF3-EC64-9243-8F7A-3EC47718F02D}" presName="rootText" presStyleLbl="node3" presStyleIdx="9" presStyleCnt="14">
        <dgm:presLayoutVars>
          <dgm:chPref val="3"/>
        </dgm:presLayoutVars>
      </dgm:prSet>
      <dgm:spPr/>
    </dgm:pt>
    <dgm:pt modelId="{F4AE2559-A180-534E-A9EA-7571E0DAB866}" type="pres">
      <dgm:prSet presAssocID="{4B8A3DF3-EC64-9243-8F7A-3EC47718F02D}" presName="rootConnector" presStyleLbl="node3" presStyleIdx="9" presStyleCnt="14"/>
      <dgm:spPr/>
    </dgm:pt>
    <dgm:pt modelId="{42B78CD1-5865-654A-A27D-F644B4558823}" type="pres">
      <dgm:prSet presAssocID="{4B8A3DF3-EC64-9243-8F7A-3EC47718F02D}" presName="hierChild4" presStyleCnt="0"/>
      <dgm:spPr/>
    </dgm:pt>
    <dgm:pt modelId="{1215C305-3149-9D46-920B-256F614F9F2F}" type="pres">
      <dgm:prSet presAssocID="{4B8A3DF3-EC64-9243-8F7A-3EC47718F02D}" presName="hierChild5" presStyleCnt="0"/>
      <dgm:spPr/>
    </dgm:pt>
    <dgm:pt modelId="{28D4D0B5-92D4-F94E-8261-77C38A1B9A0A}" type="pres">
      <dgm:prSet presAssocID="{3F3E32AD-856F-244C-B51E-B697FACFE5CF}" presName="hierChild5" presStyleCnt="0"/>
      <dgm:spPr/>
    </dgm:pt>
    <dgm:pt modelId="{03672301-D088-654C-B243-096B82A115E8}" type="pres">
      <dgm:prSet presAssocID="{EB8D3A6E-4484-5841-AADC-576769E9337A}" presName="Name37" presStyleLbl="parChTrans1D2" presStyleIdx="5" presStyleCnt="7"/>
      <dgm:spPr/>
    </dgm:pt>
    <dgm:pt modelId="{644B71A6-C17F-A549-BDAC-92ABE2418C6A}" type="pres">
      <dgm:prSet presAssocID="{FF63AF57-C7AB-674E-A7A8-F86696C64851}" presName="hierRoot2" presStyleCnt="0">
        <dgm:presLayoutVars>
          <dgm:hierBranch val="init"/>
        </dgm:presLayoutVars>
      </dgm:prSet>
      <dgm:spPr/>
    </dgm:pt>
    <dgm:pt modelId="{D889186B-7A70-0141-9323-B687AEE927DA}" type="pres">
      <dgm:prSet presAssocID="{FF63AF57-C7AB-674E-A7A8-F86696C64851}" presName="rootComposite" presStyleCnt="0"/>
      <dgm:spPr/>
    </dgm:pt>
    <dgm:pt modelId="{66153270-E25E-AE42-868E-BE48BCB372F1}" type="pres">
      <dgm:prSet presAssocID="{FF63AF57-C7AB-674E-A7A8-F86696C64851}" presName="rootText" presStyleLbl="node2" presStyleIdx="5" presStyleCnt="7">
        <dgm:presLayoutVars>
          <dgm:chPref val="3"/>
        </dgm:presLayoutVars>
      </dgm:prSet>
      <dgm:spPr/>
    </dgm:pt>
    <dgm:pt modelId="{59E45A53-0E2D-CE41-8551-0BCEFD01C82B}" type="pres">
      <dgm:prSet presAssocID="{FF63AF57-C7AB-674E-A7A8-F86696C64851}" presName="rootConnector" presStyleLbl="node2" presStyleIdx="5" presStyleCnt="7"/>
      <dgm:spPr/>
    </dgm:pt>
    <dgm:pt modelId="{3085101E-6D82-0C45-8DA5-EF6A8B3BB485}" type="pres">
      <dgm:prSet presAssocID="{FF63AF57-C7AB-674E-A7A8-F86696C64851}" presName="hierChild4" presStyleCnt="0"/>
      <dgm:spPr/>
    </dgm:pt>
    <dgm:pt modelId="{B32BC83E-DD0A-E941-B058-3D27EE9F62E4}" type="pres">
      <dgm:prSet presAssocID="{F23A1A84-6CA5-3C4B-B53C-53EE1CB40535}" presName="Name37" presStyleLbl="parChTrans1D3" presStyleIdx="10" presStyleCnt="14"/>
      <dgm:spPr/>
    </dgm:pt>
    <dgm:pt modelId="{F077F0B9-337F-9D48-A2AB-25418BBC1CEF}" type="pres">
      <dgm:prSet presAssocID="{8516B8A2-C312-7D4C-88BE-1FECC0E739CE}" presName="hierRoot2" presStyleCnt="0">
        <dgm:presLayoutVars>
          <dgm:hierBranch val="init"/>
        </dgm:presLayoutVars>
      </dgm:prSet>
      <dgm:spPr/>
    </dgm:pt>
    <dgm:pt modelId="{39D6E47A-A184-0646-8D6F-090C1F17F339}" type="pres">
      <dgm:prSet presAssocID="{8516B8A2-C312-7D4C-88BE-1FECC0E739CE}" presName="rootComposite" presStyleCnt="0"/>
      <dgm:spPr/>
    </dgm:pt>
    <dgm:pt modelId="{4ACF24AF-AF85-F04C-8DEA-D832CA96FA4B}" type="pres">
      <dgm:prSet presAssocID="{8516B8A2-C312-7D4C-88BE-1FECC0E739CE}" presName="rootText" presStyleLbl="node3" presStyleIdx="10" presStyleCnt="14">
        <dgm:presLayoutVars>
          <dgm:chPref val="3"/>
        </dgm:presLayoutVars>
      </dgm:prSet>
      <dgm:spPr/>
    </dgm:pt>
    <dgm:pt modelId="{88F69360-2B30-1D4F-9A0C-3C2A922F90E1}" type="pres">
      <dgm:prSet presAssocID="{8516B8A2-C312-7D4C-88BE-1FECC0E739CE}" presName="rootConnector" presStyleLbl="node3" presStyleIdx="10" presStyleCnt="14"/>
      <dgm:spPr/>
    </dgm:pt>
    <dgm:pt modelId="{352C4C7E-BAD3-724F-9443-683F2AC4AA9A}" type="pres">
      <dgm:prSet presAssocID="{8516B8A2-C312-7D4C-88BE-1FECC0E739CE}" presName="hierChild4" presStyleCnt="0"/>
      <dgm:spPr/>
    </dgm:pt>
    <dgm:pt modelId="{C9F051D8-6EBA-1343-9160-2B5827A932AD}" type="pres">
      <dgm:prSet presAssocID="{8516B8A2-C312-7D4C-88BE-1FECC0E739CE}" presName="hierChild5" presStyleCnt="0"/>
      <dgm:spPr/>
    </dgm:pt>
    <dgm:pt modelId="{382CDF82-B403-764B-A039-B7DA38A2852A}" type="pres">
      <dgm:prSet presAssocID="{FF63AF57-C7AB-674E-A7A8-F86696C64851}" presName="hierChild5" presStyleCnt="0"/>
      <dgm:spPr/>
    </dgm:pt>
    <dgm:pt modelId="{732E7FA0-3C41-4C45-9F68-BBB7210E8AE6}" type="pres">
      <dgm:prSet presAssocID="{171FBA56-7396-6C44-BC24-D59D2EF0D9F3}" presName="Name37" presStyleLbl="parChTrans1D2" presStyleIdx="6" presStyleCnt="7"/>
      <dgm:spPr/>
    </dgm:pt>
    <dgm:pt modelId="{A9281FD2-3182-BE42-A220-88FD450F6AA1}" type="pres">
      <dgm:prSet presAssocID="{56DEEFF4-4B7C-3A45-A0C3-CD97BB7FD713}" presName="hierRoot2" presStyleCnt="0">
        <dgm:presLayoutVars>
          <dgm:hierBranch val="init"/>
        </dgm:presLayoutVars>
      </dgm:prSet>
      <dgm:spPr/>
    </dgm:pt>
    <dgm:pt modelId="{49C0E13E-965D-8241-8FFC-4748742D86D3}" type="pres">
      <dgm:prSet presAssocID="{56DEEFF4-4B7C-3A45-A0C3-CD97BB7FD713}" presName="rootComposite" presStyleCnt="0"/>
      <dgm:spPr/>
    </dgm:pt>
    <dgm:pt modelId="{2726AD04-5551-1D43-AA49-F9BA5AF0BD00}" type="pres">
      <dgm:prSet presAssocID="{56DEEFF4-4B7C-3A45-A0C3-CD97BB7FD713}" presName="rootText" presStyleLbl="node2" presStyleIdx="6" presStyleCnt="7">
        <dgm:presLayoutVars>
          <dgm:chPref val="3"/>
        </dgm:presLayoutVars>
      </dgm:prSet>
      <dgm:spPr/>
    </dgm:pt>
    <dgm:pt modelId="{4023D8D8-415D-8147-B7B6-2068F6BA4E83}" type="pres">
      <dgm:prSet presAssocID="{56DEEFF4-4B7C-3A45-A0C3-CD97BB7FD713}" presName="rootConnector" presStyleLbl="node2" presStyleIdx="6" presStyleCnt="7"/>
      <dgm:spPr/>
    </dgm:pt>
    <dgm:pt modelId="{CCFAF4CC-BD8A-AB45-A6B4-57714A9E3BEB}" type="pres">
      <dgm:prSet presAssocID="{56DEEFF4-4B7C-3A45-A0C3-CD97BB7FD713}" presName="hierChild4" presStyleCnt="0"/>
      <dgm:spPr/>
    </dgm:pt>
    <dgm:pt modelId="{B70F04E7-7637-6443-B367-11F851B9403D}" type="pres">
      <dgm:prSet presAssocID="{6E9ECCA7-B69F-E749-A196-36C9A8DF36F2}" presName="Name37" presStyleLbl="parChTrans1D3" presStyleIdx="11" presStyleCnt="14"/>
      <dgm:spPr/>
    </dgm:pt>
    <dgm:pt modelId="{E3C8D69A-79C4-584B-9C04-5EEBA2A931BB}" type="pres">
      <dgm:prSet presAssocID="{9A2BED32-D119-E049-8D6C-81DA9F91827B}" presName="hierRoot2" presStyleCnt="0">
        <dgm:presLayoutVars>
          <dgm:hierBranch val="init"/>
        </dgm:presLayoutVars>
      </dgm:prSet>
      <dgm:spPr/>
    </dgm:pt>
    <dgm:pt modelId="{7F3E8E9E-5E70-B946-B75D-2BBB97B8D902}" type="pres">
      <dgm:prSet presAssocID="{9A2BED32-D119-E049-8D6C-81DA9F91827B}" presName="rootComposite" presStyleCnt="0"/>
      <dgm:spPr/>
    </dgm:pt>
    <dgm:pt modelId="{4D8ADE31-5B99-024F-99A4-4D6559536532}" type="pres">
      <dgm:prSet presAssocID="{9A2BED32-D119-E049-8D6C-81DA9F91827B}" presName="rootText" presStyleLbl="node3" presStyleIdx="11" presStyleCnt="14">
        <dgm:presLayoutVars>
          <dgm:chPref val="3"/>
        </dgm:presLayoutVars>
      </dgm:prSet>
      <dgm:spPr/>
    </dgm:pt>
    <dgm:pt modelId="{62085A19-6175-6148-B7B0-7FC941A07B33}" type="pres">
      <dgm:prSet presAssocID="{9A2BED32-D119-E049-8D6C-81DA9F91827B}" presName="rootConnector" presStyleLbl="node3" presStyleIdx="11" presStyleCnt="14"/>
      <dgm:spPr/>
    </dgm:pt>
    <dgm:pt modelId="{935A0DF6-3E80-A74E-9FC8-D699B80EEA25}" type="pres">
      <dgm:prSet presAssocID="{9A2BED32-D119-E049-8D6C-81DA9F91827B}" presName="hierChild4" presStyleCnt="0"/>
      <dgm:spPr/>
    </dgm:pt>
    <dgm:pt modelId="{36DF306D-0D29-4048-8745-69021D5DD608}" type="pres">
      <dgm:prSet presAssocID="{9A2BED32-D119-E049-8D6C-81DA9F91827B}" presName="hierChild5" presStyleCnt="0"/>
      <dgm:spPr/>
    </dgm:pt>
    <dgm:pt modelId="{E8970531-2E87-0D48-ABAD-0D77320A2E78}" type="pres">
      <dgm:prSet presAssocID="{8A72257C-348C-8B47-A8F8-17CDB70F6D67}" presName="Name37" presStyleLbl="parChTrans1D3" presStyleIdx="12" presStyleCnt="14"/>
      <dgm:spPr/>
    </dgm:pt>
    <dgm:pt modelId="{26665032-D62C-EA4E-B792-88EBAE5AC38D}" type="pres">
      <dgm:prSet presAssocID="{7DC78225-0C70-C948-B32D-6BDE393D23EA}" presName="hierRoot2" presStyleCnt="0">
        <dgm:presLayoutVars>
          <dgm:hierBranch val="init"/>
        </dgm:presLayoutVars>
      </dgm:prSet>
      <dgm:spPr/>
    </dgm:pt>
    <dgm:pt modelId="{7E2C898B-5CE9-004B-B2ED-6E4463C5C05E}" type="pres">
      <dgm:prSet presAssocID="{7DC78225-0C70-C948-B32D-6BDE393D23EA}" presName="rootComposite" presStyleCnt="0"/>
      <dgm:spPr/>
    </dgm:pt>
    <dgm:pt modelId="{9A248895-903A-8046-8428-6E8B35929418}" type="pres">
      <dgm:prSet presAssocID="{7DC78225-0C70-C948-B32D-6BDE393D23EA}" presName="rootText" presStyleLbl="node3" presStyleIdx="12" presStyleCnt="14">
        <dgm:presLayoutVars>
          <dgm:chPref val="3"/>
        </dgm:presLayoutVars>
      </dgm:prSet>
      <dgm:spPr/>
    </dgm:pt>
    <dgm:pt modelId="{A2790FD2-0DF5-F940-A49F-7179B228EDA4}" type="pres">
      <dgm:prSet presAssocID="{7DC78225-0C70-C948-B32D-6BDE393D23EA}" presName="rootConnector" presStyleLbl="node3" presStyleIdx="12" presStyleCnt="14"/>
      <dgm:spPr/>
    </dgm:pt>
    <dgm:pt modelId="{506DACFD-C36D-5B4D-B0F6-81DD7D1F8A50}" type="pres">
      <dgm:prSet presAssocID="{7DC78225-0C70-C948-B32D-6BDE393D23EA}" presName="hierChild4" presStyleCnt="0"/>
      <dgm:spPr/>
    </dgm:pt>
    <dgm:pt modelId="{AA9094C2-7EBE-274D-AB06-EC9A6913B28B}" type="pres">
      <dgm:prSet presAssocID="{7DC78225-0C70-C948-B32D-6BDE393D23EA}" presName="hierChild5" presStyleCnt="0"/>
      <dgm:spPr/>
    </dgm:pt>
    <dgm:pt modelId="{2DFDC7A6-FFD4-5049-A779-7F788460B987}" type="pres">
      <dgm:prSet presAssocID="{0A5F9DD7-E984-2B4A-91A4-F254F8BA2FB4}" presName="Name37" presStyleLbl="parChTrans1D3" presStyleIdx="13" presStyleCnt="14"/>
      <dgm:spPr/>
    </dgm:pt>
    <dgm:pt modelId="{E07D57F1-C08C-DC47-907F-8E2BCA0477EA}" type="pres">
      <dgm:prSet presAssocID="{D7F02AF0-2340-8746-B80E-04FA4391EC86}" presName="hierRoot2" presStyleCnt="0">
        <dgm:presLayoutVars>
          <dgm:hierBranch val="init"/>
        </dgm:presLayoutVars>
      </dgm:prSet>
      <dgm:spPr/>
    </dgm:pt>
    <dgm:pt modelId="{28740152-63F0-B94C-8C49-C8B315444C2F}" type="pres">
      <dgm:prSet presAssocID="{D7F02AF0-2340-8746-B80E-04FA4391EC86}" presName="rootComposite" presStyleCnt="0"/>
      <dgm:spPr/>
    </dgm:pt>
    <dgm:pt modelId="{04587115-1D57-6743-87B6-F37BC23B8868}" type="pres">
      <dgm:prSet presAssocID="{D7F02AF0-2340-8746-B80E-04FA4391EC86}" presName="rootText" presStyleLbl="node3" presStyleIdx="13" presStyleCnt="14">
        <dgm:presLayoutVars>
          <dgm:chPref val="3"/>
        </dgm:presLayoutVars>
      </dgm:prSet>
      <dgm:spPr/>
    </dgm:pt>
    <dgm:pt modelId="{5111F03B-AFC9-714A-92DC-13A1BD02A26B}" type="pres">
      <dgm:prSet presAssocID="{D7F02AF0-2340-8746-B80E-04FA4391EC86}" presName="rootConnector" presStyleLbl="node3" presStyleIdx="13" presStyleCnt="14"/>
      <dgm:spPr/>
    </dgm:pt>
    <dgm:pt modelId="{4E434947-C7D4-5144-A751-2776C19B0AE8}" type="pres">
      <dgm:prSet presAssocID="{D7F02AF0-2340-8746-B80E-04FA4391EC86}" presName="hierChild4" presStyleCnt="0"/>
      <dgm:spPr/>
    </dgm:pt>
    <dgm:pt modelId="{C54156E1-01CB-064C-B833-99C6F207246C}" type="pres">
      <dgm:prSet presAssocID="{D7F02AF0-2340-8746-B80E-04FA4391EC86}" presName="hierChild5" presStyleCnt="0"/>
      <dgm:spPr/>
    </dgm:pt>
    <dgm:pt modelId="{04ECCB6A-23A6-3245-B129-25E369195A14}" type="pres">
      <dgm:prSet presAssocID="{56DEEFF4-4B7C-3A45-A0C3-CD97BB7FD713}" presName="hierChild5" presStyleCnt="0"/>
      <dgm:spPr/>
    </dgm:pt>
    <dgm:pt modelId="{BD235670-1F31-9748-849D-9F93A62D0D38}" type="pres">
      <dgm:prSet presAssocID="{884F308C-82A1-D94E-AD70-0FD48D249902}" presName="hierChild3" presStyleCnt="0"/>
      <dgm:spPr/>
    </dgm:pt>
  </dgm:ptLst>
  <dgm:cxnLst>
    <dgm:cxn modelId="{26C2C802-1678-BF4D-8927-3218352C83F4}" type="presOf" srcId="{3F3E32AD-856F-244C-B51E-B697FACFE5CF}" destId="{C255BC94-FB1F-F845-B585-53F963A005C0}" srcOrd="0" destOrd="0" presId="urn:microsoft.com/office/officeart/2005/8/layout/orgChart1"/>
    <dgm:cxn modelId="{D916EE03-831E-1A4F-838F-52B5827604B3}" type="presOf" srcId="{C8B62DA0-EA4A-FF46-B2E0-29DC933FCC35}" destId="{C09CD7D3-F864-C647-866F-93A7F804902E}" srcOrd="0" destOrd="0" presId="urn:microsoft.com/office/officeart/2005/8/layout/orgChart1"/>
    <dgm:cxn modelId="{1DE5AB0E-B824-B846-86C1-8756884CF34E}" type="presOf" srcId="{6929B0E0-CD99-3645-B9EF-551A847409EE}" destId="{BEC2E3F5-8937-DA48-9BF2-E0FAA45AA664}" srcOrd="0" destOrd="0" presId="urn:microsoft.com/office/officeart/2005/8/layout/orgChart1"/>
    <dgm:cxn modelId="{456A1116-C50C-2D48-974D-3A78970C2049}" type="presOf" srcId="{4779B1E5-23CA-0841-AA2E-EF8F925F685D}" destId="{1DC7E88A-2C0C-DA4A-B1C5-4874F9F99D71}" srcOrd="1" destOrd="0" presId="urn:microsoft.com/office/officeart/2005/8/layout/orgChart1"/>
    <dgm:cxn modelId="{ED644B17-D8D4-5346-A3D8-27D4C88F0204}" srcId="{884F308C-82A1-D94E-AD70-0FD48D249902}" destId="{C8B62DA0-EA4A-FF46-B2E0-29DC933FCC35}" srcOrd="0" destOrd="0" parTransId="{A7068FE3-4CE1-C34C-98E4-491820BF4AF2}" sibTransId="{815D3B50-8E9D-454B-9967-DF58EDCD7A68}"/>
    <dgm:cxn modelId="{D5F76719-A68E-064D-8B0E-6E6E14964843}" srcId="{884F308C-82A1-D94E-AD70-0FD48D249902}" destId="{886B2291-FBFB-BA44-B0CF-04AF2937010F}" srcOrd="3" destOrd="0" parTransId="{4E716AD2-190D-4C4A-80B7-10C2D040B8B8}" sibTransId="{1DE0C87F-D32E-F84B-B6E2-C68CC2B4A8E8}"/>
    <dgm:cxn modelId="{542D581B-D930-044D-94CF-79D10530C72E}" srcId="{C8B62DA0-EA4A-FF46-B2E0-29DC933FCC35}" destId="{28F88538-87E3-A64C-A50D-385B877FF456}" srcOrd="0" destOrd="0" parTransId="{D648D193-3BEB-0C4B-95E5-C3F9B1EEB21C}" sibTransId="{68ED9188-B6FB-BC47-9B6C-36CE5BBF168B}"/>
    <dgm:cxn modelId="{65E6041C-B8A6-E348-BD8D-73EE46A94DDD}" srcId="{884F308C-82A1-D94E-AD70-0FD48D249902}" destId="{56DEEFF4-4B7C-3A45-A0C3-CD97BB7FD713}" srcOrd="6" destOrd="0" parTransId="{171FBA56-7396-6C44-BC24-D59D2EF0D9F3}" sibTransId="{BA54DB8D-D11E-D744-B60B-4935035F080B}"/>
    <dgm:cxn modelId="{31D75E20-FE40-E44C-91BF-916D48D34DF7}" type="presOf" srcId="{8516B8A2-C312-7D4C-88BE-1FECC0E739CE}" destId="{88F69360-2B30-1D4F-9A0C-3C2A922F90E1}" srcOrd="1" destOrd="0" presId="urn:microsoft.com/office/officeart/2005/8/layout/orgChart1"/>
    <dgm:cxn modelId="{5EF41521-8D7B-0444-9001-005741478FBD}" type="presOf" srcId="{D7F02AF0-2340-8746-B80E-04FA4391EC86}" destId="{5111F03B-AFC9-714A-92DC-13A1BD02A26B}" srcOrd="1" destOrd="0" presId="urn:microsoft.com/office/officeart/2005/8/layout/orgChart1"/>
    <dgm:cxn modelId="{7366C226-19B0-F640-B85A-086DE07CD29E}" type="presOf" srcId="{DF6CC1DF-394F-D643-AA3D-68D2B473C06F}" destId="{BBC9A697-EADF-EE46-8339-E981E983FF7B}" srcOrd="0" destOrd="0" presId="urn:microsoft.com/office/officeart/2005/8/layout/orgChart1"/>
    <dgm:cxn modelId="{59D85C27-E686-EE41-975E-75432D7F341E}" type="presOf" srcId="{D56E7A50-7C4F-714A-AC29-C958B50E9DB7}" destId="{52339BAF-473E-444F-9899-55FD255769AD}" srcOrd="0" destOrd="0" presId="urn:microsoft.com/office/officeart/2005/8/layout/orgChart1"/>
    <dgm:cxn modelId="{7ED9CD2C-60CB-E643-B36E-377BDABC0A1F}" srcId="{77D117CA-7C27-7E4E-A567-6C15ACAE5787}" destId="{B04743A8-D5FC-9845-A74F-82B3917416CF}" srcOrd="0" destOrd="0" parTransId="{8296FB19-78A7-9545-A450-2824553466F7}" sibTransId="{6C51FF5D-DFD1-5B45-86B4-C0E03951F350}"/>
    <dgm:cxn modelId="{2E5E1D30-07B2-0C4E-8C9C-1DAF02E6210A}" type="presOf" srcId="{B04743A8-D5FC-9845-A74F-82B3917416CF}" destId="{62C852C2-2C6E-3946-A39F-490EFC451B52}" srcOrd="0" destOrd="0" presId="urn:microsoft.com/office/officeart/2005/8/layout/orgChart1"/>
    <dgm:cxn modelId="{D80BE538-AF6B-2A48-8A6F-887418FB3978}" srcId="{884F308C-82A1-D94E-AD70-0FD48D249902}" destId="{77D117CA-7C27-7E4E-A567-6C15ACAE5787}" srcOrd="1" destOrd="0" parTransId="{5A33D4F1-532B-6241-9A74-68A746CACD71}" sibTransId="{28272827-B51F-984D-8D62-DFA18853019F}"/>
    <dgm:cxn modelId="{DFD1F038-E5B5-1841-A641-8572057A22DC}" type="presOf" srcId="{8296FB19-78A7-9545-A450-2824553466F7}" destId="{4C131931-5C69-D142-8D84-4DB0D3E6254B}" srcOrd="0" destOrd="0" presId="urn:microsoft.com/office/officeart/2005/8/layout/orgChart1"/>
    <dgm:cxn modelId="{1761943A-D18F-5B4B-AD0E-0086BDE6E74A}" type="presOf" srcId="{7DC78225-0C70-C948-B32D-6BDE393D23EA}" destId="{9A248895-903A-8046-8428-6E8B35929418}" srcOrd="0" destOrd="0" presId="urn:microsoft.com/office/officeart/2005/8/layout/orgChart1"/>
    <dgm:cxn modelId="{178AE33A-F044-9040-B2B8-803CC695B3B8}" type="presOf" srcId="{56DEEFF4-4B7C-3A45-A0C3-CD97BB7FD713}" destId="{4023D8D8-415D-8147-B7B6-2068F6BA4E83}" srcOrd="1" destOrd="0" presId="urn:microsoft.com/office/officeart/2005/8/layout/orgChart1"/>
    <dgm:cxn modelId="{AB796840-20FD-1A44-B517-C16A20538829}" type="presOf" srcId="{468BFAB3-E7EC-7A49-BD95-F870A27309E6}" destId="{96B2D1A2-155C-E24F-BA48-56339E4F1D8B}" srcOrd="0" destOrd="0" presId="urn:microsoft.com/office/officeart/2005/8/layout/orgChart1"/>
    <dgm:cxn modelId="{04461E41-2148-8042-9277-CB2D1BA31C32}" type="presOf" srcId="{D7F02AF0-2340-8746-B80E-04FA4391EC86}" destId="{04587115-1D57-6743-87B6-F37BC23B8868}" srcOrd="0" destOrd="0" presId="urn:microsoft.com/office/officeart/2005/8/layout/orgChart1"/>
    <dgm:cxn modelId="{E3538942-F264-4F4C-A01F-41D640BDCE11}" type="presOf" srcId="{77D117CA-7C27-7E4E-A567-6C15ACAE5787}" destId="{8980F89B-3BD9-194A-B614-6C97547DE004}" srcOrd="0" destOrd="0" presId="urn:microsoft.com/office/officeart/2005/8/layout/orgChart1"/>
    <dgm:cxn modelId="{95B69642-F37C-4247-99B0-A7645912E9CC}" type="presOf" srcId="{171FBA56-7396-6C44-BC24-D59D2EF0D9F3}" destId="{732E7FA0-3C41-4C45-9F68-BBB7210E8AE6}" srcOrd="0" destOrd="0" presId="urn:microsoft.com/office/officeart/2005/8/layout/orgChart1"/>
    <dgm:cxn modelId="{D722B049-5C75-C54E-8CA3-049CB53738B3}" type="presOf" srcId="{9A2BED32-D119-E049-8D6C-81DA9F91827B}" destId="{4D8ADE31-5B99-024F-99A4-4D6559536532}" srcOrd="0" destOrd="0" presId="urn:microsoft.com/office/officeart/2005/8/layout/orgChart1"/>
    <dgm:cxn modelId="{3963484B-041B-A142-ACED-80CCB610CE8D}" type="presOf" srcId="{1B76063D-0B9A-5647-8E28-A3353761A3EB}" destId="{53D56B09-41F1-0044-8055-F42B04CA194F}" srcOrd="0" destOrd="0" presId="urn:microsoft.com/office/officeart/2005/8/layout/orgChart1"/>
    <dgm:cxn modelId="{AFE80056-C973-1443-B26E-90849D291813}" type="presOf" srcId="{34078A5B-D4D4-9B4D-B06D-F31EB4FADE2B}" destId="{B6611598-E509-9E40-9BC4-8A1013926C3E}" srcOrd="1" destOrd="0" presId="urn:microsoft.com/office/officeart/2005/8/layout/orgChart1"/>
    <dgm:cxn modelId="{46366E57-D0E3-DE4E-A232-DF679DEEF99B}" type="presOf" srcId="{F23A1A84-6CA5-3C4B-B53C-53EE1CB40535}" destId="{B32BC83E-DD0A-E941-B058-3D27EE9F62E4}" srcOrd="0" destOrd="0" presId="urn:microsoft.com/office/officeart/2005/8/layout/orgChart1"/>
    <dgm:cxn modelId="{9353CC57-87C8-6D42-82EC-DA4E63F564D7}" type="presOf" srcId="{77D117CA-7C27-7E4E-A567-6C15ACAE5787}" destId="{38FDB992-ED1E-1F42-A177-6E4DD80387AE}" srcOrd="1" destOrd="0" presId="urn:microsoft.com/office/officeart/2005/8/layout/orgChart1"/>
    <dgm:cxn modelId="{54810C5A-595D-6845-BF64-FD67892AB30C}" type="presOf" srcId="{A7068FE3-4CE1-C34C-98E4-491820BF4AF2}" destId="{8509287C-E27E-694C-9E01-D1BAF9A23174}" srcOrd="0" destOrd="0" presId="urn:microsoft.com/office/officeart/2005/8/layout/orgChart1"/>
    <dgm:cxn modelId="{F701605C-E5D8-1F42-9D70-52BEF5A1D436}" srcId="{884F308C-82A1-D94E-AD70-0FD48D249902}" destId="{3F3E32AD-856F-244C-B51E-B697FACFE5CF}" srcOrd="4" destOrd="0" parTransId="{5C92D3BB-18BA-4948-B846-B1ADB6475C34}" sibTransId="{47A62C9D-1721-FC47-825A-923E52CAB3BD}"/>
    <dgm:cxn modelId="{47F0915F-32FA-594C-AAD2-6A4B76B9CDC5}" type="presOf" srcId="{6E9ECCA7-B69F-E749-A196-36C9A8DF36F2}" destId="{B70F04E7-7637-6443-B367-11F851B9403D}" srcOrd="0" destOrd="0" presId="urn:microsoft.com/office/officeart/2005/8/layout/orgChart1"/>
    <dgm:cxn modelId="{636BB563-86FD-A64D-8B5F-FEE399AC6AD8}" type="presOf" srcId="{8516B8A2-C312-7D4C-88BE-1FECC0E739CE}" destId="{4ACF24AF-AF85-F04C-8DEA-D832CA96FA4B}" srcOrd="0" destOrd="0" presId="urn:microsoft.com/office/officeart/2005/8/layout/orgChart1"/>
    <dgm:cxn modelId="{EAB00F6C-A85F-6F40-96BB-0B8B830EB61E}" type="presOf" srcId="{0A5F9DD7-E984-2B4A-91A4-F254F8BA2FB4}" destId="{2DFDC7A6-FFD4-5049-A779-7F788460B987}" srcOrd="0" destOrd="0" presId="urn:microsoft.com/office/officeart/2005/8/layout/orgChart1"/>
    <dgm:cxn modelId="{5D41956C-4EFA-F24F-84A4-57693FEAD1D3}" type="presOf" srcId="{34078A5B-D4D4-9B4D-B06D-F31EB4FADE2B}" destId="{9D5029DA-B4AE-9A4F-9748-CAEBABF6CB9F}" srcOrd="0" destOrd="0" presId="urn:microsoft.com/office/officeart/2005/8/layout/orgChart1"/>
    <dgm:cxn modelId="{93A13E6D-DC3A-294F-88BC-1F3CA0B4FD02}" type="presOf" srcId="{B04743A8-D5FC-9845-A74F-82B3917416CF}" destId="{48426CEB-BDA6-BE43-BEED-7D09DD26086D}" srcOrd="1" destOrd="0" presId="urn:microsoft.com/office/officeart/2005/8/layout/orgChart1"/>
    <dgm:cxn modelId="{86316C6F-3C90-F84E-85D9-4CDE2EE5E51C}" type="presOf" srcId="{9A2BED32-D119-E049-8D6C-81DA9F91827B}" destId="{62085A19-6175-6148-B7B0-7FC941A07B33}" srcOrd="1" destOrd="0" presId="urn:microsoft.com/office/officeart/2005/8/layout/orgChart1"/>
    <dgm:cxn modelId="{22604A71-62F9-CF4E-BDAA-F0004B5F4836}" type="presOf" srcId="{1499B2E0-9A8C-024E-9CD5-C8CB3BA5DDCB}" destId="{71EB9589-30CE-BC41-AE13-E6BC04C727F9}" srcOrd="1" destOrd="0" presId="urn:microsoft.com/office/officeart/2005/8/layout/orgChart1"/>
    <dgm:cxn modelId="{DC8DB371-968A-5D4A-BC81-C12B2416E1E0}" type="presOf" srcId="{A8507400-94BC-8E4B-8DD6-7A38C2EB447C}" destId="{E69A3248-3A4D-B648-A4AA-67D794F291D4}" srcOrd="0" destOrd="0" presId="urn:microsoft.com/office/officeart/2005/8/layout/orgChart1"/>
    <dgm:cxn modelId="{A0952974-A0DE-0646-A536-CC4B0A6DBDE8}" type="presOf" srcId="{5A33D4F1-532B-6241-9A74-68A746CACD71}" destId="{15C0409D-A2D2-2544-9FA4-C32F5F3C7FEA}" srcOrd="0" destOrd="0" presId="urn:microsoft.com/office/officeart/2005/8/layout/orgChart1"/>
    <dgm:cxn modelId="{12E65E79-D6C4-1444-9FCF-F2E78B278EF9}" srcId="{884F308C-82A1-D94E-AD70-0FD48D249902}" destId="{FF63AF57-C7AB-674E-A7A8-F86696C64851}" srcOrd="5" destOrd="0" parTransId="{EB8D3A6E-4484-5841-AADC-576769E9337A}" sibTransId="{BF5A947C-277A-904A-A443-31F54ECD6F8A}"/>
    <dgm:cxn modelId="{9725447D-E325-FB4D-BE60-ECC9EEB87F34}" type="presOf" srcId="{3F3E32AD-856F-244C-B51E-B697FACFE5CF}" destId="{7CB4D480-2802-6142-B96B-BD59F2E2949C}" srcOrd="1" destOrd="0" presId="urn:microsoft.com/office/officeart/2005/8/layout/orgChart1"/>
    <dgm:cxn modelId="{568B8D80-B6ED-D640-A6E4-569F24EEA59D}" type="presOf" srcId="{C8B62DA0-EA4A-FF46-B2E0-29DC933FCC35}" destId="{40B7BC45-A23C-464F-B807-E025DDEA4097}" srcOrd="1" destOrd="0" presId="urn:microsoft.com/office/officeart/2005/8/layout/orgChart1"/>
    <dgm:cxn modelId="{B9A9D384-C64E-8A40-8F66-983B8BE87F14}" srcId="{56DEEFF4-4B7C-3A45-A0C3-CD97BB7FD713}" destId="{9A2BED32-D119-E049-8D6C-81DA9F91827B}" srcOrd="0" destOrd="0" parTransId="{6E9ECCA7-B69F-E749-A196-36C9A8DF36F2}" sibTransId="{8225FC82-D0A3-5A43-98D5-ECBB21B44050}"/>
    <dgm:cxn modelId="{52DCDC86-CE28-FB4B-A7B9-F548B627EFCC}" type="presOf" srcId="{884F308C-82A1-D94E-AD70-0FD48D249902}" destId="{7860D84D-DE73-8F41-B660-62B5351FED0E}" srcOrd="0" destOrd="0" presId="urn:microsoft.com/office/officeart/2005/8/layout/orgChart1"/>
    <dgm:cxn modelId="{6E20ED8B-9249-AB40-AA75-15FC23A25A57}" type="presOf" srcId="{D462C1B3-A168-AB40-88CF-33206F52A29A}" destId="{C834902D-E170-794C-8577-AB16E84F2923}" srcOrd="0" destOrd="0" presId="urn:microsoft.com/office/officeart/2005/8/layout/orgChart1"/>
    <dgm:cxn modelId="{FCC3F18D-FBC9-6D42-A3CE-2AC24E03B0C3}" type="presOf" srcId="{C92803C7-8620-C645-9844-A8FDA9EA88A5}" destId="{7929F5DC-25F2-FA42-83BF-47023692BCF8}" srcOrd="0" destOrd="0" presId="urn:microsoft.com/office/officeart/2005/8/layout/orgChart1"/>
    <dgm:cxn modelId="{2F4CBC97-8B23-E646-BDD4-8AE1DC21C740}" type="presOf" srcId="{28F88538-87E3-A64C-A50D-385B877FF456}" destId="{B72C7BB1-834F-BD49-BAB4-F3D7F88455D2}" srcOrd="1" destOrd="0" presId="urn:microsoft.com/office/officeart/2005/8/layout/orgChart1"/>
    <dgm:cxn modelId="{62291799-A927-6144-8ACF-BC9E39F8BEC7}" srcId="{886B2291-FBFB-BA44-B0CF-04AF2937010F}" destId="{1499B2E0-9A8C-024E-9CD5-C8CB3BA5DDCB}" srcOrd="0" destOrd="0" parTransId="{1B76063D-0B9A-5647-8E28-A3353761A3EB}" sibTransId="{09F12D5C-06C4-4F46-970B-ED4C6FA57CED}"/>
    <dgm:cxn modelId="{845A5799-627B-2848-B877-DB02D41A9654}" srcId="{FF63AF57-C7AB-674E-A7A8-F86696C64851}" destId="{8516B8A2-C312-7D4C-88BE-1FECC0E739CE}" srcOrd="0" destOrd="0" parTransId="{F23A1A84-6CA5-3C4B-B53C-53EE1CB40535}" sibTransId="{99C7F246-B996-EB43-9B2B-B59AB1503AF4}"/>
    <dgm:cxn modelId="{39465D9A-B841-4043-9D98-2E3A2379DB35}" type="presOf" srcId="{4B8A3DF3-EC64-9243-8F7A-3EC47718F02D}" destId="{F4AE2559-A180-534E-A9EA-7571E0DAB866}" srcOrd="1" destOrd="0" presId="urn:microsoft.com/office/officeart/2005/8/layout/orgChart1"/>
    <dgm:cxn modelId="{1385919E-29D1-C749-9DEE-C362A66FA97A}" type="presOf" srcId="{4E716AD2-190D-4C4A-80B7-10C2D040B8B8}" destId="{12392F80-DDD8-F245-854A-C979A96BD495}" srcOrd="0" destOrd="0" presId="urn:microsoft.com/office/officeart/2005/8/layout/orgChart1"/>
    <dgm:cxn modelId="{F46F9CA0-05F2-D64D-B1DB-11ACF345AE3A}" type="presOf" srcId="{4B8A3DF3-EC64-9243-8F7A-3EC47718F02D}" destId="{75EFCA8A-0BDA-8646-858F-FB85B562B9C7}" srcOrd="0" destOrd="0" presId="urn:microsoft.com/office/officeart/2005/8/layout/orgChart1"/>
    <dgm:cxn modelId="{750D6FA3-DE2A-9C40-A1DF-1FA6BAC714F3}" srcId="{56DEEFF4-4B7C-3A45-A0C3-CD97BB7FD713}" destId="{D7F02AF0-2340-8746-B80E-04FA4391EC86}" srcOrd="2" destOrd="0" parTransId="{0A5F9DD7-E984-2B4A-91A4-F254F8BA2FB4}" sibTransId="{E882125C-F75A-984B-9E01-D325C91D1B93}"/>
    <dgm:cxn modelId="{2AFC04A6-9C50-A046-B8F9-930B5C759D46}" type="presOf" srcId="{9D144C21-2720-084C-B90E-C288D570A434}" destId="{8EFE7D92-8235-C941-9B94-44229A4662B9}" srcOrd="0" destOrd="0" presId="urn:microsoft.com/office/officeart/2005/8/layout/orgChart1"/>
    <dgm:cxn modelId="{579EC3A9-600E-CE46-9A26-2E03321FD386}" type="presOf" srcId="{A8507400-94BC-8E4B-8DD6-7A38C2EB447C}" destId="{08DFEE9B-FEDE-E041-9999-11B2575E52FC}" srcOrd="1" destOrd="0" presId="urn:microsoft.com/office/officeart/2005/8/layout/orgChart1"/>
    <dgm:cxn modelId="{2AD2DEAE-CE38-3F4E-89A3-26EF4CFF4EA8}" type="presOf" srcId="{FF63AF57-C7AB-674E-A7A8-F86696C64851}" destId="{59E45A53-0E2D-CE41-8551-0BCEFD01C82B}" srcOrd="1" destOrd="0" presId="urn:microsoft.com/office/officeart/2005/8/layout/orgChart1"/>
    <dgm:cxn modelId="{0BC566AF-1F8F-DA42-B91A-EA57C065870B}" type="presOf" srcId="{8A72257C-348C-8B47-A8F8-17CDB70F6D67}" destId="{E8970531-2E87-0D48-ABAD-0D77320A2E78}" srcOrd="0" destOrd="0" presId="urn:microsoft.com/office/officeart/2005/8/layout/orgChart1"/>
    <dgm:cxn modelId="{E6B906B2-AAF2-7748-B70D-56CDBD504419}" srcId="{A8507400-94BC-8E4B-8DD6-7A38C2EB447C}" destId="{34078A5B-D4D4-9B4D-B06D-F31EB4FADE2B}" srcOrd="1" destOrd="0" parTransId="{9D144C21-2720-084C-B90E-C288D570A434}" sibTransId="{2158EF54-5F3C-A04E-B94C-33B48AE967BF}"/>
    <dgm:cxn modelId="{36C5DAB3-8781-5649-86E3-9375601FCC53}" type="presOf" srcId="{7361EE2F-052F-1C41-A9D3-07E385A44E6B}" destId="{8D21A118-54C2-554B-A8E5-E36FBE3A23F1}" srcOrd="0" destOrd="0" presId="urn:microsoft.com/office/officeart/2005/8/layout/orgChart1"/>
    <dgm:cxn modelId="{999920B6-5D20-0F46-9930-F371209F71F2}" type="presOf" srcId="{1499B2E0-9A8C-024E-9CD5-C8CB3BA5DDCB}" destId="{62629897-2EF0-2C47-BB0A-4DCFDE1F2C27}" srcOrd="0" destOrd="0" presId="urn:microsoft.com/office/officeart/2005/8/layout/orgChart1"/>
    <dgm:cxn modelId="{0ADFB4B7-048E-2F42-94AF-BFE5B8498A54}" type="presOf" srcId="{EB8D3A6E-4484-5841-AADC-576769E9337A}" destId="{03672301-D088-654C-B243-096B82A115E8}" srcOrd="0" destOrd="0" presId="urn:microsoft.com/office/officeart/2005/8/layout/orgChart1"/>
    <dgm:cxn modelId="{E6DCDDB8-952E-EA41-B13F-ABB95FD358B4}" srcId="{56DEEFF4-4B7C-3A45-A0C3-CD97BB7FD713}" destId="{7DC78225-0C70-C948-B32D-6BDE393D23EA}" srcOrd="1" destOrd="0" parTransId="{8A72257C-348C-8B47-A8F8-17CDB70F6D67}" sibTransId="{16066DD8-536B-854D-A256-95D410655E04}"/>
    <dgm:cxn modelId="{372E31B9-2DDF-AD4B-9012-0138AA6D9C41}" type="presOf" srcId="{886B2291-FBFB-BA44-B0CF-04AF2937010F}" destId="{BA8607A1-0962-4B44-B6C0-E8BAD08A73F9}" srcOrd="1" destOrd="0" presId="urn:microsoft.com/office/officeart/2005/8/layout/orgChart1"/>
    <dgm:cxn modelId="{6CFB95BB-2BFE-824A-9E97-BECBB005C6B2}" type="presOf" srcId="{886B2291-FBFB-BA44-B0CF-04AF2937010F}" destId="{7A9CB35D-861B-B84B-9676-5262A8AB2989}" srcOrd="0" destOrd="0" presId="urn:microsoft.com/office/officeart/2005/8/layout/orgChart1"/>
    <dgm:cxn modelId="{C0BD4EBC-B2D5-FF4D-B574-D85DF05F4632}" type="presOf" srcId="{7DC78225-0C70-C948-B32D-6BDE393D23EA}" destId="{A2790FD2-0DF5-F940-A49F-7179B228EDA4}" srcOrd="1" destOrd="0" presId="urn:microsoft.com/office/officeart/2005/8/layout/orgChart1"/>
    <dgm:cxn modelId="{4C5577C0-645F-7B4E-87B8-1FD2B9362CEA}" type="presOf" srcId="{D648D193-3BEB-0C4B-95E5-C3F9B1EEB21C}" destId="{9E4C49F7-5F73-6B4A-9471-868284742815}" srcOrd="0" destOrd="0" presId="urn:microsoft.com/office/officeart/2005/8/layout/orgChart1"/>
    <dgm:cxn modelId="{75220BC3-5D74-BA45-8011-6BA9F9C1B44E}" srcId="{A8507400-94BC-8E4B-8DD6-7A38C2EB447C}" destId="{C92803C7-8620-C645-9844-A8FDA9EA88A5}" srcOrd="0" destOrd="0" parTransId="{F74333B8-EF6D-9447-A2FE-F34F8CF86EA7}" sibTransId="{004018BB-41CA-C641-8C65-D81D789E2328}"/>
    <dgm:cxn modelId="{9E6482C5-8F04-D247-B862-7285D5F1A2EA}" type="presOf" srcId="{ED0881CB-BC66-564D-A30C-A22E573BF22C}" destId="{92075ED2-417E-2543-97C7-D2B19778F011}" srcOrd="0" destOrd="0" presId="urn:microsoft.com/office/officeart/2005/8/layout/orgChart1"/>
    <dgm:cxn modelId="{102F89C6-687D-E741-AB92-2A871E1BD814}" type="presOf" srcId="{C92803C7-8620-C645-9844-A8FDA9EA88A5}" destId="{16CA3E59-6ECC-AC4C-80D9-9310A05F048C}" srcOrd="1" destOrd="0" presId="urn:microsoft.com/office/officeart/2005/8/layout/orgChart1"/>
    <dgm:cxn modelId="{9F9AA7C7-8C7A-C84F-B5AA-B52FBEDD1E16}" srcId="{884F308C-82A1-D94E-AD70-0FD48D249902}" destId="{A8507400-94BC-8E4B-8DD6-7A38C2EB447C}" srcOrd="2" destOrd="0" parTransId="{7361EE2F-052F-1C41-A9D3-07E385A44E6B}" sibTransId="{65CCB67C-DB50-6C4B-8A5F-74B911117F7A}"/>
    <dgm:cxn modelId="{C251A7CB-F896-4044-BE57-40920D3E01D9}" type="presOf" srcId="{884F308C-82A1-D94E-AD70-0FD48D249902}" destId="{B4EA3BBA-DF89-BB40-8444-19AD7E309F7D}" srcOrd="1" destOrd="0" presId="urn:microsoft.com/office/officeart/2005/8/layout/orgChart1"/>
    <dgm:cxn modelId="{BE896DD0-76A0-7246-A512-6E2127AB279E}" srcId="{77D117CA-7C27-7E4E-A567-6C15ACAE5787}" destId="{D3CB178A-CE2B-5247-A459-5FA1A5E1E739}" srcOrd="1" destOrd="0" parTransId="{ED0881CB-BC66-564D-A30C-A22E573BF22C}" sibTransId="{084EBC09-5AF8-0943-9252-199A58409BD7}"/>
    <dgm:cxn modelId="{487DBFD3-B70B-6148-B819-616F348ED818}" type="presOf" srcId="{4779B1E5-23CA-0841-AA2E-EF8F925F685D}" destId="{57B4D3E8-E758-F447-87B6-092A7C8614B8}" srcOrd="0" destOrd="0" presId="urn:microsoft.com/office/officeart/2005/8/layout/orgChart1"/>
    <dgm:cxn modelId="{019CE8D4-0150-5042-A4FA-47A99F244E1B}" type="presOf" srcId="{F74333B8-EF6D-9447-A2FE-F34F8CF86EA7}" destId="{67D12022-6FF2-2A44-9110-0C13937DAC66}" srcOrd="0" destOrd="0" presId="urn:microsoft.com/office/officeart/2005/8/layout/orgChart1"/>
    <dgm:cxn modelId="{33FCC2DA-4FB0-C143-BF15-A4F4ABD93996}" type="presOf" srcId="{56DEEFF4-4B7C-3A45-A0C3-CD97BB7FD713}" destId="{2726AD04-5551-1D43-AA49-F9BA5AF0BD00}" srcOrd="0" destOrd="0" presId="urn:microsoft.com/office/officeart/2005/8/layout/orgChart1"/>
    <dgm:cxn modelId="{621DF1DD-D9F4-1646-9554-9680C2E733FC}" type="presOf" srcId="{C6A90CE6-C286-F545-A8F3-DA46D80D413A}" destId="{12AFBF42-2250-094C-97D6-43B551B128AB}" srcOrd="0" destOrd="0" presId="urn:microsoft.com/office/officeart/2005/8/layout/orgChart1"/>
    <dgm:cxn modelId="{536517E3-D0F4-4D4C-BC2B-60EF5B1FD4BA}" srcId="{A8507400-94BC-8E4B-8DD6-7A38C2EB447C}" destId="{D56E7A50-7C4F-714A-AC29-C958B50E9DB7}" srcOrd="2" destOrd="0" parTransId="{468BFAB3-E7EC-7A49-BD95-F870A27309E6}" sibTransId="{0FB4A4F9-1BA0-964E-B103-4C4491F85DA3}"/>
    <dgm:cxn modelId="{B29AC6E5-1A0B-514D-9E64-5696747E7B7C}" type="presOf" srcId="{FF63AF57-C7AB-674E-A7A8-F86696C64851}" destId="{66153270-E25E-AE42-868E-BE48BCB372F1}" srcOrd="0" destOrd="0" presId="urn:microsoft.com/office/officeart/2005/8/layout/orgChart1"/>
    <dgm:cxn modelId="{801ACCE6-2535-C348-AC6B-4F7075BA0A35}" type="presOf" srcId="{28F88538-87E3-A64C-A50D-385B877FF456}" destId="{E8A2AAC3-C09A-4643-8DA0-E8696A75F885}" srcOrd="0" destOrd="0" presId="urn:microsoft.com/office/officeart/2005/8/layout/orgChart1"/>
    <dgm:cxn modelId="{6DDC6BE8-96FA-044E-B323-FD7D305324F6}" type="presOf" srcId="{828E4991-E5BA-094D-B44B-705E00B8BB89}" destId="{18734CED-716E-034A-A873-474FB2CCE962}" srcOrd="0" destOrd="0" presId="urn:microsoft.com/office/officeart/2005/8/layout/orgChart1"/>
    <dgm:cxn modelId="{62308AEB-42EE-E144-9404-8109C8A3D378}" srcId="{3F3E32AD-856F-244C-B51E-B697FACFE5CF}" destId="{6929B0E0-CD99-3645-B9EF-551A847409EE}" srcOrd="0" destOrd="0" parTransId="{DF6CC1DF-394F-D643-AA3D-68D2B473C06F}" sibTransId="{A79E8AD5-CBCE-764A-A88E-828E8FAE6C60}"/>
    <dgm:cxn modelId="{11274CED-D3D0-F14E-936F-EBAD57C80D9A}" type="presOf" srcId="{5C92D3BB-18BA-4948-B846-B1ADB6475C34}" destId="{CD70491D-333D-6948-9D67-17756577ABD3}" srcOrd="0" destOrd="0" presId="urn:microsoft.com/office/officeart/2005/8/layout/orgChart1"/>
    <dgm:cxn modelId="{C041BDED-5914-CB41-AE54-16CF94CFBC33}" type="presOf" srcId="{6929B0E0-CD99-3645-B9EF-551A847409EE}" destId="{FEAD2DD0-7FCC-5E4D-89DC-7756F60C72D1}" srcOrd="1" destOrd="0" presId="urn:microsoft.com/office/officeart/2005/8/layout/orgChart1"/>
    <dgm:cxn modelId="{2A2BFBF5-C813-7D4B-8F52-591877A16920}" type="presOf" srcId="{D56E7A50-7C4F-714A-AC29-C958B50E9DB7}" destId="{9339B4E9-A926-9042-AD70-AAD86B715482}" srcOrd="1" destOrd="0" presId="urn:microsoft.com/office/officeart/2005/8/layout/orgChart1"/>
    <dgm:cxn modelId="{CB2E9FF7-8A3F-DC46-B4FB-75079912F59B}" type="presOf" srcId="{D3CB178A-CE2B-5247-A459-5FA1A5E1E739}" destId="{C0A3D9E3-5A9C-A44A-AB66-9CDAA6EAD5C0}" srcOrd="0" destOrd="0" presId="urn:microsoft.com/office/officeart/2005/8/layout/orgChart1"/>
    <dgm:cxn modelId="{94F3CFFA-6D6B-CD41-850C-B65501E1C4B6}" srcId="{77D117CA-7C27-7E4E-A567-6C15ACAE5787}" destId="{4779B1E5-23CA-0841-AA2E-EF8F925F685D}" srcOrd="2" destOrd="0" parTransId="{C6A90CE6-C286-F545-A8F3-DA46D80D413A}" sibTransId="{9CA044AF-FB03-9147-8A2A-3FD2A919DF12}"/>
    <dgm:cxn modelId="{F7CB51FB-BC48-5F41-9F6A-D737B44359EA}" srcId="{828E4991-E5BA-094D-B44B-705E00B8BB89}" destId="{884F308C-82A1-D94E-AD70-0FD48D249902}" srcOrd="0" destOrd="0" parTransId="{5603B5C8-5D68-4B43-8A37-1118751828A5}" sibTransId="{FC5B2356-9292-7444-89AE-2EEB9F73F75D}"/>
    <dgm:cxn modelId="{D81630FF-4FCC-A14D-A6FC-3F03EDB4DFAF}" type="presOf" srcId="{D3CB178A-CE2B-5247-A459-5FA1A5E1E739}" destId="{219A4965-4C5E-6446-AEBB-141B01FDDEF4}" srcOrd="1" destOrd="0" presId="urn:microsoft.com/office/officeart/2005/8/layout/orgChart1"/>
    <dgm:cxn modelId="{BF39F1FF-22AA-EF4E-AE2D-5516CEE160F9}" srcId="{3F3E32AD-856F-244C-B51E-B697FACFE5CF}" destId="{4B8A3DF3-EC64-9243-8F7A-3EC47718F02D}" srcOrd="1" destOrd="0" parTransId="{D462C1B3-A168-AB40-88CF-33206F52A29A}" sibTransId="{8FA6445B-EC6F-3041-8BAB-C52AE9588533}"/>
    <dgm:cxn modelId="{55B29B90-619B-B24E-84DA-F2B063BCBD8F}" type="presParOf" srcId="{18734CED-716E-034A-A873-474FB2CCE962}" destId="{28D9F23F-159B-E54C-A5C6-0FFAB1C4B883}" srcOrd="0" destOrd="0" presId="urn:microsoft.com/office/officeart/2005/8/layout/orgChart1"/>
    <dgm:cxn modelId="{FB8D811F-345D-A741-9984-9AB481DACCC3}" type="presParOf" srcId="{28D9F23F-159B-E54C-A5C6-0FFAB1C4B883}" destId="{B4F52DE0-8C19-6E4A-A4BB-B947D7619ED4}" srcOrd="0" destOrd="0" presId="urn:microsoft.com/office/officeart/2005/8/layout/orgChart1"/>
    <dgm:cxn modelId="{3FB311D3-6F48-E543-931C-EF912814F2D6}" type="presParOf" srcId="{B4F52DE0-8C19-6E4A-A4BB-B947D7619ED4}" destId="{7860D84D-DE73-8F41-B660-62B5351FED0E}" srcOrd="0" destOrd="0" presId="urn:microsoft.com/office/officeart/2005/8/layout/orgChart1"/>
    <dgm:cxn modelId="{28FDE5A2-66E1-074B-8A69-C12451E0D72A}" type="presParOf" srcId="{B4F52DE0-8C19-6E4A-A4BB-B947D7619ED4}" destId="{B4EA3BBA-DF89-BB40-8444-19AD7E309F7D}" srcOrd="1" destOrd="0" presId="urn:microsoft.com/office/officeart/2005/8/layout/orgChart1"/>
    <dgm:cxn modelId="{C645C7A5-6215-0447-ADC2-C6D0C9C11488}" type="presParOf" srcId="{28D9F23F-159B-E54C-A5C6-0FFAB1C4B883}" destId="{8FC302D7-C09B-0A49-A40B-0C45D8BB47CA}" srcOrd="1" destOrd="0" presId="urn:microsoft.com/office/officeart/2005/8/layout/orgChart1"/>
    <dgm:cxn modelId="{E1EC7A18-799C-7149-8324-812AFC682F44}" type="presParOf" srcId="{8FC302D7-C09B-0A49-A40B-0C45D8BB47CA}" destId="{8509287C-E27E-694C-9E01-D1BAF9A23174}" srcOrd="0" destOrd="0" presId="urn:microsoft.com/office/officeart/2005/8/layout/orgChart1"/>
    <dgm:cxn modelId="{0E8BE700-B42C-D548-98F0-62FD3DE32F15}" type="presParOf" srcId="{8FC302D7-C09B-0A49-A40B-0C45D8BB47CA}" destId="{D62165CA-C2E8-DD44-A97F-10E9EEFBE4BD}" srcOrd="1" destOrd="0" presId="urn:microsoft.com/office/officeart/2005/8/layout/orgChart1"/>
    <dgm:cxn modelId="{FBCF2E08-0932-B841-8D9C-21062EDACF59}" type="presParOf" srcId="{D62165CA-C2E8-DD44-A97F-10E9EEFBE4BD}" destId="{33FE9D41-04A4-CF4F-9BF7-E7AD36355E15}" srcOrd="0" destOrd="0" presId="urn:microsoft.com/office/officeart/2005/8/layout/orgChart1"/>
    <dgm:cxn modelId="{EFD68194-2E38-2342-AD59-838221DA2C4F}" type="presParOf" srcId="{33FE9D41-04A4-CF4F-9BF7-E7AD36355E15}" destId="{C09CD7D3-F864-C647-866F-93A7F804902E}" srcOrd="0" destOrd="0" presId="urn:microsoft.com/office/officeart/2005/8/layout/orgChart1"/>
    <dgm:cxn modelId="{69330CFA-B017-D642-AEC4-A9C50CBFC867}" type="presParOf" srcId="{33FE9D41-04A4-CF4F-9BF7-E7AD36355E15}" destId="{40B7BC45-A23C-464F-B807-E025DDEA4097}" srcOrd="1" destOrd="0" presId="urn:microsoft.com/office/officeart/2005/8/layout/orgChart1"/>
    <dgm:cxn modelId="{C02A545D-2E6D-D044-A67F-BEF205DF11F7}" type="presParOf" srcId="{D62165CA-C2E8-DD44-A97F-10E9EEFBE4BD}" destId="{14F2E361-A280-274A-B60B-539B145C5187}" srcOrd="1" destOrd="0" presId="urn:microsoft.com/office/officeart/2005/8/layout/orgChart1"/>
    <dgm:cxn modelId="{D2564A35-10D1-5D48-A318-03D7323D233E}" type="presParOf" srcId="{14F2E361-A280-274A-B60B-539B145C5187}" destId="{9E4C49F7-5F73-6B4A-9471-868284742815}" srcOrd="0" destOrd="0" presId="urn:microsoft.com/office/officeart/2005/8/layout/orgChart1"/>
    <dgm:cxn modelId="{3940B972-03EA-814B-8368-5CA3A9B4DA84}" type="presParOf" srcId="{14F2E361-A280-274A-B60B-539B145C5187}" destId="{73D30C82-47FF-6045-B090-D1C183BBF49D}" srcOrd="1" destOrd="0" presId="urn:microsoft.com/office/officeart/2005/8/layout/orgChart1"/>
    <dgm:cxn modelId="{E7F463BE-E46A-7745-8814-95BE6DD3BF6C}" type="presParOf" srcId="{73D30C82-47FF-6045-B090-D1C183BBF49D}" destId="{E09DD7DF-0098-394D-AA00-0C47A8B971A9}" srcOrd="0" destOrd="0" presId="urn:microsoft.com/office/officeart/2005/8/layout/orgChart1"/>
    <dgm:cxn modelId="{F951B0FB-0D2E-8A41-AF8A-67E4B73A4379}" type="presParOf" srcId="{E09DD7DF-0098-394D-AA00-0C47A8B971A9}" destId="{E8A2AAC3-C09A-4643-8DA0-E8696A75F885}" srcOrd="0" destOrd="0" presId="urn:microsoft.com/office/officeart/2005/8/layout/orgChart1"/>
    <dgm:cxn modelId="{912163A1-AA3C-E944-8526-4BDC93E510E1}" type="presParOf" srcId="{E09DD7DF-0098-394D-AA00-0C47A8B971A9}" destId="{B72C7BB1-834F-BD49-BAB4-F3D7F88455D2}" srcOrd="1" destOrd="0" presId="urn:microsoft.com/office/officeart/2005/8/layout/orgChart1"/>
    <dgm:cxn modelId="{6CED34D5-DD20-8645-AC84-E06D2F8F0E89}" type="presParOf" srcId="{73D30C82-47FF-6045-B090-D1C183BBF49D}" destId="{656D89DD-0CE2-5A4B-8971-C9BB7371EF04}" srcOrd="1" destOrd="0" presId="urn:microsoft.com/office/officeart/2005/8/layout/orgChart1"/>
    <dgm:cxn modelId="{944AEEEB-FBC1-6648-8BA3-37B5EFE37286}" type="presParOf" srcId="{73D30C82-47FF-6045-B090-D1C183BBF49D}" destId="{45C6299A-2622-7147-9EF0-CA80FA4EF276}" srcOrd="2" destOrd="0" presId="urn:microsoft.com/office/officeart/2005/8/layout/orgChart1"/>
    <dgm:cxn modelId="{EB4C2EBD-5F47-C149-8BC3-61C45ECA591F}" type="presParOf" srcId="{D62165CA-C2E8-DD44-A97F-10E9EEFBE4BD}" destId="{6194CA78-FF02-0144-AED8-1B5E9DD7FEB2}" srcOrd="2" destOrd="0" presId="urn:microsoft.com/office/officeart/2005/8/layout/orgChart1"/>
    <dgm:cxn modelId="{6C5640BD-36A9-6A43-9AFA-DFF82DE18A10}" type="presParOf" srcId="{8FC302D7-C09B-0A49-A40B-0C45D8BB47CA}" destId="{15C0409D-A2D2-2544-9FA4-C32F5F3C7FEA}" srcOrd="2" destOrd="0" presId="urn:microsoft.com/office/officeart/2005/8/layout/orgChart1"/>
    <dgm:cxn modelId="{35527064-FEB8-F443-AF74-6DD5B29740B5}" type="presParOf" srcId="{8FC302D7-C09B-0A49-A40B-0C45D8BB47CA}" destId="{08101D24-6D1D-DD4F-8A3E-C06A4B11B93A}" srcOrd="3" destOrd="0" presId="urn:microsoft.com/office/officeart/2005/8/layout/orgChart1"/>
    <dgm:cxn modelId="{7166D172-BFB4-8E4B-9B76-C4B26D437677}" type="presParOf" srcId="{08101D24-6D1D-DD4F-8A3E-C06A4B11B93A}" destId="{11912315-7EC6-D64A-8779-1B20544EF280}" srcOrd="0" destOrd="0" presId="urn:microsoft.com/office/officeart/2005/8/layout/orgChart1"/>
    <dgm:cxn modelId="{BDDC7ADC-DECE-1C4A-A2F8-C1BC417A28FB}" type="presParOf" srcId="{11912315-7EC6-D64A-8779-1B20544EF280}" destId="{8980F89B-3BD9-194A-B614-6C97547DE004}" srcOrd="0" destOrd="0" presId="urn:microsoft.com/office/officeart/2005/8/layout/orgChart1"/>
    <dgm:cxn modelId="{C4FEAFCB-EF1C-5940-BC05-D6C05D28D415}" type="presParOf" srcId="{11912315-7EC6-D64A-8779-1B20544EF280}" destId="{38FDB992-ED1E-1F42-A177-6E4DD80387AE}" srcOrd="1" destOrd="0" presId="urn:microsoft.com/office/officeart/2005/8/layout/orgChart1"/>
    <dgm:cxn modelId="{8EAE2E24-B8E0-6449-A9C2-09BD6DAA30A3}" type="presParOf" srcId="{08101D24-6D1D-DD4F-8A3E-C06A4B11B93A}" destId="{15C1F46E-8F85-044A-9E6E-F9DE4FD413F6}" srcOrd="1" destOrd="0" presId="urn:microsoft.com/office/officeart/2005/8/layout/orgChart1"/>
    <dgm:cxn modelId="{3DB892CE-BE2F-5845-B7C4-2D59DEA410D4}" type="presParOf" srcId="{15C1F46E-8F85-044A-9E6E-F9DE4FD413F6}" destId="{4C131931-5C69-D142-8D84-4DB0D3E6254B}" srcOrd="0" destOrd="0" presId="urn:microsoft.com/office/officeart/2005/8/layout/orgChart1"/>
    <dgm:cxn modelId="{9127C1EE-AB25-2445-A670-61A3A3809721}" type="presParOf" srcId="{15C1F46E-8F85-044A-9E6E-F9DE4FD413F6}" destId="{23453E6E-89FB-FF43-8A7E-137552A898F3}" srcOrd="1" destOrd="0" presId="urn:microsoft.com/office/officeart/2005/8/layout/orgChart1"/>
    <dgm:cxn modelId="{250C1ADA-C32E-404A-A88F-0029C658C5B6}" type="presParOf" srcId="{23453E6E-89FB-FF43-8A7E-137552A898F3}" destId="{B4023E06-81FE-DF4E-B214-51C11D3226DF}" srcOrd="0" destOrd="0" presId="urn:microsoft.com/office/officeart/2005/8/layout/orgChart1"/>
    <dgm:cxn modelId="{4209C004-3252-4347-9DAE-4DA2BEBE3DD4}" type="presParOf" srcId="{B4023E06-81FE-DF4E-B214-51C11D3226DF}" destId="{62C852C2-2C6E-3946-A39F-490EFC451B52}" srcOrd="0" destOrd="0" presId="urn:microsoft.com/office/officeart/2005/8/layout/orgChart1"/>
    <dgm:cxn modelId="{88C27824-705F-5F4D-957A-56CE99CBF827}" type="presParOf" srcId="{B4023E06-81FE-DF4E-B214-51C11D3226DF}" destId="{48426CEB-BDA6-BE43-BEED-7D09DD26086D}" srcOrd="1" destOrd="0" presId="urn:microsoft.com/office/officeart/2005/8/layout/orgChart1"/>
    <dgm:cxn modelId="{96FE0159-0D1E-9A45-8665-F4438DCB6397}" type="presParOf" srcId="{23453E6E-89FB-FF43-8A7E-137552A898F3}" destId="{C01E6632-24D6-0845-A87E-6D203253AA4A}" srcOrd="1" destOrd="0" presId="urn:microsoft.com/office/officeart/2005/8/layout/orgChart1"/>
    <dgm:cxn modelId="{6FE4B0C6-D677-B145-AA0F-39E7B92B2603}" type="presParOf" srcId="{23453E6E-89FB-FF43-8A7E-137552A898F3}" destId="{471388D7-1E28-2141-9070-D6C4D19C8E5F}" srcOrd="2" destOrd="0" presId="urn:microsoft.com/office/officeart/2005/8/layout/orgChart1"/>
    <dgm:cxn modelId="{F8BE33CB-D44D-924D-A4B0-E3EEFCF21451}" type="presParOf" srcId="{15C1F46E-8F85-044A-9E6E-F9DE4FD413F6}" destId="{92075ED2-417E-2543-97C7-D2B19778F011}" srcOrd="2" destOrd="0" presId="urn:microsoft.com/office/officeart/2005/8/layout/orgChart1"/>
    <dgm:cxn modelId="{867C93C3-698C-4D45-9A3C-B3827B264F5C}" type="presParOf" srcId="{15C1F46E-8F85-044A-9E6E-F9DE4FD413F6}" destId="{64A82CD7-D2EA-EE49-BCEB-C1CD531780C0}" srcOrd="3" destOrd="0" presId="urn:microsoft.com/office/officeart/2005/8/layout/orgChart1"/>
    <dgm:cxn modelId="{4714B7F5-6B13-F44B-828F-CDC136AB44A1}" type="presParOf" srcId="{64A82CD7-D2EA-EE49-BCEB-C1CD531780C0}" destId="{EC3DD1A0-C9A8-B04C-A1E7-FF4F6B94D6AF}" srcOrd="0" destOrd="0" presId="urn:microsoft.com/office/officeart/2005/8/layout/orgChart1"/>
    <dgm:cxn modelId="{C71891EE-FB7A-9549-A4EC-8C2DC0124568}" type="presParOf" srcId="{EC3DD1A0-C9A8-B04C-A1E7-FF4F6B94D6AF}" destId="{C0A3D9E3-5A9C-A44A-AB66-9CDAA6EAD5C0}" srcOrd="0" destOrd="0" presId="urn:microsoft.com/office/officeart/2005/8/layout/orgChart1"/>
    <dgm:cxn modelId="{FC3B41BD-FE2B-0B4B-BACA-8B710DD574C1}" type="presParOf" srcId="{EC3DD1A0-C9A8-B04C-A1E7-FF4F6B94D6AF}" destId="{219A4965-4C5E-6446-AEBB-141B01FDDEF4}" srcOrd="1" destOrd="0" presId="urn:microsoft.com/office/officeart/2005/8/layout/orgChart1"/>
    <dgm:cxn modelId="{56D59084-96A6-194C-A2A5-35D4CA68DC44}" type="presParOf" srcId="{64A82CD7-D2EA-EE49-BCEB-C1CD531780C0}" destId="{D421C5D9-1128-CF44-AEAF-73B43DCA2A11}" srcOrd="1" destOrd="0" presId="urn:microsoft.com/office/officeart/2005/8/layout/orgChart1"/>
    <dgm:cxn modelId="{198D281A-ACFC-7B4F-AF40-7A3B3202DB02}" type="presParOf" srcId="{64A82CD7-D2EA-EE49-BCEB-C1CD531780C0}" destId="{70D91589-C9A8-AF43-AAEE-DADBDB45091B}" srcOrd="2" destOrd="0" presId="urn:microsoft.com/office/officeart/2005/8/layout/orgChart1"/>
    <dgm:cxn modelId="{05EDD5DB-349B-794A-BC5E-A5025A1A32EB}" type="presParOf" srcId="{15C1F46E-8F85-044A-9E6E-F9DE4FD413F6}" destId="{12AFBF42-2250-094C-97D6-43B551B128AB}" srcOrd="4" destOrd="0" presId="urn:microsoft.com/office/officeart/2005/8/layout/orgChart1"/>
    <dgm:cxn modelId="{CE750B1A-0000-4046-8FB0-BF9C704ED4A4}" type="presParOf" srcId="{15C1F46E-8F85-044A-9E6E-F9DE4FD413F6}" destId="{C349EF46-37E8-084E-B196-7EF06BDD394A}" srcOrd="5" destOrd="0" presId="urn:microsoft.com/office/officeart/2005/8/layout/orgChart1"/>
    <dgm:cxn modelId="{A581CF0D-8F11-AE47-A232-864CE0D58BFC}" type="presParOf" srcId="{C349EF46-37E8-084E-B196-7EF06BDD394A}" destId="{F3194779-B9B2-504F-A9BA-8B33B289911E}" srcOrd="0" destOrd="0" presId="urn:microsoft.com/office/officeart/2005/8/layout/orgChart1"/>
    <dgm:cxn modelId="{FAC798D1-3942-3642-94D4-FE1EDEB5E5D6}" type="presParOf" srcId="{F3194779-B9B2-504F-A9BA-8B33B289911E}" destId="{57B4D3E8-E758-F447-87B6-092A7C8614B8}" srcOrd="0" destOrd="0" presId="urn:microsoft.com/office/officeart/2005/8/layout/orgChart1"/>
    <dgm:cxn modelId="{5BECEE78-5E79-9D46-8E2C-7723EB7A6481}" type="presParOf" srcId="{F3194779-B9B2-504F-A9BA-8B33B289911E}" destId="{1DC7E88A-2C0C-DA4A-B1C5-4874F9F99D71}" srcOrd="1" destOrd="0" presId="urn:microsoft.com/office/officeart/2005/8/layout/orgChart1"/>
    <dgm:cxn modelId="{95102477-CB03-8E46-89F7-6270AD48AF1F}" type="presParOf" srcId="{C349EF46-37E8-084E-B196-7EF06BDD394A}" destId="{74BA8971-C2B2-A747-B954-C2F6D153C253}" srcOrd="1" destOrd="0" presId="urn:microsoft.com/office/officeart/2005/8/layout/orgChart1"/>
    <dgm:cxn modelId="{33E4E7E6-E51F-9D45-9624-41D1545A8EF9}" type="presParOf" srcId="{C349EF46-37E8-084E-B196-7EF06BDD394A}" destId="{64DE9EFE-3373-2B46-97CB-DA1AA6674627}" srcOrd="2" destOrd="0" presId="urn:microsoft.com/office/officeart/2005/8/layout/orgChart1"/>
    <dgm:cxn modelId="{CD806548-37D2-4445-AC71-8DD4BA7300CB}" type="presParOf" srcId="{08101D24-6D1D-DD4F-8A3E-C06A4B11B93A}" destId="{E192EDE5-9A3B-2546-AAE2-29DD95AE3E18}" srcOrd="2" destOrd="0" presId="urn:microsoft.com/office/officeart/2005/8/layout/orgChart1"/>
    <dgm:cxn modelId="{0D3C9AB2-1528-204A-8978-77BC4E272806}" type="presParOf" srcId="{8FC302D7-C09B-0A49-A40B-0C45D8BB47CA}" destId="{8D21A118-54C2-554B-A8E5-E36FBE3A23F1}" srcOrd="4" destOrd="0" presId="urn:microsoft.com/office/officeart/2005/8/layout/orgChart1"/>
    <dgm:cxn modelId="{084C44DE-6CB8-3348-A71B-3DB74B3989FA}" type="presParOf" srcId="{8FC302D7-C09B-0A49-A40B-0C45D8BB47CA}" destId="{4291AB2A-14B0-9C44-941A-72CFA8AB122F}" srcOrd="5" destOrd="0" presId="urn:microsoft.com/office/officeart/2005/8/layout/orgChart1"/>
    <dgm:cxn modelId="{A6FC23A1-1244-774C-AEE9-1E05472EB3F7}" type="presParOf" srcId="{4291AB2A-14B0-9C44-941A-72CFA8AB122F}" destId="{8D162AEC-243A-684C-B345-117AC578124B}" srcOrd="0" destOrd="0" presId="urn:microsoft.com/office/officeart/2005/8/layout/orgChart1"/>
    <dgm:cxn modelId="{ED14BF66-B981-FA4F-8F9E-20DED7E73979}" type="presParOf" srcId="{8D162AEC-243A-684C-B345-117AC578124B}" destId="{E69A3248-3A4D-B648-A4AA-67D794F291D4}" srcOrd="0" destOrd="0" presId="urn:microsoft.com/office/officeart/2005/8/layout/orgChart1"/>
    <dgm:cxn modelId="{332B7EC8-6BD0-FA4C-BACC-10542748FED6}" type="presParOf" srcId="{8D162AEC-243A-684C-B345-117AC578124B}" destId="{08DFEE9B-FEDE-E041-9999-11B2575E52FC}" srcOrd="1" destOrd="0" presId="urn:microsoft.com/office/officeart/2005/8/layout/orgChart1"/>
    <dgm:cxn modelId="{F23E0B7F-2532-E740-BF27-B12A171CE4C1}" type="presParOf" srcId="{4291AB2A-14B0-9C44-941A-72CFA8AB122F}" destId="{0230BE52-8A26-8146-BDCE-25DDEC132485}" srcOrd="1" destOrd="0" presId="urn:microsoft.com/office/officeart/2005/8/layout/orgChart1"/>
    <dgm:cxn modelId="{430476EC-617D-8E4F-BD4D-D46FB821B5E4}" type="presParOf" srcId="{0230BE52-8A26-8146-BDCE-25DDEC132485}" destId="{67D12022-6FF2-2A44-9110-0C13937DAC66}" srcOrd="0" destOrd="0" presId="urn:microsoft.com/office/officeart/2005/8/layout/orgChart1"/>
    <dgm:cxn modelId="{2E69A766-4366-B741-A479-C4694FCE56FA}" type="presParOf" srcId="{0230BE52-8A26-8146-BDCE-25DDEC132485}" destId="{44913213-946A-4E47-9874-19E12B1CBE39}" srcOrd="1" destOrd="0" presId="urn:microsoft.com/office/officeart/2005/8/layout/orgChart1"/>
    <dgm:cxn modelId="{2F23FA10-E138-B34A-8DFD-563D42AB48F7}" type="presParOf" srcId="{44913213-946A-4E47-9874-19E12B1CBE39}" destId="{CF088A84-9DF1-AD4D-AD2E-7C656884204B}" srcOrd="0" destOrd="0" presId="urn:microsoft.com/office/officeart/2005/8/layout/orgChart1"/>
    <dgm:cxn modelId="{720B08AA-8FD3-E84E-B4DD-AC8CA07B5C49}" type="presParOf" srcId="{CF088A84-9DF1-AD4D-AD2E-7C656884204B}" destId="{7929F5DC-25F2-FA42-83BF-47023692BCF8}" srcOrd="0" destOrd="0" presId="urn:microsoft.com/office/officeart/2005/8/layout/orgChart1"/>
    <dgm:cxn modelId="{F11627CF-7985-B942-953B-A9C37C9D3B32}" type="presParOf" srcId="{CF088A84-9DF1-AD4D-AD2E-7C656884204B}" destId="{16CA3E59-6ECC-AC4C-80D9-9310A05F048C}" srcOrd="1" destOrd="0" presId="urn:microsoft.com/office/officeart/2005/8/layout/orgChart1"/>
    <dgm:cxn modelId="{A41BD7D5-7087-194A-8EEA-F979F159AD3F}" type="presParOf" srcId="{44913213-946A-4E47-9874-19E12B1CBE39}" destId="{541732D1-103A-624A-8D24-178778FE6160}" srcOrd="1" destOrd="0" presId="urn:microsoft.com/office/officeart/2005/8/layout/orgChart1"/>
    <dgm:cxn modelId="{39709813-543B-A345-A534-B7648E3FF5E8}" type="presParOf" srcId="{44913213-946A-4E47-9874-19E12B1CBE39}" destId="{F4BD9941-CB0C-AC4D-AD52-4F43E0A61942}" srcOrd="2" destOrd="0" presId="urn:microsoft.com/office/officeart/2005/8/layout/orgChart1"/>
    <dgm:cxn modelId="{78EE1D4D-B53B-154E-B84F-7123E273E147}" type="presParOf" srcId="{0230BE52-8A26-8146-BDCE-25DDEC132485}" destId="{8EFE7D92-8235-C941-9B94-44229A4662B9}" srcOrd="2" destOrd="0" presId="urn:microsoft.com/office/officeart/2005/8/layout/orgChart1"/>
    <dgm:cxn modelId="{FEFAE94A-ED8B-FB48-9DD7-B8A96DE45F1D}" type="presParOf" srcId="{0230BE52-8A26-8146-BDCE-25DDEC132485}" destId="{682C91C3-4BFE-1D4B-8A34-07B1C7A70680}" srcOrd="3" destOrd="0" presId="urn:microsoft.com/office/officeart/2005/8/layout/orgChart1"/>
    <dgm:cxn modelId="{1854F8D0-2378-5B4B-B9B1-A4A82988B71C}" type="presParOf" srcId="{682C91C3-4BFE-1D4B-8A34-07B1C7A70680}" destId="{E64AA091-5959-9D47-A0BC-8E93AD4F7629}" srcOrd="0" destOrd="0" presId="urn:microsoft.com/office/officeart/2005/8/layout/orgChart1"/>
    <dgm:cxn modelId="{665BB9AA-F1DD-0E45-B367-CE789D384CED}" type="presParOf" srcId="{E64AA091-5959-9D47-A0BC-8E93AD4F7629}" destId="{9D5029DA-B4AE-9A4F-9748-CAEBABF6CB9F}" srcOrd="0" destOrd="0" presId="urn:microsoft.com/office/officeart/2005/8/layout/orgChart1"/>
    <dgm:cxn modelId="{B8A15BFD-02FB-DD4E-BE64-6FB32D29E97A}" type="presParOf" srcId="{E64AA091-5959-9D47-A0BC-8E93AD4F7629}" destId="{B6611598-E509-9E40-9BC4-8A1013926C3E}" srcOrd="1" destOrd="0" presId="urn:microsoft.com/office/officeart/2005/8/layout/orgChart1"/>
    <dgm:cxn modelId="{2755A3D8-14DE-AD4A-B7DE-EBA0014B2503}" type="presParOf" srcId="{682C91C3-4BFE-1D4B-8A34-07B1C7A70680}" destId="{A23A89CE-B7A3-5849-814D-CD6A19DB8491}" srcOrd="1" destOrd="0" presId="urn:microsoft.com/office/officeart/2005/8/layout/orgChart1"/>
    <dgm:cxn modelId="{585DA5F4-8568-E249-AF6E-6EA0D08BFC01}" type="presParOf" srcId="{682C91C3-4BFE-1D4B-8A34-07B1C7A70680}" destId="{77B48B3E-5136-5943-8044-510429177A1B}" srcOrd="2" destOrd="0" presId="urn:microsoft.com/office/officeart/2005/8/layout/orgChart1"/>
    <dgm:cxn modelId="{A738F86B-56BF-3147-BEE3-784FB4893020}" type="presParOf" srcId="{0230BE52-8A26-8146-BDCE-25DDEC132485}" destId="{96B2D1A2-155C-E24F-BA48-56339E4F1D8B}" srcOrd="4" destOrd="0" presId="urn:microsoft.com/office/officeart/2005/8/layout/orgChart1"/>
    <dgm:cxn modelId="{B4A9EE83-BBC6-5B4B-9D01-07B1048A2883}" type="presParOf" srcId="{0230BE52-8A26-8146-BDCE-25DDEC132485}" destId="{D2977268-C35E-0B42-BC69-4C0D7A960118}" srcOrd="5" destOrd="0" presId="urn:microsoft.com/office/officeart/2005/8/layout/orgChart1"/>
    <dgm:cxn modelId="{84A53154-063C-FB42-807A-49D3FE677C49}" type="presParOf" srcId="{D2977268-C35E-0B42-BC69-4C0D7A960118}" destId="{830A1364-D033-2648-AC79-4EF3EF95ACC9}" srcOrd="0" destOrd="0" presId="urn:microsoft.com/office/officeart/2005/8/layout/orgChart1"/>
    <dgm:cxn modelId="{BFB1D28B-7ACC-164D-A573-65B252FAEB92}" type="presParOf" srcId="{830A1364-D033-2648-AC79-4EF3EF95ACC9}" destId="{52339BAF-473E-444F-9899-55FD255769AD}" srcOrd="0" destOrd="0" presId="urn:microsoft.com/office/officeart/2005/8/layout/orgChart1"/>
    <dgm:cxn modelId="{ADE39401-BD71-554C-99F4-395C3EB94A6B}" type="presParOf" srcId="{830A1364-D033-2648-AC79-4EF3EF95ACC9}" destId="{9339B4E9-A926-9042-AD70-AAD86B715482}" srcOrd="1" destOrd="0" presId="urn:microsoft.com/office/officeart/2005/8/layout/orgChart1"/>
    <dgm:cxn modelId="{46574086-612C-494A-8CA7-ED5BFF72D940}" type="presParOf" srcId="{D2977268-C35E-0B42-BC69-4C0D7A960118}" destId="{94E824F6-CB61-BD44-9B93-0C9D9087C256}" srcOrd="1" destOrd="0" presId="urn:microsoft.com/office/officeart/2005/8/layout/orgChart1"/>
    <dgm:cxn modelId="{DC029759-98D0-7B43-8485-886F90DE8E48}" type="presParOf" srcId="{D2977268-C35E-0B42-BC69-4C0D7A960118}" destId="{83ACF108-C9C1-324B-80FF-D41715F56A5E}" srcOrd="2" destOrd="0" presId="urn:microsoft.com/office/officeart/2005/8/layout/orgChart1"/>
    <dgm:cxn modelId="{3324BB8D-59E1-5147-A498-C07F950C0A77}" type="presParOf" srcId="{4291AB2A-14B0-9C44-941A-72CFA8AB122F}" destId="{4A37F565-9B83-A94D-92B8-39A282B0B8AA}" srcOrd="2" destOrd="0" presId="urn:microsoft.com/office/officeart/2005/8/layout/orgChart1"/>
    <dgm:cxn modelId="{195BA9BE-2B9B-5843-9643-898A1361D128}" type="presParOf" srcId="{8FC302D7-C09B-0A49-A40B-0C45D8BB47CA}" destId="{12392F80-DDD8-F245-854A-C979A96BD495}" srcOrd="6" destOrd="0" presId="urn:microsoft.com/office/officeart/2005/8/layout/orgChart1"/>
    <dgm:cxn modelId="{773752AA-F962-BF47-90ED-88933BA72A9F}" type="presParOf" srcId="{8FC302D7-C09B-0A49-A40B-0C45D8BB47CA}" destId="{0FE010CF-D82E-3A42-A733-5D5429FACF24}" srcOrd="7" destOrd="0" presId="urn:microsoft.com/office/officeart/2005/8/layout/orgChart1"/>
    <dgm:cxn modelId="{2102CA48-E361-BD4D-B426-D936CBF86E73}" type="presParOf" srcId="{0FE010CF-D82E-3A42-A733-5D5429FACF24}" destId="{0BA8F47E-60D6-1C4F-9D5C-E01EA26D2F9F}" srcOrd="0" destOrd="0" presId="urn:microsoft.com/office/officeart/2005/8/layout/orgChart1"/>
    <dgm:cxn modelId="{D8C5D2E4-70ED-7A4F-A73C-3C3FD4AAB90C}" type="presParOf" srcId="{0BA8F47E-60D6-1C4F-9D5C-E01EA26D2F9F}" destId="{7A9CB35D-861B-B84B-9676-5262A8AB2989}" srcOrd="0" destOrd="0" presId="urn:microsoft.com/office/officeart/2005/8/layout/orgChart1"/>
    <dgm:cxn modelId="{886482BD-FCB8-3041-8FDD-1076070C5F4F}" type="presParOf" srcId="{0BA8F47E-60D6-1C4F-9D5C-E01EA26D2F9F}" destId="{BA8607A1-0962-4B44-B6C0-E8BAD08A73F9}" srcOrd="1" destOrd="0" presId="urn:microsoft.com/office/officeart/2005/8/layout/orgChart1"/>
    <dgm:cxn modelId="{B516E3B9-6B39-7C43-B40A-67FC123C1DFF}" type="presParOf" srcId="{0FE010CF-D82E-3A42-A733-5D5429FACF24}" destId="{8EAD775B-4EDE-9E4E-AE51-A3242C1E423C}" srcOrd="1" destOrd="0" presId="urn:microsoft.com/office/officeart/2005/8/layout/orgChart1"/>
    <dgm:cxn modelId="{65404C67-E2D0-6740-A4ED-AFF39977EB61}" type="presParOf" srcId="{8EAD775B-4EDE-9E4E-AE51-A3242C1E423C}" destId="{53D56B09-41F1-0044-8055-F42B04CA194F}" srcOrd="0" destOrd="0" presId="urn:microsoft.com/office/officeart/2005/8/layout/orgChart1"/>
    <dgm:cxn modelId="{D5F4A86A-1205-CB40-A452-EDC507084B4F}" type="presParOf" srcId="{8EAD775B-4EDE-9E4E-AE51-A3242C1E423C}" destId="{717B16B8-7E0D-7747-A9EF-DEF42C33F547}" srcOrd="1" destOrd="0" presId="urn:microsoft.com/office/officeart/2005/8/layout/orgChart1"/>
    <dgm:cxn modelId="{49A0D699-0181-5A4F-BA3F-C0F360CECDFF}" type="presParOf" srcId="{717B16B8-7E0D-7747-A9EF-DEF42C33F547}" destId="{60C92224-9AB8-AD49-85CF-D2842FEF0849}" srcOrd="0" destOrd="0" presId="urn:microsoft.com/office/officeart/2005/8/layout/orgChart1"/>
    <dgm:cxn modelId="{D51EDE70-128E-0040-B40F-370BB346A848}" type="presParOf" srcId="{60C92224-9AB8-AD49-85CF-D2842FEF0849}" destId="{62629897-2EF0-2C47-BB0A-4DCFDE1F2C27}" srcOrd="0" destOrd="0" presId="urn:microsoft.com/office/officeart/2005/8/layout/orgChart1"/>
    <dgm:cxn modelId="{01F8A19B-5B2D-E14D-A3EF-5D1A9FF3A52C}" type="presParOf" srcId="{60C92224-9AB8-AD49-85CF-D2842FEF0849}" destId="{71EB9589-30CE-BC41-AE13-E6BC04C727F9}" srcOrd="1" destOrd="0" presId="urn:microsoft.com/office/officeart/2005/8/layout/orgChart1"/>
    <dgm:cxn modelId="{20F10F60-461F-3B4E-8529-0F73EF8D1B3D}" type="presParOf" srcId="{717B16B8-7E0D-7747-A9EF-DEF42C33F547}" destId="{C909DAD1-280E-7541-8531-5C708858C871}" srcOrd="1" destOrd="0" presId="urn:microsoft.com/office/officeart/2005/8/layout/orgChart1"/>
    <dgm:cxn modelId="{8F0EA138-76E8-5140-B460-DC5D14BB1258}" type="presParOf" srcId="{717B16B8-7E0D-7747-A9EF-DEF42C33F547}" destId="{775A079A-1466-0D4B-BDF2-541D7DB1B061}" srcOrd="2" destOrd="0" presId="urn:microsoft.com/office/officeart/2005/8/layout/orgChart1"/>
    <dgm:cxn modelId="{BED4C75A-638A-074F-8767-5D42FA60E30C}" type="presParOf" srcId="{0FE010CF-D82E-3A42-A733-5D5429FACF24}" destId="{97AD1B0B-B361-1542-964E-7105E4BCE9E6}" srcOrd="2" destOrd="0" presId="urn:microsoft.com/office/officeart/2005/8/layout/orgChart1"/>
    <dgm:cxn modelId="{CAB7992C-BDC9-964C-8676-56E58CFD3FAF}" type="presParOf" srcId="{8FC302D7-C09B-0A49-A40B-0C45D8BB47CA}" destId="{CD70491D-333D-6948-9D67-17756577ABD3}" srcOrd="8" destOrd="0" presId="urn:microsoft.com/office/officeart/2005/8/layout/orgChart1"/>
    <dgm:cxn modelId="{A5ECACB9-6C8F-6448-AD74-AF49BC0E671A}" type="presParOf" srcId="{8FC302D7-C09B-0A49-A40B-0C45D8BB47CA}" destId="{DB2043F2-7F53-904B-BE99-735F5626E9A6}" srcOrd="9" destOrd="0" presId="urn:microsoft.com/office/officeart/2005/8/layout/orgChart1"/>
    <dgm:cxn modelId="{3216666D-A340-D04E-BAD0-15FFBDF5033F}" type="presParOf" srcId="{DB2043F2-7F53-904B-BE99-735F5626E9A6}" destId="{F807B175-2196-5E4D-9C6D-8833BBE36381}" srcOrd="0" destOrd="0" presId="urn:microsoft.com/office/officeart/2005/8/layout/orgChart1"/>
    <dgm:cxn modelId="{84FC1629-B092-3F43-B056-21EECD046025}" type="presParOf" srcId="{F807B175-2196-5E4D-9C6D-8833BBE36381}" destId="{C255BC94-FB1F-F845-B585-53F963A005C0}" srcOrd="0" destOrd="0" presId="urn:microsoft.com/office/officeart/2005/8/layout/orgChart1"/>
    <dgm:cxn modelId="{F553F2F0-BA1B-E149-9358-D966EEFFF6FA}" type="presParOf" srcId="{F807B175-2196-5E4D-9C6D-8833BBE36381}" destId="{7CB4D480-2802-6142-B96B-BD59F2E2949C}" srcOrd="1" destOrd="0" presId="urn:microsoft.com/office/officeart/2005/8/layout/orgChart1"/>
    <dgm:cxn modelId="{7DB9A540-A106-0C4C-BCB2-96F3974AAA1D}" type="presParOf" srcId="{DB2043F2-7F53-904B-BE99-735F5626E9A6}" destId="{381BC25A-44C4-6648-B7E1-0C34F31C7A67}" srcOrd="1" destOrd="0" presId="urn:microsoft.com/office/officeart/2005/8/layout/orgChart1"/>
    <dgm:cxn modelId="{99C36020-6F13-3E47-BAD8-90D228E5DE01}" type="presParOf" srcId="{381BC25A-44C4-6648-B7E1-0C34F31C7A67}" destId="{BBC9A697-EADF-EE46-8339-E981E983FF7B}" srcOrd="0" destOrd="0" presId="urn:microsoft.com/office/officeart/2005/8/layout/orgChart1"/>
    <dgm:cxn modelId="{562BCED6-1953-604D-B507-F8A7C4ED396F}" type="presParOf" srcId="{381BC25A-44C4-6648-B7E1-0C34F31C7A67}" destId="{A4B8A3FA-579E-4B4A-B017-0C79418918F9}" srcOrd="1" destOrd="0" presId="urn:microsoft.com/office/officeart/2005/8/layout/orgChart1"/>
    <dgm:cxn modelId="{7B07B34B-456B-8449-AC96-4B55E6C54674}" type="presParOf" srcId="{A4B8A3FA-579E-4B4A-B017-0C79418918F9}" destId="{B80350AA-D0A4-CD4F-A0FC-15E60CBA2CCB}" srcOrd="0" destOrd="0" presId="urn:microsoft.com/office/officeart/2005/8/layout/orgChart1"/>
    <dgm:cxn modelId="{8E4AAE43-0B48-E943-A1AB-20C1FB3A6BB0}" type="presParOf" srcId="{B80350AA-D0A4-CD4F-A0FC-15E60CBA2CCB}" destId="{BEC2E3F5-8937-DA48-9BF2-E0FAA45AA664}" srcOrd="0" destOrd="0" presId="urn:microsoft.com/office/officeart/2005/8/layout/orgChart1"/>
    <dgm:cxn modelId="{3DE3A2AB-2675-CA4C-95E1-2BE03934E876}" type="presParOf" srcId="{B80350AA-D0A4-CD4F-A0FC-15E60CBA2CCB}" destId="{FEAD2DD0-7FCC-5E4D-89DC-7756F60C72D1}" srcOrd="1" destOrd="0" presId="urn:microsoft.com/office/officeart/2005/8/layout/orgChart1"/>
    <dgm:cxn modelId="{5E219B81-B4E3-0E4F-BCE9-F91DD170DBCE}" type="presParOf" srcId="{A4B8A3FA-579E-4B4A-B017-0C79418918F9}" destId="{53BD079C-F160-FE4F-B8EB-B2BB18B20E18}" srcOrd="1" destOrd="0" presId="urn:microsoft.com/office/officeart/2005/8/layout/orgChart1"/>
    <dgm:cxn modelId="{780960FB-DCB3-E646-903B-8B0F31C61253}" type="presParOf" srcId="{A4B8A3FA-579E-4B4A-B017-0C79418918F9}" destId="{76F8C41F-CD34-4646-B375-B1FACDC9AD5D}" srcOrd="2" destOrd="0" presId="urn:microsoft.com/office/officeart/2005/8/layout/orgChart1"/>
    <dgm:cxn modelId="{888B845F-9092-C44D-8EBA-D481D4802CE5}" type="presParOf" srcId="{381BC25A-44C4-6648-B7E1-0C34F31C7A67}" destId="{C834902D-E170-794C-8577-AB16E84F2923}" srcOrd="2" destOrd="0" presId="urn:microsoft.com/office/officeart/2005/8/layout/orgChart1"/>
    <dgm:cxn modelId="{CF25A479-AA30-CC4F-A9A8-7CE65BEDC732}" type="presParOf" srcId="{381BC25A-44C4-6648-B7E1-0C34F31C7A67}" destId="{0D30630A-E4B5-EF41-ADC3-53504A6B5ED5}" srcOrd="3" destOrd="0" presId="urn:microsoft.com/office/officeart/2005/8/layout/orgChart1"/>
    <dgm:cxn modelId="{91A29972-A0A1-F545-B34A-86C256070729}" type="presParOf" srcId="{0D30630A-E4B5-EF41-ADC3-53504A6B5ED5}" destId="{D5EC834F-5537-3544-B0C0-9CF187535FCB}" srcOrd="0" destOrd="0" presId="urn:microsoft.com/office/officeart/2005/8/layout/orgChart1"/>
    <dgm:cxn modelId="{AA878DB5-C584-A847-9A28-A289976E6C7C}" type="presParOf" srcId="{D5EC834F-5537-3544-B0C0-9CF187535FCB}" destId="{75EFCA8A-0BDA-8646-858F-FB85B562B9C7}" srcOrd="0" destOrd="0" presId="urn:microsoft.com/office/officeart/2005/8/layout/orgChart1"/>
    <dgm:cxn modelId="{2F766827-9963-1948-8693-2BCB26CE7226}" type="presParOf" srcId="{D5EC834F-5537-3544-B0C0-9CF187535FCB}" destId="{F4AE2559-A180-534E-A9EA-7571E0DAB866}" srcOrd="1" destOrd="0" presId="urn:microsoft.com/office/officeart/2005/8/layout/orgChart1"/>
    <dgm:cxn modelId="{395308A0-24DC-574F-AA1E-CAFFA6447120}" type="presParOf" srcId="{0D30630A-E4B5-EF41-ADC3-53504A6B5ED5}" destId="{42B78CD1-5865-654A-A27D-F644B4558823}" srcOrd="1" destOrd="0" presId="urn:microsoft.com/office/officeart/2005/8/layout/orgChart1"/>
    <dgm:cxn modelId="{714EEE82-50CD-6B40-9368-FC90FB98A65E}" type="presParOf" srcId="{0D30630A-E4B5-EF41-ADC3-53504A6B5ED5}" destId="{1215C305-3149-9D46-920B-256F614F9F2F}" srcOrd="2" destOrd="0" presId="urn:microsoft.com/office/officeart/2005/8/layout/orgChart1"/>
    <dgm:cxn modelId="{ABDBC1A6-0228-BD4F-A629-53476C5C04DF}" type="presParOf" srcId="{DB2043F2-7F53-904B-BE99-735F5626E9A6}" destId="{28D4D0B5-92D4-F94E-8261-77C38A1B9A0A}" srcOrd="2" destOrd="0" presId="urn:microsoft.com/office/officeart/2005/8/layout/orgChart1"/>
    <dgm:cxn modelId="{523BD9B6-A109-0849-ABE1-1D173FD27B2B}" type="presParOf" srcId="{8FC302D7-C09B-0A49-A40B-0C45D8BB47CA}" destId="{03672301-D088-654C-B243-096B82A115E8}" srcOrd="10" destOrd="0" presId="urn:microsoft.com/office/officeart/2005/8/layout/orgChart1"/>
    <dgm:cxn modelId="{C38DC502-E2B1-4541-8CD6-AE5580D543EA}" type="presParOf" srcId="{8FC302D7-C09B-0A49-A40B-0C45D8BB47CA}" destId="{644B71A6-C17F-A549-BDAC-92ABE2418C6A}" srcOrd="11" destOrd="0" presId="urn:microsoft.com/office/officeart/2005/8/layout/orgChart1"/>
    <dgm:cxn modelId="{0714493B-39B0-8D4F-98E9-3A3E5AEC84E5}" type="presParOf" srcId="{644B71A6-C17F-A549-BDAC-92ABE2418C6A}" destId="{D889186B-7A70-0141-9323-B687AEE927DA}" srcOrd="0" destOrd="0" presId="urn:microsoft.com/office/officeart/2005/8/layout/orgChart1"/>
    <dgm:cxn modelId="{4FD74A93-2EFF-D14E-96BB-9B2B6C6336B2}" type="presParOf" srcId="{D889186B-7A70-0141-9323-B687AEE927DA}" destId="{66153270-E25E-AE42-868E-BE48BCB372F1}" srcOrd="0" destOrd="0" presId="urn:microsoft.com/office/officeart/2005/8/layout/orgChart1"/>
    <dgm:cxn modelId="{8B00C433-DB6A-D142-A4A1-E58E1BE16E2C}" type="presParOf" srcId="{D889186B-7A70-0141-9323-B687AEE927DA}" destId="{59E45A53-0E2D-CE41-8551-0BCEFD01C82B}" srcOrd="1" destOrd="0" presId="urn:microsoft.com/office/officeart/2005/8/layout/orgChart1"/>
    <dgm:cxn modelId="{29B29A82-4170-DD4B-AE63-DE6AD5282D8F}" type="presParOf" srcId="{644B71A6-C17F-A549-BDAC-92ABE2418C6A}" destId="{3085101E-6D82-0C45-8DA5-EF6A8B3BB485}" srcOrd="1" destOrd="0" presId="urn:microsoft.com/office/officeart/2005/8/layout/orgChart1"/>
    <dgm:cxn modelId="{8959FD3B-6612-9943-82F3-614C426E6474}" type="presParOf" srcId="{3085101E-6D82-0C45-8DA5-EF6A8B3BB485}" destId="{B32BC83E-DD0A-E941-B058-3D27EE9F62E4}" srcOrd="0" destOrd="0" presId="urn:microsoft.com/office/officeart/2005/8/layout/orgChart1"/>
    <dgm:cxn modelId="{9C4C64E3-F7A9-2F4A-91B9-BDAABD35E294}" type="presParOf" srcId="{3085101E-6D82-0C45-8DA5-EF6A8B3BB485}" destId="{F077F0B9-337F-9D48-A2AB-25418BBC1CEF}" srcOrd="1" destOrd="0" presId="urn:microsoft.com/office/officeart/2005/8/layout/orgChart1"/>
    <dgm:cxn modelId="{F774C2D6-8C66-344F-B477-D831E70E272B}" type="presParOf" srcId="{F077F0B9-337F-9D48-A2AB-25418BBC1CEF}" destId="{39D6E47A-A184-0646-8D6F-090C1F17F339}" srcOrd="0" destOrd="0" presId="urn:microsoft.com/office/officeart/2005/8/layout/orgChart1"/>
    <dgm:cxn modelId="{5650BA58-EFAE-6049-B6AB-E2EC982153BB}" type="presParOf" srcId="{39D6E47A-A184-0646-8D6F-090C1F17F339}" destId="{4ACF24AF-AF85-F04C-8DEA-D832CA96FA4B}" srcOrd="0" destOrd="0" presId="urn:microsoft.com/office/officeart/2005/8/layout/orgChart1"/>
    <dgm:cxn modelId="{094E8A34-9089-6743-BFA3-C1C8C90DE0C9}" type="presParOf" srcId="{39D6E47A-A184-0646-8D6F-090C1F17F339}" destId="{88F69360-2B30-1D4F-9A0C-3C2A922F90E1}" srcOrd="1" destOrd="0" presId="urn:microsoft.com/office/officeart/2005/8/layout/orgChart1"/>
    <dgm:cxn modelId="{B5EDD773-634D-5C4C-BDC8-8E97876FEF6F}" type="presParOf" srcId="{F077F0B9-337F-9D48-A2AB-25418BBC1CEF}" destId="{352C4C7E-BAD3-724F-9443-683F2AC4AA9A}" srcOrd="1" destOrd="0" presId="urn:microsoft.com/office/officeart/2005/8/layout/orgChart1"/>
    <dgm:cxn modelId="{7D584F58-3D12-934F-ABE3-DB5C4DE814C8}" type="presParOf" srcId="{F077F0B9-337F-9D48-A2AB-25418BBC1CEF}" destId="{C9F051D8-6EBA-1343-9160-2B5827A932AD}" srcOrd="2" destOrd="0" presId="urn:microsoft.com/office/officeart/2005/8/layout/orgChart1"/>
    <dgm:cxn modelId="{E6BA142A-6E7F-BD40-80F5-3BFCCD54223E}" type="presParOf" srcId="{644B71A6-C17F-A549-BDAC-92ABE2418C6A}" destId="{382CDF82-B403-764B-A039-B7DA38A2852A}" srcOrd="2" destOrd="0" presId="urn:microsoft.com/office/officeart/2005/8/layout/orgChart1"/>
    <dgm:cxn modelId="{19B068D4-BC33-8E47-8B64-4C04D207CF8C}" type="presParOf" srcId="{8FC302D7-C09B-0A49-A40B-0C45D8BB47CA}" destId="{732E7FA0-3C41-4C45-9F68-BBB7210E8AE6}" srcOrd="12" destOrd="0" presId="urn:microsoft.com/office/officeart/2005/8/layout/orgChart1"/>
    <dgm:cxn modelId="{64921D15-5A32-674A-AD8D-12D872BAAD99}" type="presParOf" srcId="{8FC302D7-C09B-0A49-A40B-0C45D8BB47CA}" destId="{A9281FD2-3182-BE42-A220-88FD450F6AA1}" srcOrd="13" destOrd="0" presId="urn:microsoft.com/office/officeart/2005/8/layout/orgChart1"/>
    <dgm:cxn modelId="{0235AE77-FC85-AB41-9088-0676AF609D8F}" type="presParOf" srcId="{A9281FD2-3182-BE42-A220-88FD450F6AA1}" destId="{49C0E13E-965D-8241-8FFC-4748742D86D3}" srcOrd="0" destOrd="0" presId="urn:microsoft.com/office/officeart/2005/8/layout/orgChart1"/>
    <dgm:cxn modelId="{8D422EA0-2EE2-474E-968B-427A8F73CE08}" type="presParOf" srcId="{49C0E13E-965D-8241-8FFC-4748742D86D3}" destId="{2726AD04-5551-1D43-AA49-F9BA5AF0BD00}" srcOrd="0" destOrd="0" presId="urn:microsoft.com/office/officeart/2005/8/layout/orgChart1"/>
    <dgm:cxn modelId="{67BF579A-3FDF-EA47-97E6-D6D3879FA1E3}" type="presParOf" srcId="{49C0E13E-965D-8241-8FFC-4748742D86D3}" destId="{4023D8D8-415D-8147-B7B6-2068F6BA4E83}" srcOrd="1" destOrd="0" presId="urn:microsoft.com/office/officeart/2005/8/layout/orgChart1"/>
    <dgm:cxn modelId="{F1958EE9-7FA2-C840-A540-9ABB8DD96280}" type="presParOf" srcId="{A9281FD2-3182-BE42-A220-88FD450F6AA1}" destId="{CCFAF4CC-BD8A-AB45-A6B4-57714A9E3BEB}" srcOrd="1" destOrd="0" presId="urn:microsoft.com/office/officeart/2005/8/layout/orgChart1"/>
    <dgm:cxn modelId="{F59BEF54-1E93-A84D-948F-FA800560C7BE}" type="presParOf" srcId="{CCFAF4CC-BD8A-AB45-A6B4-57714A9E3BEB}" destId="{B70F04E7-7637-6443-B367-11F851B9403D}" srcOrd="0" destOrd="0" presId="urn:microsoft.com/office/officeart/2005/8/layout/orgChart1"/>
    <dgm:cxn modelId="{A51BCB62-4204-6445-B144-1851C0269CAC}" type="presParOf" srcId="{CCFAF4CC-BD8A-AB45-A6B4-57714A9E3BEB}" destId="{E3C8D69A-79C4-584B-9C04-5EEBA2A931BB}" srcOrd="1" destOrd="0" presId="urn:microsoft.com/office/officeart/2005/8/layout/orgChart1"/>
    <dgm:cxn modelId="{176064AD-3A6B-2943-A7FB-C27CF16B6D0A}" type="presParOf" srcId="{E3C8D69A-79C4-584B-9C04-5EEBA2A931BB}" destId="{7F3E8E9E-5E70-B946-B75D-2BBB97B8D902}" srcOrd="0" destOrd="0" presId="urn:microsoft.com/office/officeart/2005/8/layout/orgChart1"/>
    <dgm:cxn modelId="{5ECA8A29-7ADF-CE42-837F-90BFF37CA639}" type="presParOf" srcId="{7F3E8E9E-5E70-B946-B75D-2BBB97B8D902}" destId="{4D8ADE31-5B99-024F-99A4-4D6559536532}" srcOrd="0" destOrd="0" presId="urn:microsoft.com/office/officeart/2005/8/layout/orgChart1"/>
    <dgm:cxn modelId="{15F889DA-DF2F-F047-B6A2-993D6AFC25E8}" type="presParOf" srcId="{7F3E8E9E-5E70-B946-B75D-2BBB97B8D902}" destId="{62085A19-6175-6148-B7B0-7FC941A07B33}" srcOrd="1" destOrd="0" presId="urn:microsoft.com/office/officeart/2005/8/layout/orgChart1"/>
    <dgm:cxn modelId="{1076E855-62DD-6749-B949-D9423AF8DA58}" type="presParOf" srcId="{E3C8D69A-79C4-584B-9C04-5EEBA2A931BB}" destId="{935A0DF6-3E80-A74E-9FC8-D699B80EEA25}" srcOrd="1" destOrd="0" presId="urn:microsoft.com/office/officeart/2005/8/layout/orgChart1"/>
    <dgm:cxn modelId="{E954CB98-5609-5042-81BF-C56DBC4EB1FF}" type="presParOf" srcId="{E3C8D69A-79C4-584B-9C04-5EEBA2A931BB}" destId="{36DF306D-0D29-4048-8745-69021D5DD608}" srcOrd="2" destOrd="0" presId="urn:microsoft.com/office/officeart/2005/8/layout/orgChart1"/>
    <dgm:cxn modelId="{A6F5BA84-7D0C-6A45-90D3-318005C0DA05}" type="presParOf" srcId="{CCFAF4CC-BD8A-AB45-A6B4-57714A9E3BEB}" destId="{E8970531-2E87-0D48-ABAD-0D77320A2E78}" srcOrd="2" destOrd="0" presId="urn:microsoft.com/office/officeart/2005/8/layout/orgChart1"/>
    <dgm:cxn modelId="{3831D281-FCCF-4B44-8B1C-D28AF23FE4E4}" type="presParOf" srcId="{CCFAF4CC-BD8A-AB45-A6B4-57714A9E3BEB}" destId="{26665032-D62C-EA4E-B792-88EBAE5AC38D}" srcOrd="3" destOrd="0" presId="urn:microsoft.com/office/officeart/2005/8/layout/orgChart1"/>
    <dgm:cxn modelId="{2B35329E-1DCC-014B-836B-36B02A9CFEA4}" type="presParOf" srcId="{26665032-D62C-EA4E-B792-88EBAE5AC38D}" destId="{7E2C898B-5CE9-004B-B2ED-6E4463C5C05E}" srcOrd="0" destOrd="0" presId="urn:microsoft.com/office/officeart/2005/8/layout/orgChart1"/>
    <dgm:cxn modelId="{03096151-E3F5-7E41-99FB-DBC8296F96B7}" type="presParOf" srcId="{7E2C898B-5CE9-004B-B2ED-6E4463C5C05E}" destId="{9A248895-903A-8046-8428-6E8B35929418}" srcOrd="0" destOrd="0" presId="urn:microsoft.com/office/officeart/2005/8/layout/orgChart1"/>
    <dgm:cxn modelId="{8AAE63B3-4464-7846-9F1D-207547EFD674}" type="presParOf" srcId="{7E2C898B-5CE9-004B-B2ED-6E4463C5C05E}" destId="{A2790FD2-0DF5-F940-A49F-7179B228EDA4}" srcOrd="1" destOrd="0" presId="urn:microsoft.com/office/officeart/2005/8/layout/orgChart1"/>
    <dgm:cxn modelId="{73EA3E59-1FE7-CC49-B155-79AF7BA548F3}" type="presParOf" srcId="{26665032-D62C-EA4E-B792-88EBAE5AC38D}" destId="{506DACFD-C36D-5B4D-B0F6-81DD7D1F8A50}" srcOrd="1" destOrd="0" presId="urn:microsoft.com/office/officeart/2005/8/layout/orgChart1"/>
    <dgm:cxn modelId="{DD2DE803-61D5-0244-9692-46D8C1C4FF86}" type="presParOf" srcId="{26665032-D62C-EA4E-B792-88EBAE5AC38D}" destId="{AA9094C2-7EBE-274D-AB06-EC9A6913B28B}" srcOrd="2" destOrd="0" presId="urn:microsoft.com/office/officeart/2005/8/layout/orgChart1"/>
    <dgm:cxn modelId="{534101BE-EFAA-A040-B536-430C0FBD68D9}" type="presParOf" srcId="{CCFAF4CC-BD8A-AB45-A6B4-57714A9E3BEB}" destId="{2DFDC7A6-FFD4-5049-A779-7F788460B987}" srcOrd="4" destOrd="0" presId="urn:microsoft.com/office/officeart/2005/8/layout/orgChart1"/>
    <dgm:cxn modelId="{2C30EA9E-A590-6A4F-AECC-DB4F9F4C029B}" type="presParOf" srcId="{CCFAF4CC-BD8A-AB45-A6B4-57714A9E3BEB}" destId="{E07D57F1-C08C-DC47-907F-8E2BCA0477EA}" srcOrd="5" destOrd="0" presId="urn:microsoft.com/office/officeart/2005/8/layout/orgChart1"/>
    <dgm:cxn modelId="{7FB0028F-95AA-1946-910C-40E7C2481076}" type="presParOf" srcId="{E07D57F1-C08C-DC47-907F-8E2BCA0477EA}" destId="{28740152-63F0-B94C-8C49-C8B315444C2F}" srcOrd="0" destOrd="0" presId="urn:microsoft.com/office/officeart/2005/8/layout/orgChart1"/>
    <dgm:cxn modelId="{A4ED11D0-F32C-1242-A363-EC8046A57D9D}" type="presParOf" srcId="{28740152-63F0-B94C-8C49-C8B315444C2F}" destId="{04587115-1D57-6743-87B6-F37BC23B8868}" srcOrd="0" destOrd="0" presId="urn:microsoft.com/office/officeart/2005/8/layout/orgChart1"/>
    <dgm:cxn modelId="{F3BDF164-E418-3648-A941-6CD0E0FF82E2}" type="presParOf" srcId="{28740152-63F0-B94C-8C49-C8B315444C2F}" destId="{5111F03B-AFC9-714A-92DC-13A1BD02A26B}" srcOrd="1" destOrd="0" presId="urn:microsoft.com/office/officeart/2005/8/layout/orgChart1"/>
    <dgm:cxn modelId="{CA5C6749-60DD-E043-B9F5-D99FFEFCBB54}" type="presParOf" srcId="{E07D57F1-C08C-DC47-907F-8E2BCA0477EA}" destId="{4E434947-C7D4-5144-A751-2776C19B0AE8}" srcOrd="1" destOrd="0" presId="urn:microsoft.com/office/officeart/2005/8/layout/orgChart1"/>
    <dgm:cxn modelId="{E409F723-5FDB-F54E-AFCF-6D8D1EABE1A4}" type="presParOf" srcId="{E07D57F1-C08C-DC47-907F-8E2BCA0477EA}" destId="{C54156E1-01CB-064C-B833-99C6F207246C}" srcOrd="2" destOrd="0" presId="urn:microsoft.com/office/officeart/2005/8/layout/orgChart1"/>
    <dgm:cxn modelId="{4464462B-FF3F-C14A-81BC-1EA5A397CE8B}" type="presParOf" srcId="{A9281FD2-3182-BE42-A220-88FD450F6AA1}" destId="{04ECCB6A-23A6-3245-B129-25E369195A14}" srcOrd="2" destOrd="0" presId="urn:microsoft.com/office/officeart/2005/8/layout/orgChart1"/>
    <dgm:cxn modelId="{EFA11341-99E5-6D46-8983-23246831E44A}" type="presParOf" srcId="{28D9F23F-159B-E54C-A5C6-0FFAB1C4B883}" destId="{BD235670-1F31-9748-849D-9F93A62D0D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E4991-E5BA-094D-B44B-705E00B8BB89}" type="doc">
      <dgm:prSet loTypeId="urn:microsoft.com/office/officeart/2005/8/layout/hierarchy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507400-94BC-8E4B-8DD6-7A38C2EB447C}">
      <dgm:prSet/>
      <dgm:spPr/>
      <dgm:t>
        <a:bodyPr/>
        <a:lstStyle/>
        <a:p>
          <a:r>
            <a:rPr lang="en-US" dirty="0"/>
            <a:t>Sequence:</a:t>
          </a:r>
          <a:endParaRPr lang="en-IN" dirty="0"/>
        </a:p>
      </dgm:t>
    </dgm:pt>
    <dgm:pt modelId="{7361EE2F-052F-1C41-A9D3-07E385A44E6B}" type="parTrans" cxnId="{9F9AA7C7-8C7A-C84F-B5AA-B52FBEDD1E16}">
      <dgm:prSet/>
      <dgm:spPr/>
      <dgm:t>
        <a:bodyPr/>
        <a:lstStyle/>
        <a:p>
          <a:endParaRPr lang="en-GB"/>
        </a:p>
      </dgm:t>
    </dgm:pt>
    <dgm:pt modelId="{65CCB67C-DB50-6C4B-8A5F-74B911117F7A}" type="sibTrans" cxnId="{9F9AA7C7-8C7A-C84F-B5AA-B52FBEDD1E16}">
      <dgm:prSet/>
      <dgm:spPr/>
      <dgm:t>
        <a:bodyPr/>
        <a:lstStyle/>
        <a:p>
          <a:endParaRPr lang="en-GB"/>
        </a:p>
      </dgm:t>
    </dgm:pt>
    <dgm:pt modelId="{C92803C7-8620-C645-9844-A8FDA9EA88A5}">
      <dgm:prSet/>
      <dgm:spPr/>
      <dgm:t>
        <a:bodyPr/>
        <a:lstStyle/>
        <a:p>
          <a:r>
            <a:rPr lang="en-US" dirty="0"/>
            <a:t>list</a:t>
          </a:r>
          <a:endParaRPr lang="en-IN" dirty="0"/>
        </a:p>
      </dgm:t>
    </dgm:pt>
    <dgm:pt modelId="{F74333B8-EF6D-9447-A2FE-F34F8CF86EA7}" type="parTrans" cxnId="{75220BC3-5D74-BA45-8011-6BA9F9C1B44E}">
      <dgm:prSet/>
      <dgm:spPr/>
      <dgm:t>
        <a:bodyPr/>
        <a:lstStyle/>
        <a:p>
          <a:endParaRPr lang="en-GB"/>
        </a:p>
      </dgm:t>
    </dgm:pt>
    <dgm:pt modelId="{004018BB-41CA-C641-8C65-D81D789E2328}" type="sibTrans" cxnId="{75220BC3-5D74-BA45-8011-6BA9F9C1B44E}">
      <dgm:prSet/>
      <dgm:spPr/>
      <dgm:t>
        <a:bodyPr/>
        <a:lstStyle/>
        <a:p>
          <a:endParaRPr lang="en-GB"/>
        </a:p>
      </dgm:t>
    </dgm:pt>
    <dgm:pt modelId="{34078A5B-D4D4-9B4D-B06D-F31EB4FADE2B}">
      <dgm:prSet/>
      <dgm:spPr/>
      <dgm:t>
        <a:bodyPr/>
        <a:lstStyle/>
        <a:p>
          <a:r>
            <a:rPr lang="en-US" dirty="0"/>
            <a:t>tuple</a:t>
          </a:r>
          <a:endParaRPr lang="en-IN" dirty="0"/>
        </a:p>
      </dgm:t>
    </dgm:pt>
    <dgm:pt modelId="{9D144C21-2720-084C-B90E-C288D570A434}" type="parTrans" cxnId="{E6B906B2-AAF2-7748-B70D-56CDBD504419}">
      <dgm:prSet/>
      <dgm:spPr/>
      <dgm:t>
        <a:bodyPr/>
        <a:lstStyle/>
        <a:p>
          <a:endParaRPr lang="en-GB"/>
        </a:p>
      </dgm:t>
    </dgm:pt>
    <dgm:pt modelId="{2158EF54-5F3C-A04E-B94C-33B48AE967BF}" type="sibTrans" cxnId="{E6B906B2-AAF2-7748-B70D-56CDBD504419}">
      <dgm:prSet/>
      <dgm:spPr/>
      <dgm:t>
        <a:bodyPr/>
        <a:lstStyle/>
        <a:p>
          <a:endParaRPr lang="en-GB"/>
        </a:p>
      </dgm:t>
    </dgm:pt>
    <dgm:pt modelId="{886B2291-FBFB-BA44-B0CF-04AF2937010F}">
      <dgm:prSet/>
      <dgm:spPr/>
      <dgm:t>
        <a:bodyPr/>
        <a:lstStyle/>
        <a:p>
          <a:r>
            <a:rPr lang="en-US" dirty="0"/>
            <a:t>Mapping:</a:t>
          </a:r>
          <a:endParaRPr lang="en-IN" dirty="0"/>
        </a:p>
      </dgm:t>
    </dgm:pt>
    <dgm:pt modelId="{4E716AD2-190D-4C4A-80B7-10C2D040B8B8}" type="parTrans" cxnId="{D5F76719-A68E-064D-8B0E-6E6E14964843}">
      <dgm:prSet/>
      <dgm:spPr/>
      <dgm:t>
        <a:bodyPr/>
        <a:lstStyle/>
        <a:p>
          <a:endParaRPr lang="en-GB"/>
        </a:p>
      </dgm:t>
    </dgm:pt>
    <dgm:pt modelId="{1DE0C87F-D32E-F84B-B6E2-C68CC2B4A8E8}" type="sibTrans" cxnId="{D5F76719-A68E-064D-8B0E-6E6E14964843}">
      <dgm:prSet/>
      <dgm:spPr/>
      <dgm:t>
        <a:bodyPr/>
        <a:lstStyle/>
        <a:p>
          <a:endParaRPr lang="en-GB"/>
        </a:p>
      </dgm:t>
    </dgm:pt>
    <dgm:pt modelId="{1499B2E0-9A8C-024E-9CD5-C8CB3BA5DDCB}">
      <dgm:prSet/>
      <dgm:spPr/>
      <dgm:t>
        <a:bodyPr/>
        <a:lstStyle/>
        <a:p>
          <a:r>
            <a:rPr lang="en-US" dirty="0" err="1"/>
            <a:t>dict</a:t>
          </a:r>
          <a:endParaRPr lang="en-IN" dirty="0"/>
        </a:p>
      </dgm:t>
    </dgm:pt>
    <dgm:pt modelId="{1B76063D-0B9A-5647-8E28-A3353761A3EB}" type="parTrans" cxnId="{62291799-A927-6144-8ACF-BC9E39F8BEC7}">
      <dgm:prSet/>
      <dgm:spPr/>
      <dgm:t>
        <a:bodyPr/>
        <a:lstStyle/>
        <a:p>
          <a:endParaRPr lang="en-GB"/>
        </a:p>
      </dgm:t>
    </dgm:pt>
    <dgm:pt modelId="{09F12D5C-06C4-4F46-970B-ED4C6FA57CED}" type="sibTrans" cxnId="{62291799-A927-6144-8ACF-BC9E39F8BEC7}">
      <dgm:prSet/>
      <dgm:spPr/>
      <dgm:t>
        <a:bodyPr/>
        <a:lstStyle/>
        <a:p>
          <a:endParaRPr lang="en-GB"/>
        </a:p>
      </dgm:t>
    </dgm:pt>
    <dgm:pt modelId="{884F308C-82A1-D94E-AD70-0FD48D249902}">
      <dgm:prSet/>
      <dgm:spPr/>
      <dgm:t>
        <a:bodyPr/>
        <a:lstStyle/>
        <a:p>
          <a:r>
            <a:rPr lang="en-IN" dirty="0"/>
            <a:t>Collection Data Types</a:t>
          </a:r>
        </a:p>
      </dgm:t>
    </dgm:pt>
    <dgm:pt modelId="{5603B5C8-5D68-4B43-8A37-1118751828A5}" type="parTrans" cxnId="{F7CB51FB-BC48-5F41-9F6A-D737B44359EA}">
      <dgm:prSet/>
      <dgm:spPr/>
      <dgm:t>
        <a:bodyPr/>
        <a:lstStyle/>
        <a:p>
          <a:endParaRPr lang="en-GB"/>
        </a:p>
      </dgm:t>
    </dgm:pt>
    <dgm:pt modelId="{FC5B2356-9292-7444-89AE-2EEB9F73F75D}" type="sibTrans" cxnId="{F7CB51FB-BC48-5F41-9F6A-D737B44359EA}">
      <dgm:prSet/>
      <dgm:spPr/>
      <dgm:t>
        <a:bodyPr/>
        <a:lstStyle/>
        <a:p>
          <a:endParaRPr lang="en-GB"/>
        </a:p>
      </dgm:t>
    </dgm:pt>
    <dgm:pt modelId="{105685DD-A09B-EA44-A3CA-5806A14B62EF}" type="pres">
      <dgm:prSet presAssocID="{828E4991-E5BA-094D-B44B-705E00B8BB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05652C-A965-EB40-A3B9-300A7866ED35}" type="pres">
      <dgm:prSet presAssocID="{884F308C-82A1-D94E-AD70-0FD48D249902}" presName="hierRoot1" presStyleCnt="0"/>
      <dgm:spPr/>
    </dgm:pt>
    <dgm:pt modelId="{22A772D6-331D-E043-871D-061698954125}" type="pres">
      <dgm:prSet presAssocID="{884F308C-82A1-D94E-AD70-0FD48D249902}" presName="composite" presStyleCnt="0"/>
      <dgm:spPr/>
    </dgm:pt>
    <dgm:pt modelId="{E79B54B2-CDE5-2745-BAAB-F46C3FA3B6FC}" type="pres">
      <dgm:prSet presAssocID="{884F308C-82A1-D94E-AD70-0FD48D249902}" presName="background" presStyleLbl="node0" presStyleIdx="0" presStyleCnt="1"/>
      <dgm:spPr/>
    </dgm:pt>
    <dgm:pt modelId="{745EC0F9-9B9F-6349-900F-F7F4CE76A8ED}" type="pres">
      <dgm:prSet presAssocID="{884F308C-82A1-D94E-AD70-0FD48D249902}" presName="text" presStyleLbl="fgAcc0" presStyleIdx="0" presStyleCnt="1">
        <dgm:presLayoutVars>
          <dgm:chPref val="3"/>
        </dgm:presLayoutVars>
      </dgm:prSet>
      <dgm:spPr/>
    </dgm:pt>
    <dgm:pt modelId="{F345BFEA-CC16-F544-BC71-3910DBCCB4C9}" type="pres">
      <dgm:prSet presAssocID="{884F308C-82A1-D94E-AD70-0FD48D249902}" presName="hierChild2" presStyleCnt="0"/>
      <dgm:spPr/>
    </dgm:pt>
    <dgm:pt modelId="{17A7CD47-02C5-7442-8311-0B741D09CA2F}" type="pres">
      <dgm:prSet presAssocID="{7361EE2F-052F-1C41-A9D3-07E385A44E6B}" presName="Name10" presStyleLbl="parChTrans1D2" presStyleIdx="0" presStyleCnt="2"/>
      <dgm:spPr/>
    </dgm:pt>
    <dgm:pt modelId="{114AABAB-2166-4945-891C-1639AB8CF2D9}" type="pres">
      <dgm:prSet presAssocID="{A8507400-94BC-8E4B-8DD6-7A38C2EB447C}" presName="hierRoot2" presStyleCnt="0"/>
      <dgm:spPr/>
    </dgm:pt>
    <dgm:pt modelId="{DD922BB6-FC61-0B4F-9165-08C948A2EF93}" type="pres">
      <dgm:prSet presAssocID="{A8507400-94BC-8E4B-8DD6-7A38C2EB447C}" presName="composite2" presStyleCnt="0"/>
      <dgm:spPr/>
    </dgm:pt>
    <dgm:pt modelId="{41108CF4-2E15-8E43-B2D1-EA387A696D21}" type="pres">
      <dgm:prSet presAssocID="{A8507400-94BC-8E4B-8DD6-7A38C2EB447C}" presName="background2" presStyleLbl="node2" presStyleIdx="0" presStyleCnt="2"/>
      <dgm:spPr/>
    </dgm:pt>
    <dgm:pt modelId="{6ACF95FE-CC02-8045-A1B9-9CA2CB4F3773}" type="pres">
      <dgm:prSet presAssocID="{A8507400-94BC-8E4B-8DD6-7A38C2EB447C}" presName="text2" presStyleLbl="fgAcc2" presStyleIdx="0" presStyleCnt="2">
        <dgm:presLayoutVars>
          <dgm:chPref val="3"/>
        </dgm:presLayoutVars>
      </dgm:prSet>
      <dgm:spPr/>
    </dgm:pt>
    <dgm:pt modelId="{49FD8A03-9D9D-0647-A1C6-78B0DC57C601}" type="pres">
      <dgm:prSet presAssocID="{A8507400-94BC-8E4B-8DD6-7A38C2EB447C}" presName="hierChild3" presStyleCnt="0"/>
      <dgm:spPr/>
    </dgm:pt>
    <dgm:pt modelId="{2CF07F82-0CE6-254E-A7C2-D7FDF8F854BF}" type="pres">
      <dgm:prSet presAssocID="{F74333B8-EF6D-9447-A2FE-F34F8CF86EA7}" presName="Name17" presStyleLbl="parChTrans1D3" presStyleIdx="0" presStyleCnt="3"/>
      <dgm:spPr/>
    </dgm:pt>
    <dgm:pt modelId="{CB7ECD5A-351E-2943-BFDE-868E70B36582}" type="pres">
      <dgm:prSet presAssocID="{C92803C7-8620-C645-9844-A8FDA9EA88A5}" presName="hierRoot3" presStyleCnt="0"/>
      <dgm:spPr/>
    </dgm:pt>
    <dgm:pt modelId="{F9BD7C4F-A5CA-054C-A323-0C13D61DB7E7}" type="pres">
      <dgm:prSet presAssocID="{C92803C7-8620-C645-9844-A8FDA9EA88A5}" presName="composite3" presStyleCnt="0"/>
      <dgm:spPr/>
    </dgm:pt>
    <dgm:pt modelId="{C4A23CBF-2D03-2043-9A08-C496736EA773}" type="pres">
      <dgm:prSet presAssocID="{C92803C7-8620-C645-9844-A8FDA9EA88A5}" presName="background3" presStyleLbl="node3" presStyleIdx="0" presStyleCnt="3"/>
      <dgm:spPr/>
    </dgm:pt>
    <dgm:pt modelId="{ABDECB74-D3AC-DE40-A79F-F6DC9A2EE12A}" type="pres">
      <dgm:prSet presAssocID="{C92803C7-8620-C645-9844-A8FDA9EA88A5}" presName="text3" presStyleLbl="fgAcc3" presStyleIdx="0" presStyleCnt="3">
        <dgm:presLayoutVars>
          <dgm:chPref val="3"/>
        </dgm:presLayoutVars>
      </dgm:prSet>
      <dgm:spPr/>
    </dgm:pt>
    <dgm:pt modelId="{659B469E-33C1-4F4E-9C97-B4BD30715269}" type="pres">
      <dgm:prSet presAssocID="{C92803C7-8620-C645-9844-A8FDA9EA88A5}" presName="hierChild4" presStyleCnt="0"/>
      <dgm:spPr/>
    </dgm:pt>
    <dgm:pt modelId="{023A3F47-D16F-734E-B2C7-F8E92D1A9EFC}" type="pres">
      <dgm:prSet presAssocID="{9D144C21-2720-084C-B90E-C288D570A434}" presName="Name17" presStyleLbl="parChTrans1D3" presStyleIdx="1" presStyleCnt="3"/>
      <dgm:spPr/>
    </dgm:pt>
    <dgm:pt modelId="{A23400DB-1CA9-5146-9EF9-04B604034B99}" type="pres">
      <dgm:prSet presAssocID="{34078A5B-D4D4-9B4D-B06D-F31EB4FADE2B}" presName="hierRoot3" presStyleCnt="0"/>
      <dgm:spPr/>
    </dgm:pt>
    <dgm:pt modelId="{58A8EF74-6E02-8C47-9C39-447911EC7EA1}" type="pres">
      <dgm:prSet presAssocID="{34078A5B-D4D4-9B4D-B06D-F31EB4FADE2B}" presName="composite3" presStyleCnt="0"/>
      <dgm:spPr/>
    </dgm:pt>
    <dgm:pt modelId="{B10FF9F1-C0F9-0641-81EE-CE49469C874C}" type="pres">
      <dgm:prSet presAssocID="{34078A5B-D4D4-9B4D-B06D-F31EB4FADE2B}" presName="background3" presStyleLbl="node3" presStyleIdx="1" presStyleCnt="3"/>
      <dgm:spPr/>
    </dgm:pt>
    <dgm:pt modelId="{0B8BD469-0D82-AC49-9498-D0F117E5A03F}" type="pres">
      <dgm:prSet presAssocID="{34078A5B-D4D4-9B4D-B06D-F31EB4FADE2B}" presName="text3" presStyleLbl="fgAcc3" presStyleIdx="1" presStyleCnt="3">
        <dgm:presLayoutVars>
          <dgm:chPref val="3"/>
        </dgm:presLayoutVars>
      </dgm:prSet>
      <dgm:spPr/>
    </dgm:pt>
    <dgm:pt modelId="{C1A58BF6-B46D-6641-8B97-7DB47A92AB41}" type="pres">
      <dgm:prSet presAssocID="{34078A5B-D4D4-9B4D-B06D-F31EB4FADE2B}" presName="hierChild4" presStyleCnt="0"/>
      <dgm:spPr/>
    </dgm:pt>
    <dgm:pt modelId="{21945C19-7E66-904D-9DAE-1DD210BB9BEF}" type="pres">
      <dgm:prSet presAssocID="{4E716AD2-190D-4C4A-80B7-10C2D040B8B8}" presName="Name10" presStyleLbl="parChTrans1D2" presStyleIdx="1" presStyleCnt="2"/>
      <dgm:spPr/>
    </dgm:pt>
    <dgm:pt modelId="{382626DB-EF06-414E-ABBF-2E81271EED9E}" type="pres">
      <dgm:prSet presAssocID="{886B2291-FBFB-BA44-B0CF-04AF2937010F}" presName="hierRoot2" presStyleCnt="0"/>
      <dgm:spPr/>
    </dgm:pt>
    <dgm:pt modelId="{9028333E-5C35-8846-83A8-4F3D0BC94223}" type="pres">
      <dgm:prSet presAssocID="{886B2291-FBFB-BA44-B0CF-04AF2937010F}" presName="composite2" presStyleCnt="0"/>
      <dgm:spPr/>
    </dgm:pt>
    <dgm:pt modelId="{A78A11AF-7A19-D540-BF18-4106C6C8742D}" type="pres">
      <dgm:prSet presAssocID="{886B2291-FBFB-BA44-B0CF-04AF2937010F}" presName="background2" presStyleLbl="node2" presStyleIdx="1" presStyleCnt="2"/>
      <dgm:spPr/>
    </dgm:pt>
    <dgm:pt modelId="{BDEB97BB-E3AD-6747-9017-5699250153BE}" type="pres">
      <dgm:prSet presAssocID="{886B2291-FBFB-BA44-B0CF-04AF2937010F}" presName="text2" presStyleLbl="fgAcc2" presStyleIdx="1" presStyleCnt="2">
        <dgm:presLayoutVars>
          <dgm:chPref val="3"/>
        </dgm:presLayoutVars>
      </dgm:prSet>
      <dgm:spPr/>
    </dgm:pt>
    <dgm:pt modelId="{CAFF7505-1421-0E43-9B1F-DEAA319933E4}" type="pres">
      <dgm:prSet presAssocID="{886B2291-FBFB-BA44-B0CF-04AF2937010F}" presName="hierChild3" presStyleCnt="0"/>
      <dgm:spPr/>
    </dgm:pt>
    <dgm:pt modelId="{A555A418-2457-AB4B-A98B-FF970332CF8D}" type="pres">
      <dgm:prSet presAssocID="{1B76063D-0B9A-5647-8E28-A3353761A3EB}" presName="Name17" presStyleLbl="parChTrans1D3" presStyleIdx="2" presStyleCnt="3"/>
      <dgm:spPr/>
    </dgm:pt>
    <dgm:pt modelId="{AC4E8D71-CF14-C540-BBD4-ECA49BD50C27}" type="pres">
      <dgm:prSet presAssocID="{1499B2E0-9A8C-024E-9CD5-C8CB3BA5DDCB}" presName="hierRoot3" presStyleCnt="0"/>
      <dgm:spPr/>
    </dgm:pt>
    <dgm:pt modelId="{30A3EAE7-1324-5240-BFF7-D53EFC358559}" type="pres">
      <dgm:prSet presAssocID="{1499B2E0-9A8C-024E-9CD5-C8CB3BA5DDCB}" presName="composite3" presStyleCnt="0"/>
      <dgm:spPr/>
    </dgm:pt>
    <dgm:pt modelId="{0FA07B44-1A7C-7846-ADEC-6E842B92C732}" type="pres">
      <dgm:prSet presAssocID="{1499B2E0-9A8C-024E-9CD5-C8CB3BA5DDCB}" presName="background3" presStyleLbl="node3" presStyleIdx="2" presStyleCnt="3"/>
      <dgm:spPr/>
    </dgm:pt>
    <dgm:pt modelId="{19A68B8D-F095-AA44-BB62-CBCC345D6213}" type="pres">
      <dgm:prSet presAssocID="{1499B2E0-9A8C-024E-9CD5-C8CB3BA5DDCB}" presName="text3" presStyleLbl="fgAcc3" presStyleIdx="2" presStyleCnt="3">
        <dgm:presLayoutVars>
          <dgm:chPref val="3"/>
        </dgm:presLayoutVars>
      </dgm:prSet>
      <dgm:spPr/>
    </dgm:pt>
    <dgm:pt modelId="{CA4EE3B4-062D-634E-B219-00F546701CDC}" type="pres">
      <dgm:prSet presAssocID="{1499B2E0-9A8C-024E-9CD5-C8CB3BA5DDCB}" presName="hierChild4" presStyleCnt="0"/>
      <dgm:spPr/>
    </dgm:pt>
  </dgm:ptLst>
  <dgm:cxnLst>
    <dgm:cxn modelId="{D5F76719-A68E-064D-8B0E-6E6E14964843}" srcId="{884F308C-82A1-D94E-AD70-0FD48D249902}" destId="{886B2291-FBFB-BA44-B0CF-04AF2937010F}" srcOrd="1" destOrd="0" parTransId="{4E716AD2-190D-4C4A-80B7-10C2D040B8B8}" sibTransId="{1DE0C87F-D32E-F84B-B6E2-C68CC2B4A8E8}"/>
    <dgm:cxn modelId="{CF666347-7CAC-9743-BB83-9C6FD6DF9767}" type="presOf" srcId="{A8507400-94BC-8E4B-8DD6-7A38C2EB447C}" destId="{6ACF95FE-CC02-8045-A1B9-9CA2CB4F3773}" srcOrd="0" destOrd="0" presId="urn:microsoft.com/office/officeart/2005/8/layout/hierarchy1"/>
    <dgm:cxn modelId="{2158C060-AFFF-3543-A3F8-B915E01BCBCB}" type="presOf" srcId="{4E716AD2-190D-4C4A-80B7-10C2D040B8B8}" destId="{21945C19-7E66-904D-9DAE-1DD210BB9BEF}" srcOrd="0" destOrd="0" presId="urn:microsoft.com/office/officeart/2005/8/layout/hierarchy1"/>
    <dgm:cxn modelId="{32D9CB83-2549-4D45-8C0B-AF3E75864D44}" type="presOf" srcId="{884F308C-82A1-D94E-AD70-0FD48D249902}" destId="{745EC0F9-9B9F-6349-900F-F7F4CE76A8ED}" srcOrd="0" destOrd="0" presId="urn:microsoft.com/office/officeart/2005/8/layout/hierarchy1"/>
    <dgm:cxn modelId="{62291799-A927-6144-8ACF-BC9E39F8BEC7}" srcId="{886B2291-FBFB-BA44-B0CF-04AF2937010F}" destId="{1499B2E0-9A8C-024E-9CD5-C8CB3BA5DDCB}" srcOrd="0" destOrd="0" parTransId="{1B76063D-0B9A-5647-8E28-A3353761A3EB}" sibTransId="{09F12D5C-06C4-4F46-970B-ED4C6FA57CED}"/>
    <dgm:cxn modelId="{5AF7499C-F088-6C4A-8445-3069A5447C10}" type="presOf" srcId="{1B76063D-0B9A-5647-8E28-A3353761A3EB}" destId="{A555A418-2457-AB4B-A98B-FF970332CF8D}" srcOrd="0" destOrd="0" presId="urn:microsoft.com/office/officeart/2005/8/layout/hierarchy1"/>
    <dgm:cxn modelId="{2386909F-E182-CA4B-B547-EE1E9F12BAFA}" type="presOf" srcId="{F74333B8-EF6D-9447-A2FE-F34F8CF86EA7}" destId="{2CF07F82-0CE6-254E-A7C2-D7FDF8F854BF}" srcOrd="0" destOrd="0" presId="urn:microsoft.com/office/officeart/2005/8/layout/hierarchy1"/>
    <dgm:cxn modelId="{1E30E1A3-D0AB-2041-A6CF-FEC86CDE9CDD}" type="presOf" srcId="{886B2291-FBFB-BA44-B0CF-04AF2937010F}" destId="{BDEB97BB-E3AD-6747-9017-5699250153BE}" srcOrd="0" destOrd="0" presId="urn:microsoft.com/office/officeart/2005/8/layout/hierarchy1"/>
    <dgm:cxn modelId="{E6B906B2-AAF2-7748-B70D-56CDBD504419}" srcId="{A8507400-94BC-8E4B-8DD6-7A38C2EB447C}" destId="{34078A5B-D4D4-9B4D-B06D-F31EB4FADE2B}" srcOrd="1" destOrd="0" parTransId="{9D144C21-2720-084C-B90E-C288D570A434}" sibTransId="{2158EF54-5F3C-A04E-B94C-33B48AE967BF}"/>
    <dgm:cxn modelId="{7686DEB5-DA82-D742-8135-0871433BD62D}" type="presOf" srcId="{9D144C21-2720-084C-B90E-C288D570A434}" destId="{023A3F47-D16F-734E-B2C7-F8E92D1A9EFC}" srcOrd="0" destOrd="0" presId="urn:microsoft.com/office/officeart/2005/8/layout/hierarchy1"/>
    <dgm:cxn modelId="{FBC39FB8-1CFB-C746-B663-9EDCD0FD2AD9}" type="presOf" srcId="{1499B2E0-9A8C-024E-9CD5-C8CB3BA5DDCB}" destId="{19A68B8D-F095-AA44-BB62-CBCC345D6213}" srcOrd="0" destOrd="0" presId="urn:microsoft.com/office/officeart/2005/8/layout/hierarchy1"/>
    <dgm:cxn modelId="{96831BBB-02C0-0A42-8866-622DD2B327E3}" type="presOf" srcId="{C92803C7-8620-C645-9844-A8FDA9EA88A5}" destId="{ABDECB74-D3AC-DE40-A79F-F6DC9A2EE12A}" srcOrd="0" destOrd="0" presId="urn:microsoft.com/office/officeart/2005/8/layout/hierarchy1"/>
    <dgm:cxn modelId="{F075ADC1-13F8-0B47-8DE2-9BE2CFA3ACD9}" type="presOf" srcId="{828E4991-E5BA-094D-B44B-705E00B8BB89}" destId="{105685DD-A09B-EA44-A3CA-5806A14B62EF}" srcOrd="0" destOrd="0" presId="urn:microsoft.com/office/officeart/2005/8/layout/hierarchy1"/>
    <dgm:cxn modelId="{75220BC3-5D74-BA45-8011-6BA9F9C1B44E}" srcId="{A8507400-94BC-8E4B-8DD6-7A38C2EB447C}" destId="{C92803C7-8620-C645-9844-A8FDA9EA88A5}" srcOrd="0" destOrd="0" parTransId="{F74333B8-EF6D-9447-A2FE-F34F8CF86EA7}" sibTransId="{004018BB-41CA-C641-8C65-D81D789E2328}"/>
    <dgm:cxn modelId="{9F9AA7C7-8C7A-C84F-B5AA-B52FBEDD1E16}" srcId="{884F308C-82A1-D94E-AD70-0FD48D249902}" destId="{A8507400-94BC-8E4B-8DD6-7A38C2EB447C}" srcOrd="0" destOrd="0" parTransId="{7361EE2F-052F-1C41-A9D3-07E385A44E6B}" sibTransId="{65CCB67C-DB50-6C4B-8A5F-74B911117F7A}"/>
    <dgm:cxn modelId="{841284EB-5660-0445-B930-547BDF9AC2C1}" type="presOf" srcId="{7361EE2F-052F-1C41-A9D3-07E385A44E6B}" destId="{17A7CD47-02C5-7442-8311-0B741D09CA2F}" srcOrd="0" destOrd="0" presId="urn:microsoft.com/office/officeart/2005/8/layout/hierarchy1"/>
    <dgm:cxn modelId="{A98D7FFA-FB5F-D64B-943E-B35DC1203D91}" type="presOf" srcId="{34078A5B-D4D4-9B4D-B06D-F31EB4FADE2B}" destId="{0B8BD469-0D82-AC49-9498-D0F117E5A03F}" srcOrd="0" destOrd="0" presId="urn:microsoft.com/office/officeart/2005/8/layout/hierarchy1"/>
    <dgm:cxn modelId="{F7CB51FB-BC48-5F41-9F6A-D737B44359EA}" srcId="{828E4991-E5BA-094D-B44B-705E00B8BB89}" destId="{884F308C-82A1-D94E-AD70-0FD48D249902}" srcOrd="0" destOrd="0" parTransId="{5603B5C8-5D68-4B43-8A37-1118751828A5}" sibTransId="{FC5B2356-9292-7444-89AE-2EEB9F73F75D}"/>
    <dgm:cxn modelId="{52713B09-9F1C-2C4F-BEE5-795FD24813CD}" type="presParOf" srcId="{105685DD-A09B-EA44-A3CA-5806A14B62EF}" destId="{3905652C-A965-EB40-A3B9-300A7866ED35}" srcOrd="0" destOrd="0" presId="urn:microsoft.com/office/officeart/2005/8/layout/hierarchy1"/>
    <dgm:cxn modelId="{AF2CF289-F442-E442-AEDB-E55233EFB1DD}" type="presParOf" srcId="{3905652C-A965-EB40-A3B9-300A7866ED35}" destId="{22A772D6-331D-E043-871D-061698954125}" srcOrd="0" destOrd="0" presId="urn:microsoft.com/office/officeart/2005/8/layout/hierarchy1"/>
    <dgm:cxn modelId="{A35D0187-C371-CA48-9641-EF481D8CA4F0}" type="presParOf" srcId="{22A772D6-331D-E043-871D-061698954125}" destId="{E79B54B2-CDE5-2745-BAAB-F46C3FA3B6FC}" srcOrd="0" destOrd="0" presId="urn:microsoft.com/office/officeart/2005/8/layout/hierarchy1"/>
    <dgm:cxn modelId="{5B3DCF7F-E075-7948-A968-6DE0C410246D}" type="presParOf" srcId="{22A772D6-331D-E043-871D-061698954125}" destId="{745EC0F9-9B9F-6349-900F-F7F4CE76A8ED}" srcOrd="1" destOrd="0" presId="urn:microsoft.com/office/officeart/2005/8/layout/hierarchy1"/>
    <dgm:cxn modelId="{D782BD2A-B7A1-A24F-8E52-1835C9D2F652}" type="presParOf" srcId="{3905652C-A965-EB40-A3B9-300A7866ED35}" destId="{F345BFEA-CC16-F544-BC71-3910DBCCB4C9}" srcOrd="1" destOrd="0" presId="urn:microsoft.com/office/officeart/2005/8/layout/hierarchy1"/>
    <dgm:cxn modelId="{BB4A2D9F-DEC2-4647-AAC7-5268294ED354}" type="presParOf" srcId="{F345BFEA-CC16-F544-BC71-3910DBCCB4C9}" destId="{17A7CD47-02C5-7442-8311-0B741D09CA2F}" srcOrd="0" destOrd="0" presId="urn:microsoft.com/office/officeart/2005/8/layout/hierarchy1"/>
    <dgm:cxn modelId="{830A2DA7-4359-574F-AE8F-5947F75AD6F6}" type="presParOf" srcId="{F345BFEA-CC16-F544-BC71-3910DBCCB4C9}" destId="{114AABAB-2166-4945-891C-1639AB8CF2D9}" srcOrd="1" destOrd="0" presId="urn:microsoft.com/office/officeart/2005/8/layout/hierarchy1"/>
    <dgm:cxn modelId="{91C71B92-A264-0247-8D11-966BE5D577D3}" type="presParOf" srcId="{114AABAB-2166-4945-891C-1639AB8CF2D9}" destId="{DD922BB6-FC61-0B4F-9165-08C948A2EF93}" srcOrd="0" destOrd="0" presId="urn:microsoft.com/office/officeart/2005/8/layout/hierarchy1"/>
    <dgm:cxn modelId="{2FB62D7C-9960-5049-AD9A-7C632373479C}" type="presParOf" srcId="{DD922BB6-FC61-0B4F-9165-08C948A2EF93}" destId="{41108CF4-2E15-8E43-B2D1-EA387A696D21}" srcOrd="0" destOrd="0" presId="urn:microsoft.com/office/officeart/2005/8/layout/hierarchy1"/>
    <dgm:cxn modelId="{5339A8AB-216A-F944-B972-11BE99440C57}" type="presParOf" srcId="{DD922BB6-FC61-0B4F-9165-08C948A2EF93}" destId="{6ACF95FE-CC02-8045-A1B9-9CA2CB4F3773}" srcOrd="1" destOrd="0" presId="urn:microsoft.com/office/officeart/2005/8/layout/hierarchy1"/>
    <dgm:cxn modelId="{07093483-ED2D-AE4E-B362-2C640D4B3AB9}" type="presParOf" srcId="{114AABAB-2166-4945-891C-1639AB8CF2D9}" destId="{49FD8A03-9D9D-0647-A1C6-78B0DC57C601}" srcOrd="1" destOrd="0" presId="urn:microsoft.com/office/officeart/2005/8/layout/hierarchy1"/>
    <dgm:cxn modelId="{EF5FE570-7721-2C41-A298-0789264D1AE3}" type="presParOf" srcId="{49FD8A03-9D9D-0647-A1C6-78B0DC57C601}" destId="{2CF07F82-0CE6-254E-A7C2-D7FDF8F854BF}" srcOrd="0" destOrd="0" presId="urn:microsoft.com/office/officeart/2005/8/layout/hierarchy1"/>
    <dgm:cxn modelId="{32E583F5-B63F-3546-BCC6-0FD15ABD7272}" type="presParOf" srcId="{49FD8A03-9D9D-0647-A1C6-78B0DC57C601}" destId="{CB7ECD5A-351E-2943-BFDE-868E70B36582}" srcOrd="1" destOrd="0" presId="urn:microsoft.com/office/officeart/2005/8/layout/hierarchy1"/>
    <dgm:cxn modelId="{72D76AEB-1BE9-5740-93CF-B4261971FEDD}" type="presParOf" srcId="{CB7ECD5A-351E-2943-BFDE-868E70B36582}" destId="{F9BD7C4F-A5CA-054C-A323-0C13D61DB7E7}" srcOrd="0" destOrd="0" presId="urn:microsoft.com/office/officeart/2005/8/layout/hierarchy1"/>
    <dgm:cxn modelId="{0266947C-5B9D-2D4C-A038-B3703909ABAA}" type="presParOf" srcId="{F9BD7C4F-A5CA-054C-A323-0C13D61DB7E7}" destId="{C4A23CBF-2D03-2043-9A08-C496736EA773}" srcOrd="0" destOrd="0" presId="urn:microsoft.com/office/officeart/2005/8/layout/hierarchy1"/>
    <dgm:cxn modelId="{7CF37EFD-15B2-9944-96BF-B2BCCFC3BE4D}" type="presParOf" srcId="{F9BD7C4F-A5CA-054C-A323-0C13D61DB7E7}" destId="{ABDECB74-D3AC-DE40-A79F-F6DC9A2EE12A}" srcOrd="1" destOrd="0" presId="urn:microsoft.com/office/officeart/2005/8/layout/hierarchy1"/>
    <dgm:cxn modelId="{C1E7902D-9CF2-B248-997F-7E040226BCBB}" type="presParOf" srcId="{CB7ECD5A-351E-2943-BFDE-868E70B36582}" destId="{659B469E-33C1-4F4E-9C97-B4BD30715269}" srcOrd="1" destOrd="0" presId="urn:microsoft.com/office/officeart/2005/8/layout/hierarchy1"/>
    <dgm:cxn modelId="{1F840C2A-7FEF-9C49-BA5C-72CC42D1C4F4}" type="presParOf" srcId="{49FD8A03-9D9D-0647-A1C6-78B0DC57C601}" destId="{023A3F47-D16F-734E-B2C7-F8E92D1A9EFC}" srcOrd="2" destOrd="0" presId="urn:microsoft.com/office/officeart/2005/8/layout/hierarchy1"/>
    <dgm:cxn modelId="{D56EA12F-700C-CD48-895C-E490BFB19220}" type="presParOf" srcId="{49FD8A03-9D9D-0647-A1C6-78B0DC57C601}" destId="{A23400DB-1CA9-5146-9EF9-04B604034B99}" srcOrd="3" destOrd="0" presId="urn:microsoft.com/office/officeart/2005/8/layout/hierarchy1"/>
    <dgm:cxn modelId="{015A7B97-E1FA-CC43-B380-6015059F6466}" type="presParOf" srcId="{A23400DB-1CA9-5146-9EF9-04B604034B99}" destId="{58A8EF74-6E02-8C47-9C39-447911EC7EA1}" srcOrd="0" destOrd="0" presId="urn:microsoft.com/office/officeart/2005/8/layout/hierarchy1"/>
    <dgm:cxn modelId="{140DA035-67BF-6348-892E-25442C58BCD7}" type="presParOf" srcId="{58A8EF74-6E02-8C47-9C39-447911EC7EA1}" destId="{B10FF9F1-C0F9-0641-81EE-CE49469C874C}" srcOrd="0" destOrd="0" presId="urn:microsoft.com/office/officeart/2005/8/layout/hierarchy1"/>
    <dgm:cxn modelId="{5EC30E8D-D4E2-8741-BD74-18874D1F4BF5}" type="presParOf" srcId="{58A8EF74-6E02-8C47-9C39-447911EC7EA1}" destId="{0B8BD469-0D82-AC49-9498-D0F117E5A03F}" srcOrd="1" destOrd="0" presId="urn:microsoft.com/office/officeart/2005/8/layout/hierarchy1"/>
    <dgm:cxn modelId="{4D547949-354E-CA46-803B-E6FF54AA30AC}" type="presParOf" srcId="{A23400DB-1CA9-5146-9EF9-04B604034B99}" destId="{C1A58BF6-B46D-6641-8B97-7DB47A92AB41}" srcOrd="1" destOrd="0" presId="urn:microsoft.com/office/officeart/2005/8/layout/hierarchy1"/>
    <dgm:cxn modelId="{E0A57EF8-B3D4-6F49-96E9-CE1D3BCE3F76}" type="presParOf" srcId="{F345BFEA-CC16-F544-BC71-3910DBCCB4C9}" destId="{21945C19-7E66-904D-9DAE-1DD210BB9BEF}" srcOrd="2" destOrd="0" presId="urn:microsoft.com/office/officeart/2005/8/layout/hierarchy1"/>
    <dgm:cxn modelId="{B7232FB9-4282-384C-97A4-CF4EAE878AB7}" type="presParOf" srcId="{F345BFEA-CC16-F544-BC71-3910DBCCB4C9}" destId="{382626DB-EF06-414E-ABBF-2E81271EED9E}" srcOrd="3" destOrd="0" presId="urn:microsoft.com/office/officeart/2005/8/layout/hierarchy1"/>
    <dgm:cxn modelId="{34FBCFDD-216F-B946-83A8-5B27E964446A}" type="presParOf" srcId="{382626DB-EF06-414E-ABBF-2E81271EED9E}" destId="{9028333E-5C35-8846-83A8-4F3D0BC94223}" srcOrd="0" destOrd="0" presId="urn:microsoft.com/office/officeart/2005/8/layout/hierarchy1"/>
    <dgm:cxn modelId="{38633DB3-C72A-AB4A-B36B-259069199821}" type="presParOf" srcId="{9028333E-5C35-8846-83A8-4F3D0BC94223}" destId="{A78A11AF-7A19-D540-BF18-4106C6C8742D}" srcOrd="0" destOrd="0" presId="urn:microsoft.com/office/officeart/2005/8/layout/hierarchy1"/>
    <dgm:cxn modelId="{7E77C33F-868D-2D42-8A14-40ABE3D8E3B7}" type="presParOf" srcId="{9028333E-5C35-8846-83A8-4F3D0BC94223}" destId="{BDEB97BB-E3AD-6747-9017-5699250153BE}" srcOrd="1" destOrd="0" presId="urn:microsoft.com/office/officeart/2005/8/layout/hierarchy1"/>
    <dgm:cxn modelId="{F707E8B9-57BD-0447-8654-DD10619E1A35}" type="presParOf" srcId="{382626DB-EF06-414E-ABBF-2E81271EED9E}" destId="{CAFF7505-1421-0E43-9B1F-DEAA319933E4}" srcOrd="1" destOrd="0" presId="urn:microsoft.com/office/officeart/2005/8/layout/hierarchy1"/>
    <dgm:cxn modelId="{0E688B82-5D3D-8A47-B908-AB76D1918D48}" type="presParOf" srcId="{CAFF7505-1421-0E43-9B1F-DEAA319933E4}" destId="{A555A418-2457-AB4B-A98B-FF970332CF8D}" srcOrd="0" destOrd="0" presId="urn:microsoft.com/office/officeart/2005/8/layout/hierarchy1"/>
    <dgm:cxn modelId="{2E452890-BEE3-3747-AACA-3AA72AA3FD97}" type="presParOf" srcId="{CAFF7505-1421-0E43-9B1F-DEAA319933E4}" destId="{AC4E8D71-CF14-C540-BBD4-ECA49BD50C27}" srcOrd="1" destOrd="0" presId="urn:microsoft.com/office/officeart/2005/8/layout/hierarchy1"/>
    <dgm:cxn modelId="{6E906515-15DC-0B40-AC01-B1282CD44D3F}" type="presParOf" srcId="{AC4E8D71-CF14-C540-BBD4-ECA49BD50C27}" destId="{30A3EAE7-1324-5240-BFF7-D53EFC358559}" srcOrd="0" destOrd="0" presId="urn:microsoft.com/office/officeart/2005/8/layout/hierarchy1"/>
    <dgm:cxn modelId="{E64EA941-F752-5F4D-A351-A460AA43A3AF}" type="presParOf" srcId="{30A3EAE7-1324-5240-BFF7-D53EFC358559}" destId="{0FA07B44-1A7C-7846-ADEC-6E842B92C732}" srcOrd="0" destOrd="0" presId="urn:microsoft.com/office/officeart/2005/8/layout/hierarchy1"/>
    <dgm:cxn modelId="{5FD5A677-37A2-134F-A240-F4DD6ADFEDCB}" type="presParOf" srcId="{30A3EAE7-1324-5240-BFF7-D53EFC358559}" destId="{19A68B8D-F095-AA44-BB62-CBCC345D6213}" srcOrd="1" destOrd="0" presId="urn:microsoft.com/office/officeart/2005/8/layout/hierarchy1"/>
    <dgm:cxn modelId="{71DC5DD8-AAD4-8942-9982-0E42CAD04932}" type="presParOf" srcId="{AC4E8D71-CF14-C540-BBD4-ECA49BD50C27}" destId="{CA4EE3B4-062D-634E-B219-00F546701C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E4991-E5BA-094D-B44B-705E00B8BB89}" type="doc">
      <dgm:prSet loTypeId="urn:microsoft.com/office/officeart/2005/8/layout/hierarchy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507400-94BC-8E4B-8DD6-7A38C2EB447C}">
      <dgm:prSet/>
      <dgm:spPr/>
      <dgm:t>
        <a:bodyPr/>
        <a:lstStyle/>
        <a:p>
          <a:r>
            <a:rPr lang="en-US" dirty="0"/>
            <a:t>Sequence Data Types</a:t>
          </a:r>
          <a:endParaRPr lang="en-IN" dirty="0"/>
        </a:p>
      </dgm:t>
    </dgm:pt>
    <dgm:pt modelId="{7361EE2F-052F-1C41-A9D3-07E385A44E6B}" type="parTrans" cxnId="{9F9AA7C7-8C7A-C84F-B5AA-B52FBEDD1E16}">
      <dgm:prSet/>
      <dgm:spPr/>
      <dgm:t>
        <a:bodyPr/>
        <a:lstStyle/>
        <a:p>
          <a:endParaRPr lang="en-GB"/>
        </a:p>
      </dgm:t>
    </dgm:pt>
    <dgm:pt modelId="{65CCB67C-DB50-6C4B-8A5F-74B911117F7A}" type="sibTrans" cxnId="{9F9AA7C7-8C7A-C84F-B5AA-B52FBEDD1E16}">
      <dgm:prSet/>
      <dgm:spPr/>
      <dgm:t>
        <a:bodyPr/>
        <a:lstStyle/>
        <a:p>
          <a:endParaRPr lang="en-GB"/>
        </a:p>
      </dgm:t>
    </dgm:pt>
    <dgm:pt modelId="{C92803C7-8620-C645-9844-A8FDA9EA88A5}">
      <dgm:prSet/>
      <dgm:spPr/>
      <dgm:t>
        <a:bodyPr/>
        <a:lstStyle/>
        <a:p>
          <a:r>
            <a:rPr lang="en-US" dirty="0"/>
            <a:t> list</a:t>
          </a:r>
          <a:endParaRPr lang="en-IN" dirty="0"/>
        </a:p>
      </dgm:t>
    </dgm:pt>
    <dgm:pt modelId="{F74333B8-EF6D-9447-A2FE-F34F8CF86EA7}" type="parTrans" cxnId="{75220BC3-5D74-BA45-8011-6BA9F9C1B44E}">
      <dgm:prSet/>
      <dgm:spPr/>
      <dgm:t>
        <a:bodyPr/>
        <a:lstStyle/>
        <a:p>
          <a:endParaRPr lang="en-GB"/>
        </a:p>
      </dgm:t>
    </dgm:pt>
    <dgm:pt modelId="{004018BB-41CA-C641-8C65-D81D789E2328}" type="sibTrans" cxnId="{75220BC3-5D74-BA45-8011-6BA9F9C1B44E}">
      <dgm:prSet/>
      <dgm:spPr/>
      <dgm:t>
        <a:bodyPr/>
        <a:lstStyle/>
        <a:p>
          <a:endParaRPr lang="en-GB"/>
        </a:p>
      </dgm:t>
    </dgm:pt>
    <dgm:pt modelId="{34078A5B-D4D4-9B4D-B06D-F31EB4FADE2B}">
      <dgm:prSet/>
      <dgm:spPr/>
      <dgm:t>
        <a:bodyPr/>
        <a:lstStyle/>
        <a:p>
          <a:r>
            <a:rPr lang="en-US" dirty="0"/>
            <a:t>tuple</a:t>
          </a:r>
          <a:endParaRPr lang="en-IN" dirty="0"/>
        </a:p>
      </dgm:t>
    </dgm:pt>
    <dgm:pt modelId="{9D144C21-2720-084C-B90E-C288D570A434}" type="parTrans" cxnId="{E6B906B2-AAF2-7748-B70D-56CDBD504419}">
      <dgm:prSet/>
      <dgm:spPr/>
      <dgm:t>
        <a:bodyPr/>
        <a:lstStyle/>
        <a:p>
          <a:endParaRPr lang="en-GB"/>
        </a:p>
      </dgm:t>
    </dgm:pt>
    <dgm:pt modelId="{2158EF54-5F3C-A04E-B94C-33B48AE967BF}" type="sibTrans" cxnId="{E6B906B2-AAF2-7748-B70D-56CDBD504419}">
      <dgm:prSet/>
      <dgm:spPr/>
      <dgm:t>
        <a:bodyPr/>
        <a:lstStyle/>
        <a:p>
          <a:endParaRPr lang="en-GB"/>
        </a:p>
      </dgm:t>
    </dgm:pt>
    <dgm:pt modelId="{DFDEB760-F9E9-D946-8706-BC494832DE59}" type="pres">
      <dgm:prSet presAssocID="{828E4991-E5BA-094D-B44B-705E00B8BB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BA29EE-B7A5-5840-9A21-38FF1B73FEA3}" type="pres">
      <dgm:prSet presAssocID="{A8507400-94BC-8E4B-8DD6-7A38C2EB447C}" presName="hierRoot1" presStyleCnt="0"/>
      <dgm:spPr/>
    </dgm:pt>
    <dgm:pt modelId="{AF1065DC-F67C-7B44-BCF2-B422DE70F260}" type="pres">
      <dgm:prSet presAssocID="{A8507400-94BC-8E4B-8DD6-7A38C2EB447C}" presName="composite" presStyleCnt="0"/>
      <dgm:spPr/>
    </dgm:pt>
    <dgm:pt modelId="{A7D8B762-1FC4-8F47-B39F-1DD294997779}" type="pres">
      <dgm:prSet presAssocID="{A8507400-94BC-8E4B-8DD6-7A38C2EB447C}" presName="background" presStyleLbl="node0" presStyleIdx="0" presStyleCnt="1"/>
      <dgm:spPr/>
    </dgm:pt>
    <dgm:pt modelId="{E84BD3C2-5953-624A-90D6-6FF6C4C40F18}" type="pres">
      <dgm:prSet presAssocID="{A8507400-94BC-8E4B-8DD6-7A38C2EB447C}" presName="text" presStyleLbl="fgAcc0" presStyleIdx="0" presStyleCnt="1">
        <dgm:presLayoutVars>
          <dgm:chPref val="3"/>
        </dgm:presLayoutVars>
      </dgm:prSet>
      <dgm:spPr/>
    </dgm:pt>
    <dgm:pt modelId="{6BAA6AE2-E198-354E-B652-7686643003C6}" type="pres">
      <dgm:prSet presAssocID="{A8507400-94BC-8E4B-8DD6-7A38C2EB447C}" presName="hierChild2" presStyleCnt="0"/>
      <dgm:spPr/>
    </dgm:pt>
    <dgm:pt modelId="{D6581433-3787-D44D-951F-5261D50C82E3}" type="pres">
      <dgm:prSet presAssocID="{F74333B8-EF6D-9447-A2FE-F34F8CF86EA7}" presName="Name10" presStyleLbl="parChTrans1D2" presStyleIdx="0" presStyleCnt="2"/>
      <dgm:spPr/>
    </dgm:pt>
    <dgm:pt modelId="{42C3817D-1375-1049-89D5-EE771E0662E6}" type="pres">
      <dgm:prSet presAssocID="{C92803C7-8620-C645-9844-A8FDA9EA88A5}" presName="hierRoot2" presStyleCnt="0"/>
      <dgm:spPr/>
    </dgm:pt>
    <dgm:pt modelId="{F5E61280-74D9-E545-8E38-17F34D8C0767}" type="pres">
      <dgm:prSet presAssocID="{C92803C7-8620-C645-9844-A8FDA9EA88A5}" presName="composite2" presStyleCnt="0"/>
      <dgm:spPr/>
    </dgm:pt>
    <dgm:pt modelId="{CB9E256B-5211-5446-A276-104C24330111}" type="pres">
      <dgm:prSet presAssocID="{C92803C7-8620-C645-9844-A8FDA9EA88A5}" presName="background2" presStyleLbl="node2" presStyleIdx="0" presStyleCnt="2"/>
      <dgm:spPr/>
    </dgm:pt>
    <dgm:pt modelId="{06A379E0-DBEF-054D-BFFA-4216DF3EE3EE}" type="pres">
      <dgm:prSet presAssocID="{C92803C7-8620-C645-9844-A8FDA9EA88A5}" presName="text2" presStyleLbl="fgAcc2" presStyleIdx="0" presStyleCnt="2">
        <dgm:presLayoutVars>
          <dgm:chPref val="3"/>
        </dgm:presLayoutVars>
      </dgm:prSet>
      <dgm:spPr/>
    </dgm:pt>
    <dgm:pt modelId="{8AC33A45-F204-F742-AA20-22B681E0B3D7}" type="pres">
      <dgm:prSet presAssocID="{C92803C7-8620-C645-9844-A8FDA9EA88A5}" presName="hierChild3" presStyleCnt="0"/>
      <dgm:spPr/>
    </dgm:pt>
    <dgm:pt modelId="{3D6E559E-9EB8-BE46-8FA4-AF8FF68C8A50}" type="pres">
      <dgm:prSet presAssocID="{9D144C21-2720-084C-B90E-C288D570A434}" presName="Name10" presStyleLbl="parChTrans1D2" presStyleIdx="1" presStyleCnt="2"/>
      <dgm:spPr/>
    </dgm:pt>
    <dgm:pt modelId="{282F4EBF-0265-6342-9E67-03AC52E4F239}" type="pres">
      <dgm:prSet presAssocID="{34078A5B-D4D4-9B4D-B06D-F31EB4FADE2B}" presName="hierRoot2" presStyleCnt="0"/>
      <dgm:spPr/>
    </dgm:pt>
    <dgm:pt modelId="{E2088891-3CF7-1F4F-8F21-CC445D56DCFB}" type="pres">
      <dgm:prSet presAssocID="{34078A5B-D4D4-9B4D-B06D-F31EB4FADE2B}" presName="composite2" presStyleCnt="0"/>
      <dgm:spPr/>
    </dgm:pt>
    <dgm:pt modelId="{18E3F0AF-3F1A-F146-AD06-3473BA0710E8}" type="pres">
      <dgm:prSet presAssocID="{34078A5B-D4D4-9B4D-B06D-F31EB4FADE2B}" presName="background2" presStyleLbl="node2" presStyleIdx="1" presStyleCnt="2"/>
      <dgm:spPr/>
    </dgm:pt>
    <dgm:pt modelId="{730038F2-55F8-9B47-9ACB-63873EF82CE7}" type="pres">
      <dgm:prSet presAssocID="{34078A5B-D4D4-9B4D-B06D-F31EB4FADE2B}" presName="text2" presStyleLbl="fgAcc2" presStyleIdx="1" presStyleCnt="2">
        <dgm:presLayoutVars>
          <dgm:chPref val="3"/>
        </dgm:presLayoutVars>
      </dgm:prSet>
      <dgm:spPr/>
    </dgm:pt>
    <dgm:pt modelId="{351278E2-C78D-A847-8A01-352B2215773A}" type="pres">
      <dgm:prSet presAssocID="{34078A5B-D4D4-9B4D-B06D-F31EB4FADE2B}" presName="hierChild3" presStyleCnt="0"/>
      <dgm:spPr/>
    </dgm:pt>
  </dgm:ptLst>
  <dgm:cxnLst>
    <dgm:cxn modelId="{F55B2A0E-305B-4747-A95A-3432D11769C0}" type="presOf" srcId="{34078A5B-D4D4-9B4D-B06D-F31EB4FADE2B}" destId="{730038F2-55F8-9B47-9ACB-63873EF82CE7}" srcOrd="0" destOrd="0" presId="urn:microsoft.com/office/officeart/2005/8/layout/hierarchy1"/>
    <dgm:cxn modelId="{82CB8910-431B-2F4D-88AA-F76AA4993679}" type="presOf" srcId="{828E4991-E5BA-094D-B44B-705E00B8BB89}" destId="{DFDEB760-F9E9-D946-8706-BC494832DE59}" srcOrd="0" destOrd="0" presId="urn:microsoft.com/office/officeart/2005/8/layout/hierarchy1"/>
    <dgm:cxn modelId="{8C6AB145-AB6F-0148-B6DD-9F8402C9773B}" type="presOf" srcId="{A8507400-94BC-8E4B-8DD6-7A38C2EB447C}" destId="{E84BD3C2-5953-624A-90D6-6FF6C4C40F18}" srcOrd="0" destOrd="0" presId="urn:microsoft.com/office/officeart/2005/8/layout/hierarchy1"/>
    <dgm:cxn modelId="{E6B906B2-AAF2-7748-B70D-56CDBD504419}" srcId="{A8507400-94BC-8E4B-8DD6-7A38C2EB447C}" destId="{34078A5B-D4D4-9B4D-B06D-F31EB4FADE2B}" srcOrd="1" destOrd="0" parTransId="{9D144C21-2720-084C-B90E-C288D570A434}" sibTransId="{2158EF54-5F3C-A04E-B94C-33B48AE967BF}"/>
    <dgm:cxn modelId="{75220BC3-5D74-BA45-8011-6BA9F9C1B44E}" srcId="{A8507400-94BC-8E4B-8DD6-7A38C2EB447C}" destId="{C92803C7-8620-C645-9844-A8FDA9EA88A5}" srcOrd="0" destOrd="0" parTransId="{F74333B8-EF6D-9447-A2FE-F34F8CF86EA7}" sibTransId="{004018BB-41CA-C641-8C65-D81D789E2328}"/>
    <dgm:cxn modelId="{9F9AA7C7-8C7A-C84F-B5AA-B52FBEDD1E16}" srcId="{828E4991-E5BA-094D-B44B-705E00B8BB89}" destId="{A8507400-94BC-8E4B-8DD6-7A38C2EB447C}" srcOrd="0" destOrd="0" parTransId="{7361EE2F-052F-1C41-A9D3-07E385A44E6B}" sibTransId="{65CCB67C-DB50-6C4B-8A5F-74B911117F7A}"/>
    <dgm:cxn modelId="{DE1F74D0-3D69-7645-8384-4840BEE9F26E}" type="presOf" srcId="{9D144C21-2720-084C-B90E-C288D570A434}" destId="{3D6E559E-9EB8-BE46-8FA4-AF8FF68C8A50}" srcOrd="0" destOrd="0" presId="urn:microsoft.com/office/officeart/2005/8/layout/hierarchy1"/>
    <dgm:cxn modelId="{E8EC96DB-1111-CB4A-AF84-795E894E3195}" type="presOf" srcId="{C92803C7-8620-C645-9844-A8FDA9EA88A5}" destId="{06A379E0-DBEF-054D-BFFA-4216DF3EE3EE}" srcOrd="0" destOrd="0" presId="urn:microsoft.com/office/officeart/2005/8/layout/hierarchy1"/>
    <dgm:cxn modelId="{940390F6-03C5-8941-904C-89C4319087E1}" type="presOf" srcId="{F74333B8-EF6D-9447-A2FE-F34F8CF86EA7}" destId="{D6581433-3787-D44D-951F-5261D50C82E3}" srcOrd="0" destOrd="0" presId="urn:microsoft.com/office/officeart/2005/8/layout/hierarchy1"/>
    <dgm:cxn modelId="{5F5D043C-D2C6-F84F-A9EC-2A3B9AF9FF40}" type="presParOf" srcId="{DFDEB760-F9E9-D946-8706-BC494832DE59}" destId="{48BA29EE-B7A5-5840-9A21-38FF1B73FEA3}" srcOrd="0" destOrd="0" presId="urn:microsoft.com/office/officeart/2005/8/layout/hierarchy1"/>
    <dgm:cxn modelId="{EE8AECDB-FE23-F040-BB47-934D010D8D92}" type="presParOf" srcId="{48BA29EE-B7A5-5840-9A21-38FF1B73FEA3}" destId="{AF1065DC-F67C-7B44-BCF2-B422DE70F260}" srcOrd="0" destOrd="0" presId="urn:microsoft.com/office/officeart/2005/8/layout/hierarchy1"/>
    <dgm:cxn modelId="{92B79F1B-193D-3148-B999-F2F413DBE0F8}" type="presParOf" srcId="{AF1065DC-F67C-7B44-BCF2-B422DE70F260}" destId="{A7D8B762-1FC4-8F47-B39F-1DD294997779}" srcOrd="0" destOrd="0" presId="urn:microsoft.com/office/officeart/2005/8/layout/hierarchy1"/>
    <dgm:cxn modelId="{5EB1D186-BB3E-1740-8069-914F058AE1E9}" type="presParOf" srcId="{AF1065DC-F67C-7B44-BCF2-B422DE70F260}" destId="{E84BD3C2-5953-624A-90D6-6FF6C4C40F18}" srcOrd="1" destOrd="0" presId="urn:microsoft.com/office/officeart/2005/8/layout/hierarchy1"/>
    <dgm:cxn modelId="{44ECEDE9-49D8-0D4C-921D-6F624FFFB10F}" type="presParOf" srcId="{48BA29EE-B7A5-5840-9A21-38FF1B73FEA3}" destId="{6BAA6AE2-E198-354E-B652-7686643003C6}" srcOrd="1" destOrd="0" presId="urn:microsoft.com/office/officeart/2005/8/layout/hierarchy1"/>
    <dgm:cxn modelId="{3DD11406-4A20-474E-B767-FFABF3EC9196}" type="presParOf" srcId="{6BAA6AE2-E198-354E-B652-7686643003C6}" destId="{D6581433-3787-D44D-951F-5261D50C82E3}" srcOrd="0" destOrd="0" presId="urn:microsoft.com/office/officeart/2005/8/layout/hierarchy1"/>
    <dgm:cxn modelId="{9290019E-2B45-A042-AB08-EC39F290D4E2}" type="presParOf" srcId="{6BAA6AE2-E198-354E-B652-7686643003C6}" destId="{42C3817D-1375-1049-89D5-EE771E0662E6}" srcOrd="1" destOrd="0" presId="urn:microsoft.com/office/officeart/2005/8/layout/hierarchy1"/>
    <dgm:cxn modelId="{6B2D95ED-3C78-1B4C-8163-0D097EF4180A}" type="presParOf" srcId="{42C3817D-1375-1049-89D5-EE771E0662E6}" destId="{F5E61280-74D9-E545-8E38-17F34D8C0767}" srcOrd="0" destOrd="0" presId="urn:microsoft.com/office/officeart/2005/8/layout/hierarchy1"/>
    <dgm:cxn modelId="{15512977-B573-7A4F-8738-B60A8CBAFD79}" type="presParOf" srcId="{F5E61280-74D9-E545-8E38-17F34D8C0767}" destId="{CB9E256B-5211-5446-A276-104C24330111}" srcOrd="0" destOrd="0" presId="urn:microsoft.com/office/officeart/2005/8/layout/hierarchy1"/>
    <dgm:cxn modelId="{6F510A91-E0EA-E94B-9404-696338DEF94F}" type="presParOf" srcId="{F5E61280-74D9-E545-8E38-17F34D8C0767}" destId="{06A379E0-DBEF-054D-BFFA-4216DF3EE3EE}" srcOrd="1" destOrd="0" presId="urn:microsoft.com/office/officeart/2005/8/layout/hierarchy1"/>
    <dgm:cxn modelId="{97F2993F-973B-FB4D-BC19-881E6D67811B}" type="presParOf" srcId="{42C3817D-1375-1049-89D5-EE771E0662E6}" destId="{8AC33A45-F204-F742-AA20-22B681E0B3D7}" srcOrd="1" destOrd="0" presId="urn:microsoft.com/office/officeart/2005/8/layout/hierarchy1"/>
    <dgm:cxn modelId="{B5500852-FE2F-A746-A194-AB3ACD3CB18F}" type="presParOf" srcId="{6BAA6AE2-E198-354E-B652-7686643003C6}" destId="{3D6E559E-9EB8-BE46-8FA4-AF8FF68C8A50}" srcOrd="2" destOrd="0" presId="urn:microsoft.com/office/officeart/2005/8/layout/hierarchy1"/>
    <dgm:cxn modelId="{4223584F-88A8-3944-A416-F68713419C8D}" type="presParOf" srcId="{6BAA6AE2-E198-354E-B652-7686643003C6}" destId="{282F4EBF-0265-6342-9E67-03AC52E4F239}" srcOrd="3" destOrd="0" presId="urn:microsoft.com/office/officeart/2005/8/layout/hierarchy1"/>
    <dgm:cxn modelId="{0B9FC40B-DDFF-1A47-A7BD-04120D172933}" type="presParOf" srcId="{282F4EBF-0265-6342-9E67-03AC52E4F239}" destId="{E2088891-3CF7-1F4F-8F21-CC445D56DCFB}" srcOrd="0" destOrd="0" presId="urn:microsoft.com/office/officeart/2005/8/layout/hierarchy1"/>
    <dgm:cxn modelId="{C0490F30-D596-BF4F-8609-ACAE069CDBB6}" type="presParOf" srcId="{E2088891-3CF7-1F4F-8F21-CC445D56DCFB}" destId="{18E3F0AF-3F1A-F146-AD06-3473BA0710E8}" srcOrd="0" destOrd="0" presId="urn:microsoft.com/office/officeart/2005/8/layout/hierarchy1"/>
    <dgm:cxn modelId="{1598D778-7A82-ED4C-95A8-3086BBEB1495}" type="presParOf" srcId="{E2088891-3CF7-1F4F-8F21-CC445D56DCFB}" destId="{730038F2-55F8-9B47-9ACB-63873EF82CE7}" srcOrd="1" destOrd="0" presId="urn:microsoft.com/office/officeart/2005/8/layout/hierarchy1"/>
    <dgm:cxn modelId="{9B56F08B-AF74-DC4B-93E8-E37C3D4E83F7}" type="presParOf" srcId="{282F4EBF-0265-6342-9E67-03AC52E4F239}" destId="{351278E2-C78D-A847-8A01-352B221577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F2D77-8300-5A45-AFC5-1CB1B4B93D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F6D603-4D68-FC43-AA8B-F7EECADE29B2}">
      <dgm:prSet/>
      <dgm:spPr/>
      <dgm:t>
        <a:bodyPr/>
        <a:lstStyle/>
        <a:p>
          <a:r>
            <a:rPr lang="en-US" dirty="0"/>
            <a:t>List Definition</a:t>
          </a:r>
          <a:endParaRPr lang="en-IN" dirty="0"/>
        </a:p>
      </dgm:t>
    </dgm:pt>
    <dgm:pt modelId="{EC58886F-CD3A-4B4C-ACC3-E859E80C5254}" type="parTrans" cxnId="{4D566A71-9241-F942-85AD-39E704B7EAE4}">
      <dgm:prSet/>
      <dgm:spPr/>
      <dgm:t>
        <a:bodyPr/>
        <a:lstStyle/>
        <a:p>
          <a:endParaRPr lang="en-GB"/>
        </a:p>
      </dgm:t>
    </dgm:pt>
    <dgm:pt modelId="{32D7CAE6-00CE-334A-9919-909C9645818B}" type="sibTrans" cxnId="{4D566A71-9241-F942-85AD-39E704B7EAE4}">
      <dgm:prSet/>
      <dgm:spPr/>
      <dgm:t>
        <a:bodyPr/>
        <a:lstStyle/>
        <a:p>
          <a:endParaRPr lang="en-GB"/>
        </a:p>
      </dgm:t>
    </dgm:pt>
    <dgm:pt modelId="{B8E4488A-8E64-0A40-B854-B383CD27A06E}">
      <dgm:prSet/>
      <dgm:spPr/>
      <dgm:t>
        <a:bodyPr/>
        <a:lstStyle/>
        <a:p>
          <a:r>
            <a:rPr lang="en-IN" dirty="0" err="1"/>
            <a:t>thelist</a:t>
          </a:r>
          <a:r>
            <a:rPr lang="en-IN" dirty="0"/>
            <a:t> = ["apple", "banana", "cherry"]</a:t>
          </a:r>
        </a:p>
      </dgm:t>
    </dgm:pt>
    <dgm:pt modelId="{26322EDB-8E6C-E845-9693-68E12B2BE690}" type="parTrans" cxnId="{77559CC2-038B-134B-9296-7A4DB76FA597}">
      <dgm:prSet/>
      <dgm:spPr/>
      <dgm:t>
        <a:bodyPr/>
        <a:lstStyle/>
        <a:p>
          <a:endParaRPr lang="en-GB"/>
        </a:p>
      </dgm:t>
    </dgm:pt>
    <dgm:pt modelId="{D4A8B019-148B-1541-A54D-A600C96E42E4}" type="sibTrans" cxnId="{77559CC2-038B-134B-9296-7A4DB76FA597}">
      <dgm:prSet/>
      <dgm:spPr/>
      <dgm:t>
        <a:bodyPr/>
        <a:lstStyle/>
        <a:p>
          <a:endParaRPr lang="en-GB"/>
        </a:p>
      </dgm:t>
    </dgm:pt>
    <dgm:pt modelId="{237600D6-FDEA-B743-B27E-508B6F23D77B}">
      <dgm:prSet/>
      <dgm:spPr/>
      <dgm:t>
        <a:bodyPr/>
        <a:lstStyle/>
        <a:p>
          <a:r>
            <a:rPr lang="en-IN" dirty="0"/>
            <a:t>List Properties</a:t>
          </a:r>
        </a:p>
      </dgm:t>
    </dgm:pt>
    <dgm:pt modelId="{60AA2A95-F3D0-5544-8D2A-5AEF5FC3722A}" type="parTrans" cxnId="{B9C5366A-0C74-B741-BF84-B9A6A392E2A5}">
      <dgm:prSet/>
      <dgm:spPr/>
      <dgm:t>
        <a:bodyPr/>
        <a:lstStyle/>
        <a:p>
          <a:endParaRPr lang="en-GB"/>
        </a:p>
      </dgm:t>
    </dgm:pt>
    <dgm:pt modelId="{51CFE983-5CF9-BB4D-B509-E4ADC893BB35}" type="sibTrans" cxnId="{B9C5366A-0C74-B741-BF84-B9A6A392E2A5}">
      <dgm:prSet/>
      <dgm:spPr/>
      <dgm:t>
        <a:bodyPr/>
        <a:lstStyle/>
        <a:p>
          <a:endParaRPr lang="en-GB"/>
        </a:p>
      </dgm:t>
    </dgm:pt>
    <dgm:pt modelId="{08EA486C-AE37-6247-92B7-6AF7CC8C4310}">
      <dgm:prSet/>
      <dgm:spPr/>
      <dgm:t>
        <a:bodyPr/>
        <a:lstStyle/>
        <a:p>
          <a:r>
            <a:rPr lang="en-IN" dirty="0"/>
            <a:t>List items are ordered, changeable, and allow duplicate values.</a:t>
          </a:r>
        </a:p>
      </dgm:t>
    </dgm:pt>
    <dgm:pt modelId="{F6168638-E276-2F4A-90F7-D538C170FFFC}" type="parTrans" cxnId="{081E90AF-E9EA-8248-8648-C249D8935144}">
      <dgm:prSet/>
      <dgm:spPr/>
      <dgm:t>
        <a:bodyPr/>
        <a:lstStyle/>
        <a:p>
          <a:endParaRPr lang="en-GB"/>
        </a:p>
      </dgm:t>
    </dgm:pt>
    <dgm:pt modelId="{C1032AB4-5623-8442-BF68-F325EDBAAAC0}" type="sibTrans" cxnId="{081E90AF-E9EA-8248-8648-C249D8935144}">
      <dgm:prSet/>
      <dgm:spPr/>
      <dgm:t>
        <a:bodyPr/>
        <a:lstStyle/>
        <a:p>
          <a:endParaRPr lang="en-GB"/>
        </a:p>
      </dgm:t>
    </dgm:pt>
    <dgm:pt modelId="{91B74C26-A6C8-C64B-944A-F822F618E689}">
      <dgm:prSet/>
      <dgm:spPr/>
      <dgm:t>
        <a:bodyPr/>
        <a:lstStyle/>
        <a:p>
          <a:r>
            <a:rPr lang="en-IN" dirty="0"/>
            <a:t>List items are indexed, the first item has index [0], the second item has index [1] etc.</a:t>
          </a:r>
        </a:p>
      </dgm:t>
    </dgm:pt>
    <dgm:pt modelId="{0BBF1348-01F1-B24F-B58A-5972DEF368AC}" type="parTrans" cxnId="{A32E4B73-7E18-9542-BB9B-2D2CB67C09DA}">
      <dgm:prSet/>
      <dgm:spPr/>
      <dgm:t>
        <a:bodyPr/>
        <a:lstStyle/>
        <a:p>
          <a:endParaRPr lang="en-GB"/>
        </a:p>
      </dgm:t>
    </dgm:pt>
    <dgm:pt modelId="{705523D0-4FD2-9048-BED0-66D40E023076}" type="sibTrans" cxnId="{A32E4B73-7E18-9542-BB9B-2D2CB67C09DA}">
      <dgm:prSet/>
      <dgm:spPr/>
      <dgm:t>
        <a:bodyPr/>
        <a:lstStyle/>
        <a:p>
          <a:endParaRPr lang="en-GB"/>
        </a:p>
      </dgm:t>
    </dgm:pt>
    <dgm:pt modelId="{41C2D7B0-9436-FD4A-840B-72E34DC1973D}">
      <dgm:prSet/>
      <dgm:spPr/>
      <dgm:t>
        <a:bodyPr/>
        <a:lstStyle/>
        <a:p>
          <a:r>
            <a:rPr lang="en-IN" dirty="0"/>
            <a:t>print(</a:t>
          </a:r>
          <a:r>
            <a:rPr lang="en-IN" dirty="0" err="1"/>
            <a:t>thelist</a:t>
          </a:r>
          <a:r>
            <a:rPr lang="en-IN" dirty="0"/>
            <a:t>)</a:t>
          </a:r>
        </a:p>
      </dgm:t>
    </dgm:pt>
    <dgm:pt modelId="{D72BBA65-D668-3843-9E3A-396D1DA433C8}" type="parTrans" cxnId="{1337B894-B3B3-3749-9917-CAC8D1AA0E09}">
      <dgm:prSet/>
      <dgm:spPr/>
      <dgm:t>
        <a:bodyPr/>
        <a:lstStyle/>
        <a:p>
          <a:endParaRPr lang="en-GB"/>
        </a:p>
      </dgm:t>
    </dgm:pt>
    <dgm:pt modelId="{606A505A-9EB3-7640-A515-5C64354BBF81}" type="sibTrans" cxnId="{1337B894-B3B3-3749-9917-CAC8D1AA0E09}">
      <dgm:prSet/>
      <dgm:spPr/>
      <dgm:t>
        <a:bodyPr/>
        <a:lstStyle/>
        <a:p>
          <a:endParaRPr lang="en-GB"/>
        </a:p>
      </dgm:t>
    </dgm:pt>
    <dgm:pt modelId="{6EBA2835-40A7-5B4A-A54D-4B785B0B275F}" type="pres">
      <dgm:prSet presAssocID="{84DF2D77-8300-5A45-AFC5-1CB1B4B93D37}" presName="linear" presStyleCnt="0">
        <dgm:presLayoutVars>
          <dgm:animLvl val="lvl"/>
          <dgm:resizeHandles val="exact"/>
        </dgm:presLayoutVars>
      </dgm:prSet>
      <dgm:spPr/>
    </dgm:pt>
    <dgm:pt modelId="{AFFC9B64-D402-2F4C-9B4B-0D444BB24B67}" type="pres">
      <dgm:prSet presAssocID="{22F6D603-4D68-FC43-AA8B-F7EECADE29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9DA5F8-AF82-1C4C-A130-56766DDACBD2}" type="pres">
      <dgm:prSet presAssocID="{22F6D603-4D68-FC43-AA8B-F7EECADE29B2}" presName="childText" presStyleLbl="revTx" presStyleIdx="0" presStyleCnt="2">
        <dgm:presLayoutVars>
          <dgm:bulletEnabled val="1"/>
        </dgm:presLayoutVars>
      </dgm:prSet>
      <dgm:spPr/>
    </dgm:pt>
    <dgm:pt modelId="{C73867AA-F76A-9C4E-A4C8-8AF237F01682}" type="pres">
      <dgm:prSet presAssocID="{237600D6-FDEA-B743-B27E-508B6F23D7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18192B-042F-4940-B025-D9E822F0B682}" type="pres">
      <dgm:prSet presAssocID="{237600D6-FDEA-B743-B27E-508B6F23D7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D8EC10-7DFB-2E45-B5E7-F55FB5F3F867}" type="presOf" srcId="{237600D6-FDEA-B743-B27E-508B6F23D77B}" destId="{C73867AA-F76A-9C4E-A4C8-8AF237F01682}" srcOrd="0" destOrd="0" presId="urn:microsoft.com/office/officeart/2005/8/layout/vList2"/>
    <dgm:cxn modelId="{A659272E-D98A-B742-B017-541EC924AEDB}" type="presOf" srcId="{41C2D7B0-9436-FD4A-840B-72E34DC1973D}" destId="{139DA5F8-AF82-1C4C-A130-56766DDACBD2}" srcOrd="0" destOrd="1" presId="urn:microsoft.com/office/officeart/2005/8/layout/vList2"/>
    <dgm:cxn modelId="{E58D934F-5AFE-DA43-9E26-29B6DC7FE91A}" type="presOf" srcId="{B8E4488A-8E64-0A40-B854-B383CD27A06E}" destId="{139DA5F8-AF82-1C4C-A130-56766DDACBD2}" srcOrd="0" destOrd="0" presId="urn:microsoft.com/office/officeart/2005/8/layout/vList2"/>
    <dgm:cxn modelId="{B9C5366A-0C74-B741-BF84-B9A6A392E2A5}" srcId="{84DF2D77-8300-5A45-AFC5-1CB1B4B93D37}" destId="{237600D6-FDEA-B743-B27E-508B6F23D77B}" srcOrd="1" destOrd="0" parTransId="{60AA2A95-F3D0-5544-8D2A-5AEF5FC3722A}" sibTransId="{51CFE983-5CF9-BB4D-B509-E4ADC893BB35}"/>
    <dgm:cxn modelId="{4D566A71-9241-F942-85AD-39E704B7EAE4}" srcId="{84DF2D77-8300-5A45-AFC5-1CB1B4B93D37}" destId="{22F6D603-4D68-FC43-AA8B-F7EECADE29B2}" srcOrd="0" destOrd="0" parTransId="{EC58886F-CD3A-4B4C-ACC3-E859E80C5254}" sibTransId="{32D7CAE6-00CE-334A-9919-909C9645818B}"/>
    <dgm:cxn modelId="{A32E4B73-7E18-9542-BB9B-2D2CB67C09DA}" srcId="{237600D6-FDEA-B743-B27E-508B6F23D77B}" destId="{91B74C26-A6C8-C64B-944A-F822F618E689}" srcOrd="1" destOrd="0" parTransId="{0BBF1348-01F1-B24F-B58A-5972DEF368AC}" sibTransId="{705523D0-4FD2-9048-BED0-66D40E023076}"/>
    <dgm:cxn modelId="{1337B894-B3B3-3749-9917-CAC8D1AA0E09}" srcId="{22F6D603-4D68-FC43-AA8B-F7EECADE29B2}" destId="{41C2D7B0-9436-FD4A-840B-72E34DC1973D}" srcOrd="1" destOrd="0" parTransId="{D72BBA65-D668-3843-9E3A-396D1DA433C8}" sibTransId="{606A505A-9EB3-7640-A515-5C64354BBF81}"/>
    <dgm:cxn modelId="{725C3CAA-EC0E-FE42-BA21-19D9428C8452}" type="presOf" srcId="{84DF2D77-8300-5A45-AFC5-1CB1B4B93D37}" destId="{6EBA2835-40A7-5B4A-A54D-4B785B0B275F}" srcOrd="0" destOrd="0" presId="urn:microsoft.com/office/officeart/2005/8/layout/vList2"/>
    <dgm:cxn modelId="{081E90AF-E9EA-8248-8648-C249D8935144}" srcId="{237600D6-FDEA-B743-B27E-508B6F23D77B}" destId="{08EA486C-AE37-6247-92B7-6AF7CC8C4310}" srcOrd="0" destOrd="0" parTransId="{F6168638-E276-2F4A-90F7-D538C170FFFC}" sibTransId="{C1032AB4-5623-8442-BF68-F325EDBAAAC0}"/>
    <dgm:cxn modelId="{77559CC2-038B-134B-9296-7A4DB76FA597}" srcId="{22F6D603-4D68-FC43-AA8B-F7EECADE29B2}" destId="{B8E4488A-8E64-0A40-B854-B383CD27A06E}" srcOrd="0" destOrd="0" parTransId="{26322EDB-8E6C-E845-9693-68E12B2BE690}" sibTransId="{D4A8B019-148B-1541-A54D-A600C96E42E4}"/>
    <dgm:cxn modelId="{D0A0F6D3-8B8C-D740-AC5D-3C1317534394}" type="presOf" srcId="{22F6D603-4D68-FC43-AA8B-F7EECADE29B2}" destId="{AFFC9B64-D402-2F4C-9B4B-0D444BB24B67}" srcOrd="0" destOrd="0" presId="urn:microsoft.com/office/officeart/2005/8/layout/vList2"/>
    <dgm:cxn modelId="{783D56EC-D04B-F449-B1EC-576F8B20A9ED}" type="presOf" srcId="{08EA486C-AE37-6247-92B7-6AF7CC8C4310}" destId="{F518192B-042F-4940-B025-D9E822F0B682}" srcOrd="0" destOrd="0" presId="urn:microsoft.com/office/officeart/2005/8/layout/vList2"/>
    <dgm:cxn modelId="{505394F2-A22D-C741-A6EA-44D02EC7BD95}" type="presOf" srcId="{91B74C26-A6C8-C64B-944A-F822F618E689}" destId="{F518192B-042F-4940-B025-D9E822F0B682}" srcOrd="0" destOrd="1" presId="urn:microsoft.com/office/officeart/2005/8/layout/vList2"/>
    <dgm:cxn modelId="{C836E983-67BF-AC46-AE42-20DC4044636C}" type="presParOf" srcId="{6EBA2835-40A7-5B4A-A54D-4B785B0B275F}" destId="{AFFC9B64-D402-2F4C-9B4B-0D444BB24B67}" srcOrd="0" destOrd="0" presId="urn:microsoft.com/office/officeart/2005/8/layout/vList2"/>
    <dgm:cxn modelId="{E3B6E8C5-FA14-6D40-9848-81EEF93C636B}" type="presParOf" srcId="{6EBA2835-40A7-5B4A-A54D-4B785B0B275F}" destId="{139DA5F8-AF82-1C4C-A130-56766DDACBD2}" srcOrd="1" destOrd="0" presId="urn:microsoft.com/office/officeart/2005/8/layout/vList2"/>
    <dgm:cxn modelId="{B8453007-F76D-074C-A240-A3EEADA1A7B9}" type="presParOf" srcId="{6EBA2835-40A7-5B4A-A54D-4B785B0B275F}" destId="{C73867AA-F76A-9C4E-A4C8-8AF237F01682}" srcOrd="2" destOrd="0" presId="urn:microsoft.com/office/officeart/2005/8/layout/vList2"/>
    <dgm:cxn modelId="{1C5D193B-5883-4147-904F-38E59D81B29E}" type="presParOf" srcId="{6EBA2835-40A7-5B4A-A54D-4B785B0B275F}" destId="{F518192B-042F-4940-B025-D9E822F0B6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DF2D77-8300-5A45-AFC5-1CB1B4B93D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F6D603-4D68-FC43-AA8B-F7EECADE29B2}">
      <dgm:prSet/>
      <dgm:spPr/>
      <dgm:t>
        <a:bodyPr/>
        <a:lstStyle/>
        <a:p>
          <a:r>
            <a:rPr lang="en-US" dirty="0"/>
            <a:t>Tuple Definition</a:t>
          </a:r>
        </a:p>
      </dgm:t>
    </dgm:pt>
    <dgm:pt modelId="{EC58886F-CD3A-4B4C-ACC3-E859E80C5254}" type="parTrans" cxnId="{4D566A71-9241-F942-85AD-39E704B7EAE4}">
      <dgm:prSet/>
      <dgm:spPr/>
      <dgm:t>
        <a:bodyPr/>
        <a:lstStyle/>
        <a:p>
          <a:endParaRPr lang="en-GB"/>
        </a:p>
      </dgm:t>
    </dgm:pt>
    <dgm:pt modelId="{32D7CAE6-00CE-334A-9919-909C9645818B}" type="sibTrans" cxnId="{4D566A71-9241-F942-85AD-39E704B7EAE4}">
      <dgm:prSet/>
      <dgm:spPr/>
      <dgm:t>
        <a:bodyPr/>
        <a:lstStyle/>
        <a:p>
          <a:endParaRPr lang="en-GB"/>
        </a:p>
      </dgm:t>
    </dgm:pt>
    <dgm:pt modelId="{237600D6-FDEA-B743-B27E-508B6F23D77B}">
      <dgm:prSet/>
      <dgm:spPr/>
      <dgm:t>
        <a:bodyPr/>
        <a:lstStyle/>
        <a:p>
          <a:r>
            <a:rPr lang="en-IN" dirty="0"/>
            <a:t>Tuple Properties</a:t>
          </a:r>
        </a:p>
      </dgm:t>
    </dgm:pt>
    <dgm:pt modelId="{60AA2A95-F3D0-5544-8D2A-5AEF5FC3722A}" type="parTrans" cxnId="{B9C5366A-0C74-B741-BF84-B9A6A392E2A5}">
      <dgm:prSet/>
      <dgm:spPr/>
      <dgm:t>
        <a:bodyPr/>
        <a:lstStyle/>
        <a:p>
          <a:endParaRPr lang="en-GB"/>
        </a:p>
      </dgm:t>
    </dgm:pt>
    <dgm:pt modelId="{51CFE983-5CF9-BB4D-B509-E4ADC893BB35}" type="sibTrans" cxnId="{B9C5366A-0C74-B741-BF84-B9A6A392E2A5}">
      <dgm:prSet/>
      <dgm:spPr/>
      <dgm:t>
        <a:bodyPr/>
        <a:lstStyle/>
        <a:p>
          <a:endParaRPr lang="en-GB"/>
        </a:p>
      </dgm:t>
    </dgm:pt>
    <dgm:pt modelId="{41C2D7B0-9436-FD4A-840B-72E34DC1973D}">
      <dgm:prSet/>
      <dgm:spPr/>
      <dgm:t>
        <a:bodyPr/>
        <a:lstStyle/>
        <a:p>
          <a:r>
            <a:rPr lang="en-IN" b="0" i="0" dirty="0" err="1"/>
            <a:t>atuple</a:t>
          </a:r>
          <a:r>
            <a:rPr lang="en-IN" b="0" i="0" dirty="0"/>
            <a:t> = ("apple", "banana", "cherry")</a:t>
          </a:r>
          <a:endParaRPr lang="en-IN" dirty="0"/>
        </a:p>
      </dgm:t>
    </dgm:pt>
    <dgm:pt modelId="{D72BBA65-D668-3843-9E3A-396D1DA433C8}" type="parTrans" cxnId="{1337B894-B3B3-3749-9917-CAC8D1AA0E09}">
      <dgm:prSet/>
      <dgm:spPr/>
      <dgm:t>
        <a:bodyPr/>
        <a:lstStyle/>
        <a:p>
          <a:endParaRPr lang="en-GB"/>
        </a:p>
      </dgm:t>
    </dgm:pt>
    <dgm:pt modelId="{606A505A-9EB3-7640-A515-5C64354BBF81}" type="sibTrans" cxnId="{1337B894-B3B3-3749-9917-CAC8D1AA0E09}">
      <dgm:prSet/>
      <dgm:spPr/>
      <dgm:t>
        <a:bodyPr/>
        <a:lstStyle/>
        <a:p>
          <a:endParaRPr lang="en-GB"/>
        </a:p>
      </dgm:t>
    </dgm:pt>
    <dgm:pt modelId="{7D1658C9-6589-544A-9ED9-FF531EB5118C}">
      <dgm:prSet/>
      <dgm:spPr/>
      <dgm:t>
        <a:bodyPr/>
        <a:lstStyle/>
        <a:p>
          <a:r>
            <a:rPr lang="en-IN" b="0" i="0" dirty="0"/>
            <a:t>Tuple items are ordered, unchangeable, and allow duplicate values.</a:t>
          </a:r>
          <a:endParaRPr lang="en-IN" dirty="0"/>
        </a:p>
      </dgm:t>
    </dgm:pt>
    <dgm:pt modelId="{72DFF1C9-06C2-7D41-8381-0D2B8DC337D4}" type="parTrans" cxnId="{A8072457-82C7-6B46-8FE8-FCDFCB9BDDEB}">
      <dgm:prSet/>
      <dgm:spPr/>
      <dgm:t>
        <a:bodyPr/>
        <a:lstStyle/>
        <a:p>
          <a:endParaRPr lang="en-GB"/>
        </a:p>
      </dgm:t>
    </dgm:pt>
    <dgm:pt modelId="{559029AA-C123-CD4B-80E7-F31BCFE17BCA}" type="sibTrans" cxnId="{A8072457-82C7-6B46-8FE8-FCDFCB9BDDEB}">
      <dgm:prSet/>
      <dgm:spPr/>
      <dgm:t>
        <a:bodyPr/>
        <a:lstStyle/>
        <a:p>
          <a:endParaRPr lang="en-GB"/>
        </a:p>
      </dgm:t>
    </dgm:pt>
    <dgm:pt modelId="{6341512E-F750-CC47-ABAE-1064C33254CD}">
      <dgm:prSet/>
      <dgm:spPr/>
      <dgm:t>
        <a:bodyPr/>
        <a:lstStyle/>
        <a:p>
          <a:r>
            <a:rPr lang="en-IN" b="0" i="0" dirty="0"/>
            <a:t>Tuple items are indexed, the first item has index [0], the second item has index [1] etc.</a:t>
          </a:r>
        </a:p>
      </dgm:t>
    </dgm:pt>
    <dgm:pt modelId="{C6A72DA8-0D76-3B4F-B45A-38A699501DC6}" type="parTrans" cxnId="{AE94A212-49B9-7141-AF26-A745B2B30B58}">
      <dgm:prSet/>
      <dgm:spPr/>
      <dgm:t>
        <a:bodyPr/>
        <a:lstStyle/>
        <a:p>
          <a:endParaRPr lang="en-GB"/>
        </a:p>
      </dgm:t>
    </dgm:pt>
    <dgm:pt modelId="{10D8408F-0BDE-9B4D-84FD-6713A168091D}" type="sibTrans" cxnId="{AE94A212-49B9-7141-AF26-A745B2B30B58}">
      <dgm:prSet/>
      <dgm:spPr/>
      <dgm:t>
        <a:bodyPr/>
        <a:lstStyle/>
        <a:p>
          <a:endParaRPr lang="en-GB"/>
        </a:p>
      </dgm:t>
    </dgm:pt>
    <dgm:pt modelId="{ECD63430-C182-E94F-87A7-0825869382C9}">
      <dgm:prSet/>
      <dgm:spPr/>
      <dgm:t>
        <a:bodyPr/>
        <a:lstStyle/>
        <a:p>
          <a:r>
            <a:rPr lang="en-IN" b="0" i="0" dirty="0"/>
            <a:t>print(</a:t>
          </a:r>
          <a:r>
            <a:rPr lang="en-IN" b="0" i="0" dirty="0" err="1"/>
            <a:t>atuple</a:t>
          </a:r>
          <a:r>
            <a:rPr lang="en-IN" b="0" i="0" dirty="0"/>
            <a:t>)</a:t>
          </a:r>
          <a:endParaRPr lang="en-IN" dirty="0"/>
        </a:p>
      </dgm:t>
    </dgm:pt>
    <dgm:pt modelId="{D4EA6236-CCA6-CA4F-954C-D9039E7D55F5}" type="parTrans" cxnId="{BBE1AFA6-C2A0-944D-A2C3-CE4F4F89B763}">
      <dgm:prSet/>
      <dgm:spPr/>
      <dgm:t>
        <a:bodyPr/>
        <a:lstStyle/>
        <a:p>
          <a:endParaRPr lang="en-GB"/>
        </a:p>
      </dgm:t>
    </dgm:pt>
    <dgm:pt modelId="{A1920F94-237D-D84D-8919-3FBD805A4EA9}" type="sibTrans" cxnId="{BBE1AFA6-C2A0-944D-A2C3-CE4F4F89B763}">
      <dgm:prSet/>
      <dgm:spPr/>
      <dgm:t>
        <a:bodyPr/>
        <a:lstStyle/>
        <a:p>
          <a:endParaRPr lang="en-GB"/>
        </a:p>
      </dgm:t>
    </dgm:pt>
    <dgm:pt modelId="{6EBA2835-40A7-5B4A-A54D-4B785B0B275F}" type="pres">
      <dgm:prSet presAssocID="{84DF2D77-8300-5A45-AFC5-1CB1B4B93D37}" presName="linear" presStyleCnt="0">
        <dgm:presLayoutVars>
          <dgm:animLvl val="lvl"/>
          <dgm:resizeHandles val="exact"/>
        </dgm:presLayoutVars>
      </dgm:prSet>
      <dgm:spPr/>
    </dgm:pt>
    <dgm:pt modelId="{AFFC9B64-D402-2F4C-9B4B-0D444BB24B67}" type="pres">
      <dgm:prSet presAssocID="{22F6D603-4D68-FC43-AA8B-F7EECADE29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254FC5-8A03-9840-9CC6-B7EDAC636966}" type="pres">
      <dgm:prSet presAssocID="{22F6D603-4D68-FC43-AA8B-F7EECADE29B2}" presName="childText" presStyleLbl="revTx" presStyleIdx="0" presStyleCnt="2">
        <dgm:presLayoutVars>
          <dgm:bulletEnabled val="1"/>
        </dgm:presLayoutVars>
      </dgm:prSet>
      <dgm:spPr/>
    </dgm:pt>
    <dgm:pt modelId="{C73867AA-F76A-9C4E-A4C8-8AF237F01682}" type="pres">
      <dgm:prSet presAssocID="{237600D6-FDEA-B743-B27E-508B6F23D7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EA8E3B-EFE1-6649-83BF-F580C880AD1B}" type="pres">
      <dgm:prSet presAssocID="{237600D6-FDEA-B743-B27E-508B6F23D7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C1DC02-2EE9-8141-8C89-2F356C782299}" type="presOf" srcId="{ECD63430-C182-E94F-87A7-0825869382C9}" destId="{71254FC5-8A03-9840-9CC6-B7EDAC636966}" srcOrd="0" destOrd="1" presId="urn:microsoft.com/office/officeart/2005/8/layout/vList2"/>
    <dgm:cxn modelId="{A1AD0B03-04E5-9140-A69B-A9384269DD18}" type="presOf" srcId="{7D1658C9-6589-544A-9ED9-FF531EB5118C}" destId="{71EA8E3B-EFE1-6649-83BF-F580C880AD1B}" srcOrd="0" destOrd="0" presId="urn:microsoft.com/office/officeart/2005/8/layout/vList2"/>
    <dgm:cxn modelId="{63D8EC10-7DFB-2E45-B5E7-F55FB5F3F867}" type="presOf" srcId="{237600D6-FDEA-B743-B27E-508B6F23D77B}" destId="{C73867AA-F76A-9C4E-A4C8-8AF237F01682}" srcOrd="0" destOrd="0" presId="urn:microsoft.com/office/officeart/2005/8/layout/vList2"/>
    <dgm:cxn modelId="{AE94A212-49B9-7141-AF26-A745B2B30B58}" srcId="{237600D6-FDEA-B743-B27E-508B6F23D77B}" destId="{6341512E-F750-CC47-ABAE-1064C33254CD}" srcOrd="1" destOrd="0" parTransId="{C6A72DA8-0D76-3B4F-B45A-38A699501DC6}" sibTransId="{10D8408F-0BDE-9B4D-84FD-6713A168091D}"/>
    <dgm:cxn modelId="{A8072457-82C7-6B46-8FE8-FCDFCB9BDDEB}" srcId="{237600D6-FDEA-B743-B27E-508B6F23D77B}" destId="{7D1658C9-6589-544A-9ED9-FF531EB5118C}" srcOrd="0" destOrd="0" parTransId="{72DFF1C9-06C2-7D41-8381-0D2B8DC337D4}" sibTransId="{559029AA-C123-CD4B-80E7-F31BCFE17BCA}"/>
    <dgm:cxn modelId="{B9C5366A-0C74-B741-BF84-B9A6A392E2A5}" srcId="{84DF2D77-8300-5A45-AFC5-1CB1B4B93D37}" destId="{237600D6-FDEA-B743-B27E-508B6F23D77B}" srcOrd="1" destOrd="0" parTransId="{60AA2A95-F3D0-5544-8D2A-5AEF5FC3722A}" sibTransId="{51CFE983-5CF9-BB4D-B509-E4ADC893BB35}"/>
    <dgm:cxn modelId="{4D566A71-9241-F942-85AD-39E704B7EAE4}" srcId="{84DF2D77-8300-5A45-AFC5-1CB1B4B93D37}" destId="{22F6D603-4D68-FC43-AA8B-F7EECADE29B2}" srcOrd="0" destOrd="0" parTransId="{EC58886F-CD3A-4B4C-ACC3-E859E80C5254}" sibTransId="{32D7CAE6-00CE-334A-9919-909C9645818B}"/>
    <dgm:cxn modelId="{1B44EA85-B6FD-AC48-98D6-9584EE63457A}" type="presOf" srcId="{41C2D7B0-9436-FD4A-840B-72E34DC1973D}" destId="{71254FC5-8A03-9840-9CC6-B7EDAC636966}" srcOrd="0" destOrd="0" presId="urn:microsoft.com/office/officeart/2005/8/layout/vList2"/>
    <dgm:cxn modelId="{1337B894-B3B3-3749-9917-CAC8D1AA0E09}" srcId="{22F6D603-4D68-FC43-AA8B-F7EECADE29B2}" destId="{41C2D7B0-9436-FD4A-840B-72E34DC1973D}" srcOrd="0" destOrd="0" parTransId="{D72BBA65-D668-3843-9E3A-396D1DA433C8}" sibTransId="{606A505A-9EB3-7640-A515-5C64354BBF81}"/>
    <dgm:cxn modelId="{BBE1AFA6-C2A0-944D-A2C3-CE4F4F89B763}" srcId="{22F6D603-4D68-FC43-AA8B-F7EECADE29B2}" destId="{ECD63430-C182-E94F-87A7-0825869382C9}" srcOrd="1" destOrd="0" parTransId="{D4EA6236-CCA6-CA4F-954C-D9039E7D55F5}" sibTransId="{A1920F94-237D-D84D-8919-3FBD805A4EA9}"/>
    <dgm:cxn modelId="{725C3CAA-EC0E-FE42-BA21-19D9428C8452}" type="presOf" srcId="{84DF2D77-8300-5A45-AFC5-1CB1B4B93D37}" destId="{6EBA2835-40A7-5B4A-A54D-4B785B0B275F}" srcOrd="0" destOrd="0" presId="urn:microsoft.com/office/officeart/2005/8/layout/vList2"/>
    <dgm:cxn modelId="{3867FDD2-5B8C-9C4C-816F-68D437F6D6E7}" type="presOf" srcId="{6341512E-F750-CC47-ABAE-1064C33254CD}" destId="{71EA8E3B-EFE1-6649-83BF-F580C880AD1B}" srcOrd="0" destOrd="1" presId="urn:microsoft.com/office/officeart/2005/8/layout/vList2"/>
    <dgm:cxn modelId="{D0A0F6D3-8B8C-D740-AC5D-3C1317534394}" type="presOf" srcId="{22F6D603-4D68-FC43-AA8B-F7EECADE29B2}" destId="{AFFC9B64-D402-2F4C-9B4B-0D444BB24B67}" srcOrd="0" destOrd="0" presId="urn:microsoft.com/office/officeart/2005/8/layout/vList2"/>
    <dgm:cxn modelId="{C836E983-67BF-AC46-AE42-20DC4044636C}" type="presParOf" srcId="{6EBA2835-40A7-5B4A-A54D-4B785B0B275F}" destId="{AFFC9B64-D402-2F4C-9B4B-0D444BB24B67}" srcOrd="0" destOrd="0" presId="urn:microsoft.com/office/officeart/2005/8/layout/vList2"/>
    <dgm:cxn modelId="{A48CC606-1C00-2A44-9866-8FF94178E504}" type="presParOf" srcId="{6EBA2835-40A7-5B4A-A54D-4B785B0B275F}" destId="{71254FC5-8A03-9840-9CC6-B7EDAC636966}" srcOrd="1" destOrd="0" presId="urn:microsoft.com/office/officeart/2005/8/layout/vList2"/>
    <dgm:cxn modelId="{B8453007-F76D-074C-A240-A3EEADA1A7B9}" type="presParOf" srcId="{6EBA2835-40A7-5B4A-A54D-4B785B0B275F}" destId="{C73867AA-F76A-9C4E-A4C8-8AF237F01682}" srcOrd="2" destOrd="0" presId="urn:microsoft.com/office/officeart/2005/8/layout/vList2"/>
    <dgm:cxn modelId="{027B0F05-6158-C040-9BE9-FA0B314AB61E}" type="presParOf" srcId="{6EBA2835-40A7-5B4A-A54D-4B785B0B275F}" destId="{71EA8E3B-EFE1-6649-83BF-F580C880AD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8E4991-E5BA-094D-B44B-705E00B8BB89}" type="doc">
      <dgm:prSet loTypeId="urn:microsoft.com/office/officeart/2005/8/layout/hierarchy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507400-94BC-8E4B-8DD6-7A38C2EB447C}">
      <dgm:prSet/>
      <dgm:spPr/>
      <dgm:t>
        <a:bodyPr/>
        <a:lstStyle/>
        <a:p>
          <a:r>
            <a:rPr lang="en-US" dirty="0"/>
            <a:t>Sequence Data Types</a:t>
          </a:r>
          <a:endParaRPr lang="en-IN" dirty="0"/>
        </a:p>
      </dgm:t>
    </dgm:pt>
    <dgm:pt modelId="{7361EE2F-052F-1C41-A9D3-07E385A44E6B}" type="parTrans" cxnId="{9F9AA7C7-8C7A-C84F-B5AA-B52FBEDD1E16}">
      <dgm:prSet/>
      <dgm:spPr/>
      <dgm:t>
        <a:bodyPr/>
        <a:lstStyle/>
        <a:p>
          <a:endParaRPr lang="en-GB"/>
        </a:p>
      </dgm:t>
    </dgm:pt>
    <dgm:pt modelId="{65CCB67C-DB50-6C4B-8A5F-74B911117F7A}" type="sibTrans" cxnId="{9F9AA7C7-8C7A-C84F-B5AA-B52FBEDD1E16}">
      <dgm:prSet/>
      <dgm:spPr/>
      <dgm:t>
        <a:bodyPr/>
        <a:lstStyle/>
        <a:p>
          <a:endParaRPr lang="en-GB"/>
        </a:p>
      </dgm:t>
    </dgm:pt>
    <dgm:pt modelId="{C92803C7-8620-C645-9844-A8FDA9EA88A5}">
      <dgm:prSet/>
      <dgm:spPr/>
      <dgm:t>
        <a:bodyPr/>
        <a:lstStyle/>
        <a:p>
          <a:r>
            <a:rPr lang="en-US" dirty="0"/>
            <a:t> list</a:t>
          </a:r>
          <a:endParaRPr lang="en-IN" dirty="0"/>
        </a:p>
      </dgm:t>
    </dgm:pt>
    <dgm:pt modelId="{F74333B8-EF6D-9447-A2FE-F34F8CF86EA7}" type="parTrans" cxnId="{75220BC3-5D74-BA45-8011-6BA9F9C1B44E}">
      <dgm:prSet/>
      <dgm:spPr/>
      <dgm:t>
        <a:bodyPr/>
        <a:lstStyle/>
        <a:p>
          <a:endParaRPr lang="en-GB"/>
        </a:p>
      </dgm:t>
    </dgm:pt>
    <dgm:pt modelId="{004018BB-41CA-C641-8C65-D81D789E2328}" type="sibTrans" cxnId="{75220BC3-5D74-BA45-8011-6BA9F9C1B44E}">
      <dgm:prSet/>
      <dgm:spPr/>
      <dgm:t>
        <a:bodyPr/>
        <a:lstStyle/>
        <a:p>
          <a:endParaRPr lang="en-GB"/>
        </a:p>
      </dgm:t>
    </dgm:pt>
    <dgm:pt modelId="{34078A5B-D4D4-9B4D-B06D-F31EB4FADE2B}">
      <dgm:prSet/>
      <dgm:spPr/>
      <dgm:t>
        <a:bodyPr/>
        <a:lstStyle/>
        <a:p>
          <a:r>
            <a:rPr lang="en-US" dirty="0"/>
            <a:t>tuple</a:t>
          </a:r>
          <a:endParaRPr lang="en-IN" dirty="0"/>
        </a:p>
      </dgm:t>
    </dgm:pt>
    <dgm:pt modelId="{9D144C21-2720-084C-B90E-C288D570A434}" type="parTrans" cxnId="{E6B906B2-AAF2-7748-B70D-56CDBD504419}">
      <dgm:prSet/>
      <dgm:spPr/>
      <dgm:t>
        <a:bodyPr/>
        <a:lstStyle/>
        <a:p>
          <a:endParaRPr lang="en-GB"/>
        </a:p>
      </dgm:t>
    </dgm:pt>
    <dgm:pt modelId="{2158EF54-5F3C-A04E-B94C-33B48AE967BF}" type="sibTrans" cxnId="{E6B906B2-AAF2-7748-B70D-56CDBD504419}">
      <dgm:prSet/>
      <dgm:spPr/>
      <dgm:t>
        <a:bodyPr/>
        <a:lstStyle/>
        <a:p>
          <a:endParaRPr lang="en-GB"/>
        </a:p>
      </dgm:t>
    </dgm:pt>
    <dgm:pt modelId="{DFDEB760-F9E9-D946-8706-BC494832DE59}" type="pres">
      <dgm:prSet presAssocID="{828E4991-E5BA-094D-B44B-705E00B8BB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BA29EE-B7A5-5840-9A21-38FF1B73FEA3}" type="pres">
      <dgm:prSet presAssocID="{A8507400-94BC-8E4B-8DD6-7A38C2EB447C}" presName="hierRoot1" presStyleCnt="0"/>
      <dgm:spPr/>
    </dgm:pt>
    <dgm:pt modelId="{AF1065DC-F67C-7B44-BCF2-B422DE70F260}" type="pres">
      <dgm:prSet presAssocID="{A8507400-94BC-8E4B-8DD6-7A38C2EB447C}" presName="composite" presStyleCnt="0"/>
      <dgm:spPr/>
    </dgm:pt>
    <dgm:pt modelId="{A7D8B762-1FC4-8F47-B39F-1DD294997779}" type="pres">
      <dgm:prSet presAssocID="{A8507400-94BC-8E4B-8DD6-7A38C2EB447C}" presName="background" presStyleLbl="node0" presStyleIdx="0" presStyleCnt="1"/>
      <dgm:spPr/>
    </dgm:pt>
    <dgm:pt modelId="{E84BD3C2-5953-624A-90D6-6FF6C4C40F18}" type="pres">
      <dgm:prSet presAssocID="{A8507400-94BC-8E4B-8DD6-7A38C2EB447C}" presName="text" presStyleLbl="fgAcc0" presStyleIdx="0" presStyleCnt="1">
        <dgm:presLayoutVars>
          <dgm:chPref val="3"/>
        </dgm:presLayoutVars>
      </dgm:prSet>
      <dgm:spPr/>
    </dgm:pt>
    <dgm:pt modelId="{6BAA6AE2-E198-354E-B652-7686643003C6}" type="pres">
      <dgm:prSet presAssocID="{A8507400-94BC-8E4B-8DD6-7A38C2EB447C}" presName="hierChild2" presStyleCnt="0"/>
      <dgm:spPr/>
    </dgm:pt>
    <dgm:pt modelId="{D6581433-3787-D44D-951F-5261D50C82E3}" type="pres">
      <dgm:prSet presAssocID="{F74333B8-EF6D-9447-A2FE-F34F8CF86EA7}" presName="Name10" presStyleLbl="parChTrans1D2" presStyleIdx="0" presStyleCnt="2"/>
      <dgm:spPr/>
    </dgm:pt>
    <dgm:pt modelId="{42C3817D-1375-1049-89D5-EE771E0662E6}" type="pres">
      <dgm:prSet presAssocID="{C92803C7-8620-C645-9844-A8FDA9EA88A5}" presName="hierRoot2" presStyleCnt="0"/>
      <dgm:spPr/>
    </dgm:pt>
    <dgm:pt modelId="{F5E61280-74D9-E545-8E38-17F34D8C0767}" type="pres">
      <dgm:prSet presAssocID="{C92803C7-8620-C645-9844-A8FDA9EA88A5}" presName="composite2" presStyleCnt="0"/>
      <dgm:spPr/>
    </dgm:pt>
    <dgm:pt modelId="{CB9E256B-5211-5446-A276-104C24330111}" type="pres">
      <dgm:prSet presAssocID="{C92803C7-8620-C645-9844-A8FDA9EA88A5}" presName="background2" presStyleLbl="node2" presStyleIdx="0" presStyleCnt="2"/>
      <dgm:spPr/>
    </dgm:pt>
    <dgm:pt modelId="{06A379E0-DBEF-054D-BFFA-4216DF3EE3EE}" type="pres">
      <dgm:prSet presAssocID="{C92803C7-8620-C645-9844-A8FDA9EA88A5}" presName="text2" presStyleLbl="fgAcc2" presStyleIdx="0" presStyleCnt="2">
        <dgm:presLayoutVars>
          <dgm:chPref val="3"/>
        </dgm:presLayoutVars>
      </dgm:prSet>
      <dgm:spPr/>
    </dgm:pt>
    <dgm:pt modelId="{8AC33A45-F204-F742-AA20-22B681E0B3D7}" type="pres">
      <dgm:prSet presAssocID="{C92803C7-8620-C645-9844-A8FDA9EA88A5}" presName="hierChild3" presStyleCnt="0"/>
      <dgm:spPr/>
    </dgm:pt>
    <dgm:pt modelId="{3D6E559E-9EB8-BE46-8FA4-AF8FF68C8A50}" type="pres">
      <dgm:prSet presAssocID="{9D144C21-2720-084C-B90E-C288D570A434}" presName="Name10" presStyleLbl="parChTrans1D2" presStyleIdx="1" presStyleCnt="2"/>
      <dgm:spPr/>
    </dgm:pt>
    <dgm:pt modelId="{282F4EBF-0265-6342-9E67-03AC52E4F239}" type="pres">
      <dgm:prSet presAssocID="{34078A5B-D4D4-9B4D-B06D-F31EB4FADE2B}" presName="hierRoot2" presStyleCnt="0"/>
      <dgm:spPr/>
    </dgm:pt>
    <dgm:pt modelId="{E2088891-3CF7-1F4F-8F21-CC445D56DCFB}" type="pres">
      <dgm:prSet presAssocID="{34078A5B-D4D4-9B4D-B06D-F31EB4FADE2B}" presName="composite2" presStyleCnt="0"/>
      <dgm:spPr/>
    </dgm:pt>
    <dgm:pt modelId="{18E3F0AF-3F1A-F146-AD06-3473BA0710E8}" type="pres">
      <dgm:prSet presAssocID="{34078A5B-D4D4-9B4D-B06D-F31EB4FADE2B}" presName="background2" presStyleLbl="node2" presStyleIdx="1" presStyleCnt="2"/>
      <dgm:spPr/>
    </dgm:pt>
    <dgm:pt modelId="{730038F2-55F8-9B47-9ACB-63873EF82CE7}" type="pres">
      <dgm:prSet presAssocID="{34078A5B-D4D4-9B4D-B06D-F31EB4FADE2B}" presName="text2" presStyleLbl="fgAcc2" presStyleIdx="1" presStyleCnt="2">
        <dgm:presLayoutVars>
          <dgm:chPref val="3"/>
        </dgm:presLayoutVars>
      </dgm:prSet>
      <dgm:spPr/>
    </dgm:pt>
    <dgm:pt modelId="{351278E2-C78D-A847-8A01-352B2215773A}" type="pres">
      <dgm:prSet presAssocID="{34078A5B-D4D4-9B4D-B06D-F31EB4FADE2B}" presName="hierChild3" presStyleCnt="0"/>
      <dgm:spPr/>
    </dgm:pt>
  </dgm:ptLst>
  <dgm:cxnLst>
    <dgm:cxn modelId="{F55B2A0E-305B-4747-A95A-3432D11769C0}" type="presOf" srcId="{34078A5B-D4D4-9B4D-B06D-F31EB4FADE2B}" destId="{730038F2-55F8-9B47-9ACB-63873EF82CE7}" srcOrd="0" destOrd="0" presId="urn:microsoft.com/office/officeart/2005/8/layout/hierarchy1"/>
    <dgm:cxn modelId="{82CB8910-431B-2F4D-88AA-F76AA4993679}" type="presOf" srcId="{828E4991-E5BA-094D-B44B-705E00B8BB89}" destId="{DFDEB760-F9E9-D946-8706-BC494832DE59}" srcOrd="0" destOrd="0" presId="urn:microsoft.com/office/officeart/2005/8/layout/hierarchy1"/>
    <dgm:cxn modelId="{8C6AB145-AB6F-0148-B6DD-9F8402C9773B}" type="presOf" srcId="{A8507400-94BC-8E4B-8DD6-7A38C2EB447C}" destId="{E84BD3C2-5953-624A-90D6-6FF6C4C40F18}" srcOrd="0" destOrd="0" presId="urn:microsoft.com/office/officeart/2005/8/layout/hierarchy1"/>
    <dgm:cxn modelId="{E6B906B2-AAF2-7748-B70D-56CDBD504419}" srcId="{A8507400-94BC-8E4B-8DD6-7A38C2EB447C}" destId="{34078A5B-D4D4-9B4D-B06D-F31EB4FADE2B}" srcOrd="1" destOrd="0" parTransId="{9D144C21-2720-084C-B90E-C288D570A434}" sibTransId="{2158EF54-5F3C-A04E-B94C-33B48AE967BF}"/>
    <dgm:cxn modelId="{75220BC3-5D74-BA45-8011-6BA9F9C1B44E}" srcId="{A8507400-94BC-8E4B-8DD6-7A38C2EB447C}" destId="{C92803C7-8620-C645-9844-A8FDA9EA88A5}" srcOrd="0" destOrd="0" parTransId="{F74333B8-EF6D-9447-A2FE-F34F8CF86EA7}" sibTransId="{004018BB-41CA-C641-8C65-D81D789E2328}"/>
    <dgm:cxn modelId="{9F9AA7C7-8C7A-C84F-B5AA-B52FBEDD1E16}" srcId="{828E4991-E5BA-094D-B44B-705E00B8BB89}" destId="{A8507400-94BC-8E4B-8DD6-7A38C2EB447C}" srcOrd="0" destOrd="0" parTransId="{7361EE2F-052F-1C41-A9D3-07E385A44E6B}" sibTransId="{65CCB67C-DB50-6C4B-8A5F-74B911117F7A}"/>
    <dgm:cxn modelId="{DE1F74D0-3D69-7645-8384-4840BEE9F26E}" type="presOf" srcId="{9D144C21-2720-084C-B90E-C288D570A434}" destId="{3D6E559E-9EB8-BE46-8FA4-AF8FF68C8A50}" srcOrd="0" destOrd="0" presId="urn:microsoft.com/office/officeart/2005/8/layout/hierarchy1"/>
    <dgm:cxn modelId="{E8EC96DB-1111-CB4A-AF84-795E894E3195}" type="presOf" srcId="{C92803C7-8620-C645-9844-A8FDA9EA88A5}" destId="{06A379E0-DBEF-054D-BFFA-4216DF3EE3EE}" srcOrd="0" destOrd="0" presId="urn:microsoft.com/office/officeart/2005/8/layout/hierarchy1"/>
    <dgm:cxn modelId="{940390F6-03C5-8941-904C-89C4319087E1}" type="presOf" srcId="{F74333B8-EF6D-9447-A2FE-F34F8CF86EA7}" destId="{D6581433-3787-D44D-951F-5261D50C82E3}" srcOrd="0" destOrd="0" presId="urn:microsoft.com/office/officeart/2005/8/layout/hierarchy1"/>
    <dgm:cxn modelId="{5F5D043C-D2C6-F84F-A9EC-2A3B9AF9FF40}" type="presParOf" srcId="{DFDEB760-F9E9-D946-8706-BC494832DE59}" destId="{48BA29EE-B7A5-5840-9A21-38FF1B73FEA3}" srcOrd="0" destOrd="0" presId="urn:microsoft.com/office/officeart/2005/8/layout/hierarchy1"/>
    <dgm:cxn modelId="{EE8AECDB-FE23-F040-BB47-934D010D8D92}" type="presParOf" srcId="{48BA29EE-B7A5-5840-9A21-38FF1B73FEA3}" destId="{AF1065DC-F67C-7B44-BCF2-B422DE70F260}" srcOrd="0" destOrd="0" presId="urn:microsoft.com/office/officeart/2005/8/layout/hierarchy1"/>
    <dgm:cxn modelId="{92B79F1B-193D-3148-B999-F2F413DBE0F8}" type="presParOf" srcId="{AF1065DC-F67C-7B44-BCF2-B422DE70F260}" destId="{A7D8B762-1FC4-8F47-B39F-1DD294997779}" srcOrd="0" destOrd="0" presId="urn:microsoft.com/office/officeart/2005/8/layout/hierarchy1"/>
    <dgm:cxn modelId="{5EB1D186-BB3E-1740-8069-914F058AE1E9}" type="presParOf" srcId="{AF1065DC-F67C-7B44-BCF2-B422DE70F260}" destId="{E84BD3C2-5953-624A-90D6-6FF6C4C40F18}" srcOrd="1" destOrd="0" presId="urn:microsoft.com/office/officeart/2005/8/layout/hierarchy1"/>
    <dgm:cxn modelId="{44ECEDE9-49D8-0D4C-921D-6F624FFFB10F}" type="presParOf" srcId="{48BA29EE-B7A5-5840-9A21-38FF1B73FEA3}" destId="{6BAA6AE2-E198-354E-B652-7686643003C6}" srcOrd="1" destOrd="0" presId="urn:microsoft.com/office/officeart/2005/8/layout/hierarchy1"/>
    <dgm:cxn modelId="{3DD11406-4A20-474E-B767-FFABF3EC9196}" type="presParOf" srcId="{6BAA6AE2-E198-354E-B652-7686643003C6}" destId="{D6581433-3787-D44D-951F-5261D50C82E3}" srcOrd="0" destOrd="0" presId="urn:microsoft.com/office/officeart/2005/8/layout/hierarchy1"/>
    <dgm:cxn modelId="{9290019E-2B45-A042-AB08-EC39F290D4E2}" type="presParOf" srcId="{6BAA6AE2-E198-354E-B652-7686643003C6}" destId="{42C3817D-1375-1049-89D5-EE771E0662E6}" srcOrd="1" destOrd="0" presId="urn:microsoft.com/office/officeart/2005/8/layout/hierarchy1"/>
    <dgm:cxn modelId="{6B2D95ED-3C78-1B4C-8163-0D097EF4180A}" type="presParOf" srcId="{42C3817D-1375-1049-89D5-EE771E0662E6}" destId="{F5E61280-74D9-E545-8E38-17F34D8C0767}" srcOrd="0" destOrd="0" presId="urn:microsoft.com/office/officeart/2005/8/layout/hierarchy1"/>
    <dgm:cxn modelId="{15512977-B573-7A4F-8738-B60A8CBAFD79}" type="presParOf" srcId="{F5E61280-74D9-E545-8E38-17F34D8C0767}" destId="{CB9E256B-5211-5446-A276-104C24330111}" srcOrd="0" destOrd="0" presId="urn:microsoft.com/office/officeart/2005/8/layout/hierarchy1"/>
    <dgm:cxn modelId="{6F510A91-E0EA-E94B-9404-696338DEF94F}" type="presParOf" srcId="{F5E61280-74D9-E545-8E38-17F34D8C0767}" destId="{06A379E0-DBEF-054D-BFFA-4216DF3EE3EE}" srcOrd="1" destOrd="0" presId="urn:microsoft.com/office/officeart/2005/8/layout/hierarchy1"/>
    <dgm:cxn modelId="{97F2993F-973B-FB4D-BC19-881E6D67811B}" type="presParOf" srcId="{42C3817D-1375-1049-89D5-EE771E0662E6}" destId="{8AC33A45-F204-F742-AA20-22B681E0B3D7}" srcOrd="1" destOrd="0" presId="urn:microsoft.com/office/officeart/2005/8/layout/hierarchy1"/>
    <dgm:cxn modelId="{B5500852-FE2F-A746-A194-AB3ACD3CB18F}" type="presParOf" srcId="{6BAA6AE2-E198-354E-B652-7686643003C6}" destId="{3D6E559E-9EB8-BE46-8FA4-AF8FF68C8A50}" srcOrd="2" destOrd="0" presId="urn:microsoft.com/office/officeart/2005/8/layout/hierarchy1"/>
    <dgm:cxn modelId="{4223584F-88A8-3944-A416-F68713419C8D}" type="presParOf" srcId="{6BAA6AE2-E198-354E-B652-7686643003C6}" destId="{282F4EBF-0265-6342-9E67-03AC52E4F239}" srcOrd="3" destOrd="0" presId="urn:microsoft.com/office/officeart/2005/8/layout/hierarchy1"/>
    <dgm:cxn modelId="{0B9FC40B-DDFF-1A47-A7BD-04120D172933}" type="presParOf" srcId="{282F4EBF-0265-6342-9E67-03AC52E4F239}" destId="{E2088891-3CF7-1F4F-8F21-CC445D56DCFB}" srcOrd="0" destOrd="0" presId="urn:microsoft.com/office/officeart/2005/8/layout/hierarchy1"/>
    <dgm:cxn modelId="{C0490F30-D596-BF4F-8609-ACAE069CDBB6}" type="presParOf" srcId="{E2088891-3CF7-1F4F-8F21-CC445D56DCFB}" destId="{18E3F0AF-3F1A-F146-AD06-3473BA0710E8}" srcOrd="0" destOrd="0" presId="urn:microsoft.com/office/officeart/2005/8/layout/hierarchy1"/>
    <dgm:cxn modelId="{1598D778-7A82-ED4C-95A8-3086BBEB1495}" type="presParOf" srcId="{E2088891-3CF7-1F4F-8F21-CC445D56DCFB}" destId="{730038F2-55F8-9B47-9ACB-63873EF82CE7}" srcOrd="1" destOrd="0" presId="urn:microsoft.com/office/officeart/2005/8/layout/hierarchy1"/>
    <dgm:cxn modelId="{9B56F08B-AF74-DC4B-93E8-E37C3D4E83F7}" type="presParOf" srcId="{282F4EBF-0265-6342-9E67-03AC52E4F239}" destId="{351278E2-C78D-A847-8A01-352B221577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C7A6-FFD4-5049-A779-7F788460B987}">
      <dsp:nvSpPr>
        <dsp:cNvPr id="0" name=""/>
        <dsp:cNvSpPr/>
      </dsp:nvSpPr>
      <dsp:spPr>
        <a:xfrm>
          <a:off x="9432954" y="2447601"/>
          <a:ext cx="192232" cy="240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13"/>
              </a:lnTo>
              <a:lnTo>
                <a:pt x="192232" y="24093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70531-2E87-0D48-ABAD-0D77320A2E78}">
      <dsp:nvSpPr>
        <dsp:cNvPr id="0" name=""/>
        <dsp:cNvSpPr/>
      </dsp:nvSpPr>
      <dsp:spPr>
        <a:xfrm>
          <a:off x="9432954" y="2447601"/>
          <a:ext cx="192232" cy="149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13"/>
              </a:lnTo>
              <a:lnTo>
                <a:pt x="192232" y="1499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F04E7-7637-6443-B367-11F851B9403D}">
      <dsp:nvSpPr>
        <dsp:cNvPr id="0" name=""/>
        <dsp:cNvSpPr/>
      </dsp:nvSpPr>
      <dsp:spPr>
        <a:xfrm>
          <a:off x="9432954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E7FA0-3C41-4C45-9F68-BBB7210E8AE6}">
      <dsp:nvSpPr>
        <dsp:cNvPr id="0" name=""/>
        <dsp:cNvSpPr/>
      </dsp:nvSpPr>
      <dsp:spPr>
        <a:xfrm>
          <a:off x="5293549" y="1537701"/>
          <a:ext cx="4652025" cy="26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62"/>
              </a:lnTo>
              <a:lnTo>
                <a:pt x="4652025" y="134562"/>
              </a:lnTo>
              <a:lnTo>
                <a:pt x="4652025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BC83E-DD0A-E941-B058-3D27EE9F62E4}">
      <dsp:nvSpPr>
        <dsp:cNvPr id="0" name=""/>
        <dsp:cNvSpPr/>
      </dsp:nvSpPr>
      <dsp:spPr>
        <a:xfrm>
          <a:off x="7882279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72301-D088-654C-B243-096B82A115E8}">
      <dsp:nvSpPr>
        <dsp:cNvPr id="0" name=""/>
        <dsp:cNvSpPr/>
      </dsp:nvSpPr>
      <dsp:spPr>
        <a:xfrm>
          <a:off x="5293549" y="1537701"/>
          <a:ext cx="3101350" cy="26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62"/>
              </a:lnTo>
              <a:lnTo>
                <a:pt x="3101350" y="134562"/>
              </a:lnTo>
              <a:lnTo>
                <a:pt x="3101350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4902D-E170-794C-8577-AB16E84F2923}">
      <dsp:nvSpPr>
        <dsp:cNvPr id="0" name=""/>
        <dsp:cNvSpPr/>
      </dsp:nvSpPr>
      <dsp:spPr>
        <a:xfrm>
          <a:off x="6331604" y="2447601"/>
          <a:ext cx="192232" cy="149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13"/>
              </a:lnTo>
              <a:lnTo>
                <a:pt x="192232" y="1499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9A697-EADF-EE46-8339-E981E983FF7B}">
      <dsp:nvSpPr>
        <dsp:cNvPr id="0" name=""/>
        <dsp:cNvSpPr/>
      </dsp:nvSpPr>
      <dsp:spPr>
        <a:xfrm>
          <a:off x="6331604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0491D-333D-6948-9D67-17756577ABD3}">
      <dsp:nvSpPr>
        <dsp:cNvPr id="0" name=""/>
        <dsp:cNvSpPr/>
      </dsp:nvSpPr>
      <dsp:spPr>
        <a:xfrm>
          <a:off x="5293549" y="1537701"/>
          <a:ext cx="1550675" cy="26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62"/>
              </a:lnTo>
              <a:lnTo>
                <a:pt x="1550675" y="134562"/>
              </a:lnTo>
              <a:lnTo>
                <a:pt x="1550675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56B09-41F1-0044-8055-F42B04CA194F}">
      <dsp:nvSpPr>
        <dsp:cNvPr id="0" name=""/>
        <dsp:cNvSpPr/>
      </dsp:nvSpPr>
      <dsp:spPr>
        <a:xfrm>
          <a:off x="4780929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92F80-DDD8-F245-854A-C979A96BD495}">
      <dsp:nvSpPr>
        <dsp:cNvPr id="0" name=""/>
        <dsp:cNvSpPr/>
      </dsp:nvSpPr>
      <dsp:spPr>
        <a:xfrm>
          <a:off x="5247829" y="1537701"/>
          <a:ext cx="91440" cy="269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D1A2-155C-E24F-BA48-56339E4F1D8B}">
      <dsp:nvSpPr>
        <dsp:cNvPr id="0" name=""/>
        <dsp:cNvSpPr/>
      </dsp:nvSpPr>
      <dsp:spPr>
        <a:xfrm>
          <a:off x="3230254" y="2447601"/>
          <a:ext cx="192232" cy="240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13"/>
              </a:lnTo>
              <a:lnTo>
                <a:pt x="192232" y="24093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7D92-8235-C941-9B94-44229A4662B9}">
      <dsp:nvSpPr>
        <dsp:cNvPr id="0" name=""/>
        <dsp:cNvSpPr/>
      </dsp:nvSpPr>
      <dsp:spPr>
        <a:xfrm>
          <a:off x="3230254" y="2447601"/>
          <a:ext cx="192232" cy="149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13"/>
              </a:lnTo>
              <a:lnTo>
                <a:pt x="192232" y="1499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12022-6FF2-2A44-9110-0C13937DAC66}">
      <dsp:nvSpPr>
        <dsp:cNvPr id="0" name=""/>
        <dsp:cNvSpPr/>
      </dsp:nvSpPr>
      <dsp:spPr>
        <a:xfrm>
          <a:off x="3230254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A118-54C2-554B-A8E5-E36FBE3A23F1}">
      <dsp:nvSpPr>
        <dsp:cNvPr id="0" name=""/>
        <dsp:cNvSpPr/>
      </dsp:nvSpPr>
      <dsp:spPr>
        <a:xfrm>
          <a:off x="3742874" y="1537701"/>
          <a:ext cx="1550675" cy="269125"/>
        </a:xfrm>
        <a:custGeom>
          <a:avLst/>
          <a:gdLst/>
          <a:ahLst/>
          <a:cxnLst/>
          <a:rect l="0" t="0" r="0" b="0"/>
          <a:pathLst>
            <a:path>
              <a:moveTo>
                <a:pt x="1550675" y="0"/>
              </a:moveTo>
              <a:lnTo>
                <a:pt x="1550675" y="134562"/>
              </a:lnTo>
              <a:lnTo>
                <a:pt x="0" y="134562"/>
              </a:lnTo>
              <a:lnTo>
                <a:pt x="0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FBF42-2250-094C-97D6-43B551B128AB}">
      <dsp:nvSpPr>
        <dsp:cNvPr id="0" name=""/>
        <dsp:cNvSpPr/>
      </dsp:nvSpPr>
      <dsp:spPr>
        <a:xfrm>
          <a:off x="1679579" y="2447601"/>
          <a:ext cx="192232" cy="240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13"/>
              </a:lnTo>
              <a:lnTo>
                <a:pt x="192232" y="24093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75ED2-417E-2543-97C7-D2B19778F011}">
      <dsp:nvSpPr>
        <dsp:cNvPr id="0" name=""/>
        <dsp:cNvSpPr/>
      </dsp:nvSpPr>
      <dsp:spPr>
        <a:xfrm>
          <a:off x="1679579" y="2447601"/>
          <a:ext cx="192232" cy="1499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13"/>
              </a:lnTo>
              <a:lnTo>
                <a:pt x="192232" y="1499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31931-5C69-D142-8D84-4DB0D3E6254B}">
      <dsp:nvSpPr>
        <dsp:cNvPr id="0" name=""/>
        <dsp:cNvSpPr/>
      </dsp:nvSpPr>
      <dsp:spPr>
        <a:xfrm>
          <a:off x="1679579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0409D-A2D2-2544-9FA4-C32F5F3C7FEA}">
      <dsp:nvSpPr>
        <dsp:cNvPr id="0" name=""/>
        <dsp:cNvSpPr/>
      </dsp:nvSpPr>
      <dsp:spPr>
        <a:xfrm>
          <a:off x="2192198" y="1537701"/>
          <a:ext cx="3101350" cy="269125"/>
        </a:xfrm>
        <a:custGeom>
          <a:avLst/>
          <a:gdLst/>
          <a:ahLst/>
          <a:cxnLst/>
          <a:rect l="0" t="0" r="0" b="0"/>
          <a:pathLst>
            <a:path>
              <a:moveTo>
                <a:pt x="3101350" y="0"/>
              </a:moveTo>
              <a:lnTo>
                <a:pt x="3101350" y="134562"/>
              </a:lnTo>
              <a:lnTo>
                <a:pt x="0" y="134562"/>
              </a:lnTo>
              <a:lnTo>
                <a:pt x="0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C49F7-5F73-6B4A-9471-868284742815}">
      <dsp:nvSpPr>
        <dsp:cNvPr id="0" name=""/>
        <dsp:cNvSpPr/>
      </dsp:nvSpPr>
      <dsp:spPr>
        <a:xfrm>
          <a:off x="128903" y="2447601"/>
          <a:ext cx="192232" cy="58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512"/>
              </a:lnTo>
              <a:lnTo>
                <a:pt x="192232" y="5895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9287C-E27E-694C-9E01-D1BAF9A23174}">
      <dsp:nvSpPr>
        <dsp:cNvPr id="0" name=""/>
        <dsp:cNvSpPr/>
      </dsp:nvSpPr>
      <dsp:spPr>
        <a:xfrm>
          <a:off x="641523" y="1537701"/>
          <a:ext cx="4652025" cy="269125"/>
        </a:xfrm>
        <a:custGeom>
          <a:avLst/>
          <a:gdLst/>
          <a:ahLst/>
          <a:cxnLst/>
          <a:rect l="0" t="0" r="0" b="0"/>
          <a:pathLst>
            <a:path>
              <a:moveTo>
                <a:pt x="4652025" y="0"/>
              </a:moveTo>
              <a:lnTo>
                <a:pt x="4652025" y="134562"/>
              </a:lnTo>
              <a:lnTo>
                <a:pt x="0" y="134562"/>
              </a:lnTo>
              <a:lnTo>
                <a:pt x="0" y="2691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0D84D-DE73-8F41-B660-62B5351FED0E}">
      <dsp:nvSpPr>
        <dsp:cNvPr id="0" name=""/>
        <dsp:cNvSpPr/>
      </dsp:nvSpPr>
      <dsp:spPr>
        <a:xfrm>
          <a:off x="4652774" y="896926"/>
          <a:ext cx="1281549" cy="6407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Types</a:t>
          </a:r>
        </a:p>
      </dsp:txBody>
      <dsp:txXfrm>
        <a:off x="4652774" y="896926"/>
        <a:ext cx="1281549" cy="640774"/>
      </dsp:txXfrm>
    </dsp:sp>
    <dsp:sp modelId="{C09CD7D3-F864-C647-866F-93A7F804902E}">
      <dsp:nvSpPr>
        <dsp:cNvPr id="0" name=""/>
        <dsp:cNvSpPr/>
      </dsp:nvSpPr>
      <dsp:spPr>
        <a:xfrm>
          <a:off x="748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Text:</a:t>
          </a:r>
          <a:endParaRPr lang="en-IN" sz="1500" kern="1200" dirty="0"/>
        </a:p>
      </dsp:txBody>
      <dsp:txXfrm>
        <a:off x="748" y="1806826"/>
        <a:ext cx="1281549" cy="640774"/>
      </dsp:txXfrm>
    </dsp:sp>
    <dsp:sp modelId="{E8A2AAC3-C09A-4643-8DA0-E8696A75F885}">
      <dsp:nvSpPr>
        <dsp:cNvPr id="0" name=""/>
        <dsp:cNvSpPr/>
      </dsp:nvSpPr>
      <dsp:spPr>
        <a:xfrm>
          <a:off x="321136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</a:t>
          </a:r>
          <a:endParaRPr lang="en-IN" sz="1500" kern="1200" dirty="0"/>
        </a:p>
      </dsp:txBody>
      <dsp:txXfrm>
        <a:off x="321136" y="2716727"/>
        <a:ext cx="1281549" cy="640774"/>
      </dsp:txXfrm>
    </dsp:sp>
    <dsp:sp modelId="{8980F89B-3BD9-194A-B614-6C97547DE004}">
      <dsp:nvSpPr>
        <dsp:cNvPr id="0" name=""/>
        <dsp:cNvSpPr/>
      </dsp:nvSpPr>
      <dsp:spPr>
        <a:xfrm>
          <a:off x="1551424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Numeric:</a:t>
          </a:r>
          <a:endParaRPr lang="en-IN" sz="1500" kern="1200" dirty="0"/>
        </a:p>
      </dsp:txBody>
      <dsp:txXfrm>
        <a:off x="1551424" y="1806826"/>
        <a:ext cx="1281549" cy="640774"/>
      </dsp:txXfrm>
    </dsp:sp>
    <dsp:sp modelId="{62C852C2-2C6E-3946-A39F-490EFC451B52}">
      <dsp:nvSpPr>
        <dsp:cNvPr id="0" name=""/>
        <dsp:cNvSpPr/>
      </dsp:nvSpPr>
      <dsp:spPr>
        <a:xfrm>
          <a:off x="1871811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</a:t>
          </a:r>
          <a:endParaRPr lang="en-IN" sz="1500" kern="1200" dirty="0"/>
        </a:p>
      </dsp:txBody>
      <dsp:txXfrm>
        <a:off x="1871811" y="2716727"/>
        <a:ext cx="1281549" cy="640774"/>
      </dsp:txXfrm>
    </dsp:sp>
    <dsp:sp modelId="{C0A3D9E3-5A9C-A44A-AB66-9CDAA6EAD5C0}">
      <dsp:nvSpPr>
        <dsp:cNvPr id="0" name=""/>
        <dsp:cNvSpPr/>
      </dsp:nvSpPr>
      <dsp:spPr>
        <a:xfrm>
          <a:off x="1871811" y="36266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float</a:t>
          </a:r>
          <a:endParaRPr lang="en-IN" sz="1500" kern="1200" dirty="0"/>
        </a:p>
      </dsp:txBody>
      <dsp:txXfrm>
        <a:off x="1871811" y="3626627"/>
        <a:ext cx="1281549" cy="640774"/>
      </dsp:txXfrm>
    </dsp:sp>
    <dsp:sp modelId="{57B4D3E8-E758-F447-87B6-092A7C8614B8}">
      <dsp:nvSpPr>
        <dsp:cNvPr id="0" name=""/>
        <dsp:cNvSpPr/>
      </dsp:nvSpPr>
      <dsp:spPr>
        <a:xfrm>
          <a:off x="1871811" y="45365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complex</a:t>
          </a:r>
          <a:endParaRPr lang="en-IN" sz="1500" kern="1200" dirty="0"/>
        </a:p>
      </dsp:txBody>
      <dsp:txXfrm>
        <a:off x="1871811" y="4536527"/>
        <a:ext cx="1281549" cy="640774"/>
      </dsp:txXfrm>
    </dsp:sp>
    <dsp:sp modelId="{E69A3248-3A4D-B648-A4AA-67D794F291D4}">
      <dsp:nvSpPr>
        <dsp:cNvPr id="0" name=""/>
        <dsp:cNvSpPr/>
      </dsp:nvSpPr>
      <dsp:spPr>
        <a:xfrm>
          <a:off x="3102099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Sequence:</a:t>
          </a:r>
          <a:endParaRPr lang="en-IN" sz="1500" kern="1200" dirty="0"/>
        </a:p>
      </dsp:txBody>
      <dsp:txXfrm>
        <a:off x="3102099" y="1806826"/>
        <a:ext cx="1281549" cy="640774"/>
      </dsp:txXfrm>
    </dsp:sp>
    <dsp:sp modelId="{7929F5DC-25F2-FA42-83BF-47023692BCF8}">
      <dsp:nvSpPr>
        <dsp:cNvPr id="0" name=""/>
        <dsp:cNvSpPr/>
      </dsp:nvSpPr>
      <dsp:spPr>
        <a:xfrm>
          <a:off x="3422486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list</a:t>
          </a:r>
          <a:endParaRPr lang="en-IN" sz="1500" kern="1200" dirty="0"/>
        </a:p>
      </dsp:txBody>
      <dsp:txXfrm>
        <a:off x="3422486" y="2716727"/>
        <a:ext cx="1281549" cy="640774"/>
      </dsp:txXfrm>
    </dsp:sp>
    <dsp:sp modelId="{9D5029DA-B4AE-9A4F-9748-CAEBABF6CB9F}">
      <dsp:nvSpPr>
        <dsp:cNvPr id="0" name=""/>
        <dsp:cNvSpPr/>
      </dsp:nvSpPr>
      <dsp:spPr>
        <a:xfrm>
          <a:off x="3422486" y="36266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tuple</a:t>
          </a:r>
          <a:endParaRPr lang="en-IN" sz="1500" kern="1200" dirty="0"/>
        </a:p>
      </dsp:txBody>
      <dsp:txXfrm>
        <a:off x="3422486" y="3626627"/>
        <a:ext cx="1281549" cy="640774"/>
      </dsp:txXfrm>
    </dsp:sp>
    <dsp:sp modelId="{52339BAF-473E-444F-9899-55FD255769AD}">
      <dsp:nvSpPr>
        <dsp:cNvPr id="0" name=""/>
        <dsp:cNvSpPr/>
      </dsp:nvSpPr>
      <dsp:spPr>
        <a:xfrm>
          <a:off x="3422486" y="45365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range</a:t>
          </a:r>
          <a:endParaRPr lang="en-IN" sz="1500" kern="1200" dirty="0"/>
        </a:p>
      </dsp:txBody>
      <dsp:txXfrm>
        <a:off x="3422486" y="4536527"/>
        <a:ext cx="1281549" cy="640774"/>
      </dsp:txXfrm>
    </dsp:sp>
    <dsp:sp modelId="{7A9CB35D-861B-B84B-9676-5262A8AB2989}">
      <dsp:nvSpPr>
        <dsp:cNvPr id="0" name=""/>
        <dsp:cNvSpPr/>
      </dsp:nvSpPr>
      <dsp:spPr>
        <a:xfrm>
          <a:off x="4652774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Mapping:</a:t>
          </a:r>
          <a:endParaRPr lang="en-IN" sz="1500" kern="1200" dirty="0"/>
        </a:p>
      </dsp:txBody>
      <dsp:txXfrm>
        <a:off x="4652774" y="1806826"/>
        <a:ext cx="1281549" cy="640774"/>
      </dsp:txXfrm>
    </dsp:sp>
    <dsp:sp modelId="{62629897-2EF0-2C47-BB0A-4DCFDE1F2C27}">
      <dsp:nvSpPr>
        <dsp:cNvPr id="0" name=""/>
        <dsp:cNvSpPr/>
      </dsp:nvSpPr>
      <dsp:spPr>
        <a:xfrm>
          <a:off x="4973161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dict</a:t>
          </a:r>
          <a:endParaRPr lang="en-IN" sz="1500" kern="1200" dirty="0"/>
        </a:p>
      </dsp:txBody>
      <dsp:txXfrm>
        <a:off x="4973161" y="2716727"/>
        <a:ext cx="1281549" cy="640774"/>
      </dsp:txXfrm>
    </dsp:sp>
    <dsp:sp modelId="{C255BC94-FB1F-F845-B585-53F963A005C0}">
      <dsp:nvSpPr>
        <dsp:cNvPr id="0" name=""/>
        <dsp:cNvSpPr/>
      </dsp:nvSpPr>
      <dsp:spPr>
        <a:xfrm>
          <a:off x="6203449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Set:</a:t>
          </a:r>
          <a:endParaRPr lang="en-IN" sz="1500" kern="1200" dirty="0"/>
        </a:p>
      </dsp:txBody>
      <dsp:txXfrm>
        <a:off x="6203449" y="1806826"/>
        <a:ext cx="1281549" cy="640774"/>
      </dsp:txXfrm>
    </dsp:sp>
    <dsp:sp modelId="{BEC2E3F5-8937-DA48-9BF2-E0FAA45AA664}">
      <dsp:nvSpPr>
        <dsp:cNvPr id="0" name=""/>
        <dsp:cNvSpPr/>
      </dsp:nvSpPr>
      <dsp:spPr>
        <a:xfrm>
          <a:off x="6523837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</a:t>
          </a:r>
          <a:endParaRPr lang="en-IN" sz="1500" kern="1200" dirty="0"/>
        </a:p>
      </dsp:txBody>
      <dsp:txXfrm>
        <a:off x="6523837" y="2716727"/>
        <a:ext cx="1281549" cy="640774"/>
      </dsp:txXfrm>
    </dsp:sp>
    <dsp:sp modelId="{75EFCA8A-0BDA-8646-858F-FB85B562B9C7}">
      <dsp:nvSpPr>
        <dsp:cNvPr id="0" name=""/>
        <dsp:cNvSpPr/>
      </dsp:nvSpPr>
      <dsp:spPr>
        <a:xfrm>
          <a:off x="6523837" y="36266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frozenset</a:t>
          </a:r>
          <a:endParaRPr lang="en-IN" sz="1500" kern="1200" dirty="0"/>
        </a:p>
      </dsp:txBody>
      <dsp:txXfrm>
        <a:off x="6523837" y="3626627"/>
        <a:ext cx="1281549" cy="640774"/>
      </dsp:txXfrm>
    </dsp:sp>
    <dsp:sp modelId="{66153270-E25E-AE42-868E-BE48BCB372F1}">
      <dsp:nvSpPr>
        <dsp:cNvPr id="0" name=""/>
        <dsp:cNvSpPr/>
      </dsp:nvSpPr>
      <dsp:spPr>
        <a:xfrm>
          <a:off x="7754124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Boolean:</a:t>
          </a:r>
          <a:endParaRPr lang="en-IN" sz="1500" kern="1200" dirty="0"/>
        </a:p>
      </dsp:txBody>
      <dsp:txXfrm>
        <a:off x="7754124" y="1806826"/>
        <a:ext cx="1281549" cy="640774"/>
      </dsp:txXfrm>
    </dsp:sp>
    <dsp:sp modelId="{4ACF24AF-AF85-F04C-8DEA-D832CA96FA4B}">
      <dsp:nvSpPr>
        <dsp:cNvPr id="0" name=""/>
        <dsp:cNvSpPr/>
      </dsp:nvSpPr>
      <dsp:spPr>
        <a:xfrm>
          <a:off x="8074512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bool</a:t>
          </a:r>
          <a:endParaRPr lang="en-IN" sz="1500" kern="1200" dirty="0"/>
        </a:p>
      </dsp:txBody>
      <dsp:txXfrm>
        <a:off x="8074512" y="2716727"/>
        <a:ext cx="1281549" cy="640774"/>
      </dsp:txXfrm>
    </dsp:sp>
    <dsp:sp modelId="{2726AD04-5551-1D43-AA49-F9BA5AF0BD00}">
      <dsp:nvSpPr>
        <dsp:cNvPr id="0" name=""/>
        <dsp:cNvSpPr/>
      </dsp:nvSpPr>
      <dsp:spPr>
        <a:xfrm>
          <a:off x="9304799" y="1806826"/>
          <a:ext cx="1281549" cy="6407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Binary:</a:t>
          </a:r>
          <a:endParaRPr lang="en-IN" sz="1500" kern="1200" dirty="0"/>
        </a:p>
      </dsp:txBody>
      <dsp:txXfrm>
        <a:off x="9304799" y="1806826"/>
        <a:ext cx="1281549" cy="640774"/>
      </dsp:txXfrm>
    </dsp:sp>
    <dsp:sp modelId="{4D8ADE31-5B99-024F-99A4-4D6559536532}">
      <dsp:nvSpPr>
        <dsp:cNvPr id="0" name=""/>
        <dsp:cNvSpPr/>
      </dsp:nvSpPr>
      <dsp:spPr>
        <a:xfrm>
          <a:off x="9625187" y="27167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Bytes</a:t>
          </a:r>
          <a:endParaRPr lang="en-IN" sz="1500" kern="1200" dirty="0"/>
        </a:p>
      </dsp:txBody>
      <dsp:txXfrm>
        <a:off x="9625187" y="2716727"/>
        <a:ext cx="1281549" cy="640774"/>
      </dsp:txXfrm>
    </dsp:sp>
    <dsp:sp modelId="{9A248895-903A-8046-8428-6E8B35929418}">
      <dsp:nvSpPr>
        <dsp:cNvPr id="0" name=""/>
        <dsp:cNvSpPr/>
      </dsp:nvSpPr>
      <dsp:spPr>
        <a:xfrm>
          <a:off x="9625187" y="36266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Bytearray</a:t>
          </a:r>
          <a:endParaRPr lang="en-IN" sz="1500" kern="1200" dirty="0"/>
        </a:p>
      </dsp:txBody>
      <dsp:txXfrm>
        <a:off x="9625187" y="3626627"/>
        <a:ext cx="1281549" cy="640774"/>
      </dsp:txXfrm>
    </dsp:sp>
    <dsp:sp modelId="{04587115-1D57-6743-87B6-F37BC23B8868}">
      <dsp:nvSpPr>
        <dsp:cNvPr id="0" name=""/>
        <dsp:cNvSpPr/>
      </dsp:nvSpPr>
      <dsp:spPr>
        <a:xfrm>
          <a:off x="9625187" y="4536527"/>
          <a:ext cx="1281549" cy="6407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memoryview</a:t>
          </a:r>
          <a:endParaRPr lang="en-IN" sz="1500" kern="1200" dirty="0"/>
        </a:p>
      </dsp:txBody>
      <dsp:txXfrm>
        <a:off x="9625187" y="4536527"/>
        <a:ext cx="1281549" cy="640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5A418-2457-AB4B-A98B-FF970332CF8D}">
      <dsp:nvSpPr>
        <dsp:cNvPr id="0" name=""/>
        <dsp:cNvSpPr/>
      </dsp:nvSpPr>
      <dsp:spPr>
        <a:xfrm>
          <a:off x="8017394" y="3780772"/>
          <a:ext cx="91440" cy="7033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45C19-7E66-904D-9DAE-1DD210BB9BEF}">
      <dsp:nvSpPr>
        <dsp:cNvPr id="0" name=""/>
        <dsp:cNvSpPr/>
      </dsp:nvSpPr>
      <dsp:spPr>
        <a:xfrm>
          <a:off x="5846109" y="1541598"/>
          <a:ext cx="2217004" cy="7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43"/>
              </a:lnTo>
              <a:lnTo>
                <a:pt x="2217004" y="479343"/>
              </a:lnTo>
              <a:lnTo>
                <a:pt x="2217004" y="7033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3F47-D16F-734E-B2C7-F8E92D1A9EFC}">
      <dsp:nvSpPr>
        <dsp:cNvPr id="0" name=""/>
        <dsp:cNvSpPr/>
      </dsp:nvSpPr>
      <dsp:spPr>
        <a:xfrm>
          <a:off x="3629105" y="3780772"/>
          <a:ext cx="1478002" cy="7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43"/>
              </a:lnTo>
              <a:lnTo>
                <a:pt x="1478002" y="479343"/>
              </a:lnTo>
              <a:lnTo>
                <a:pt x="1478002" y="7033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07F82-0CE6-254E-A7C2-D7FDF8F854BF}">
      <dsp:nvSpPr>
        <dsp:cNvPr id="0" name=""/>
        <dsp:cNvSpPr/>
      </dsp:nvSpPr>
      <dsp:spPr>
        <a:xfrm>
          <a:off x="2151102" y="3780772"/>
          <a:ext cx="1478002" cy="703395"/>
        </a:xfrm>
        <a:custGeom>
          <a:avLst/>
          <a:gdLst/>
          <a:ahLst/>
          <a:cxnLst/>
          <a:rect l="0" t="0" r="0" b="0"/>
          <a:pathLst>
            <a:path>
              <a:moveTo>
                <a:pt x="1478002" y="0"/>
              </a:moveTo>
              <a:lnTo>
                <a:pt x="1478002" y="479343"/>
              </a:lnTo>
              <a:lnTo>
                <a:pt x="0" y="479343"/>
              </a:lnTo>
              <a:lnTo>
                <a:pt x="0" y="7033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7CD47-02C5-7442-8311-0B741D09CA2F}">
      <dsp:nvSpPr>
        <dsp:cNvPr id="0" name=""/>
        <dsp:cNvSpPr/>
      </dsp:nvSpPr>
      <dsp:spPr>
        <a:xfrm>
          <a:off x="3629105" y="1541598"/>
          <a:ext cx="2217004" cy="703395"/>
        </a:xfrm>
        <a:custGeom>
          <a:avLst/>
          <a:gdLst/>
          <a:ahLst/>
          <a:cxnLst/>
          <a:rect l="0" t="0" r="0" b="0"/>
          <a:pathLst>
            <a:path>
              <a:moveTo>
                <a:pt x="2217004" y="0"/>
              </a:moveTo>
              <a:lnTo>
                <a:pt x="2217004" y="479343"/>
              </a:lnTo>
              <a:lnTo>
                <a:pt x="0" y="479343"/>
              </a:lnTo>
              <a:lnTo>
                <a:pt x="0" y="7033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B54B2-CDE5-2745-BAAB-F46C3FA3B6FC}">
      <dsp:nvSpPr>
        <dsp:cNvPr id="0" name=""/>
        <dsp:cNvSpPr/>
      </dsp:nvSpPr>
      <dsp:spPr>
        <a:xfrm>
          <a:off x="4636834" y="5818"/>
          <a:ext cx="2418550" cy="15357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EC0F9-9B9F-6349-900F-F7F4CE76A8ED}">
      <dsp:nvSpPr>
        <dsp:cNvPr id="0" name=""/>
        <dsp:cNvSpPr/>
      </dsp:nvSpPr>
      <dsp:spPr>
        <a:xfrm>
          <a:off x="4905562" y="261109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Collection Data Types</a:t>
          </a:r>
        </a:p>
      </dsp:txBody>
      <dsp:txXfrm>
        <a:off x="4950543" y="306090"/>
        <a:ext cx="2328588" cy="1445817"/>
      </dsp:txXfrm>
    </dsp:sp>
    <dsp:sp modelId="{41108CF4-2E15-8E43-B2D1-EA387A696D21}">
      <dsp:nvSpPr>
        <dsp:cNvPr id="0" name=""/>
        <dsp:cNvSpPr/>
      </dsp:nvSpPr>
      <dsp:spPr>
        <a:xfrm>
          <a:off x="2419829" y="2244993"/>
          <a:ext cx="2418550" cy="15357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95FE-CC02-8045-A1B9-9CA2CB4F3773}">
      <dsp:nvSpPr>
        <dsp:cNvPr id="0" name=""/>
        <dsp:cNvSpPr/>
      </dsp:nvSpPr>
      <dsp:spPr>
        <a:xfrm>
          <a:off x="2688557" y="2500284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Sequence:</a:t>
          </a:r>
          <a:endParaRPr lang="en-IN" sz="3100" kern="1200" dirty="0"/>
        </a:p>
      </dsp:txBody>
      <dsp:txXfrm>
        <a:off x="2733538" y="2545265"/>
        <a:ext cx="2328588" cy="1445817"/>
      </dsp:txXfrm>
    </dsp:sp>
    <dsp:sp modelId="{C4A23CBF-2D03-2043-9A08-C496736EA773}">
      <dsp:nvSpPr>
        <dsp:cNvPr id="0" name=""/>
        <dsp:cNvSpPr/>
      </dsp:nvSpPr>
      <dsp:spPr>
        <a:xfrm>
          <a:off x="941826" y="4484167"/>
          <a:ext cx="2418550" cy="1535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CB74-D3AC-DE40-A79F-F6DC9A2EE12A}">
      <dsp:nvSpPr>
        <dsp:cNvPr id="0" name=""/>
        <dsp:cNvSpPr/>
      </dsp:nvSpPr>
      <dsp:spPr>
        <a:xfrm>
          <a:off x="1210554" y="4739458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list</a:t>
          </a:r>
          <a:endParaRPr lang="en-IN" sz="3100" kern="1200" dirty="0"/>
        </a:p>
      </dsp:txBody>
      <dsp:txXfrm>
        <a:off x="1255535" y="4784439"/>
        <a:ext cx="2328588" cy="1445817"/>
      </dsp:txXfrm>
    </dsp:sp>
    <dsp:sp modelId="{B10FF9F1-C0F9-0641-81EE-CE49469C874C}">
      <dsp:nvSpPr>
        <dsp:cNvPr id="0" name=""/>
        <dsp:cNvSpPr/>
      </dsp:nvSpPr>
      <dsp:spPr>
        <a:xfrm>
          <a:off x="3897832" y="4484167"/>
          <a:ext cx="2418550" cy="1535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BD469-0D82-AC49-9498-D0F117E5A03F}">
      <dsp:nvSpPr>
        <dsp:cNvPr id="0" name=""/>
        <dsp:cNvSpPr/>
      </dsp:nvSpPr>
      <dsp:spPr>
        <a:xfrm>
          <a:off x="4166560" y="4739458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tuple</a:t>
          </a:r>
          <a:endParaRPr lang="en-IN" sz="3100" kern="1200" dirty="0"/>
        </a:p>
      </dsp:txBody>
      <dsp:txXfrm>
        <a:off x="4211541" y="4784439"/>
        <a:ext cx="2328588" cy="1445817"/>
      </dsp:txXfrm>
    </dsp:sp>
    <dsp:sp modelId="{A78A11AF-7A19-D540-BF18-4106C6C8742D}">
      <dsp:nvSpPr>
        <dsp:cNvPr id="0" name=""/>
        <dsp:cNvSpPr/>
      </dsp:nvSpPr>
      <dsp:spPr>
        <a:xfrm>
          <a:off x="6853838" y="2244993"/>
          <a:ext cx="2418550" cy="15357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97BB-E3AD-6747-9017-5699250153BE}">
      <dsp:nvSpPr>
        <dsp:cNvPr id="0" name=""/>
        <dsp:cNvSpPr/>
      </dsp:nvSpPr>
      <dsp:spPr>
        <a:xfrm>
          <a:off x="7122566" y="2500284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Mapping:</a:t>
          </a:r>
          <a:endParaRPr lang="en-IN" sz="3100" kern="1200" dirty="0"/>
        </a:p>
      </dsp:txBody>
      <dsp:txXfrm>
        <a:off x="7167547" y="2545265"/>
        <a:ext cx="2328588" cy="1445817"/>
      </dsp:txXfrm>
    </dsp:sp>
    <dsp:sp modelId="{0FA07B44-1A7C-7846-ADEC-6E842B92C732}">
      <dsp:nvSpPr>
        <dsp:cNvPr id="0" name=""/>
        <dsp:cNvSpPr/>
      </dsp:nvSpPr>
      <dsp:spPr>
        <a:xfrm>
          <a:off x="6853838" y="4484167"/>
          <a:ext cx="2418550" cy="1535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68B8D-F095-AA44-BB62-CBCC345D6213}">
      <dsp:nvSpPr>
        <dsp:cNvPr id="0" name=""/>
        <dsp:cNvSpPr/>
      </dsp:nvSpPr>
      <dsp:spPr>
        <a:xfrm>
          <a:off x="7122566" y="4739458"/>
          <a:ext cx="2418550" cy="153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dict</a:t>
          </a:r>
          <a:endParaRPr lang="en-IN" sz="3100" kern="1200" dirty="0"/>
        </a:p>
      </dsp:txBody>
      <dsp:txXfrm>
        <a:off x="7167547" y="4784439"/>
        <a:ext cx="2328588" cy="1445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E559E-9EB8-BE46-8FA4-AF8FF68C8A50}">
      <dsp:nvSpPr>
        <dsp:cNvPr id="0" name=""/>
        <dsp:cNvSpPr/>
      </dsp:nvSpPr>
      <dsp:spPr>
        <a:xfrm>
          <a:off x="3105058" y="2160732"/>
          <a:ext cx="1707344" cy="8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722"/>
              </a:lnTo>
              <a:lnTo>
                <a:pt x="1707344" y="553722"/>
              </a:lnTo>
              <a:lnTo>
                <a:pt x="1707344" y="8125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81433-3787-D44D-951F-5261D50C82E3}">
      <dsp:nvSpPr>
        <dsp:cNvPr id="0" name=""/>
        <dsp:cNvSpPr/>
      </dsp:nvSpPr>
      <dsp:spPr>
        <a:xfrm>
          <a:off x="1397714" y="2160732"/>
          <a:ext cx="1707344" cy="812540"/>
        </a:xfrm>
        <a:custGeom>
          <a:avLst/>
          <a:gdLst/>
          <a:ahLst/>
          <a:cxnLst/>
          <a:rect l="0" t="0" r="0" b="0"/>
          <a:pathLst>
            <a:path>
              <a:moveTo>
                <a:pt x="1707344" y="0"/>
              </a:moveTo>
              <a:lnTo>
                <a:pt x="1707344" y="553722"/>
              </a:lnTo>
              <a:lnTo>
                <a:pt x="0" y="553722"/>
              </a:lnTo>
              <a:lnTo>
                <a:pt x="0" y="8125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8B762-1FC4-8F47-B39F-1DD294997779}">
      <dsp:nvSpPr>
        <dsp:cNvPr id="0" name=""/>
        <dsp:cNvSpPr/>
      </dsp:nvSpPr>
      <dsp:spPr>
        <a:xfrm>
          <a:off x="1708140" y="386646"/>
          <a:ext cx="2793836" cy="1774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BD3C2-5953-624A-90D6-6FF6C4C40F18}">
      <dsp:nvSpPr>
        <dsp:cNvPr id="0" name=""/>
        <dsp:cNvSpPr/>
      </dsp:nvSpPr>
      <dsp:spPr>
        <a:xfrm>
          <a:off x="2018566" y="681551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Sequence Data Types</a:t>
          </a:r>
          <a:endParaRPr lang="en-IN" sz="3600" kern="1200" dirty="0"/>
        </a:p>
      </dsp:txBody>
      <dsp:txXfrm>
        <a:off x="2070527" y="733512"/>
        <a:ext cx="2689914" cy="1670163"/>
      </dsp:txXfrm>
    </dsp:sp>
    <dsp:sp modelId="{CB9E256B-5211-5446-A276-104C24330111}">
      <dsp:nvSpPr>
        <dsp:cNvPr id="0" name=""/>
        <dsp:cNvSpPr/>
      </dsp:nvSpPr>
      <dsp:spPr>
        <a:xfrm>
          <a:off x="795" y="2973272"/>
          <a:ext cx="2793836" cy="1774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379E0-DBEF-054D-BFFA-4216DF3EE3EE}">
      <dsp:nvSpPr>
        <dsp:cNvPr id="0" name=""/>
        <dsp:cNvSpPr/>
      </dsp:nvSpPr>
      <dsp:spPr>
        <a:xfrm>
          <a:off x="311222" y="3268177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list</a:t>
          </a:r>
          <a:endParaRPr lang="en-IN" sz="3600" kern="1200" dirty="0"/>
        </a:p>
      </dsp:txBody>
      <dsp:txXfrm>
        <a:off x="363183" y="3320138"/>
        <a:ext cx="2689914" cy="1670163"/>
      </dsp:txXfrm>
    </dsp:sp>
    <dsp:sp modelId="{18E3F0AF-3F1A-F146-AD06-3473BA0710E8}">
      <dsp:nvSpPr>
        <dsp:cNvPr id="0" name=""/>
        <dsp:cNvSpPr/>
      </dsp:nvSpPr>
      <dsp:spPr>
        <a:xfrm>
          <a:off x="3415484" y="2973272"/>
          <a:ext cx="2793836" cy="1774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038F2-55F8-9B47-9ACB-63873EF82CE7}">
      <dsp:nvSpPr>
        <dsp:cNvPr id="0" name=""/>
        <dsp:cNvSpPr/>
      </dsp:nvSpPr>
      <dsp:spPr>
        <a:xfrm>
          <a:off x="3725910" y="3268177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tuple</a:t>
          </a:r>
          <a:endParaRPr lang="en-IN" sz="3600" kern="1200" dirty="0"/>
        </a:p>
      </dsp:txBody>
      <dsp:txXfrm>
        <a:off x="3777871" y="3320138"/>
        <a:ext cx="2689914" cy="1670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9B64-D402-2F4C-9B4B-0D444BB24B67}">
      <dsp:nvSpPr>
        <dsp:cNvPr id="0" name=""/>
        <dsp:cNvSpPr/>
      </dsp:nvSpPr>
      <dsp:spPr>
        <a:xfrm>
          <a:off x="0" y="336042"/>
          <a:ext cx="392974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List Definition</a:t>
          </a:r>
          <a:endParaRPr lang="en-IN" sz="2600" kern="1200" dirty="0"/>
        </a:p>
      </dsp:txBody>
      <dsp:txXfrm>
        <a:off x="31185" y="367227"/>
        <a:ext cx="3867373" cy="576450"/>
      </dsp:txXfrm>
    </dsp:sp>
    <dsp:sp modelId="{139DA5F8-AF82-1C4C-A130-56766DDACBD2}">
      <dsp:nvSpPr>
        <dsp:cNvPr id="0" name=""/>
        <dsp:cNvSpPr/>
      </dsp:nvSpPr>
      <dsp:spPr>
        <a:xfrm>
          <a:off x="0" y="974862"/>
          <a:ext cx="3929743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 err="1"/>
            <a:t>thelist</a:t>
          </a:r>
          <a:r>
            <a:rPr lang="en-IN" sz="2000" kern="1200" dirty="0"/>
            <a:t> = ["apple", "banana", "cherry"]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print(</a:t>
          </a:r>
          <a:r>
            <a:rPr lang="en-IN" sz="2000" kern="1200" dirty="0" err="1"/>
            <a:t>thelist</a:t>
          </a:r>
          <a:r>
            <a:rPr lang="en-IN" sz="2000" kern="1200" dirty="0"/>
            <a:t>)</a:t>
          </a:r>
        </a:p>
      </dsp:txBody>
      <dsp:txXfrm>
        <a:off x="0" y="974862"/>
        <a:ext cx="3929743" cy="995670"/>
      </dsp:txXfrm>
    </dsp:sp>
    <dsp:sp modelId="{C73867AA-F76A-9C4E-A4C8-8AF237F01682}">
      <dsp:nvSpPr>
        <dsp:cNvPr id="0" name=""/>
        <dsp:cNvSpPr/>
      </dsp:nvSpPr>
      <dsp:spPr>
        <a:xfrm>
          <a:off x="0" y="1970533"/>
          <a:ext cx="392974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List Properties</a:t>
          </a:r>
        </a:p>
      </dsp:txBody>
      <dsp:txXfrm>
        <a:off x="31185" y="2001718"/>
        <a:ext cx="3867373" cy="576450"/>
      </dsp:txXfrm>
    </dsp:sp>
    <dsp:sp modelId="{F518192B-042F-4940-B025-D9E822F0B682}">
      <dsp:nvSpPr>
        <dsp:cNvPr id="0" name=""/>
        <dsp:cNvSpPr/>
      </dsp:nvSpPr>
      <dsp:spPr>
        <a:xfrm>
          <a:off x="0" y="2609353"/>
          <a:ext cx="3929743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List items are ordered, changeable, and allow duplicate values.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List items are indexed, the first item has index [0], the second item has index [1] etc.</a:t>
          </a:r>
        </a:p>
      </dsp:txBody>
      <dsp:txXfrm>
        <a:off x="0" y="2609353"/>
        <a:ext cx="3929743" cy="2152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9B64-D402-2F4C-9B4B-0D444BB24B67}">
      <dsp:nvSpPr>
        <dsp:cNvPr id="0" name=""/>
        <dsp:cNvSpPr/>
      </dsp:nvSpPr>
      <dsp:spPr>
        <a:xfrm>
          <a:off x="0" y="336042"/>
          <a:ext cx="392974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Tuple Definition</a:t>
          </a:r>
        </a:p>
      </dsp:txBody>
      <dsp:txXfrm>
        <a:off x="31185" y="367227"/>
        <a:ext cx="3867373" cy="576450"/>
      </dsp:txXfrm>
    </dsp:sp>
    <dsp:sp modelId="{71254FC5-8A03-9840-9CC6-B7EDAC636966}">
      <dsp:nvSpPr>
        <dsp:cNvPr id="0" name=""/>
        <dsp:cNvSpPr/>
      </dsp:nvSpPr>
      <dsp:spPr>
        <a:xfrm>
          <a:off x="0" y="974862"/>
          <a:ext cx="3929743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 err="1"/>
            <a:t>atuple</a:t>
          </a:r>
          <a:r>
            <a:rPr lang="en-IN" sz="2000" b="0" i="0" kern="1200" dirty="0"/>
            <a:t> = ("apple", "banana", "cherry")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/>
            <a:t>print(</a:t>
          </a:r>
          <a:r>
            <a:rPr lang="en-IN" sz="2000" b="0" i="0" kern="1200" dirty="0" err="1"/>
            <a:t>atuple</a:t>
          </a:r>
          <a:r>
            <a:rPr lang="en-IN" sz="2000" b="0" i="0" kern="1200" dirty="0"/>
            <a:t>)</a:t>
          </a:r>
          <a:endParaRPr lang="en-IN" sz="2000" kern="1200" dirty="0"/>
        </a:p>
      </dsp:txBody>
      <dsp:txXfrm>
        <a:off x="0" y="974862"/>
        <a:ext cx="3929743" cy="995670"/>
      </dsp:txXfrm>
    </dsp:sp>
    <dsp:sp modelId="{C73867AA-F76A-9C4E-A4C8-8AF237F01682}">
      <dsp:nvSpPr>
        <dsp:cNvPr id="0" name=""/>
        <dsp:cNvSpPr/>
      </dsp:nvSpPr>
      <dsp:spPr>
        <a:xfrm>
          <a:off x="0" y="1970533"/>
          <a:ext cx="392974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Tuple Properties</a:t>
          </a:r>
        </a:p>
      </dsp:txBody>
      <dsp:txXfrm>
        <a:off x="31185" y="2001718"/>
        <a:ext cx="3867373" cy="576450"/>
      </dsp:txXfrm>
    </dsp:sp>
    <dsp:sp modelId="{71EA8E3B-EFE1-6649-83BF-F580C880AD1B}">
      <dsp:nvSpPr>
        <dsp:cNvPr id="0" name=""/>
        <dsp:cNvSpPr/>
      </dsp:nvSpPr>
      <dsp:spPr>
        <a:xfrm>
          <a:off x="0" y="2609353"/>
          <a:ext cx="3929743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/>
            <a:t>Tuple items are ordered, unchangeable, and allow duplicate values.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/>
            <a:t>Tuple items are indexed, the first item has index [0], the second item has index [1] etc.</a:t>
          </a:r>
        </a:p>
      </dsp:txBody>
      <dsp:txXfrm>
        <a:off x="0" y="2609353"/>
        <a:ext cx="3929743" cy="2152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E559E-9EB8-BE46-8FA4-AF8FF68C8A50}">
      <dsp:nvSpPr>
        <dsp:cNvPr id="0" name=""/>
        <dsp:cNvSpPr/>
      </dsp:nvSpPr>
      <dsp:spPr>
        <a:xfrm>
          <a:off x="3105058" y="2160732"/>
          <a:ext cx="1707344" cy="8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722"/>
              </a:lnTo>
              <a:lnTo>
                <a:pt x="1707344" y="553722"/>
              </a:lnTo>
              <a:lnTo>
                <a:pt x="1707344" y="8125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81433-3787-D44D-951F-5261D50C82E3}">
      <dsp:nvSpPr>
        <dsp:cNvPr id="0" name=""/>
        <dsp:cNvSpPr/>
      </dsp:nvSpPr>
      <dsp:spPr>
        <a:xfrm>
          <a:off x="1397714" y="2160732"/>
          <a:ext cx="1707344" cy="812540"/>
        </a:xfrm>
        <a:custGeom>
          <a:avLst/>
          <a:gdLst/>
          <a:ahLst/>
          <a:cxnLst/>
          <a:rect l="0" t="0" r="0" b="0"/>
          <a:pathLst>
            <a:path>
              <a:moveTo>
                <a:pt x="1707344" y="0"/>
              </a:moveTo>
              <a:lnTo>
                <a:pt x="1707344" y="553722"/>
              </a:lnTo>
              <a:lnTo>
                <a:pt x="0" y="553722"/>
              </a:lnTo>
              <a:lnTo>
                <a:pt x="0" y="8125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8B762-1FC4-8F47-B39F-1DD294997779}">
      <dsp:nvSpPr>
        <dsp:cNvPr id="0" name=""/>
        <dsp:cNvSpPr/>
      </dsp:nvSpPr>
      <dsp:spPr>
        <a:xfrm>
          <a:off x="1708140" y="386646"/>
          <a:ext cx="2793836" cy="1774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BD3C2-5953-624A-90D6-6FF6C4C40F18}">
      <dsp:nvSpPr>
        <dsp:cNvPr id="0" name=""/>
        <dsp:cNvSpPr/>
      </dsp:nvSpPr>
      <dsp:spPr>
        <a:xfrm>
          <a:off x="2018566" y="681551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Sequence Data Types</a:t>
          </a:r>
          <a:endParaRPr lang="en-IN" sz="3600" kern="1200" dirty="0"/>
        </a:p>
      </dsp:txBody>
      <dsp:txXfrm>
        <a:off x="2070527" y="733512"/>
        <a:ext cx="2689914" cy="1670163"/>
      </dsp:txXfrm>
    </dsp:sp>
    <dsp:sp modelId="{CB9E256B-5211-5446-A276-104C24330111}">
      <dsp:nvSpPr>
        <dsp:cNvPr id="0" name=""/>
        <dsp:cNvSpPr/>
      </dsp:nvSpPr>
      <dsp:spPr>
        <a:xfrm>
          <a:off x="795" y="2973272"/>
          <a:ext cx="2793836" cy="1774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379E0-DBEF-054D-BFFA-4216DF3EE3EE}">
      <dsp:nvSpPr>
        <dsp:cNvPr id="0" name=""/>
        <dsp:cNvSpPr/>
      </dsp:nvSpPr>
      <dsp:spPr>
        <a:xfrm>
          <a:off x="311222" y="3268177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list</a:t>
          </a:r>
          <a:endParaRPr lang="en-IN" sz="3600" kern="1200" dirty="0"/>
        </a:p>
      </dsp:txBody>
      <dsp:txXfrm>
        <a:off x="363183" y="3320138"/>
        <a:ext cx="2689914" cy="1670163"/>
      </dsp:txXfrm>
    </dsp:sp>
    <dsp:sp modelId="{18E3F0AF-3F1A-F146-AD06-3473BA0710E8}">
      <dsp:nvSpPr>
        <dsp:cNvPr id="0" name=""/>
        <dsp:cNvSpPr/>
      </dsp:nvSpPr>
      <dsp:spPr>
        <a:xfrm>
          <a:off x="3415484" y="2973272"/>
          <a:ext cx="2793836" cy="1774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038F2-55F8-9B47-9ACB-63873EF82CE7}">
      <dsp:nvSpPr>
        <dsp:cNvPr id="0" name=""/>
        <dsp:cNvSpPr/>
      </dsp:nvSpPr>
      <dsp:spPr>
        <a:xfrm>
          <a:off x="3725910" y="3268177"/>
          <a:ext cx="2793836" cy="1774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tuple</a:t>
          </a:r>
          <a:endParaRPr lang="en-IN" sz="3600" kern="1200" dirty="0"/>
        </a:p>
      </dsp:txBody>
      <dsp:txXfrm>
        <a:off x="3777871" y="3320138"/>
        <a:ext cx="2689914" cy="167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JfDAm9y_7s" TargetMode="External"/><Relationship Id="rId2" Type="http://schemas.openxmlformats.org/officeDocument/2006/relationships/hyperlink" Target="https://www.w3schools.com/python/python_intro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A2FD-6F83-484F-80C1-45EF4321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D1BB-F2B4-C141-87A7-38EB11CA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Basic Data Structures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2D74A-772B-41F9-A2DD-9237184A50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28" r="-1" b="114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74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3FE8D3-57E2-F741-915C-60C376765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45002"/>
              </p:ext>
            </p:extLst>
          </p:nvPr>
        </p:nvGraphicFramePr>
        <p:xfrm>
          <a:off x="838200" y="370114"/>
          <a:ext cx="10907486" cy="607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7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3FE8D3-57E2-F741-915C-60C376765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509118"/>
              </p:ext>
            </p:extLst>
          </p:nvPr>
        </p:nvGraphicFramePr>
        <p:xfrm>
          <a:off x="838199" y="315686"/>
          <a:ext cx="10482944" cy="628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1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9666-87A3-634E-8738-5485746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29257" cy="734332"/>
          </a:xfrm>
        </p:spPr>
        <p:txBody>
          <a:bodyPr>
            <a:normAutofit/>
          </a:bodyPr>
          <a:lstStyle/>
          <a:p>
            <a:r>
              <a:rPr lang="en-US" dirty="0"/>
              <a:t>list - sequence data type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3FE8D3-57E2-F741-915C-60C376765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648075"/>
              </p:ext>
            </p:extLst>
          </p:nvPr>
        </p:nvGraphicFramePr>
        <p:xfrm>
          <a:off x="838200" y="1167833"/>
          <a:ext cx="6520543" cy="542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191EE2-E670-8F48-A71A-90C9453C8923}"/>
              </a:ext>
            </a:extLst>
          </p:cNvPr>
          <p:cNvGraphicFramePr/>
          <p:nvPr/>
        </p:nvGraphicFramePr>
        <p:xfrm>
          <a:off x="7620000" y="1167834"/>
          <a:ext cx="3929743" cy="509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87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9666-87A3-634E-8738-5485746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29257" cy="734332"/>
          </a:xfrm>
        </p:spPr>
        <p:txBody>
          <a:bodyPr>
            <a:normAutofit/>
          </a:bodyPr>
          <a:lstStyle/>
          <a:p>
            <a:r>
              <a:rPr lang="en-US" dirty="0"/>
              <a:t>tuple - sequence data type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191EE2-E670-8F48-A71A-90C9453C8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30405"/>
              </p:ext>
            </p:extLst>
          </p:nvPr>
        </p:nvGraphicFramePr>
        <p:xfrm>
          <a:off x="7620000" y="1167834"/>
          <a:ext cx="3929743" cy="509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30820189-91A9-FF44-BA28-75C5D22B1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2699"/>
              </p:ext>
            </p:extLst>
          </p:nvPr>
        </p:nvGraphicFramePr>
        <p:xfrm>
          <a:off x="838200" y="1167833"/>
          <a:ext cx="6520543" cy="542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13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9666-87A3-634E-8738-54857465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8A93-2A40-1443-9CCF-640D853A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W3schools.com Python Tutorials : </a:t>
            </a:r>
            <a:r>
              <a:rPr lang="en-US" dirty="0">
                <a:hlinkClick r:id="rId2"/>
              </a:rPr>
              <a:t>https://www.w3schools.com/python/python_intro.asp</a:t>
            </a:r>
            <a:r>
              <a:rPr lang="en-US" dirty="0"/>
              <a:t> </a:t>
            </a:r>
          </a:p>
          <a:p>
            <a:r>
              <a:rPr lang="en-US" dirty="0" err="1"/>
              <a:t>Edureka</a:t>
            </a:r>
            <a:r>
              <a:rPr lang="en-US" dirty="0"/>
              <a:t> – Python NumPy : </a:t>
            </a:r>
            <a:r>
              <a:rPr lang="en-US" dirty="0">
                <a:hlinkClick r:id="rId3"/>
              </a:rPr>
              <a:t>https://www.youtube.com/watch?v=8JfDAm9y_7s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154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218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Python Programming</vt:lpstr>
      <vt:lpstr>PowerPoint Presentation</vt:lpstr>
      <vt:lpstr>PowerPoint Presentation</vt:lpstr>
      <vt:lpstr>list - sequence data type</vt:lpstr>
      <vt:lpstr>tuple - sequence data type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Office</dc:creator>
  <cp:lastModifiedBy>Office</cp:lastModifiedBy>
  <cp:revision>13</cp:revision>
  <dcterms:created xsi:type="dcterms:W3CDTF">2021-01-26T04:28:13Z</dcterms:created>
  <dcterms:modified xsi:type="dcterms:W3CDTF">2021-02-02T07:21:45Z</dcterms:modified>
</cp:coreProperties>
</file>