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1"/>
  </p:notesMasterIdLst>
  <p:sldIdLst>
    <p:sldId id="256" r:id="rId2"/>
    <p:sldId id="257" r:id="rId3"/>
    <p:sldId id="258" r:id="rId4"/>
    <p:sldId id="266" r:id="rId5"/>
    <p:sldId id="259" r:id="rId6"/>
    <p:sldId id="265" r:id="rId7"/>
    <p:sldId id="260" r:id="rId8"/>
    <p:sldId id="261" r:id="rId9"/>
    <p:sldId id="267" r:id="rId10"/>
    <p:sldId id="262" r:id="rId11"/>
    <p:sldId id="263" r:id="rId12"/>
    <p:sldId id="264" r:id="rId13"/>
    <p:sldId id="268" r:id="rId14"/>
    <p:sldId id="273" r:id="rId15"/>
    <p:sldId id="269" r:id="rId16"/>
    <p:sldId id="272" r:id="rId17"/>
    <p:sldId id="270" r:id="rId18"/>
    <p:sldId id="271"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09F526-0FE6-4371-B2BD-4CA5950F934D}" v="430" dt="2023-11-18T15:48:07.327"/>
    <p1510:client id="{CB6A067A-8841-4454-9489-FC8DE2FF9E35}" v="366" dt="2023-11-19T13:33:09.6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gun khurana" userId="3246ff64c6af5e1c" providerId="Windows Live" clId="Web-{7509F526-0FE6-4371-B2BD-4CA5950F934D}"/>
    <pc:docChg chg="addSld delSld modSld addMainMaster delMainMaster">
      <pc:chgData name="sargun khurana" userId="3246ff64c6af5e1c" providerId="Windows Live" clId="Web-{7509F526-0FE6-4371-B2BD-4CA5950F934D}" dt="2023-11-18T15:48:06.936" v="483" actId="20577"/>
      <pc:docMkLst>
        <pc:docMk/>
      </pc:docMkLst>
      <pc:sldChg chg="modSp mod modClrScheme chgLayout">
        <pc:chgData name="sargun khurana" userId="3246ff64c6af5e1c" providerId="Windows Live" clId="Web-{7509F526-0FE6-4371-B2BD-4CA5950F934D}" dt="2023-11-18T15:48:06.936" v="483" actId="20577"/>
        <pc:sldMkLst>
          <pc:docMk/>
          <pc:sldMk cId="109857222" sldId="256"/>
        </pc:sldMkLst>
        <pc:spChg chg="mod ord">
          <ac:chgData name="sargun khurana" userId="3246ff64c6af5e1c" providerId="Windows Live" clId="Web-{7509F526-0FE6-4371-B2BD-4CA5950F934D}" dt="2023-11-18T15:47:03.262" v="479" actId="14100"/>
          <ac:spMkLst>
            <pc:docMk/>
            <pc:sldMk cId="109857222" sldId="256"/>
            <ac:spMk id="2" creationId="{00000000-0000-0000-0000-000000000000}"/>
          </ac:spMkLst>
        </pc:spChg>
        <pc:spChg chg="mod ord">
          <ac:chgData name="sargun khurana" userId="3246ff64c6af5e1c" providerId="Windows Live" clId="Web-{7509F526-0FE6-4371-B2BD-4CA5950F934D}" dt="2023-11-18T15:48:06.936" v="483" actId="20577"/>
          <ac:spMkLst>
            <pc:docMk/>
            <pc:sldMk cId="109857222" sldId="256"/>
            <ac:spMk id="3" creationId="{00000000-0000-0000-0000-000000000000}"/>
          </ac:spMkLst>
        </pc:spChg>
      </pc:sldChg>
      <pc:sldChg chg="addSp delSp modSp new add del mod setBg modNotes">
        <pc:chgData name="sargun khurana" userId="3246ff64c6af5e1c" providerId="Windows Live" clId="Web-{7509F526-0FE6-4371-B2BD-4CA5950F934D}" dt="2023-11-18T15:46:44.887" v="478" actId="20577"/>
        <pc:sldMkLst>
          <pc:docMk/>
          <pc:sldMk cId="124990782" sldId="257"/>
        </pc:sldMkLst>
        <pc:spChg chg="mod">
          <ac:chgData name="sargun khurana" userId="3246ff64c6af5e1c" providerId="Windows Live" clId="Web-{7509F526-0FE6-4371-B2BD-4CA5950F934D}" dt="2023-11-18T15:25:05.233" v="254"/>
          <ac:spMkLst>
            <pc:docMk/>
            <pc:sldMk cId="124990782" sldId="257"/>
            <ac:spMk id="2" creationId="{D28D72D9-35B6-9050-51E8-63F269E9677B}"/>
          </ac:spMkLst>
        </pc:spChg>
        <pc:spChg chg="mod">
          <ac:chgData name="sargun khurana" userId="3246ff64c6af5e1c" providerId="Windows Live" clId="Web-{7509F526-0FE6-4371-B2BD-4CA5950F934D}" dt="2023-11-18T15:46:44.887" v="478" actId="20577"/>
          <ac:spMkLst>
            <pc:docMk/>
            <pc:sldMk cId="124990782" sldId="257"/>
            <ac:spMk id="3" creationId="{DD123D4E-4680-8F35-FCE0-0CA71651780D}"/>
          </ac:spMkLst>
        </pc:spChg>
        <pc:spChg chg="add del mod">
          <ac:chgData name="sargun khurana" userId="3246ff64c6af5e1c" providerId="Windows Live" clId="Web-{7509F526-0FE6-4371-B2BD-4CA5950F934D}" dt="2023-11-18T15:10:13.343" v="29"/>
          <ac:spMkLst>
            <pc:docMk/>
            <pc:sldMk cId="124990782" sldId="257"/>
            <ac:spMk id="4" creationId="{D87EE98E-7F45-9EE5-0B12-31C9CBE525D6}"/>
          </ac:spMkLst>
        </pc:spChg>
        <pc:spChg chg="add del mod">
          <ac:chgData name="sargun khurana" userId="3246ff64c6af5e1c" providerId="Windows Live" clId="Web-{7509F526-0FE6-4371-B2BD-4CA5950F934D}" dt="2023-11-18T15:24:43.998" v="250"/>
          <ac:spMkLst>
            <pc:docMk/>
            <pc:sldMk cId="124990782" sldId="257"/>
            <ac:spMk id="6" creationId="{C0FBFB73-CCB6-E498-0E5E-84409059E408}"/>
          </ac:spMkLst>
        </pc:spChg>
        <pc:spChg chg="add del">
          <ac:chgData name="sargun khurana" userId="3246ff64c6af5e1c" providerId="Windows Live" clId="Web-{7509F526-0FE6-4371-B2BD-4CA5950F934D}" dt="2023-11-18T15:10:38.078" v="38"/>
          <ac:spMkLst>
            <pc:docMk/>
            <pc:sldMk cId="124990782" sldId="257"/>
            <ac:spMk id="8" creationId="{375136A9-49F9-4DA0-A741-F065B0FA091D}"/>
          </ac:spMkLst>
        </pc:spChg>
        <pc:spChg chg="add del">
          <ac:chgData name="sargun khurana" userId="3246ff64c6af5e1c" providerId="Windows Live" clId="Web-{7509F526-0FE6-4371-B2BD-4CA5950F934D}" dt="2023-11-18T15:10:38.078" v="38"/>
          <ac:spMkLst>
            <pc:docMk/>
            <pc:sldMk cId="124990782" sldId="257"/>
            <ac:spMk id="10" creationId="{B912F6C7-0423-4B6F-AECE-710C848918FD}"/>
          </ac:spMkLst>
        </pc:spChg>
        <pc:spChg chg="add del">
          <ac:chgData name="sargun khurana" userId="3246ff64c6af5e1c" providerId="Windows Live" clId="Web-{7509F526-0FE6-4371-B2BD-4CA5950F934D}" dt="2023-11-18T15:25:05.233" v="254"/>
          <ac:spMkLst>
            <pc:docMk/>
            <pc:sldMk cId="124990782" sldId="257"/>
            <ac:spMk id="17" creationId="{5BBD3ED2-B0E6-45A2-ABD5-ECF31BC37C2E}"/>
          </ac:spMkLst>
        </pc:spChg>
        <pc:spChg chg="add del">
          <ac:chgData name="sargun khurana" userId="3246ff64c6af5e1c" providerId="Windows Live" clId="Web-{7509F526-0FE6-4371-B2BD-4CA5950F934D}" dt="2023-11-18T15:25:05.233" v="254"/>
          <ac:spMkLst>
            <pc:docMk/>
            <pc:sldMk cId="124990782" sldId="257"/>
            <ac:spMk id="19" creationId="{F2D2D1E8-4ABF-4B6B-B39D-40B080B61E49}"/>
          </ac:spMkLst>
        </pc:spChg>
        <pc:spChg chg="add del">
          <ac:chgData name="sargun khurana" userId="3246ff64c6af5e1c" providerId="Windows Live" clId="Web-{7509F526-0FE6-4371-B2BD-4CA5950F934D}" dt="2023-11-18T15:25:05.233" v="254"/>
          <ac:spMkLst>
            <pc:docMk/>
            <pc:sldMk cId="124990782" sldId="257"/>
            <ac:spMk id="21" creationId="{BC7AB4B5-66A5-48D1-BD88-C60A16ED971B}"/>
          </ac:spMkLst>
        </pc:spChg>
        <pc:picChg chg="add mod">
          <ac:chgData name="sargun khurana" userId="3246ff64c6af5e1c" providerId="Windows Live" clId="Web-{7509F526-0FE6-4371-B2BD-4CA5950F934D}" dt="2023-11-18T15:25:05.233" v="254"/>
          <ac:picMkLst>
            <pc:docMk/>
            <pc:sldMk cId="124990782" sldId="257"/>
            <ac:picMk id="5" creationId="{9AB50DB8-37E9-725B-FF93-01CB92E3EA39}"/>
          </ac:picMkLst>
        </pc:picChg>
        <pc:cxnChg chg="add del">
          <ac:chgData name="sargun khurana" userId="3246ff64c6af5e1c" providerId="Windows Live" clId="Web-{7509F526-0FE6-4371-B2BD-4CA5950F934D}" dt="2023-11-18T15:10:38.078" v="38"/>
          <ac:cxnSpMkLst>
            <pc:docMk/>
            <pc:sldMk cId="124990782" sldId="257"/>
            <ac:cxnSpMk id="12" creationId="{A7208205-03EE-4EC8-9C34-59270C1880D8}"/>
          </ac:cxnSpMkLst>
        </pc:cxnChg>
      </pc:sldChg>
      <pc:sldChg chg="addSp delSp modSp new mod setBg setClrOvrMap">
        <pc:chgData name="sargun khurana" userId="3246ff64c6af5e1c" providerId="Windows Live" clId="Web-{7509F526-0FE6-4371-B2BD-4CA5950F934D}" dt="2023-11-18T15:38:29.948" v="364"/>
        <pc:sldMkLst>
          <pc:docMk/>
          <pc:sldMk cId="1666032373" sldId="258"/>
        </pc:sldMkLst>
        <pc:spChg chg="mod">
          <ac:chgData name="sargun khurana" userId="3246ff64c6af5e1c" providerId="Windows Live" clId="Web-{7509F526-0FE6-4371-B2BD-4CA5950F934D}" dt="2023-11-18T15:38:26.417" v="363"/>
          <ac:spMkLst>
            <pc:docMk/>
            <pc:sldMk cId="1666032373" sldId="258"/>
            <ac:spMk id="2" creationId="{5D3DCB09-F9FF-F478-AEFD-6738D07EF732}"/>
          </ac:spMkLst>
        </pc:spChg>
        <pc:spChg chg="mod">
          <ac:chgData name="sargun khurana" userId="3246ff64c6af5e1c" providerId="Windows Live" clId="Web-{7509F526-0FE6-4371-B2BD-4CA5950F934D}" dt="2023-11-18T15:38:26.417" v="363"/>
          <ac:spMkLst>
            <pc:docMk/>
            <pc:sldMk cId="1666032373" sldId="258"/>
            <ac:spMk id="3" creationId="{6DEE49CA-30A8-EC6C-507E-E39D5636413D}"/>
          </ac:spMkLst>
        </pc:spChg>
        <pc:spChg chg="add del mod">
          <ac:chgData name="sargun khurana" userId="3246ff64c6af5e1c" providerId="Windows Live" clId="Web-{7509F526-0FE6-4371-B2BD-4CA5950F934D}" dt="2023-11-18T15:38:29.948" v="364"/>
          <ac:spMkLst>
            <pc:docMk/>
            <pc:sldMk cId="1666032373" sldId="258"/>
            <ac:spMk id="5" creationId="{AA386223-C766-E1AB-7F68-D9D8DA33DD02}"/>
          </ac:spMkLst>
        </pc:spChg>
        <pc:spChg chg="add del">
          <ac:chgData name="sargun khurana" userId="3246ff64c6af5e1c" providerId="Windows Live" clId="Web-{7509F526-0FE6-4371-B2BD-4CA5950F934D}" dt="2023-11-18T15:12:27.176" v="71"/>
          <ac:spMkLst>
            <pc:docMk/>
            <pc:sldMk cId="1666032373" sldId="258"/>
            <ac:spMk id="8" creationId="{5690F3EE-0CD1-4520-B020-4E1DF3141C74}"/>
          </ac:spMkLst>
        </pc:spChg>
        <pc:spChg chg="add del">
          <ac:chgData name="sargun khurana" userId="3246ff64c6af5e1c" providerId="Windows Live" clId="Web-{7509F526-0FE6-4371-B2BD-4CA5950F934D}" dt="2023-11-18T15:12:27.176" v="71"/>
          <ac:spMkLst>
            <pc:docMk/>
            <pc:sldMk cId="1666032373" sldId="258"/>
            <ac:spMk id="10" creationId="{9EFDE1E9-7FE0-45CA-9DE2-237F77319A9F}"/>
          </ac:spMkLst>
        </pc:spChg>
        <pc:spChg chg="add del">
          <ac:chgData name="sargun khurana" userId="3246ff64c6af5e1c" providerId="Windows Live" clId="Web-{7509F526-0FE6-4371-B2BD-4CA5950F934D}" dt="2023-11-18T15:26:31.595" v="263"/>
          <ac:spMkLst>
            <pc:docMk/>
            <pc:sldMk cId="1666032373" sldId="258"/>
            <ac:spMk id="15" creationId="{5690F3EE-0CD1-4520-B020-4E1DF3141C74}"/>
          </ac:spMkLst>
        </pc:spChg>
        <pc:spChg chg="add del">
          <ac:chgData name="sargun khurana" userId="3246ff64c6af5e1c" providerId="Windows Live" clId="Web-{7509F526-0FE6-4371-B2BD-4CA5950F934D}" dt="2023-11-18T15:26:31.595" v="263"/>
          <ac:spMkLst>
            <pc:docMk/>
            <pc:sldMk cId="1666032373" sldId="258"/>
            <ac:spMk id="17" creationId="{9EFDE1E9-7FE0-45CA-9DE2-237F77319A9F}"/>
          </ac:spMkLst>
        </pc:spChg>
        <pc:spChg chg="add del">
          <ac:chgData name="sargun khurana" userId="3246ff64c6af5e1c" providerId="Windows Live" clId="Web-{7509F526-0FE6-4371-B2BD-4CA5950F934D}" dt="2023-11-18T15:38:26.417" v="363"/>
          <ac:spMkLst>
            <pc:docMk/>
            <pc:sldMk cId="1666032373" sldId="258"/>
            <ac:spMk id="22" creationId="{0EF8982E-02F0-4D24-85CB-98DEBCC3226A}"/>
          </ac:spMkLst>
        </pc:spChg>
        <pc:spChg chg="add del">
          <ac:chgData name="sargun khurana" userId="3246ff64c6af5e1c" providerId="Windows Live" clId="Web-{7509F526-0FE6-4371-B2BD-4CA5950F934D}" dt="2023-11-18T15:38:26.417" v="363"/>
          <ac:spMkLst>
            <pc:docMk/>
            <pc:sldMk cId="1666032373" sldId="258"/>
            <ac:spMk id="24" creationId="{2CB72970-2D5B-4516-9F76-B1220A77B6AB}"/>
          </ac:spMkLst>
        </pc:spChg>
        <pc:spChg chg="add">
          <ac:chgData name="sargun khurana" userId="3246ff64c6af5e1c" providerId="Windows Live" clId="Web-{7509F526-0FE6-4371-B2BD-4CA5950F934D}" dt="2023-11-18T15:38:26.417" v="363"/>
          <ac:spMkLst>
            <pc:docMk/>
            <pc:sldMk cId="1666032373" sldId="258"/>
            <ac:spMk id="29" creationId="{375136A9-49F9-4DA0-A741-F065B0FA091D}"/>
          </ac:spMkLst>
        </pc:spChg>
        <pc:spChg chg="add">
          <ac:chgData name="sargun khurana" userId="3246ff64c6af5e1c" providerId="Windows Live" clId="Web-{7509F526-0FE6-4371-B2BD-4CA5950F934D}" dt="2023-11-18T15:38:26.417" v="363"/>
          <ac:spMkLst>
            <pc:docMk/>
            <pc:sldMk cId="1666032373" sldId="258"/>
            <ac:spMk id="31" creationId="{B912F6C7-0423-4B6F-AECE-710C848918FD}"/>
          </ac:spMkLst>
        </pc:spChg>
        <pc:picChg chg="add del mod">
          <ac:chgData name="sargun khurana" userId="3246ff64c6af5e1c" providerId="Windows Live" clId="Web-{7509F526-0FE6-4371-B2BD-4CA5950F934D}" dt="2023-11-18T15:37:02.164" v="335"/>
          <ac:picMkLst>
            <pc:docMk/>
            <pc:sldMk cId="1666032373" sldId="258"/>
            <ac:picMk id="4" creationId="{F3F5A817-80C4-6925-A5B5-77A626A75756}"/>
          </ac:picMkLst>
        </pc:picChg>
        <pc:cxnChg chg="add">
          <ac:chgData name="sargun khurana" userId="3246ff64c6af5e1c" providerId="Windows Live" clId="Web-{7509F526-0FE6-4371-B2BD-4CA5950F934D}" dt="2023-11-18T15:38:26.417" v="363"/>
          <ac:cxnSpMkLst>
            <pc:docMk/>
            <pc:sldMk cId="1666032373" sldId="258"/>
            <ac:cxnSpMk id="33" creationId="{A7208205-03EE-4EC8-9C34-59270C1880D8}"/>
          </ac:cxnSpMkLst>
        </pc:cxnChg>
      </pc:sldChg>
      <pc:sldChg chg="addSp delSp modSp new mod setBg setClrOvrMap modNotes">
        <pc:chgData name="sargun khurana" userId="3246ff64c6af5e1c" providerId="Windows Live" clId="Web-{7509F526-0FE6-4371-B2BD-4CA5950F934D}" dt="2023-11-18T15:39:24.528" v="396" actId="20577"/>
        <pc:sldMkLst>
          <pc:docMk/>
          <pc:sldMk cId="1102606853" sldId="259"/>
        </pc:sldMkLst>
        <pc:spChg chg="mod">
          <ac:chgData name="sargun khurana" userId="3246ff64c6af5e1c" providerId="Windows Live" clId="Web-{7509F526-0FE6-4371-B2BD-4CA5950F934D}" dt="2023-11-18T15:15:04.853" v="107"/>
          <ac:spMkLst>
            <pc:docMk/>
            <pc:sldMk cId="1102606853" sldId="259"/>
            <ac:spMk id="2" creationId="{2B872754-9146-F6DE-6321-A098C439AA50}"/>
          </ac:spMkLst>
        </pc:spChg>
        <pc:spChg chg="mod">
          <ac:chgData name="sargun khurana" userId="3246ff64c6af5e1c" providerId="Windows Live" clId="Web-{7509F526-0FE6-4371-B2BD-4CA5950F934D}" dt="2023-11-18T15:39:24.528" v="396" actId="20577"/>
          <ac:spMkLst>
            <pc:docMk/>
            <pc:sldMk cId="1102606853" sldId="259"/>
            <ac:spMk id="3" creationId="{B14CA039-0DAB-5C23-90E1-D09DF10C2A61}"/>
          </ac:spMkLst>
        </pc:spChg>
        <pc:spChg chg="add del mod">
          <ac:chgData name="sargun khurana" userId="3246ff64c6af5e1c" providerId="Windows Live" clId="Web-{7509F526-0FE6-4371-B2BD-4CA5950F934D}" dt="2023-11-18T15:35:09.863" v="316"/>
          <ac:spMkLst>
            <pc:docMk/>
            <pc:sldMk cId="1102606853" sldId="259"/>
            <ac:spMk id="4" creationId="{49E49718-4A1B-6539-29E8-3A72785A3334}"/>
          </ac:spMkLst>
        </pc:spChg>
        <pc:spChg chg="add del">
          <ac:chgData name="sargun khurana" userId="3246ff64c6af5e1c" providerId="Windows Live" clId="Web-{7509F526-0FE6-4371-B2BD-4CA5950F934D}" dt="2023-11-18T15:15:04.853" v="107"/>
          <ac:spMkLst>
            <pc:docMk/>
            <pc:sldMk cId="1102606853" sldId="259"/>
            <ac:spMk id="8" creationId="{5690F3EE-0CD1-4520-B020-4E1DF3141C74}"/>
          </ac:spMkLst>
        </pc:spChg>
        <pc:spChg chg="add del">
          <ac:chgData name="sargun khurana" userId="3246ff64c6af5e1c" providerId="Windows Live" clId="Web-{7509F526-0FE6-4371-B2BD-4CA5950F934D}" dt="2023-11-18T15:15:04.853" v="107"/>
          <ac:spMkLst>
            <pc:docMk/>
            <pc:sldMk cId="1102606853" sldId="259"/>
            <ac:spMk id="10" creationId="{9EFDE1E9-7FE0-45CA-9DE2-237F77319A9F}"/>
          </ac:spMkLst>
        </pc:spChg>
        <pc:spChg chg="add">
          <ac:chgData name="sargun khurana" userId="3246ff64c6af5e1c" providerId="Windows Live" clId="Web-{7509F526-0FE6-4371-B2BD-4CA5950F934D}" dt="2023-11-18T15:15:04.853" v="107"/>
          <ac:spMkLst>
            <pc:docMk/>
            <pc:sldMk cId="1102606853" sldId="259"/>
            <ac:spMk id="15" creationId="{375136A9-49F9-4DA0-A741-F065B0FA091D}"/>
          </ac:spMkLst>
        </pc:spChg>
        <pc:spChg chg="add">
          <ac:chgData name="sargun khurana" userId="3246ff64c6af5e1c" providerId="Windows Live" clId="Web-{7509F526-0FE6-4371-B2BD-4CA5950F934D}" dt="2023-11-18T15:15:04.853" v="107"/>
          <ac:spMkLst>
            <pc:docMk/>
            <pc:sldMk cId="1102606853" sldId="259"/>
            <ac:spMk id="17" creationId="{B912F6C7-0423-4B6F-AECE-710C848918FD}"/>
          </ac:spMkLst>
        </pc:spChg>
        <pc:picChg chg="add del mod">
          <ac:chgData name="sargun khurana" userId="3246ff64c6af5e1c" providerId="Windows Live" clId="Web-{7509F526-0FE6-4371-B2BD-4CA5950F934D}" dt="2023-11-18T15:36:25.178" v="323"/>
          <ac:picMkLst>
            <pc:docMk/>
            <pc:sldMk cId="1102606853" sldId="259"/>
            <ac:picMk id="5" creationId="{20EBB214-D282-5C94-43DB-A7BF4B528C3F}"/>
          </ac:picMkLst>
        </pc:picChg>
        <pc:cxnChg chg="add">
          <ac:chgData name="sargun khurana" userId="3246ff64c6af5e1c" providerId="Windows Live" clId="Web-{7509F526-0FE6-4371-B2BD-4CA5950F934D}" dt="2023-11-18T15:15:04.853" v="107"/>
          <ac:cxnSpMkLst>
            <pc:docMk/>
            <pc:sldMk cId="1102606853" sldId="259"/>
            <ac:cxnSpMk id="19" creationId="{A7208205-03EE-4EC8-9C34-59270C1880D8}"/>
          </ac:cxnSpMkLst>
        </pc:cxnChg>
      </pc:sldChg>
      <pc:sldChg chg="addSp delSp modSp new mod setBg setClrOvrMap modNotes">
        <pc:chgData name="sargun khurana" userId="3246ff64c6af5e1c" providerId="Windows Live" clId="Web-{7509F526-0FE6-4371-B2BD-4CA5950F934D}" dt="2023-11-18T15:42:18.003" v="424"/>
        <pc:sldMkLst>
          <pc:docMk/>
          <pc:sldMk cId="1245758389" sldId="260"/>
        </pc:sldMkLst>
        <pc:spChg chg="mod">
          <ac:chgData name="sargun khurana" userId="3246ff64c6af5e1c" providerId="Windows Live" clId="Web-{7509F526-0FE6-4371-B2BD-4CA5950F934D}" dt="2023-11-18T15:19:16.580" v="180" actId="20577"/>
          <ac:spMkLst>
            <pc:docMk/>
            <pc:sldMk cId="1245758389" sldId="260"/>
            <ac:spMk id="2" creationId="{50DC4EE2-FABD-F6F2-3723-316364E768F7}"/>
          </ac:spMkLst>
        </pc:spChg>
        <pc:spChg chg="mod">
          <ac:chgData name="sargun khurana" userId="3246ff64c6af5e1c" providerId="Windows Live" clId="Web-{7509F526-0FE6-4371-B2BD-4CA5950F934D}" dt="2023-11-18T15:42:15.987" v="423" actId="20577"/>
          <ac:spMkLst>
            <pc:docMk/>
            <pc:sldMk cId="1245758389" sldId="260"/>
            <ac:spMk id="3" creationId="{F4709887-076E-DE7F-E3CB-E83B90F797B9}"/>
          </ac:spMkLst>
        </pc:spChg>
        <pc:spChg chg="add del">
          <ac:chgData name="sargun khurana" userId="3246ff64c6af5e1c" providerId="Windows Live" clId="Web-{7509F526-0FE6-4371-B2BD-4CA5950F934D}" dt="2023-11-18T15:17:31.280" v="148"/>
          <ac:spMkLst>
            <pc:docMk/>
            <pc:sldMk cId="1245758389" sldId="260"/>
            <ac:spMk id="8" creationId="{5690F3EE-0CD1-4520-B020-4E1DF3141C74}"/>
          </ac:spMkLst>
        </pc:spChg>
        <pc:spChg chg="add del">
          <ac:chgData name="sargun khurana" userId="3246ff64c6af5e1c" providerId="Windows Live" clId="Web-{7509F526-0FE6-4371-B2BD-4CA5950F934D}" dt="2023-11-18T15:17:31.280" v="148"/>
          <ac:spMkLst>
            <pc:docMk/>
            <pc:sldMk cId="1245758389" sldId="260"/>
            <ac:spMk id="10" creationId="{9EFDE1E9-7FE0-45CA-9DE2-237F77319A9F}"/>
          </ac:spMkLst>
        </pc:spChg>
        <pc:spChg chg="add del">
          <ac:chgData name="sargun khurana" userId="3246ff64c6af5e1c" providerId="Windows Live" clId="Web-{7509F526-0FE6-4371-B2BD-4CA5950F934D}" dt="2023-11-18T15:19:08.174" v="179"/>
          <ac:spMkLst>
            <pc:docMk/>
            <pc:sldMk cId="1245758389" sldId="260"/>
            <ac:spMk id="15" creationId="{375136A9-49F9-4DA0-A741-F065B0FA091D}"/>
          </ac:spMkLst>
        </pc:spChg>
        <pc:spChg chg="add del">
          <ac:chgData name="sargun khurana" userId="3246ff64c6af5e1c" providerId="Windows Live" clId="Web-{7509F526-0FE6-4371-B2BD-4CA5950F934D}" dt="2023-11-18T15:19:08.174" v="179"/>
          <ac:spMkLst>
            <pc:docMk/>
            <pc:sldMk cId="1245758389" sldId="260"/>
            <ac:spMk id="17" creationId="{B912F6C7-0423-4B6F-AECE-710C848918FD}"/>
          </ac:spMkLst>
        </pc:spChg>
        <pc:spChg chg="add">
          <ac:chgData name="sargun khurana" userId="3246ff64c6af5e1c" providerId="Windows Live" clId="Web-{7509F526-0FE6-4371-B2BD-4CA5950F934D}" dt="2023-11-18T15:19:08.174" v="179"/>
          <ac:spMkLst>
            <pc:docMk/>
            <pc:sldMk cId="1245758389" sldId="260"/>
            <ac:spMk id="24" creationId="{5690F3EE-0CD1-4520-B020-4E1DF3141C74}"/>
          </ac:spMkLst>
        </pc:spChg>
        <pc:spChg chg="add">
          <ac:chgData name="sargun khurana" userId="3246ff64c6af5e1c" providerId="Windows Live" clId="Web-{7509F526-0FE6-4371-B2BD-4CA5950F934D}" dt="2023-11-18T15:19:08.174" v="179"/>
          <ac:spMkLst>
            <pc:docMk/>
            <pc:sldMk cId="1245758389" sldId="260"/>
            <ac:spMk id="26" creationId="{9EFDE1E9-7FE0-45CA-9DE2-237F77319A9F}"/>
          </ac:spMkLst>
        </pc:spChg>
        <pc:cxnChg chg="add del">
          <ac:chgData name="sargun khurana" userId="3246ff64c6af5e1c" providerId="Windows Live" clId="Web-{7509F526-0FE6-4371-B2BD-4CA5950F934D}" dt="2023-11-18T15:19:08.174" v="179"/>
          <ac:cxnSpMkLst>
            <pc:docMk/>
            <pc:sldMk cId="1245758389" sldId="260"/>
            <ac:cxnSpMk id="19" creationId="{A7208205-03EE-4EC8-9C34-59270C1880D8}"/>
          </ac:cxnSpMkLst>
        </pc:cxnChg>
      </pc:sldChg>
      <pc:sldChg chg="addSp delSp modSp new mod setBg setClrOvrMap modNotes">
        <pc:chgData name="sargun khurana" userId="3246ff64c6af5e1c" providerId="Windows Live" clId="Web-{7509F526-0FE6-4371-B2BD-4CA5950F934D}" dt="2023-11-18T15:43:09.707" v="442"/>
        <pc:sldMkLst>
          <pc:docMk/>
          <pc:sldMk cId="3181187028" sldId="261"/>
        </pc:sldMkLst>
        <pc:spChg chg="mod">
          <ac:chgData name="sargun khurana" userId="3246ff64c6af5e1c" providerId="Windows Live" clId="Web-{7509F526-0FE6-4371-B2BD-4CA5950F934D}" dt="2023-11-18T15:43:09.707" v="442"/>
          <ac:spMkLst>
            <pc:docMk/>
            <pc:sldMk cId="3181187028" sldId="261"/>
            <ac:spMk id="2" creationId="{533F485D-3E5E-9A28-A5F1-0426D9F7E201}"/>
          </ac:spMkLst>
        </pc:spChg>
        <pc:spChg chg="mod">
          <ac:chgData name="sargun khurana" userId="3246ff64c6af5e1c" providerId="Windows Live" clId="Web-{7509F526-0FE6-4371-B2BD-4CA5950F934D}" dt="2023-11-18T15:43:09.707" v="442"/>
          <ac:spMkLst>
            <pc:docMk/>
            <pc:sldMk cId="3181187028" sldId="261"/>
            <ac:spMk id="3" creationId="{1945685E-8304-1D69-4362-51DF2DD65852}"/>
          </ac:spMkLst>
        </pc:spChg>
        <pc:spChg chg="add del mod">
          <ac:chgData name="sargun khurana" userId="3246ff64c6af5e1c" providerId="Windows Live" clId="Web-{7509F526-0FE6-4371-B2BD-4CA5950F934D}" dt="2023-11-18T15:42:54.707" v="437"/>
          <ac:spMkLst>
            <pc:docMk/>
            <pc:sldMk cId="3181187028" sldId="261"/>
            <ac:spMk id="5" creationId="{740E1781-4FAE-7F91-932C-CF1C11CF34FC}"/>
          </ac:spMkLst>
        </pc:spChg>
        <pc:spChg chg="add">
          <ac:chgData name="sargun khurana" userId="3246ff64c6af5e1c" providerId="Windows Live" clId="Web-{7509F526-0FE6-4371-B2BD-4CA5950F934D}" dt="2023-11-18T15:43:09.707" v="442"/>
          <ac:spMkLst>
            <pc:docMk/>
            <pc:sldMk cId="3181187028" sldId="261"/>
            <ac:spMk id="6" creationId="{5690F3EE-0CD1-4520-B020-4E1DF3141C74}"/>
          </ac:spMkLst>
        </pc:spChg>
        <pc:spChg chg="add">
          <ac:chgData name="sargun khurana" userId="3246ff64c6af5e1c" providerId="Windows Live" clId="Web-{7509F526-0FE6-4371-B2BD-4CA5950F934D}" dt="2023-11-18T15:43:09.707" v="442"/>
          <ac:spMkLst>
            <pc:docMk/>
            <pc:sldMk cId="3181187028" sldId="261"/>
            <ac:spMk id="7" creationId="{9EFDE1E9-7FE0-45CA-9DE2-237F77319A9F}"/>
          </ac:spMkLst>
        </pc:spChg>
        <pc:spChg chg="add del">
          <ac:chgData name="sargun khurana" userId="3246ff64c6af5e1c" providerId="Windows Live" clId="Web-{7509F526-0FE6-4371-B2BD-4CA5950F934D}" dt="2023-11-18T15:19:01.642" v="178"/>
          <ac:spMkLst>
            <pc:docMk/>
            <pc:sldMk cId="3181187028" sldId="261"/>
            <ac:spMk id="8" creationId="{5690F3EE-0CD1-4520-B020-4E1DF3141C74}"/>
          </ac:spMkLst>
        </pc:spChg>
        <pc:spChg chg="add del">
          <ac:chgData name="sargun khurana" userId="3246ff64c6af5e1c" providerId="Windows Live" clId="Web-{7509F526-0FE6-4371-B2BD-4CA5950F934D}" dt="2023-11-18T15:19:01.642" v="178"/>
          <ac:spMkLst>
            <pc:docMk/>
            <pc:sldMk cId="3181187028" sldId="261"/>
            <ac:spMk id="10" creationId="{9EFDE1E9-7FE0-45CA-9DE2-237F77319A9F}"/>
          </ac:spMkLst>
        </pc:spChg>
        <pc:spChg chg="add del">
          <ac:chgData name="sargun khurana" userId="3246ff64c6af5e1c" providerId="Windows Live" clId="Web-{7509F526-0FE6-4371-B2BD-4CA5950F934D}" dt="2023-11-18T15:30:24.338" v="286"/>
          <ac:spMkLst>
            <pc:docMk/>
            <pc:sldMk cId="3181187028" sldId="261"/>
            <ac:spMk id="15" creationId="{375136A9-49F9-4DA0-A741-F065B0FA091D}"/>
          </ac:spMkLst>
        </pc:spChg>
        <pc:spChg chg="add del">
          <ac:chgData name="sargun khurana" userId="3246ff64c6af5e1c" providerId="Windows Live" clId="Web-{7509F526-0FE6-4371-B2BD-4CA5950F934D}" dt="2023-11-18T15:30:24.338" v="286"/>
          <ac:spMkLst>
            <pc:docMk/>
            <pc:sldMk cId="3181187028" sldId="261"/>
            <ac:spMk id="17" creationId="{B912F6C7-0423-4B6F-AECE-710C848918FD}"/>
          </ac:spMkLst>
        </pc:spChg>
        <pc:picChg chg="add del mod">
          <ac:chgData name="sargun khurana" userId="3246ff64c6af5e1c" providerId="Windows Live" clId="Web-{7509F526-0FE6-4371-B2BD-4CA5950F934D}" dt="2023-11-18T15:42:32.159" v="426"/>
          <ac:picMkLst>
            <pc:docMk/>
            <pc:sldMk cId="3181187028" sldId="261"/>
            <ac:picMk id="4" creationId="{1DE4F5C1-6BF8-7BEF-A6B1-1A200D3636F8}"/>
          </ac:picMkLst>
        </pc:picChg>
        <pc:cxnChg chg="add del">
          <ac:chgData name="sargun khurana" userId="3246ff64c6af5e1c" providerId="Windows Live" clId="Web-{7509F526-0FE6-4371-B2BD-4CA5950F934D}" dt="2023-11-18T15:30:24.338" v="286"/>
          <ac:cxnSpMkLst>
            <pc:docMk/>
            <pc:sldMk cId="3181187028" sldId="261"/>
            <ac:cxnSpMk id="19" creationId="{A7208205-03EE-4EC8-9C34-59270C1880D8}"/>
          </ac:cxnSpMkLst>
        </pc:cxnChg>
      </pc:sldChg>
      <pc:sldChg chg="addSp modSp new mod setBg setClrOvrMap">
        <pc:chgData name="sargun khurana" userId="3246ff64c6af5e1c" providerId="Windows Live" clId="Web-{7509F526-0FE6-4371-B2BD-4CA5950F934D}" dt="2023-11-18T15:19:56.410" v="204" actId="20577"/>
        <pc:sldMkLst>
          <pc:docMk/>
          <pc:sldMk cId="3453618558" sldId="262"/>
        </pc:sldMkLst>
        <pc:spChg chg="mod">
          <ac:chgData name="sargun khurana" userId="3246ff64c6af5e1c" providerId="Windows Live" clId="Web-{7509F526-0FE6-4371-B2BD-4CA5950F934D}" dt="2023-11-18T15:19:56.410" v="204" actId="20577"/>
          <ac:spMkLst>
            <pc:docMk/>
            <pc:sldMk cId="3453618558" sldId="262"/>
            <ac:spMk id="2" creationId="{69E1A4F6-6ED8-8CF0-B842-44318687BAAD}"/>
          </ac:spMkLst>
        </pc:spChg>
        <pc:spChg chg="mod">
          <ac:chgData name="sargun khurana" userId="3246ff64c6af5e1c" providerId="Windows Live" clId="Web-{7509F526-0FE6-4371-B2BD-4CA5950F934D}" dt="2023-11-18T15:19:41.128" v="191"/>
          <ac:spMkLst>
            <pc:docMk/>
            <pc:sldMk cId="3453618558" sldId="262"/>
            <ac:spMk id="3" creationId="{199F52C5-12A9-DE8E-1DC8-577FFB132F15}"/>
          </ac:spMkLst>
        </pc:spChg>
        <pc:spChg chg="add">
          <ac:chgData name="sargun khurana" userId="3246ff64c6af5e1c" providerId="Windows Live" clId="Web-{7509F526-0FE6-4371-B2BD-4CA5950F934D}" dt="2023-11-18T15:19:41.128" v="191"/>
          <ac:spMkLst>
            <pc:docMk/>
            <pc:sldMk cId="3453618558" sldId="262"/>
            <ac:spMk id="8" creationId="{5690F3EE-0CD1-4520-B020-4E1DF3141C74}"/>
          </ac:spMkLst>
        </pc:spChg>
        <pc:spChg chg="add">
          <ac:chgData name="sargun khurana" userId="3246ff64c6af5e1c" providerId="Windows Live" clId="Web-{7509F526-0FE6-4371-B2BD-4CA5950F934D}" dt="2023-11-18T15:19:41.128" v="191"/>
          <ac:spMkLst>
            <pc:docMk/>
            <pc:sldMk cId="3453618558" sldId="262"/>
            <ac:spMk id="10" creationId="{9EFDE1E9-7FE0-45CA-9DE2-237F77319A9F}"/>
          </ac:spMkLst>
        </pc:spChg>
      </pc:sldChg>
      <pc:sldChg chg="addSp delSp modSp new mod setBg addAnim setClrOvrMap">
        <pc:chgData name="sargun khurana" userId="3246ff64c6af5e1c" providerId="Windows Live" clId="Web-{7509F526-0FE6-4371-B2BD-4CA5950F934D}" dt="2023-11-18T15:44:21.522" v="451" actId="20577"/>
        <pc:sldMkLst>
          <pc:docMk/>
          <pc:sldMk cId="2659671720" sldId="263"/>
        </pc:sldMkLst>
        <pc:spChg chg="mod">
          <ac:chgData name="sargun khurana" userId="3246ff64c6af5e1c" providerId="Windows Live" clId="Web-{7509F526-0FE6-4371-B2BD-4CA5950F934D}" dt="2023-11-18T15:44:21.522" v="451" actId="20577"/>
          <ac:spMkLst>
            <pc:docMk/>
            <pc:sldMk cId="2659671720" sldId="263"/>
            <ac:spMk id="2" creationId="{A609E439-F994-443F-22B6-0CD24098A026}"/>
          </ac:spMkLst>
        </pc:spChg>
        <pc:spChg chg="mod">
          <ac:chgData name="sargun khurana" userId="3246ff64c6af5e1c" providerId="Windows Live" clId="Web-{7509F526-0FE6-4371-B2BD-4CA5950F934D}" dt="2023-11-18T15:44:13.038" v="447" actId="20577"/>
          <ac:spMkLst>
            <pc:docMk/>
            <pc:sldMk cId="2659671720" sldId="263"/>
            <ac:spMk id="3" creationId="{F1111214-E795-F63E-C1DA-4D3B39F399FC}"/>
          </ac:spMkLst>
        </pc:spChg>
        <pc:spChg chg="add del">
          <ac:chgData name="sargun khurana" userId="3246ff64c6af5e1c" providerId="Windows Live" clId="Web-{7509F526-0FE6-4371-B2BD-4CA5950F934D}" dt="2023-11-18T15:22:06.992" v="220"/>
          <ac:spMkLst>
            <pc:docMk/>
            <pc:sldMk cId="2659671720" sldId="263"/>
            <ac:spMk id="8" creationId="{5690F3EE-0CD1-4520-B020-4E1DF3141C74}"/>
          </ac:spMkLst>
        </pc:spChg>
        <pc:spChg chg="add del">
          <ac:chgData name="sargun khurana" userId="3246ff64c6af5e1c" providerId="Windows Live" clId="Web-{7509F526-0FE6-4371-B2BD-4CA5950F934D}" dt="2023-11-18T15:22:06.992" v="220"/>
          <ac:spMkLst>
            <pc:docMk/>
            <pc:sldMk cId="2659671720" sldId="263"/>
            <ac:spMk id="10" creationId="{9EFDE1E9-7FE0-45CA-9DE2-237F77319A9F}"/>
          </ac:spMkLst>
        </pc:spChg>
        <pc:spChg chg="add">
          <ac:chgData name="sargun khurana" userId="3246ff64c6af5e1c" providerId="Windows Live" clId="Web-{7509F526-0FE6-4371-B2BD-4CA5950F934D}" dt="2023-11-18T15:22:06.992" v="220"/>
          <ac:spMkLst>
            <pc:docMk/>
            <pc:sldMk cId="2659671720" sldId="263"/>
            <ac:spMk id="15" creationId="{5690F3EE-0CD1-4520-B020-4E1DF3141C74}"/>
          </ac:spMkLst>
        </pc:spChg>
        <pc:spChg chg="add">
          <ac:chgData name="sargun khurana" userId="3246ff64c6af5e1c" providerId="Windows Live" clId="Web-{7509F526-0FE6-4371-B2BD-4CA5950F934D}" dt="2023-11-18T15:22:06.992" v="220"/>
          <ac:spMkLst>
            <pc:docMk/>
            <pc:sldMk cId="2659671720" sldId="263"/>
            <ac:spMk id="17" creationId="{9EFDE1E9-7FE0-45CA-9DE2-237F77319A9F}"/>
          </ac:spMkLst>
        </pc:spChg>
      </pc:sldChg>
      <pc:sldChg chg="addSp modSp new mod setBg">
        <pc:chgData name="sargun khurana" userId="3246ff64c6af5e1c" providerId="Windows Live" clId="Web-{7509F526-0FE6-4371-B2BD-4CA5950F934D}" dt="2023-11-18T15:44:30.945" v="453" actId="20577"/>
        <pc:sldMkLst>
          <pc:docMk/>
          <pc:sldMk cId="2800262149" sldId="264"/>
        </pc:sldMkLst>
        <pc:spChg chg="mod">
          <ac:chgData name="sargun khurana" userId="3246ff64c6af5e1c" providerId="Windows Live" clId="Web-{7509F526-0FE6-4371-B2BD-4CA5950F934D}" dt="2023-11-18T15:22:25.227" v="231"/>
          <ac:spMkLst>
            <pc:docMk/>
            <pc:sldMk cId="2800262149" sldId="264"/>
            <ac:spMk id="2" creationId="{443F8B59-4D0F-CB63-7638-7E03AA3B8985}"/>
          </ac:spMkLst>
        </pc:spChg>
        <pc:spChg chg="mod">
          <ac:chgData name="sargun khurana" userId="3246ff64c6af5e1c" providerId="Windows Live" clId="Web-{7509F526-0FE6-4371-B2BD-4CA5950F934D}" dt="2023-11-18T15:44:30.945" v="453" actId="20577"/>
          <ac:spMkLst>
            <pc:docMk/>
            <pc:sldMk cId="2800262149" sldId="264"/>
            <ac:spMk id="3" creationId="{C0D98EA5-9CD8-BD3A-01BC-8E87E3A8E03F}"/>
          </ac:spMkLst>
        </pc:spChg>
        <pc:spChg chg="add">
          <ac:chgData name="sargun khurana" userId="3246ff64c6af5e1c" providerId="Windows Live" clId="Web-{7509F526-0FE6-4371-B2BD-4CA5950F934D}" dt="2023-11-18T15:22:25.227" v="231"/>
          <ac:spMkLst>
            <pc:docMk/>
            <pc:sldMk cId="2800262149" sldId="264"/>
            <ac:spMk id="8" creationId="{375136A9-49F9-4DA0-A741-F065B0FA091D}"/>
          </ac:spMkLst>
        </pc:spChg>
        <pc:spChg chg="add">
          <ac:chgData name="sargun khurana" userId="3246ff64c6af5e1c" providerId="Windows Live" clId="Web-{7509F526-0FE6-4371-B2BD-4CA5950F934D}" dt="2023-11-18T15:22:25.227" v="231"/>
          <ac:spMkLst>
            <pc:docMk/>
            <pc:sldMk cId="2800262149" sldId="264"/>
            <ac:spMk id="10" creationId="{B912F6C7-0423-4B6F-AECE-710C848918FD}"/>
          </ac:spMkLst>
        </pc:spChg>
        <pc:cxnChg chg="add">
          <ac:chgData name="sargun khurana" userId="3246ff64c6af5e1c" providerId="Windows Live" clId="Web-{7509F526-0FE6-4371-B2BD-4CA5950F934D}" dt="2023-11-18T15:22:25.227" v="231"/>
          <ac:cxnSpMkLst>
            <pc:docMk/>
            <pc:sldMk cId="2800262149" sldId="264"/>
            <ac:cxnSpMk id="12" creationId="{A7208205-03EE-4EC8-9C34-59270C1880D8}"/>
          </ac:cxnSpMkLst>
        </pc:cxnChg>
      </pc:sldChg>
      <pc:sldChg chg="addSp delSp modSp new mod setBg">
        <pc:chgData name="sargun khurana" userId="3246ff64c6af5e1c" providerId="Windows Live" clId="Web-{7509F526-0FE6-4371-B2BD-4CA5950F934D}" dt="2023-11-18T15:46:13.182" v="476" actId="14100"/>
        <pc:sldMkLst>
          <pc:docMk/>
          <pc:sldMk cId="1754715014" sldId="265"/>
        </pc:sldMkLst>
        <pc:spChg chg="del mod">
          <ac:chgData name="sargun khurana" userId="3246ff64c6af5e1c" providerId="Windows Live" clId="Web-{7509F526-0FE6-4371-B2BD-4CA5950F934D}" dt="2023-11-18T15:45:57.479" v="467"/>
          <ac:spMkLst>
            <pc:docMk/>
            <pc:sldMk cId="1754715014" sldId="265"/>
            <ac:spMk id="2" creationId="{944957DE-5EE5-5F6B-0C16-AA36B8E081A0}"/>
          </ac:spMkLst>
        </pc:spChg>
        <pc:spChg chg="del">
          <ac:chgData name="sargun khurana" userId="3246ff64c6af5e1c" providerId="Windows Live" clId="Web-{7509F526-0FE6-4371-B2BD-4CA5950F934D}" dt="2023-11-18T15:36:27.022" v="324"/>
          <ac:spMkLst>
            <pc:docMk/>
            <pc:sldMk cId="1754715014" sldId="265"/>
            <ac:spMk id="3" creationId="{DF744A9B-FC6A-7AC4-F03F-4F244438FFAC}"/>
          </ac:spMkLst>
        </pc:spChg>
        <pc:spChg chg="add del mod">
          <ac:chgData name="sargun khurana" userId="3246ff64c6af5e1c" providerId="Windows Live" clId="Web-{7509F526-0FE6-4371-B2BD-4CA5950F934D}" dt="2023-11-18T15:41:13.422" v="414"/>
          <ac:spMkLst>
            <pc:docMk/>
            <pc:sldMk cId="1754715014" sldId="265"/>
            <ac:spMk id="7" creationId="{40872ABB-B5A8-B4F4-777F-A8BF87EEFFDD}"/>
          </ac:spMkLst>
        </pc:spChg>
        <pc:spChg chg="add mod">
          <ac:chgData name="sargun khurana" userId="3246ff64c6af5e1c" providerId="Windows Live" clId="Web-{7509F526-0FE6-4371-B2BD-4CA5950F934D}" dt="2023-11-18T15:46:09.104" v="473" actId="1076"/>
          <ac:spMkLst>
            <pc:docMk/>
            <pc:sldMk cId="1754715014" sldId="265"/>
            <ac:spMk id="8" creationId="{7DADAD52-78C1-6B8D-BF3B-C2A259A3C0CD}"/>
          </ac:spMkLst>
        </pc:spChg>
        <pc:picChg chg="add del mod ord">
          <ac:chgData name="sargun khurana" userId="3246ff64c6af5e1c" providerId="Windows Live" clId="Web-{7509F526-0FE6-4371-B2BD-4CA5950F934D}" dt="2023-11-18T15:41:09.453" v="413"/>
          <ac:picMkLst>
            <pc:docMk/>
            <pc:sldMk cId="1754715014" sldId="265"/>
            <ac:picMk id="4" creationId="{F9BED4F6-FDAC-1205-69D6-0712E5012A0D}"/>
          </ac:picMkLst>
        </pc:picChg>
        <pc:picChg chg="add mod">
          <ac:chgData name="sargun khurana" userId="3246ff64c6af5e1c" providerId="Windows Live" clId="Web-{7509F526-0FE6-4371-B2BD-4CA5950F934D}" dt="2023-11-18T15:46:13.182" v="476" actId="14100"/>
          <ac:picMkLst>
            <pc:docMk/>
            <pc:sldMk cId="1754715014" sldId="265"/>
            <ac:picMk id="5" creationId="{F6FDA658-1A39-6394-D61F-F6EF4241B4F7}"/>
          </ac:picMkLst>
        </pc:picChg>
      </pc:sldChg>
      <pc:sldChg chg="addSp delSp modSp new mod setBg">
        <pc:chgData name="sargun khurana" userId="3246ff64c6af5e1c" providerId="Windows Live" clId="Web-{7509F526-0FE6-4371-B2BD-4CA5950F934D}" dt="2023-11-18T15:38:20.276" v="362" actId="1076"/>
        <pc:sldMkLst>
          <pc:docMk/>
          <pc:sldMk cId="992573430" sldId="266"/>
        </pc:sldMkLst>
        <pc:spChg chg="add del mod">
          <ac:chgData name="sargun khurana" userId="3246ff64c6af5e1c" providerId="Windows Live" clId="Web-{7509F526-0FE6-4371-B2BD-4CA5950F934D}" dt="2023-11-18T15:38:05.916" v="357"/>
          <ac:spMkLst>
            <pc:docMk/>
            <pc:sldMk cId="992573430" sldId="266"/>
            <ac:spMk id="2" creationId="{6B10864B-3386-9CF3-9E00-5A76618AB3E9}"/>
          </ac:spMkLst>
        </pc:spChg>
        <pc:spChg chg="del">
          <ac:chgData name="sargun khurana" userId="3246ff64c6af5e1c" providerId="Windows Live" clId="Web-{7509F526-0FE6-4371-B2BD-4CA5950F934D}" dt="2023-11-18T15:37:04.461" v="336"/>
          <ac:spMkLst>
            <pc:docMk/>
            <pc:sldMk cId="992573430" sldId="266"/>
            <ac:spMk id="3" creationId="{7442929B-F88A-2109-EB4D-078499F81B36}"/>
          </ac:spMkLst>
        </pc:spChg>
        <pc:spChg chg="add mod">
          <ac:chgData name="sargun khurana" userId="3246ff64c6af5e1c" providerId="Windows Live" clId="Web-{7509F526-0FE6-4371-B2BD-4CA5950F934D}" dt="2023-11-18T15:38:19.244" v="361" actId="1076"/>
          <ac:spMkLst>
            <pc:docMk/>
            <pc:sldMk cId="992573430" sldId="266"/>
            <ac:spMk id="5" creationId="{1257F907-6A7D-7345-F1A2-40456B2DA210}"/>
          </ac:spMkLst>
        </pc:spChg>
        <pc:picChg chg="add mod ord">
          <ac:chgData name="sargun khurana" userId="3246ff64c6af5e1c" providerId="Windows Live" clId="Web-{7509F526-0FE6-4371-B2BD-4CA5950F934D}" dt="2023-11-18T15:38:20.276" v="362" actId="1076"/>
          <ac:picMkLst>
            <pc:docMk/>
            <pc:sldMk cId="992573430" sldId="266"/>
            <ac:picMk id="4" creationId="{F83FDCEC-993D-DCF8-1232-6CAA15CBA046}"/>
          </ac:picMkLst>
        </pc:picChg>
      </pc:sldChg>
      <pc:sldChg chg="addSp delSp modSp new">
        <pc:chgData name="sargun khurana" userId="3246ff64c6af5e1c" providerId="Windows Live" clId="Web-{7509F526-0FE6-4371-B2BD-4CA5950F934D}" dt="2023-11-18T15:43:03.864" v="441" actId="14100"/>
        <pc:sldMkLst>
          <pc:docMk/>
          <pc:sldMk cId="2408945367" sldId="267"/>
        </pc:sldMkLst>
        <pc:spChg chg="del">
          <ac:chgData name="sargun khurana" userId="3246ff64c6af5e1c" providerId="Windows Live" clId="Web-{7509F526-0FE6-4371-B2BD-4CA5950F934D}" dt="2023-11-18T15:42:36.347" v="427"/>
          <ac:spMkLst>
            <pc:docMk/>
            <pc:sldMk cId="2408945367" sldId="267"/>
            <ac:spMk id="2" creationId="{F43F5BF0-5B13-5C82-A575-653A272B394E}"/>
          </ac:spMkLst>
        </pc:spChg>
        <pc:spChg chg="del">
          <ac:chgData name="sargun khurana" userId="3246ff64c6af5e1c" providerId="Windows Live" clId="Web-{7509F526-0FE6-4371-B2BD-4CA5950F934D}" dt="2023-11-18T15:42:40.128" v="428"/>
          <ac:spMkLst>
            <pc:docMk/>
            <pc:sldMk cId="2408945367" sldId="267"/>
            <ac:spMk id="3" creationId="{CD3F0A7E-751F-153F-E178-F11B5B81D496}"/>
          </ac:spMkLst>
        </pc:spChg>
        <pc:spChg chg="add mod">
          <ac:chgData name="sargun khurana" userId="3246ff64c6af5e1c" providerId="Windows Live" clId="Web-{7509F526-0FE6-4371-B2BD-4CA5950F934D}" dt="2023-11-18T15:43:03.864" v="441" actId="14100"/>
          <ac:spMkLst>
            <pc:docMk/>
            <pc:sldMk cId="2408945367" sldId="267"/>
            <ac:spMk id="5" creationId="{81F31780-4408-51B6-FC39-E5FFA6D8B357}"/>
          </ac:spMkLst>
        </pc:spChg>
        <pc:picChg chg="add mod ord">
          <ac:chgData name="sargun khurana" userId="3246ff64c6af5e1c" providerId="Windows Live" clId="Web-{7509F526-0FE6-4371-B2BD-4CA5950F934D}" dt="2023-11-18T15:42:45.597" v="432" actId="1076"/>
          <ac:picMkLst>
            <pc:docMk/>
            <pc:sldMk cId="2408945367" sldId="267"/>
            <ac:picMk id="4" creationId="{039845A1-7454-CC65-C44D-84A74B98C7D8}"/>
          </ac:picMkLst>
        </pc:picChg>
      </pc:sldChg>
      <pc:sldChg chg="addSp modSp new mod setBg">
        <pc:chgData name="sargun khurana" userId="3246ff64c6af5e1c" providerId="Windows Live" clId="Web-{7509F526-0FE6-4371-B2BD-4CA5950F934D}" dt="2023-11-18T15:45:13.774" v="464" actId="20577"/>
        <pc:sldMkLst>
          <pc:docMk/>
          <pc:sldMk cId="2062164511" sldId="268"/>
        </pc:sldMkLst>
        <pc:spChg chg="mod">
          <ac:chgData name="sargun khurana" userId="3246ff64c6af5e1c" providerId="Windows Live" clId="Web-{7509F526-0FE6-4371-B2BD-4CA5950F934D}" dt="2023-11-18T15:44:59.508" v="459"/>
          <ac:spMkLst>
            <pc:docMk/>
            <pc:sldMk cId="2062164511" sldId="268"/>
            <ac:spMk id="2" creationId="{7A7A4B53-3C21-0144-726A-79FC31DC2FAC}"/>
          </ac:spMkLst>
        </pc:spChg>
        <pc:spChg chg="mod">
          <ac:chgData name="sargun khurana" userId="3246ff64c6af5e1c" providerId="Windows Live" clId="Web-{7509F526-0FE6-4371-B2BD-4CA5950F934D}" dt="2023-11-18T15:45:13.774" v="464" actId="20577"/>
          <ac:spMkLst>
            <pc:docMk/>
            <pc:sldMk cId="2062164511" sldId="268"/>
            <ac:spMk id="3" creationId="{E7BD8AF1-116C-0A98-B6C0-92A494CD3340}"/>
          </ac:spMkLst>
        </pc:spChg>
        <pc:spChg chg="add">
          <ac:chgData name="sargun khurana" userId="3246ff64c6af5e1c" providerId="Windows Live" clId="Web-{7509F526-0FE6-4371-B2BD-4CA5950F934D}" dt="2023-11-18T15:44:59.508" v="459"/>
          <ac:spMkLst>
            <pc:docMk/>
            <pc:sldMk cId="2062164511" sldId="268"/>
            <ac:spMk id="8" creationId="{375136A9-49F9-4DA0-A741-F065B0FA091D}"/>
          </ac:spMkLst>
        </pc:spChg>
        <pc:spChg chg="add">
          <ac:chgData name="sargun khurana" userId="3246ff64c6af5e1c" providerId="Windows Live" clId="Web-{7509F526-0FE6-4371-B2BD-4CA5950F934D}" dt="2023-11-18T15:44:59.508" v="459"/>
          <ac:spMkLst>
            <pc:docMk/>
            <pc:sldMk cId="2062164511" sldId="268"/>
            <ac:spMk id="10" creationId="{B912F6C7-0423-4B6F-AECE-710C848918FD}"/>
          </ac:spMkLst>
        </pc:spChg>
        <pc:cxnChg chg="add">
          <ac:chgData name="sargun khurana" userId="3246ff64c6af5e1c" providerId="Windows Live" clId="Web-{7509F526-0FE6-4371-B2BD-4CA5950F934D}" dt="2023-11-18T15:44:59.508" v="459"/>
          <ac:cxnSpMkLst>
            <pc:docMk/>
            <pc:sldMk cId="2062164511" sldId="268"/>
            <ac:cxnSpMk id="12" creationId="{A7208205-03EE-4EC8-9C34-59270C1880D8}"/>
          </ac:cxnSpMkLst>
        </pc:cxnChg>
      </pc:sldChg>
      <pc:sldMasterChg chg="del delSldLayout">
        <pc:chgData name="sargun khurana" userId="3246ff64c6af5e1c" providerId="Windows Live" clId="Web-{7509F526-0FE6-4371-B2BD-4CA5950F934D}" dt="2023-11-18T15:08:41.387" v="0"/>
        <pc:sldMasterMkLst>
          <pc:docMk/>
          <pc:sldMasterMk cId="2460954070" sldId="2147483660"/>
        </pc:sldMasterMkLst>
        <pc:sldLayoutChg chg="del">
          <pc:chgData name="sargun khurana" userId="3246ff64c6af5e1c" providerId="Windows Live" clId="Web-{7509F526-0FE6-4371-B2BD-4CA5950F934D}" dt="2023-11-18T15:08:41.387" v="0"/>
          <pc:sldLayoutMkLst>
            <pc:docMk/>
            <pc:sldMasterMk cId="2460954070" sldId="2147483660"/>
            <pc:sldLayoutMk cId="2385387890" sldId="2147483661"/>
          </pc:sldLayoutMkLst>
        </pc:sldLayoutChg>
        <pc:sldLayoutChg chg="del">
          <pc:chgData name="sargun khurana" userId="3246ff64c6af5e1c" providerId="Windows Live" clId="Web-{7509F526-0FE6-4371-B2BD-4CA5950F934D}" dt="2023-11-18T15:08:41.387" v="0"/>
          <pc:sldLayoutMkLst>
            <pc:docMk/>
            <pc:sldMasterMk cId="2460954070" sldId="2147483660"/>
            <pc:sldLayoutMk cId="949138452" sldId="2147483662"/>
          </pc:sldLayoutMkLst>
        </pc:sldLayoutChg>
        <pc:sldLayoutChg chg="del">
          <pc:chgData name="sargun khurana" userId="3246ff64c6af5e1c" providerId="Windows Live" clId="Web-{7509F526-0FE6-4371-B2BD-4CA5950F934D}" dt="2023-11-18T15:08:41.387" v="0"/>
          <pc:sldLayoutMkLst>
            <pc:docMk/>
            <pc:sldMasterMk cId="2460954070" sldId="2147483660"/>
            <pc:sldLayoutMk cId="2591524520" sldId="2147483663"/>
          </pc:sldLayoutMkLst>
        </pc:sldLayoutChg>
        <pc:sldLayoutChg chg="del">
          <pc:chgData name="sargun khurana" userId="3246ff64c6af5e1c" providerId="Windows Live" clId="Web-{7509F526-0FE6-4371-B2BD-4CA5950F934D}" dt="2023-11-18T15:08:41.387" v="0"/>
          <pc:sldLayoutMkLst>
            <pc:docMk/>
            <pc:sldMasterMk cId="2460954070" sldId="2147483660"/>
            <pc:sldLayoutMk cId="1203092039" sldId="2147483664"/>
          </pc:sldLayoutMkLst>
        </pc:sldLayoutChg>
        <pc:sldLayoutChg chg="del">
          <pc:chgData name="sargun khurana" userId="3246ff64c6af5e1c" providerId="Windows Live" clId="Web-{7509F526-0FE6-4371-B2BD-4CA5950F934D}" dt="2023-11-18T15:08:41.387" v="0"/>
          <pc:sldLayoutMkLst>
            <pc:docMk/>
            <pc:sldMasterMk cId="2460954070" sldId="2147483660"/>
            <pc:sldLayoutMk cId="3733172339" sldId="2147483665"/>
          </pc:sldLayoutMkLst>
        </pc:sldLayoutChg>
        <pc:sldLayoutChg chg="del">
          <pc:chgData name="sargun khurana" userId="3246ff64c6af5e1c" providerId="Windows Live" clId="Web-{7509F526-0FE6-4371-B2BD-4CA5950F934D}" dt="2023-11-18T15:08:41.387" v="0"/>
          <pc:sldLayoutMkLst>
            <pc:docMk/>
            <pc:sldMasterMk cId="2460954070" sldId="2147483660"/>
            <pc:sldLayoutMk cId="3210312558" sldId="2147483666"/>
          </pc:sldLayoutMkLst>
        </pc:sldLayoutChg>
        <pc:sldLayoutChg chg="del">
          <pc:chgData name="sargun khurana" userId="3246ff64c6af5e1c" providerId="Windows Live" clId="Web-{7509F526-0FE6-4371-B2BD-4CA5950F934D}" dt="2023-11-18T15:08:41.387" v="0"/>
          <pc:sldLayoutMkLst>
            <pc:docMk/>
            <pc:sldMasterMk cId="2460954070" sldId="2147483660"/>
            <pc:sldLayoutMk cId="3146388984" sldId="2147483667"/>
          </pc:sldLayoutMkLst>
        </pc:sldLayoutChg>
        <pc:sldLayoutChg chg="del">
          <pc:chgData name="sargun khurana" userId="3246ff64c6af5e1c" providerId="Windows Live" clId="Web-{7509F526-0FE6-4371-B2BD-4CA5950F934D}" dt="2023-11-18T15:08:41.387" v="0"/>
          <pc:sldLayoutMkLst>
            <pc:docMk/>
            <pc:sldMasterMk cId="2460954070" sldId="2147483660"/>
            <pc:sldLayoutMk cId="3171841454" sldId="2147483668"/>
          </pc:sldLayoutMkLst>
        </pc:sldLayoutChg>
        <pc:sldLayoutChg chg="del">
          <pc:chgData name="sargun khurana" userId="3246ff64c6af5e1c" providerId="Windows Live" clId="Web-{7509F526-0FE6-4371-B2BD-4CA5950F934D}" dt="2023-11-18T15:08:41.387" v="0"/>
          <pc:sldLayoutMkLst>
            <pc:docMk/>
            <pc:sldMasterMk cId="2460954070" sldId="2147483660"/>
            <pc:sldLayoutMk cId="1718958274" sldId="2147483669"/>
          </pc:sldLayoutMkLst>
        </pc:sldLayoutChg>
        <pc:sldLayoutChg chg="del">
          <pc:chgData name="sargun khurana" userId="3246ff64c6af5e1c" providerId="Windows Live" clId="Web-{7509F526-0FE6-4371-B2BD-4CA5950F934D}" dt="2023-11-18T15:08:41.387" v="0"/>
          <pc:sldLayoutMkLst>
            <pc:docMk/>
            <pc:sldMasterMk cId="2460954070" sldId="2147483660"/>
            <pc:sldLayoutMk cId="2202905451" sldId="2147483670"/>
          </pc:sldLayoutMkLst>
        </pc:sldLayoutChg>
        <pc:sldLayoutChg chg="del">
          <pc:chgData name="sargun khurana" userId="3246ff64c6af5e1c" providerId="Windows Live" clId="Web-{7509F526-0FE6-4371-B2BD-4CA5950F934D}" dt="2023-11-18T15:08:41.387" v="0"/>
          <pc:sldLayoutMkLst>
            <pc:docMk/>
            <pc:sldMasterMk cId="2460954070" sldId="2147483660"/>
            <pc:sldLayoutMk cId="3479445657" sldId="2147483671"/>
          </pc:sldLayoutMkLst>
        </pc:sldLayoutChg>
      </pc:sldMasterChg>
      <pc:sldMasterChg chg="add del addSldLayout delSldLayout modSldLayout">
        <pc:chgData name="sargun khurana" userId="3246ff64c6af5e1c" providerId="Windows Live" clId="Web-{7509F526-0FE6-4371-B2BD-4CA5950F934D}" dt="2023-11-18T15:08:43.809" v="1"/>
        <pc:sldMasterMkLst>
          <pc:docMk/>
          <pc:sldMasterMk cId="1101110264" sldId="2147483672"/>
        </pc:sldMasterMkLst>
        <pc:sldLayoutChg chg="add del mod replId">
          <pc:chgData name="sargun khurana" userId="3246ff64c6af5e1c" providerId="Windows Live" clId="Web-{7509F526-0FE6-4371-B2BD-4CA5950F934D}" dt="2023-11-18T15:08:43.809" v="1"/>
          <pc:sldLayoutMkLst>
            <pc:docMk/>
            <pc:sldMasterMk cId="1101110264" sldId="2147483672"/>
            <pc:sldLayoutMk cId="4090057314" sldId="2147483673"/>
          </pc:sldLayoutMkLst>
        </pc:sldLayoutChg>
        <pc:sldLayoutChg chg="add del mod replId">
          <pc:chgData name="sargun khurana" userId="3246ff64c6af5e1c" providerId="Windows Live" clId="Web-{7509F526-0FE6-4371-B2BD-4CA5950F934D}" dt="2023-11-18T15:08:43.809" v="1"/>
          <pc:sldLayoutMkLst>
            <pc:docMk/>
            <pc:sldMasterMk cId="1101110264" sldId="2147483672"/>
            <pc:sldLayoutMk cId="723009007" sldId="2147483674"/>
          </pc:sldLayoutMkLst>
        </pc:sldLayoutChg>
        <pc:sldLayoutChg chg="add del mod replId">
          <pc:chgData name="sargun khurana" userId="3246ff64c6af5e1c" providerId="Windows Live" clId="Web-{7509F526-0FE6-4371-B2BD-4CA5950F934D}" dt="2023-11-18T15:08:43.809" v="1"/>
          <pc:sldLayoutMkLst>
            <pc:docMk/>
            <pc:sldMasterMk cId="1101110264" sldId="2147483672"/>
            <pc:sldLayoutMk cId="609883809" sldId="2147483675"/>
          </pc:sldLayoutMkLst>
        </pc:sldLayoutChg>
        <pc:sldLayoutChg chg="add del mod replId">
          <pc:chgData name="sargun khurana" userId="3246ff64c6af5e1c" providerId="Windows Live" clId="Web-{7509F526-0FE6-4371-B2BD-4CA5950F934D}" dt="2023-11-18T15:08:43.809" v="1"/>
          <pc:sldLayoutMkLst>
            <pc:docMk/>
            <pc:sldMasterMk cId="1101110264" sldId="2147483672"/>
            <pc:sldLayoutMk cId="966024334" sldId="2147483676"/>
          </pc:sldLayoutMkLst>
        </pc:sldLayoutChg>
        <pc:sldLayoutChg chg="add del mod replId">
          <pc:chgData name="sargun khurana" userId="3246ff64c6af5e1c" providerId="Windows Live" clId="Web-{7509F526-0FE6-4371-B2BD-4CA5950F934D}" dt="2023-11-18T15:08:43.809" v="1"/>
          <pc:sldLayoutMkLst>
            <pc:docMk/>
            <pc:sldMasterMk cId="1101110264" sldId="2147483672"/>
            <pc:sldLayoutMk cId="3053978014" sldId="2147483677"/>
          </pc:sldLayoutMkLst>
        </pc:sldLayoutChg>
        <pc:sldLayoutChg chg="add del mod replId">
          <pc:chgData name="sargun khurana" userId="3246ff64c6af5e1c" providerId="Windows Live" clId="Web-{7509F526-0FE6-4371-B2BD-4CA5950F934D}" dt="2023-11-18T15:08:43.809" v="1"/>
          <pc:sldLayoutMkLst>
            <pc:docMk/>
            <pc:sldMasterMk cId="1101110264" sldId="2147483672"/>
            <pc:sldLayoutMk cId="2434609528" sldId="2147483678"/>
          </pc:sldLayoutMkLst>
        </pc:sldLayoutChg>
        <pc:sldLayoutChg chg="add del mod replId">
          <pc:chgData name="sargun khurana" userId="3246ff64c6af5e1c" providerId="Windows Live" clId="Web-{7509F526-0FE6-4371-B2BD-4CA5950F934D}" dt="2023-11-18T15:08:43.809" v="1"/>
          <pc:sldLayoutMkLst>
            <pc:docMk/>
            <pc:sldMasterMk cId="1101110264" sldId="2147483672"/>
            <pc:sldLayoutMk cId="2031551628" sldId="2147483679"/>
          </pc:sldLayoutMkLst>
        </pc:sldLayoutChg>
        <pc:sldLayoutChg chg="add del mod replId">
          <pc:chgData name="sargun khurana" userId="3246ff64c6af5e1c" providerId="Windows Live" clId="Web-{7509F526-0FE6-4371-B2BD-4CA5950F934D}" dt="2023-11-18T15:08:43.809" v="1"/>
          <pc:sldLayoutMkLst>
            <pc:docMk/>
            <pc:sldMasterMk cId="1101110264" sldId="2147483672"/>
            <pc:sldLayoutMk cId="4178438787" sldId="2147483680"/>
          </pc:sldLayoutMkLst>
        </pc:sldLayoutChg>
        <pc:sldLayoutChg chg="add del mod replId">
          <pc:chgData name="sargun khurana" userId="3246ff64c6af5e1c" providerId="Windows Live" clId="Web-{7509F526-0FE6-4371-B2BD-4CA5950F934D}" dt="2023-11-18T15:08:43.809" v="1"/>
          <pc:sldLayoutMkLst>
            <pc:docMk/>
            <pc:sldMasterMk cId="1101110264" sldId="2147483672"/>
            <pc:sldLayoutMk cId="3910317402" sldId="2147483681"/>
          </pc:sldLayoutMkLst>
        </pc:sldLayoutChg>
        <pc:sldLayoutChg chg="add del mod replId">
          <pc:chgData name="sargun khurana" userId="3246ff64c6af5e1c" providerId="Windows Live" clId="Web-{7509F526-0FE6-4371-B2BD-4CA5950F934D}" dt="2023-11-18T15:08:43.809" v="1"/>
          <pc:sldLayoutMkLst>
            <pc:docMk/>
            <pc:sldMasterMk cId="1101110264" sldId="2147483672"/>
            <pc:sldLayoutMk cId="382771608" sldId="2147483682"/>
          </pc:sldLayoutMkLst>
        </pc:sldLayoutChg>
        <pc:sldLayoutChg chg="add del mod replId">
          <pc:chgData name="sargun khurana" userId="3246ff64c6af5e1c" providerId="Windows Live" clId="Web-{7509F526-0FE6-4371-B2BD-4CA5950F934D}" dt="2023-11-18T15:08:43.809" v="1"/>
          <pc:sldLayoutMkLst>
            <pc:docMk/>
            <pc:sldMasterMk cId="1101110264" sldId="2147483672"/>
            <pc:sldLayoutMk cId="4240193425" sldId="2147483683"/>
          </pc:sldLayoutMkLst>
        </pc:sldLayoutChg>
      </pc:sldMasterChg>
      <pc:sldMasterChg chg="add del addSldLayout delSldLayout modSldLayout">
        <pc:chgData name="sargun khurana" userId="3246ff64c6af5e1c" providerId="Windows Live" clId="Web-{7509F526-0FE6-4371-B2BD-4CA5950F934D}" dt="2023-11-18T15:08:47.778" v="2"/>
        <pc:sldMasterMkLst>
          <pc:docMk/>
          <pc:sldMasterMk cId="324252629" sldId="2147483684"/>
        </pc:sldMasterMkLst>
        <pc:sldLayoutChg chg="add del mod replId">
          <pc:chgData name="sargun khurana" userId="3246ff64c6af5e1c" providerId="Windows Live" clId="Web-{7509F526-0FE6-4371-B2BD-4CA5950F934D}" dt="2023-11-18T15:08:47.778" v="2"/>
          <pc:sldLayoutMkLst>
            <pc:docMk/>
            <pc:sldMasterMk cId="324252629" sldId="2147483684"/>
            <pc:sldLayoutMk cId="1961464004" sldId="2147483685"/>
          </pc:sldLayoutMkLst>
        </pc:sldLayoutChg>
        <pc:sldLayoutChg chg="add del mod replId">
          <pc:chgData name="sargun khurana" userId="3246ff64c6af5e1c" providerId="Windows Live" clId="Web-{7509F526-0FE6-4371-B2BD-4CA5950F934D}" dt="2023-11-18T15:08:47.778" v="2"/>
          <pc:sldLayoutMkLst>
            <pc:docMk/>
            <pc:sldMasterMk cId="324252629" sldId="2147483684"/>
            <pc:sldLayoutMk cId="152477952" sldId="2147483686"/>
          </pc:sldLayoutMkLst>
        </pc:sldLayoutChg>
        <pc:sldLayoutChg chg="add del mod replId">
          <pc:chgData name="sargun khurana" userId="3246ff64c6af5e1c" providerId="Windows Live" clId="Web-{7509F526-0FE6-4371-B2BD-4CA5950F934D}" dt="2023-11-18T15:08:47.778" v="2"/>
          <pc:sldLayoutMkLst>
            <pc:docMk/>
            <pc:sldMasterMk cId="324252629" sldId="2147483684"/>
            <pc:sldLayoutMk cId="2500044662" sldId="2147483687"/>
          </pc:sldLayoutMkLst>
        </pc:sldLayoutChg>
        <pc:sldLayoutChg chg="add del mod replId">
          <pc:chgData name="sargun khurana" userId="3246ff64c6af5e1c" providerId="Windows Live" clId="Web-{7509F526-0FE6-4371-B2BD-4CA5950F934D}" dt="2023-11-18T15:08:47.778" v="2"/>
          <pc:sldLayoutMkLst>
            <pc:docMk/>
            <pc:sldMasterMk cId="324252629" sldId="2147483684"/>
            <pc:sldLayoutMk cId="23939348" sldId="2147483688"/>
          </pc:sldLayoutMkLst>
        </pc:sldLayoutChg>
        <pc:sldLayoutChg chg="add del mod replId">
          <pc:chgData name="sargun khurana" userId="3246ff64c6af5e1c" providerId="Windows Live" clId="Web-{7509F526-0FE6-4371-B2BD-4CA5950F934D}" dt="2023-11-18T15:08:47.778" v="2"/>
          <pc:sldLayoutMkLst>
            <pc:docMk/>
            <pc:sldMasterMk cId="324252629" sldId="2147483684"/>
            <pc:sldLayoutMk cId="2718265485" sldId="2147483689"/>
          </pc:sldLayoutMkLst>
        </pc:sldLayoutChg>
        <pc:sldLayoutChg chg="add del mod replId">
          <pc:chgData name="sargun khurana" userId="3246ff64c6af5e1c" providerId="Windows Live" clId="Web-{7509F526-0FE6-4371-B2BD-4CA5950F934D}" dt="2023-11-18T15:08:47.778" v="2"/>
          <pc:sldLayoutMkLst>
            <pc:docMk/>
            <pc:sldMasterMk cId="324252629" sldId="2147483684"/>
            <pc:sldLayoutMk cId="1708228058" sldId="2147483690"/>
          </pc:sldLayoutMkLst>
        </pc:sldLayoutChg>
        <pc:sldLayoutChg chg="add del mod replId">
          <pc:chgData name="sargun khurana" userId="3246ff64c6af5e1c" providerId="Windows Live" clId="Web-{7509F526-0FE6-4371-B2BD-4CA5950F934D}" dt="2023-11-18T15:08:47.778" v="2"/>
          <pc:sldLayoutMkLst>
            <pc:docMk/>
            <pc:sldMasterMk cId="324252629" sldId="2147483684"/>
            <pc:sldLayoutMk cId="84536272" sldId="2147483691"/>
          </pc:sldLayoutMkLst>
        </pc:sldLayoutChg>
        <pc:sldLayoutChg chg="add del mod replId">
          <pc:chgData name="sargun khurana" userId="3246ff64c6af5e1c" providerId="Windows Live" clId="Web-{7509F526-0FE6-4371-B2BD-4CA5950F934D}" dt="2023-11-18T15:08:47.778" v="2"/>
          <pc:sldLayoutMkLst>
            <pc:docMk/>
            <pc:sldMasterMk cId="324252629" sldId="2147483684"/>
            <pc:sldLayoutMk cId="367958040" sldId="2147483692"/>
          </pc:sldLayoutMkLst>
        </pc:sldLayoutChg>
        <pc:sldLayoutChg chg="add del mod replId">
          <pc:chgData name="sargun khurana" userId="3246ff64c6af5e1c" providerId="Windows Live" clId="Web-{7509F526-0FE6-4371-B2BD-4CA5950F934D}" dt="2023-11-18T15:08:47.778" v="2"/>
          <pc:sldLayoutMkLst>
            <pc:docMk/>
            <pc:sldMasterMk cId="324252629" sldId="2147483684"/>
            <pc:sldLayoutMk cId="778121223" sldId="2147483693"/>
          </pc:sldLayoutMkLst>
        </pc:sldLayoutChg>
        <pc:sldLayoutChg chg="add del mod replId">
          <pc:chgData name="sargun khurana" userId="3246ff64c6af5e1c" providerId="Windows Live" clId="Web-{7509F526-0FE6-4371-B2BD-4CA5950F934D}" dt="2023-11-18T15:08:47.778" v="2"/>
          <pc:sldLayoutMkLst>
            <pc:docMk/>
            <pc:sldMasterMk cId="324252629" sldId="2147483684"/>
            <pc:sldLayoutMk cId="2792862810" sldId="2147483694"/>
          </pc:sldLayoutMkLst>
        </pc:sldLayoutChg>
        <pc:sldLayoutChg chg="add del mod replId">
          <pc:chgData name="sargun khurana" userId="3246ff64c6af5e1c" providerId="Windows Live" clId="Web-{7509F526-0FE6-4371-B2BD-4CA5950F934D}" dt="2023-11-18T15:08:47.778" v="2"/>
          <pc:sldLayoutMkLst>
            <pc:docMk/>
            <pc:sldMasterMk cId="324252629" sldId="2147483684"/>
            <pc:sldLayoutMk cId="2968666383" sldId="2147483695"/>
          </pc:sldLayoutMkLst>
        </pc:sldLayoutChg>
      </pc:sldMasterChg>
      <pc:sldMasterChg chg="add del addSldLayout delSldLayout modSldLayout">
        <pc:chgData name="sargun khurana" userId="3246ff64c6af5e1c" providerId="Windows Live" clId="Web-{7509F526-0FE6-4371-B2BD-4CA5950F934D}" dt="2023-11-18T15:08:53.231" v="3"/>
        <pc:sldMasterMkLst>
          <pc:docMk/>
          <pc:sldMasterMk cId="3254863323" sldId="2147483696"/>
        </pc:sldMasterMkLst>
        <pc:sldLayoutChg chg="add del mod replId">
          <pc:chgData name="sargun khurana" userId="3246ff64c6af5e1c" providerId="Windows Live" clId="Web-{7509F526-0FE6-4371-B2BD-4CA5950F934D}" dt="2023-11-18T15:08:53.231" v="3"/>
          <pc:sldLayoutMkLst>
            <pc:docMk/>
            <pc:sldMasterMk cId="3254863323" sldId="2147483696"/>
            <pc:sldLayoutMk cId="2747032410" sldId="2147483697"/>
          </pc:sldLayoutMkLst>
        </pc:sldLayoutChg>
        <pc:sldLayoutChg chg="add del mod replId">
          <pc:chgData name="sargun khurana" userId="3246ff64c6af5e1c" providerId="Windows Live" clId="Web-{7509F526-0FE6-4371-B2BD-4CA5950F934D}" dt="2023-11-18T15:08:53.231" v="3"/>
          <pc:sldLayoutMkLst>
            <pc:docMk/>
            <pc:sldMasterMk cId="3254863323" sldId="2147483696"/>
            <pc:sldLayoutMk cId="1157307384" sldId="2147483698"/>
          </pc:sldLayoutMkLst>
        </pc:sldLayoutChg>
        <pc:sldLayoutChg chg="add del mod replId">
          <pc:chgData name="sargun khurana" userId="3246ff64c6af5e1c" providerId="Windows Live" clId="Web-{7509F526-0FE6-4371-B2BD-4CA5950F934D}" dt="2023-11-18T15:08:53.231" v="3"/>
          <pc:sldLayoutMkLst>
            <pc:docMk/>
            <pc:sldMasterMk cId="3254863323" sldId="2147483696"/>
            <pc:sldLayoutMk cId="1841062302" sldId="2147483699"/>
          </pc:sldLayoutMkLst>
        </pc:sldLayoutChg>
        <pc:sldLayoutChg chg="add del mod replId">
          <pc:chgData name="sargun khurana" userId="3246ff64c6af5e1c" providerId="Windows Live" clId="Web-{7509F526-0FE6-4371-B2BD-4CA5950F934D}" dt="2023-11-18T15:08:53.231" v="3"/>
          <pc:sldLayoutMkLst>
            <pc:docMk/>
            <pc:sldMasterMk cId="3254863323" sldId="2147483696"/>
            <pc:sldLayoutMk cId="1659577415" sldId="2147483700"/>
          </pc:sldLayoutMkLst>
        </pc:sldLayoutChg>
        <pc:sldLayoutChg chg="add del mod replId">
          <pc:chgData name="sargun khurana" userId="3246ff64c6af5e1c" providerId="Windows Live" clId="Web-{7509F526-0FE6-4371-B2BD-4CA5950F934D}" dt="2023-11-18T15:08:53.231" v="3"/>
          <pc:sldLayoutMkLst>
            <pc:docMk/>
            <pc:sldMasterMk cId="3254863323" sldId="2147483696"/>
            <pc:sldLayoutMk cId="1426143297" sldId="2147483701"/>
          </pc:sldLayoutMkLst>
        </pc:sldLayoutChg>
        <pc:sldLayoutChg chg="add del mod replId">
          <pc:chgData name="sargun khurana" userId="3246ff64c6af5e1c" providerId="Windows Live" clId="Web-{7509F526-0FE6-4371-B2BD-4CA5950F934D}" dt="2023-11-18T15:08:53.231" v="3"/>
          <pc:sldLayoutMkLst>
            <pc:docMk/>
            <pc:sldMasterMk cId="3254863323" sldId="2147483696"/>
            <pc:sldLayoutMk cId="3683755604" sldId="2147483702"/>
          </pc:sldLayoutMkLst>
        </pc:sldLayoutChg>
        <pc:sldLayoutChg chg="add del mod replId">
          <pc:chgData name="sargun khurana" userId="3246ff64c6af5e1c" providerId="Windows Live" clId="Web-{7509F526-0FE6-4371-B2BD-4CA5950F934D}" dt="2023-11-18T15:08:53.231" v="3"/>
          <pc:sldLayoutMkLst>
            <pc:docMk/>
            <pc:sldMasterMk cId="3254863323" sldId="2147483696"/>
            <pc:sldLayoutMk cId="2862199682" sldId="2147483703"/>
          </pc:sldLayoutMkLst>
        </pc:sldLayoutChg>
        <pc:sldLayoutChg chg="add del mod replId">
          <pc:chgData name="sargun khurana" userId="3246ff64c6af5e1c" providerId="Windows Live" clId="Web-{7509F526-0FE6-4371-B2BD-4CA5950F934D}" dt="2023-11-18T15:08:53.231" v="3"/>
          <pc:sldLayoutMkLst>
            <pc:docMk/>
            <pc:sldMasterMk cId="3254863323" sldId="2147483696"/>
            <pc:sldLayoutMk cId="537300737" sldId="2147483704"/>
          </pc:sldLayoutMkLst>
        </pc:sldLayoutChg>
        <pc:sldLayoutChg chg="add del mod replId">
          <pc:chgData name="sargun khurana" userId="3246ff64c6af5e1c" providerId="Windows Live" clId="Web-{7509F526-0FE6-4371-B2BD-4CA5950F934D}" dt="2023-11-18T15:08:53.231" v="3"/>
          <pc:sldLayoutMkLst>
            <pc:docMk/>
            <pc:sldMasterMk cId="3254863323" sldId="2147483696"/>
            <pc:sldLayoutMk cId="1984454984" sldId="2147483705"/>
          </pc:sldLayoutMkLst>
        </pc:sldLayoutChg>
        <pc:sldLayoutChg chg="add del mod replId">
          <pc:chgData name="sargun khurana" userId="3246ff64c6af5e1c" providerId="Windows Live" clId="Web-{7509F526-0FE6-4371-B2BD-4CA5950F934D}" dt="2023-11-18T15:08:53.231" v="3"/>
          <pc:sldLayoutMkLst>
            <pc:docMk/>
            <pc:sldMasterMk cId="3254863323" sldId="2147483696"/>
            <pc:sldLayoutMk cId="1839393132" sldId="2147483706"/>
          </pc:sldLayoutMkLst>
        </pc:sldLayoutChg>
        <pc:sldLayoutChg chg="add del mod replId">
          <pc:chgData name="sargun khurana" userId="3246ff64c6af5e1c" providerId="Windows Live" clId="Web-{7509F526-0FE6-4371-B2BD-4CA5950F934D}" dt="2023-11-18T15:08:53.231" v="3"/>
          <pc:sldLayoutMkLst>
            <pc:docMk/>
            <pc:sldMasterMk cId="3254863323" sldId="2147483696"/>
            <pc:sldLayoutMk cId="2160925579" sldId="2147483707"/>
          </pc:sldLayoutMkLst>
        </pc:sldLayoutChg>
        <pc:sldLayoutChg chg="add del mod replId">
          <pc:chgData name="sargun khurana" userId="3246ff64c6af5e1c" providerId="Windows Live" clId="Web-{7509F526-0FE6-4371-B2BD-4CA5950F934D}" dt="2023-11-18T15:08:53.231" v="3"/>
          <pc:sldLayoutMkLst>
            <pc:docMk/>
            <pc:sldMasterMk cId="3254863323" sldId="2147483696"/>
            <pc:sldLayoutMk cId="3569220594" sldId="2147483708"/>
          </pc:sldLayoutMkLst>
        </pc:sldLayoutChg>
        <pc:sldLayoutChg chg="add del mod replId">
          <pc:chgData name="sargun khurana" userId="3246ff64c6af5e1c" providerId="Windows Live" clId="Web-{7509F526-0FE6-4371-B2BD-4CA5950F934D}" dt="2023-11-18T15:08:53.231" v="3"/>
          <pc:sldLayoutMkLst>
            <pc:docMk/>
            <pc:sldMasterMk cId="3254863323" sldId="2147483696"/>
            <pc:sldLayoutMk cId="1197035943" sldId="2147483709"/>
          </pc:sldLayoutMkLst>
        </pc:sldLayoutChg>
        <pc:sldLayoutChg chg="add del mod replId">
          <pc:chgData name="sargun khurana" userId="3246ff64c6af5e1c" providerId="Windows Live" clId="Web-{7509F526-0FE6-4371-B2BD-4CA5950F934D}" dt="2023-11-18T15:08:53.231" v="3"/>
          <pc:sldLayoutMkLst>
            <pc:docMk/>
            <pc:sldMasterMk cId="3254863323" sldId="2147483696"/>
            <pc:sldLayoutMk cId="1905442050" sldId="2147483710"/>
          </pc:sldLayoutMkLst>
        </pc:sldLayoutChg>
        <pc:sldLayoutChg chg="add del mod replId">
          <pc:chgData name="sargun khurana" userId="3246ff64c6af5e1c" providerId="Windows Live" clId="Web-{7509F526-0FE6-4371-B2BD-4CA5950F934D}" dt="2023-11-18T15:08:53.231" v="3"/>
          <pc:sldLayoutMkLst>
            <pc:docMk/>
            <pc:sldMasterMk cId="3254863323" sldId="2147483696"/>
            <pc:sldLayoutMk cId="1641447915" sldId="2147483711"/>
          </pc:sldLayoutMkLst>
        </pc:sldLayoutChg>
        <pc:sldLayoutChg chg="add del mod replId">
          <pc:chgData name="sargun khurana" userId="3246ff64c6af5e1c" providerId="Windows Live" clId="Web-{7509F526-0FE6-4371-B2BD-4CA5950F934D}" dt="2023-11-18T15:08:53.231" v="3"/>
          <pc:sldLayoutMkLst>
            <pc:docMk/>
            <pc:sldMasterMk cId="3254863323" sldId="2147483696"/>
            <pc:sldLayoutMk cId="3013235395" sldId="2147483712"/>
          </pc:sldLayoutMkLst>
        </pc:sldLayoutChg>
        <pc:sldLayoutChg chg="add del mod replId">
          <pc:chgData name="sargun khurana" userId="3246ff64c6af5e1c" providerId="Windows Live" clId="Web-{7509F526-0FE6-4371-B2BD-4CA5950F934D}" dt="2023-11-18T15:08:53.231" v="3"/>
          <pc:sldLayoutMkLst>
            <pc:docMk/>
            <pc:sldMasterMk cId="3254863323" sldId="2147483696"/>
            <pc:sldLayoutMk cId="2455964340" sldId="2147483713"/>
          </pc:sldLayoutMkLst>
        </pc:sldLayoutChg>
      </pc:sldMasterChg>
      <pc:sldMasterChg chg="add del addSldLayout delSldLayout modSldLayout">
        <pc:chgData name="sargun khurana" userId="3246ff64c6af5e1c" providerId="Windows Live" clId="Web-{7509F526-0FE6-4371-B2BD-4CA5950F934D}" dt="2023-11-18T15:08:58.387" v="4"/>
        <pc:sldMasterMkLst>
          <pc:docMk/>
          <pc:sldMasterMk cId="1035510413" sldId="2147483714"/>
        </pc:sldMasterMkLst>
        <pc:sldLayoutChg chg="add del mod replId">
          <pc:chgData name="sargun khurana" userId="3246ff64c6af5e1c" providerId="Windows Live" clId="Web-{7509F526-0FE6-4371-B2BD-4CA5950F934D}" dt="2023-11-18T15:08:58.387" v="4"/>
          <pc:sldLayoutMkLst>
            <pc:docMk/>
            <pc:sldMasterMk cId="1035510413" sldId="2147483714"/>
            <pc:sldLayoutMk cId="194220300" sldId="2147483715"/>
          </pc:sldLayoutMkLst>
        </pc:sldLayoutChg>
        <pc:sldLayoutChg chg="add del mod replId">
          <pc:chgData name="sargun khurana" userId="3246ff64c6af5e1c" providerId="Windows Live" clId="Web-{7509F526-0FE6-4371-B2BD-4CA5950F934D}" dt="2023-11-18T15:08:58.387" v="4"/>
          <pc:sldLayoutMkLst>
            <pc:docMk/>
            <pc:sldMasterMk cId="1035510413" sldId="2147483714"/>
            <pc:sldLayoutMk cId="10895826" sldId="2147483716"/>
          </pc:sldLayoutMkLst>
        </pc:sldLayoutChg>
        <pc:sldLayoutChg chg="add del mod replId">
          <pc:chgData name="sargun khurana" userId="3246ff64c6af5e1c" providerId="Windows Live" clId="Web-{7509F526-0FE6-4371-B2BD-4CA5950F934D}" dt="2023-11-18T15:08:58.387" v="4"/>
          <pc:sldLayoutMkLst>
            <pc:docMk/>
            <pc:sldMasterMk cId="1035510413" sldId="2147483714"/>
            <pc:sldLayoutMk cId="1661196510" sldId="2147483717"/>
          </pc:sldLayoutMkLst>
        </pc:sldLayoutChg>
        <pc:sldLayoutChg chg="add del mod replId">
          <pc:chgData name="sargun khurana" userId="3246ff64c6af5e1c" providerId="Windows Live" clId="Web-{7509F526-0FE6-4371-B2BD-4CA5950F934D}" dt="2023-11-18T15:08:58.387" v="4"/>
          <pc:sldLayoutMkLst>
            <pc:docMk/>
            <pc:sldMasterMk cId="1035510413" sldId="2147483714"/>
            <pc:sldLayoutMk cId="777331063" sldId="2147483718"/>
          </pc:sldLayoutMkLst>
        </pc:sldLayoutChg>
        <pc:sldLayoutChg chg="add del mod replId">
          <pc:chgData name="sargun khurana" userId="3246ff64c6af5e1c" providerId="Windows Live" clId="Web-{7509F526-0FE6-4371-B2BD-4CA5950F934D}" dt="2023-11-18T15:08:58.387" v="4"/>
          <pc:sldLayoutMkLst>
            <pc:docMk/>
            <pc:sldMasterMk cId="1035510413" sldId="2147483714"/>
            <pc:sldLayoutMk cId="3751011650" sldId="2147483719"/>
          </pc:sldLayoutMkLst>
        </pc:sldLayoutChg>
        <pc:sldLayoutChg chg="add del mod replId">
          <pc:chgData name="sargun khurana" userId="3246ff64c6af5e1c" providerId="Windows Live" clId="Web-{7509F526-0FE6-4371-B2BD-4CA5950F934D}" dt="2023-11-18T15:08:58.387" v="4"/>
          <pc:sldLayoutMkLst>
            <pc:docMk/>
            <pc:sldMasterMk cId="1035510413" sldId="2147483714"/>
            <pc:sldLayoutMk cId="2219543620" sldId="2147483720"/>
          </pc:sldLayoutMkLst>
        </pc:sldLayoutChg>
        <pc:sldLayoutChg chg="add del mod replId">
          <pc:chgData name="sargun khurana" userId="3246ff64c6af5e1c" providerId="Windows Live" clId="Web-{7509F526-0FE6-4371-B2BD-4CA5950F934D}" dt="2023-11-18T15:08:58.387" v="4"/>
          <pc:sldLayoutMkLst>
            <pc:docMk/>
            <pc:sldMasterMk cId="1035510413" sldId="2147483714"/>
            <pc:sldLayoutMk cId="2986860763" sldId="2147483721"/>
          </pc:sldLayoutMkLst>
        </pc:sldLayoutChg>
        <pc:sldLayoutChg chg="add del mod replId">
          <pc:chgData name="sargun khurana" userId="3246ff64c6af5e1c" providerId="Windows Live" clId="Web-{7509F526-0FE6-4371-B2BD-4CA5950F934D}" dt="2023-11-18T15:08:58.387" v="4"/>
          <pc:sldLayoutMkLst>
            <pc:docMk/>
            <pc:sldMasterMk cId="1035510413" sldId="2147483714"/>
            <pc:sldLayoutMk cId="3895168518" sldId="2147483722"/>
          </pc:sldLayoutMkLst>
        </pc:sldLayoutChg>
        <pc:sldLayoutChg chg="add del mod replId">
          <pc:chgData name="sargun khurana" userId="3246ff64c6af5e1c" providerId="Windows Live" clId="Web-{7509F526-0FE6-4371-B2BD-4CA5950F934D}" dt="2023-11-18T15:08:58.387" v="4"/>
          <pc:sldLayoutMkLst>
            <pc:docMk/>
            <pc:sldMasterMk cId="1035510413" sldId="2147483714"/>
            <pc:sldLayoutMk cId="1690754916" sldId="2147483723"/>
          </pc:sldLayoutMkLst>
        </pc:sldLayoutChg>
        <pc:sldLayoutChg chg="add del mod replId">
          <pc:chgData name="sargun khurana" userId="3246ff64c6af5e1c" providerId="Windows Live" clId="Web-{7509F526-0FE6-4371-B2BD-4CA5950F934D}" dt="2023-11-18T15:08:58.387" v="4"/>
          <pc:sldLayoutMkLst>
            <pc:docMk/>
            <pc:sldMasterMk cId="1035510413" sldId="2147483714"/>
            <pc:sldLayoutMk cId="2014836745" sldId="2147483724"/>
          </pc:sldLayoutMkLst>
        </pc:sldLayoutChg>
        <pc:sldLayoutChg chg="add del mod replId">
          <pc:chgData name="sargun khurana" userId="3246ff64c6af5e1c" providerId="Windows Live" clId="Web-{7509F526-0FE6-4371-B2BD-4CA5950F934D}" dt="2023-11-18T15:08:58.387" v="4"/>
          <pc:sldLayoutMkLst>
            <pc:docMk/>
            <pc:sldMasterMk cId="1035510413" sldId="2147483714"/>
            <pc:sldLayoutMk cId="2675819895" sldId="2147483725"/>
          </pc:sldLayoutMkLst>
        </pc:sldLayoutChg>
        <pc:sldLayoutChg chg="add del mod replId">
          <pc:chgData name="sargun khurana" userId="3246ff64c6af5e1c" providerId="Windows Live" clId="Web-{7509F526-0FE6-4371-B2BD-4CA5950F934D}" dt="2023-11-18T15:08:58.387" v="4"/>
          <pc:sldLayoutMkLst>
            <pc:docMk/>
            <pc:sldMasterMk cId="1035510413" sldId="2147483714"/>
            <pc:sldLayoutMk cId="1087212110" sldId="2147483726"/>
          </pc:sldLayoutMkLst>
        </pc:sldLayoutChg>
        <pc:sldLayoutChg chg="add del mod replId">
          <pc:chgData name="sargun khurana" userId="3246ff64c6af5e1c" providerId="Windows Live" clId="Web-{7509F526-0FE6-4371-B2BD-4CA5950F934D}" dt="2023-11-18T15:08:58.387" v="4"/>
          <pc:sldLayoutMkLst>
            <pc:docMk/>
            <pc:sldMasterMk cId="1035510413" sldId="2147483714"/>
            <pc:sldLayoutMk cId="1277877242" sldId="2147483727"/>
          </pc:sldLayoutMkLst>
        </pc:sldLayoutChg>
        <pc:sldLayoutChg chg="add del mod replId">
          <pc:chgData name="sargun khurana" userId="3246ff64c6af5e1c" providerId="Windows Live" clId="Web-{7509F526-0FE6-4371-B2BD-4CA5950F934D}" dt="2023-11-18T15:08:58.387" v="4"/>
          <pc:sldLayoutMkLst>
            <pc:docMk/>
            <pc:sldMasterMk cId="1035510413" sldId="2147483714"/>
            <pc:sldLayoutMk cId="2488837269" sldId="2147483728"/>
          </pc:sldLayoutMkLst>
        </pc:sldLayoutChg>
        <pc:sldLayoutChg chg="add del mod replId">
          <pc:chgData name="sargun khurana" userId="3246ff64c6af5e1c" providerId="Windows Live" clId="Web-{7509F526-0FE6-4371-B2BD-4CA5950F934D}" dt="2023-11-18T15:08:58.387" v="4"/>
          <pc:sldLayoutMkLst>
            <pc:docMk/>
            <pc:sldMasterMk cId="1035510413" sldId="2147483714"/>
            <pc:sldLayoutMk cId="149431957" sldId="2147483729"/>
          </pc:sldLayoutMkLst>
        </pc:sldLayoutChg>
        <pc:sldLayoutChg chg="add del mod replId">
          <pc:chgData name="sargun khurana" userId="3246ff64c6af5e1c" providerId="Windows Live" clId="Web-{7509F526-0FE6-4371-B2BD-4CA5950F934D}" dt="2023-11-18T15:08:58.387" v="4"/>
          <pc:sldLayoutMkLst>
            <pc:docMk/>
            <pc:sldMasterMk cId="1035510413" sldId="2147483714"/>
            <pc:sldLayoutMk cId="2247252950" sldId="2147483730"/>
          </pc:sldLayoutMkLst>
        </pc:sldLayoutChg>
        <pc:sldLayoutChg chg="add del mod replId">
          <pc:chgData name="sargun khurana" userId="3246ff64c6af5e1c" providerId="Windows Live" clId="Web-{7509F526-0FE6-4371-B2BD-4CA5950F934D}" dt="2023-11-18T15:08:58.387" v="4"/>
          <pc:sldLayoutMkLst>
            <pc:docMk/>
            <pc:sldMasterMk cId="1035510413" sldId="2147483714"/>
            <pc:sldLayoutMk cId="1008802866" sldId="2147483731"/>
          </pc:sldLayoutMkLst>
        </pc:sldLayoutChg>
      </pc:sldMasterChg>
      <pc:sldMasterChg chg="add addSldLayout modSldLayout">
        <pc:chgData name="sargun khurana" userId="3246ff64c6af5e1c" providerId="Windows Live" clId="Web-{7509F526-0FE6-4371-B2BD-4CA5950F934D}" dt="2023-11-18T15:08:58.387" v="4"/>
        <pc:sldMasterMkLst>
          <pc:docMk/>
          <pc:sldMasterMk cId="4174157333" sldId="2147483732"/>
        </pc:sldMasterMkLst>
        <pc:sldLayoutChg chg="add mod replId">
          <pc:chgData name="sargun khurana" userId="3246ff64c6af5e1c" providerId="Windows Live" clId="Web-{7509F526-0FE6-4371-B2BD-4CA5950F934D}" dt="2023-11-18T15:08:58.387" v="4"/>
          <pc:sldLayoutMkLst>
            <pc:docMk/>
            <pc:sldMasterMk cId="4174157333" sldId="2147483732"/>
            <pc:sldLayoutMk cId="2313272214" sldId="2147483733"/>
          </pc:sldLayoutMkLst>
        </pc:sldLayoutChg>
        <pc:sldLayoutChg chg="add mod replId">
          <pc:chgData name="sargun khurana" userId="3246ff64c6af5e1c" providerId="Windows Live" clId="Web-{7509F526-0FE6-4371-B2BD-4CA5950F934D}" dt="2023-11-18T15:08:58.387" v="4"/>
          <pc:sldLayoutMkLst>
            <pc:docMk/>
            <pc:sldMasterMk cId="4174157333" sldId="2147483732"/>
            <pc:sldLayoutMk cId="3528160" sldId="2147483734"/>
          </pc:sldLayoutMkLst>
        </pc:sldLayoutChg>
        <pc:sldLayoutChg chg="add mod replId">
          <pc:chgData name="sargun khurana" userId="3246ff64c6af5e1c" providerId="Windows Live" clId="Web-{7509F526-0FE6-4371-B2BD-4CA5950F934D}" dt="2023-11-18T15:08:58.387" v="4"/>
          <pc:sldLayoutMkLst>
            <pc:docMk/>
            <pc:sldMasterMk cId="4174157333" sldId="2147483732"/>
            <pc:sldLayoutMk cId="982681968" sldId="2147483735"/>
          </pc:sldLayoutMkLst>
        </pc:sldLayoutChg>
        <pc:sldLayoutChg chg="add mod replId">
          <pc:chgData name="sargun khurana" userId="3246ff64c6af5e1c" providerId="Windows Live" clId="Web-{7509F526-0FE6-4371-B2BD-4CA5950F934D}" dt="2023-11-18T15:08:58.387" v="4"/>
          <pc:sldLayoutMkLst>
            <pc:docMk/>
            <pc:sldMasterMk cId="4174157333" sldId="2147483732"/>
            <pc:sldLayoutMk cId="2445442395" sldId="2147483736"/>
          </pc:sldLayoutMkLst>
        </pc:sldLayoutChg>
        <pc:sldLayoutChg chg="add mod replId">
          <pc:chgData name="sargun khurana" userId="3246ff64c6af5e1c" providerId="Windows Live" clId="Web-{7509F526-0FE6-4371-B2BD-4CA5950F934D}" dt="2023-11-18T15:08:58.387" v="4"/>
          <pc:sldLayoutMkLst>
            <pc:docMk/>
            <pc:sldMasterMk cId="4174157333" sldId="2147483732"/>
            <pc:sldLayoutMk cId="3830723445" sldId="2147483737"/>
          </pc:sldLayoutMkLst>
        </pc:sldLayoutChg>
        <pc:sldLayoutChg chg="add mod replId">
          <pc:chgData name="sargun khurana" userId="3246ff64c6af5e1c" providerId="Windows Live" clId="Web-{7509F526-0FE6-4371-B2BD-4CA5950F934D}" dt="2023-11-18T15:08:58.387" v="4"/>
          <pc:sldLayoutMkLst>
            <pc:docMk/>
            <pc:sldMasterMk cId="4174157333" sldId="2147483732"/>
            <pc:sldLayoutMk cId="1210220016" sldId="2147483738"/>
          </pc:sldLayoutMkLst>
        </pc:sldLayoutChg>
        <pc:sldLayoutChg chg="add mod replId">
          <pc:chgData name="sargun khurana" userId="3246ff64c6af5e1c" providerId="Windows Live" clId="Web-{7509F526-0FE6-4371-B2BD-4CA5950F934D}" dt="2023-11-18T15:08:58.387" v="4"/>
          <pc:sldLayoutMkLst>
            <pc:docMk/>
            <pc:sldMasterMk cId="4174157333" sldId="2147483732"/>
            <pc:sldLayoutMk cId="1798775342" sldId="2147483739"/>
          </pc:sldLayoutMkLst>
        </pc:sldLayoutChg>
        <pc:sldLayoutChg chg="add mod replId">
          <pc:chgData name="sargun khurana" userId="3246ff64c6af5e1c" providerId="Windows Live" clId="Web-{7509F526-0FE6-4371-B2BD-4CA5950F934D}" dt="2023-11-18T15:08:58.387" v="4"/>
          <pc:sldLayoutMkLst>
            <pc:docMk/>
            <pc:sldMasterMk cId="4174157333" sldId="2147483732"/>
            <pc:sldLayoutMk cId="2914625343" sldId="2147483740"/>
          </pc:sldLayoutMkLst>
        </pc:sldLayoutChg>
        <pc:sldLayoutChg chg="add mod replId">
          <pc:chgData name="sargun khurana" userId="3246ff64c6af5e1c" providerId="Windows Live" clId="Web-{7509F526-0FE6-4371-B2BD-4CA5950F934D}" dt="2023-11-18T15:08:58.387" v="4"/>
          <pc:sldLayoutMkLst>
            <pc:docMk/>
            <pc:sldMasterMk cId="4174157333" sldId="2147483732"/>
            <pc:sldLayoutMk cId="3642499821" sldId="2147483741"/>
          </pc:sldLayoutMkLst>
        </pc:sldLayoutChg>
        <pc:sldLayoutChg chg="add mod replId">
          <pc:chgData name="sargun khurana" userId="3246ff64c6af5e1c" providerId="Windows Live" clId="Web-{7509F526-0FE6-4371-B2BD-4CA5950F934D}" dt="2023-11-18T15:08:58.387" v="4"/>
          <pc:sldLayoutMkLst>
            <pc:docMk/>
            <pc:sldMasterMk cId="4174157333" sldId="2147483732"/>
            <pc:sldLayoutMk cId="1547983087" sldId="2147483742"/>
          </pc:sldLayoutMkLst>
        </pc:sldLayoutChg>
        <pc:sldLayoutChg chg="add mod replId">
          <pc:chgData name="sargun khurana" userId="3246ff64c6af5e1c" providerId="Windows Live" clId="Web-{7509F526-0FE6-4371-B2BD-4CA5950F934D}" dt="2023-11-18T15:08:58.387" v="4"/>
          <pc:sldLayoutMkLst>
            <pc:docMk/>
            <pc:sldMasterMk cId="4174157333" sldId="2147483732"/>
            <pc:sldLayoutMk cId="180237061" sldId="2147483743"/>
          </pc:sldLayoutMkLst>
        </pc:sldLayoutChg>
        <pc:sldLayoutChg chg="add mod replId">
          <pc:chgData name="sargun khurana" userId="3246ff64c6af5e1c" providerId="Windows Live" clId="Web-{7509F526-0FE6-4371-B2BD-4CA5950F934D}" dt="2023-11-18T15:08:58.387" v="4"/>
          <pc:sldLayoutMkLst>
            <pc:docMk/>
            <pc:sldMasterMk cId="4174157333" sldId="2147483732"/>
            <pc:sldLayoutMk cId="2579338605" sldId="2147483744"/>
          </pc:sldLayoutMkLst>
        </pc:sldLayoutChg>
        <pc:sldLayoutChg chg="add mod replId">
          <pc:chgData name="sargun khurana" userId="3246ff64c6af5e1c" providerId="Windows Live" clId="Web-{7509F526-0FE6-4371-B2BD-4CA5950F934D}" dt="2023-11-18T15:08:58.387" v="4"/>
          <pc:sldLayoutMkLst>
            <pc:docMk/>
            <pc:sldMasterMk cId="4174157333" sldId="2147483732"/>
            <pc:sldLayoutMk cId="2948413610" sldId="2147483745"/>
          </pc:sldLayoutMkLst>
        </pc:sldLayoutChg>
        <pc:sldLayoutChg chg="add mod replId">
          <pc:chgData name="sargun khurana" userId="3246ff64c6af5e1c" providerId="Windows Live" clId="Web-{7509F526-0FE6-4371-B2BD-4CA5950F934D}" dt="2023-11-18T15:08:58.387" v="4"/>
          <pc:sldLayoutMkLst>
            <pc:docMk/>
            <pc:sldMasterMk cId="4174157333" sldId="2147483732"/>
            <pc:sldLayoutMk cId="915710977" sldId="2147483746"/>
          </pc:sldLayoutMkLst>
        </pc:sldLayoutChg>
        <pc:sldLayoutChg chg="add mod replId">
          <pc:chgData name="sargun khurana" userId="3246ff64c6af5e1c" providerId="Windows Live" clId="Web-{7509F526-0FE6-4371-B2BD-4CA5950F934D}" dt="2023-11-18T15:08:58.387" v="4"/>
          <pc:sldLayoutMkLst>
            <pc:docMk/>
            <pc:sldMasterMk cId="4174157333" sldId="2147483732"/>
            <pc:sldLayoutMk cId="3301572881" sldId="2147483747"/>
          </pc:sldLayoutMkLst>
        </pc:sldLayoutChg>
        <pc:sldLayoutChg chg="add mod replId">
          <pc:chgData name="sargun khurana" userId="3246ff64c6af5e1c" providerId="Windows Live" clId="Web-{7509F526-0FE6-4371-B2BD-4CA5950F934D}" dt="2023-11-18T15:08:58.387" v="4"/>
          <pc:sldLayoutMkLst>
            <pc:docMk/>
            <pc:sldMasterMk cId="4174157333" sldId="2147483732"/>
            <pc:sldLayoutMk cId="4010586800" sldId="2147483748"/>
          </pc:sldLayoutMkLst>
        </pc:sldLayoutChg>
        <pc:sldLayoutChg chg="add mod replId">
          <pc:chgData name="sargun khurana" userId="3246ff64c6af5e1c" providerId="Windows Live" clId="Web-{7509F526-0FE6-4371-B2BD-4CA5950F934D}" dt="2023-11-18T15:08:58.387" v="4"/>
          <pc:sldLayoutMkLst>
            <pc:docMk/>
            <pc:sldMasterMk cId="4174157333" sldId="2147483732"/>
            <pc:sldLayoutMk cId="500796195" sldId="2147483749"/>
          </pc:sldLayoutMkLst>
        </pc:sldLayoutChg>
      </pc:sldMasterChg>
    </pc:docChg>
  </pc:docChgLst>
  <pc:docChgLst>
    <pc:chgData name="sargun khurana" userId="3246ff64c6af5e1c" providerId="Windows Live" clId="Web-{CB6A067A-8841-4454-9489-FC8DE2FF9E35}"/>
    <pc:docChg chg="addSld modSld addMainMaster delMainMaster modMainMaster">
      <pc:chgData name="sargun khurana" userId="3246ff64c6af5e1c" providerId="Windows Live" clId="Web-{CB6A067A-8841-4454-9489-FC8DE2FF9E35}" dt="2023-11-19T13:33:09.623" v="347" actId="14100"/>
      <pc:docMkLst>
        <pc:docMk/>
      </pc:docMkLst>
      <pc:sldChg chg="modSp mod modTransition modClrScheme chgLayout">
        <pc:chgData name="sargun khurana" userId="3246ff64c6af5e1c" providerId="Windows Live" clId="Web-{CB6A067A-8841-4454-9489-FC8DE2FF9E35}" dt="2023-11-19T13:33:09.623" v="347" actId="14100"/>
        <pc:sldMkLst>
          <pc:docMk/>
          <pc:sldMk cId="109857222" sldId="256"/>
        </pc:sldMkLst>
        <pc:spChg chg="mod ord">
          <ac:chgData name="sargun khurana" userId="3246ff64c6af5e1c" providerId="Windows Live" clId="Web-{CB6A067A-8841-4454-9489-FC8DE2FF9E35}" dt="2023-11-19T13:33:09.623" v="347" actId="14100"/>
          <ac:spMkLst>
            <pc:docMk/>
            <pc:sldMk cId="109857222" sldId="256"/>
            <ac:spMk id="2" creationId="{00000000-0000-0000-0000-000000000000}"/>
          </ac:spMkLst>
        </pc:spChg>
        <pc:spChg chg="mod ord">
          <ac:chgData name="sargun khurana" userId="3246ff64c6af5e1c" providerId="Windows Live" clId="Web-{CB6A067A-8841-4454-9489-FC8DE2FF9E35}" dt="2023-11-19T13:32:51.716" v="344" actId="20577"/>
          <ac:spMkLst>
            <pc:docMk/>
            <pc:sldMk cId="109857222" sldId="256"/>
            <ac:spMk id="3" creationId="{00000000-0000-0000-0000-000000000000}"/>
          </ac:spMkLst>
        </pc:spChg>
      </pc:sldChg>
      <pc:sldChg chg="addSp delSp modSp mod modTransition modClrScheme chgLayout">
        <pc:chgData name="sargun khurana" userId="3246ff64c6af5e1c" providerId="Windows Live" clId="Web-{CB6A067A-8841-4454-9489-FC8DE2FF9E35}" dt="2023-11-19T12:58:23.988" v="240"/>
        <pc:sldMkLst>
          <pc:docMk/>
          <pc:sldMk cId="124990782" sldId="257"/>
        </pc:sldMkLst>
        <pc:spChg chg="mod ord">
          <ac:chgData name="sargun khurana" userId="3246ff64c6af5e1c" providerId="Windows Live" clId="Web-{CB6A067A-8841-4454-9489-FC8DE2FF9E35}" dt="2023-11-19T11:59:11.395" v="195"/>
          <ac:spMkLst>
            <pc:docMk/>
            <pc:sldMk cId="124990782" sldId="257"/>
            <ac:spMk id="2" creationId="{D28D72D9-35B6-9050-51E8-63F269E9677B}"/>
          </ac:spMkLst>
        </pc:spChg>
        <pc:spChg chg="mod ord">
          <ac:chgData name="sargun khurana" userId="3246ff64c6af5e1c" providerId="Windows Live" clId="Web-{CB6A067A-8841-4454-9489-FC8DE2FF9E35}" dt="2023-11-19T11:59:11.395" v="195"/>
          <ac:spMkLst>
            <pc:docMk/>
            <pc:sldMk cId="124990782" sldId="257"/>
            <ac:spMk id="3" creationId="{DD123D4E-4680-8F35-FCE0-0CA71651780D}"/>
          </ac:spMkLst>
        </pc:spChg>
        <pc:spChg chg="add mod">
          <ac:chgData name="sargun khurana" userId="3246ff64c6af5e1c" providerId="Windows Live" clId="Web-{CB6A067A-8841-4454-9489-FC8DE2FF9E35}" dt="2023-11-19T11:51:41.129" v="126" actId="20577"/>
          <ac:spMkLst>
            <pc:docMk/>
            <pc:sldMk cId="124990782" sldId="257"/>
            <ac:spMk id="6" creationId="{A276D67D-A661-C148-7BEB-A6DDFA2C726B}"/>
          </ac:spMkLst>
        </pc:spChg>
        <pc:picChg chg="add del mod">
          <ac:chgData name="sargun khurana" userId="3246ff64c6af5e1c" providerId="Windows Live" clId="Web-{CB6A067A-8841-4454-9489-FC8DE2FF9E35}" dt="2023-11-19T11:49:54.797" v="115"/>
          <ac:picMkLst>
            <pc:docMk/>
            <pc:sldMk cId="124990782" sldId="257"/>
            <ac:picMk id="4" creationId="{FF9DA209-CB64-A54B-0986-4D05C7EB4B1B}"/>
          </ac:picMkLst>
        </pc:picChg>
        <pc:picChg chg="add del">
          <ac:chgData name="sargun khurana" userId="3246ff64c6af5e1c" providerId="Windows Live" clId="Web-{CB6A067A-8841-4454-9489-FC8DE2FF9E35}" dt="2023-11-19T11:49:58.125" v="116"/>
          <ac:picMkLst>
            <pc:docMk/>
            <pc:sldMk cId="124990782" sldId="257"/>
            <ac:picMk id="5" creationId="{9AB50DB8-37E9-725B-FF93-01CB92E3EA39}"/>
          </ac:picMkLst>
        </pc:picChg>
      </pc:sldChg>
      <pc:sldChg chg="addSp delSp modSp mod modTransition modClrScheme delDesignElem chgLayout">
        <pc:chgData name="sargun khurana" userId="3246ff64c6af5e1c" providerId="Windows Live" clId="Web-{CB6A067A-8841-4454-9489-FC8DE2FF9E35}" dt="2023-11-19T12:58:23.988" v="240"/>
        <pc:sldMkLst>
          <pc:docMk/>
          <pc:sldMk cId="1666032373" sldId="258"/>
        </pc:sldMkLst>
        <pc:spChg chg="mod ord">
          <ac:chgData name="sargun khurana" userId="3246ff64c6af5e1c" providerId="Windows Live" clId="Web-{CB6A067A-8841-4454-9489-FC8DE2FF9E35}" dt="2023-11-19T11:59:11.395" v="195"/>
          <ac:spMkLst>
            <pc:docMk/>
            <pc:sldMk cId="1666032373" sldId="258"/>
            <ac:spMk id="2" creationId="{5D3DCB09-F9FF-F478-AEFD-6738D07EF732}"/>
          </ac:spMkLst>
        </pc:spChg>
        <pc:spChg chg="mod ord">
          <ac:chgData name="sargun khurana" userId="3246ff64c6af5e1c" providerId="Windows Live" clId="Web-{CB6A067A-8841-4454-9489-FC8DE2FF9E35}" dt="2023-11-19T11:59:11.395" v="195"/>
          <ac:spMkLst>
            <pc:docMk/>
            <pc:sldMk cId="1666032373" sldId="258"/>
            <ac:spMk id="3" creationId="{6DEE49CA-30A8-EC6C-507E-E39D5636413D}"/>
          </ac:spMkLst>
        </pc:spChg>
        <pc:spChg chg="add del">
          <ac:chgData name="sargun khurana" userId="3246ff64c6af5e1c" providerId="Windows Live" clId="Web-{CB6A067A-8841-4454-9489-FC8DE2FF9E35}" dt="2023-11-19T11:59:11.395" v="195"/>
          <ac:spMkLst>
            <pc:docMk/>
            <pc:sldMk cId="1666032373" sldId="258"/>
            <ac:spMk id="29" creationId="{375136A9-49F9-4DA0-A741-F065B0FA091D}"/>
          </ac:spMkLst>
        </pc:spChg>
        <pc:spChg chg="add del">
          <ac:chgData name="sargun khurana" userId="3246ff64c6af5e1c" providerId="Windows Live" clId="Web-{CB6A067A-8841-4454-9489-FC8DE2FF9E35}" dt="2023-11-19T11:59:11.395" v="195"/>
          <ac:spMkLst>
            <pc:docMk/>
            <pc:sldMk cId="1666032373" sldId="258"/>
            <ac:spMk id="31" creationId="{B912F6C7-0423-4B6F-AECE-710C848918FD}"/>
          </ac:spMkLst>
        </pc:spChg>
        <pc:cxnChg chg="add del">
          <ac:chgData name="sargun khurana" userId="3246ff64c6af5e1c" providerId="Windows Live" clId="Web-{CB6A067A-8841-4454-9489-FC8DE2FF9E35}" dt="2023-11-19T11:59:11.395" v="195"/>
          <ac:cxnSpMkLst>
            <pc:docMk/>
            <pc:sldMk cId="1666032373" sldId="258"/>
            <ac:cxnSpMk id="33" creationId="{A7208205-03EE-4EC8-9C34-59270C1880D8}"/>
          </ac:cxnSpMkLst>
        </pc:cxnChg>
      </pc:sldChg>
      <pc:sldChg chg="addSp delSp modSp mod modTransition modClrScheme delDesignElem chgLayout">
        <pc:chgData name="sargun khurana" userId="3246ff64c6af5e1c" providerId="Windows Live" clId="Web-{CB6A067A-8841-4454-9489-FC8DE2FF9E35}" dt="2023-11-19T12:58:23.988" v="240"/>
        <pc:sldMkLst>
          <pc:docMk/>
          <pc:sldMk cId="1102606853" sldId="259"/>
        </pc:sldMkLst>
        <pc:spChg chg="mod ord">
          <ac:chgData name="sargun khurana" userId="3246ff64c6af5e1c" providerId="Windows Live" clId="Web-{CB6A067A-8841-4454-9489-FC8DE2FF9E35}" dt="2023-11-19T11:59:11.395" v="195"/>
          <ac:spMkLst>
            <pc:docMk/>
            <pc:sldMk cId="1102606853" sldId="259"/>
            <ac:spMk id="2" creationId="{2B872754-9146-F6DE-6321-A098C439AA50}"/>
          </ac:spMkLst>
        </pc:spChg>
        <pc:spChg chg="mod ord">
          <ac:chgData name="sargun khurana" userId="3246ff64c6af5e1c" providerId="Windows Live" clId="Web-{CB6A067A-8841-4454-9489-FC8DE2FF9E35}" dt="2023-11-19T11:59:11.395" v="195"/>
          <ac:spMkLst>
            <pc:docMk/>
            <pc:sldMk cId="1102606853" sldId="259"/>
            <ac:spMk id="3" creationId="{B14CA039-0DAB-5C23-90E1-D09DF10C2A61}"/>
          </ac:spMkLst>
        </pc:spChg>
        <pc:spChg chg="add del">
          <ac:chgData name="sargun khurana" userId="3246ff64c6af5e1c" providerId="Windows Live" clId="Web-{CB6A067A-8841-4454-9489-FC8DE2FF9E35}" dt="2023-11-19T11:59:11.395" v="195"/>
          <ac:spMkLst>
            <pc:docMk/>
            <pc:sldMk cId="1102606853" sldId="259"/>
            <ac:spMk id="15" creationId="{375136A9-49F9-4DA0-A741-F065B0FA091D}"/>
          </ac:spMkLst>
        </pc:spChg>
        <pc:spChg chg="add del">
          <ac:chgData name="sargun khurana" userId="3246ff64c6af5e1c" providerId="Windows Live" clId="Web-{CB6A067A-8841-4454-9489-FC8DE2FF9E35}" dt="2023-11-19T11:59:11.395" v="195"/>
          <ac:spMkLst>
            <pc:docMk/>
            <pc:sldMk cId="1102606853" sldId="259"/>
            <ac:spMk id="17" creationId="{B912F6C7-0423-4B6F-AECE-710C848918FD}"/>
          </ac:spMkLst>
        </pc:spChg>
        <pc:cxnChg chg="add del">
          <ac:chgData name="sargun khurana" userId="3246ff64c6af5e1c" providerId="Windows Live" clId="Web-{CB6A067A-8841-4454-9489-FC8DE2FF9E35}" dt="2023-11-19T11:59:11.395" v="195"/>
          <ac:cxnSpMkLst>
            <pc:docMk/>
            <pc:sldMk cId="1102606853" sldId="259"/>
            <ac:cxnSpMk id="19" creationId="{A7208205-03EE-4EC8-9C34-59270C1880D8}"/>
          </ac:cxnSpMkLst>
        </pc:cxnChg>
      </pc:sldChg>
      <pc:sldChg chg="addSp delSp modSp mod modTransition modClrScheme delDesignElem chgLayout">
        <pc:chgData name="sargun khurana" userId="3246ff64c6af5e1c" providerId="Windows Live" clId="Web-{CB6A067A-8841-4454-9489-FC8DE2FF9E35}" dt="2023-11-19T12:58:23.988" v="240"/>
        <pc:sldMkLst>
          <pc:docMk/>
          <pc:sldMk cId="1245758389" sldId="260"/>
        </pc:sldMkLst>
        <pc:spChg chg="mod ord">
          <ac:chgData name="sargun khurana" userId="3246ff64c6af5e1c" providerId="Windows Live" clId="Web-{CB6A067A-8841-4454-9489-FC8DE2FF9E35}" dt="2023-11-19T11:59:11.395" v="195"/>
          <ac:spMkLst>
            <pc:docMk/>
            <pc:sldMk cId="1245758389" sldId="260"/>
            <ac:spMk id="2" creationId="{50DC4EE2-FABD-F6F2-3723-316364E768F7}"/>
          </ac:spMkLst>
        </pc:spChg>
        <pc:spChg chg="mod ord">
          <ac:chgData name="sargun khurana" userId="3246ff64c6af5e1c" providerId="Windows Live" clId="Web-{CB6A067A-8841-4454-9489-FC8DE2FF9E35}" dt="2023-11-19T11:59:11.395" v="195"/>
          <ac:spMkLst>
            <pc:docMk/>
            <pc:sldMk cId="1245758389" sldId="260"/>
            <ac:spMk id="3" creationId="{F4709887-076E-DE7F-E3CB-E83B90F797B9}"/>
          </ac:spMkLst>
        </pc:spChg>
        <pc:spChg chg="add del">
          <ac:chgData name="sargun khurana" userId="3246ff64c6af5e1c" providerId="Windows Live" clId="Web-{CB6A067A-8841-4454-9489-FC8DE2FF9E35}" dt="2023-11-19T11:59:11.395" v="195"/>
          <ac:spMkLst>
            <pc:docMk/>
            <pc:sldMk cId="1245758389" sldId="260"/>
            <ac:spMk id="24" creationId="{5690F3EE-0CD1-4520-B020-4E1DF3141C74}"/>
          </ac:spMkLst>
        </pc:spChg>
        <pc:spChg chg="add del">
          <ac:chgData name="sargun khurana" userId="3246ff64c6af5e1c" providerId="Windows Live" clId="Web-{CB6A067A-8841-4454-9489-FC8DE2FF9E35}" dt="2023-11-19T11:59:11.395" v="195"/>
          <ac:spMkLst>
            <pc:docMk/>
            <pc:sldMk cId="1245758389" sldId="260"/>
            <ac:spMk id="26" creationId="{9EFDE1E9-7FE0-45CA-9DE2-237F77319A9F}"/>
          </ac:spMkLst>
        </pc:spChg>
      </pc:sldChg>
      <pc:sldChg chg="addSp delSp modSp mod modTransition modClrScheme delDesignElem chgLayout">
        <pc:chgData name="sargun khurana" userId="3246ff64c6af5e1c" providerId="Windows Live" clId="Web-{CB6A067A-8841-4454-9489-FC8DE2FF9E35}" dt="2023-11-19T12:58:23.988" v="240"/>
        <pc:sldMkLst>
          <pc:docMk/>
          <pc:sldMk cId="3181187028" sldId="261"/>
        </pc:sldMkLst>
        <pc:spChg chg="mod ord">
          <ac:chgData name="sargun khurana" userId="3246ff64c6af5e1c" providerId="Windows Live" clId="Web-{CB6A067A-8841-4454-9489-FC8DE2FF9E35}" dt="2023-11-19T11:59:11.395" v="195"/>
          <ac:spMkLst>
            <pc:docMk/>
            <pc:sldMk cId="3181187028" sldId="261"/>
            <ac:spMk id="2" creationId="{533F485D-3E5E-9A28-A5F1-0426D9F7E201}"/>
          </ac:spMkLst>
        </pc:spChg>
        <pc:spChg chg="mod ord">
          <ac:chgData name="sargun khurana" userId="3246ff64c6af5e1c" providerId="Windows Live" clId="Web-{CB6A067A-8841-4454-9489-FC8DE2FF9E35}" dt="2023-11-19T11:59:11.395" v="195"/>
          <ac:spMkLst>
            <pc:docMk/>
            <pc:sldMk cId="3181187028" sldId="261"/>
            <ac:spMk id="3" creationId="{1945685E-8304-1D69-4362-51DF2DD65852}"/>
          </ac:spMkLst>
        </pc:spChg>
        <pc:spChg chg="add del">
          <ac:chgData name="sargun khurana" userId="3246ff64c6af5e1c" providerId="Windows Live" clId="Web-{CB6A067A-8841-4454-9489-FC8DE2FF9E35}" dt="2023-11-19T11:59:11.395" v="195"/>
          <ac:spMkLst>
            <pc:docMk/>
            <pc:sldMk cId="3181187028" sldId="261"/>
            <ac:spMk id="6" creationId="{5690F3EE-0CD1-4520-B020-4E1DF3141C74}"/>
          </ac:spMkLst>
        </pc:spChg>
        <pc:spChg chg="add del">
          <ac:chgData name="sargun khurana" userId="3246ff64c6af5e1c" providerId="Windows Live" clId="Web-{CB6A067A-8841-4454-9489-FC8DE2FF9E35}" dt="2023-11-19T11:59:11.395" v="195"/>
          <ac:spMkLst>
            <pc:docMk/>
            <pc:sldMk cId="3181187028" sldId="261"/>
            <ac:spMk id="7" creationId="{9EFDE1E9-7FE0-45CA-9DE2-237F77319A9F}"/>
          </ac:spMkLst>
        </pc:spChg>
      </pc:sldChg>
      <pc:sldChg chg="addSp delSp modSp mod modTransition modClrScheme delDesignElem chgLayout">
        <pc:chgData name="sargun khurana" userId="3246ff64c6af5e1c" providerId="Windows Live" clId="Web-{CB6A067A-8841-4454-9489-FC8DE2FF9E35}" dt="2023-11-19T12:58:23.988" v="240"/>
        <pc:sldMkLst>
          <pc:docMk/>
          <pc:sldMk cId="3453618558" sldId="262"/>
        </pc:sldMkLst>
        <pc:spChg chg="mod ord">
          <ac:chgData name="sargun khurana" userId="3246ff64c6af5e1c" providerId="Windows Live" clId="Web-{CB6A067A-8841-4454-9489-FC8DE2FF9E35}" dt="2023-11-19T11:59:11.395" v="195"/>
          <ac:spMkLst>
            <pc:docMk/>
            <pc:sldMk cId="3453618558" sldId="262"/>
            <ac:spMk id="2" creationId="{69E1A4F6-6ED8-8CF0-B842-44318687BAAD}"/>
          </ac:spMkLst>
        </pc:spChg>
        <pc:spChg chg="mod ord">
          <ac:chgData name="sargun khurana" userId="3246ff64c6af5e1c" providerId="Windows Live" clId="Web-{CB6A067A-8841-4454-9489-FC8DE2FF9E35}" dt="2023-11-19T11:59:11.395" v="195"/>
          <ac:spMkLst>
            <pc:docMk/>
            <pc:sldMk cId="3453618558" sldId="262"/>
            <ac:spMk id="3" creationId="{199F52C5-12A9-DE8E-1DC8-577FFB132F15}"/>
          </ac:spMkLst>
        </pc:spChg>
        <pc:spChg chg="add del">
          <ac:chgData name="sargun khurana" userId="3246ff64c6af5e1c" providerId="Windows Live" clId="Web-{CB6A067A-8841-4454-9489-FC8DE2FF9E35}" dt="2023-11-19T11:59:11.395" v="195"/>
          <ac:spMkLst>
            <pc:docMk/>
            <pc:sldMk cId="3453618558" sldId="262"/>
            <ac:spMk id="8" creationId="{5690F3EE-0CD1-4520-B020-4E1DF3141C74}"/>
          </ac:spMkLst>
        </pc:spChg>
        <pc:spChg chg="add del">
          <ac:chgData name="sargun khurana" userId="3246ff64c6af5e1c" providerId="Windows Live" clId="Web-{CB6A067A-8841-4454-9489-FC8DE2FF9E35}" dt="2023-11-19T11:59:11.395" v="195"/>
          <ac:spMkLst>
            <pc:docMk/>
            <pc:sldMk cId="3453618558" sldId="262"/>
            <ac:spMk id="10" creationId="{9EFDE1E9-7FE0-45CA-9DE2-237F77319A9F}"/>
          </ac:spMkLst>
        </pc:spChg>
      </pc:sldChg>
      <pc:sldChg chg="addSp delSp modSp mod modTransition modClrScheme delDesignElem chgLayout">
        <pc:chgData name="sargun khurana" userId="3246ff64c6af5e1c" providerId="Windows Live" clId="Web-{CB6A067A-8841-4454-9489-FC8DE2FF9E35}" dt="2023-11-19T12:58:23.988" v="240"/>
        <pc:sldMkLst>
          <pc:docMk/>
          <pc:sldMk cId="2659671720" sldId="263"/>
        </pc:sldMkLst>
        <pc:spChg chg="mod ord">
          <ac:chgData name="sargun khurana" userId="3246ff64c6af5e1c" providerId="Windows Live" clId="Web-{CB6A067A-8841-4454-9489-FC8DE2FF9E35}" dt="2023-11-19T11:59:11.395" v="195"/>
          <ac:spMkLst>
            <pc:docMk/>
            <pc:sldMk cId="2659671720" sldId="263"/>
            <ac:spMk id="2" creationId="{A609E439-F994-443F-22B6-0CD24098A026}"/>
          </ac:spMkLst>
        </pc:spChg>
        <pc:spChg chg="mod ord">
          <ac:chgData name="sargun khurana" userId="3246ff64c6af5e1c" providerId="Windows Live" clId="Web-{CB6A067A-8841-4454-9489-FC8DE2FF9E35}" dt="2023-11-19T11:59:59.162" v="215" actId="20577"/>
          <ac:spMkLst>
            <pc:docMk/>
            <pc:sldMk cId="2659671720" sldId="263"/>
            <ac:spMk id="3" creationId="{F1111214-E795-F63E-C1DA-4D3B39F399FC}"/>
          </ac:spMkLst>
        </pc:spChg>
        <pc:spChg chg="add del">
          <ac:chgData name="sargun khurana" userId="3246ff64c6af5e1c" providerId="Windows Live" clId="Web-{CB6A067A-8841-4454-9489-FC8DE2FF9E35}" dt="2023-11-19T11:59:11.395" v="195"/>
          <ac:spMkLst>
            <pc:docMk/>
            <pc:sldMk cId="2659671720" sldId="263"/>
            <ac:spMk id="15" creationId="{5690F3EE-0CD1-4520-B020-4E1DF3141C74}"/>
          </ac:spMkLst>
        </pc:spChg>
        <pc:spChg chg="add del">
          <ac:chgData name="sargun khurana" userId="3246ff64c6af5e1c" providerId="Windows Live" clId="Web-{CB6A067A-8841-4454-9489-FC8DE2FF9E35}" dt="2023-11-19T11:59:11.395" v="195"/>
          <ac:spMkLst>
            <pc:docMk/>
            <pc:sldMk cId="2659671720" sldId="263"/>
            <ac:spMk id="17" creationId="{9EFDE1E9-7FE0-45CA-9DE2-237F77319A9F}"/>
          </ac:spMkLst>
        </pc:spChg>
      </pc:sldChg>
      <pc:sldChg chg="addSp delSp modSp mod modTransition modClrScheme delDesignElem chgLayout">
        <pc:chgData name="sargun khurana" userId="3246ff64c6af5e1c" providerId="Windows Live" clId="Web-{CB6A067A-8841-4454-9489-FC8DE2FF9E35}" dt="2023-11-19T12:58:23.988" v="240"/>
        <pc:sldMkLst>
          <pc:docMk/>
          <pc:sldMk cId="2800262149" sldId="264"/>
        </pc:sldMkLst>
        <pc:spChg chg="mod ord">
          <ac:chgData name="sargun khurana" userId="3246ff64c6af5e1c" providerId="Windows Live" clId="Web-{CB6A067A-8841-4454-9489-FC8DE2FF9E35}" dt="2023-11-19T11:59:11.395" v="195"/>
          <ac:spMkLst>
            <pc:docMk/>
            <pc:sldMk cId="2800262149" sldId="264"/>
            <ac:spMk id="2" creationId="{443F8B59-4D0F-CB63-7638-7E03AA3B8985}"/>
          </ac:spMkLst>
        </pc:spChg>
        <pc:spChg chg="mod ord">
          <ac:chgData name="sargun khurana" userId="3246ff64c6af5e1c" providerId="Windows Live" clId="Web-{CB6A067A-8841-4454-9489-FC8DE2FF9E35}" dt="2023-11-19T12:04:48.094" v="235" actId="20577"/>
          <ac:spMkLst>
            <pc:docMk/>
            <pc:sldMk cId="2800262149" sldId="264"/>
            <ac:spMk id="3" creationId="{C0D98EA5-9CD8-BD3A-01BC-8E87E3A8E03F}"/>
          </ac:spMkLst>
        </pc:spChg>
        <pc:spChg chg="add del">
          <ac:chgData name="sargun khurana" userId="3246ff64c6af5e1c" providerId="Windows Live" clId="Web-{CB6A067A-8841-4454-9489-FC8DE2FF9E35}" dt="2023-11-19T11:59:11.395" v="195"/>
          <ac:spMkLst>
            <pc:docMk/>
            <pc:sldMk cId="2800262149" sldId="264"/>
            <ac:spMk id="8" creationId="{375136A9-49F9-4DA0-A741-F065B0FA091D}"/>
          </ac:spMkLst>
        </pc:spChg>
        <pc:spChg chg="add del">
          <ac:chgData name="sargun khurana" userId="3246ff64c6af5e1c" providerId="Windows Live" clId="Web-{CB6A067A-8841-4454-9489-FC8DE2FF9E35}" dt="2023-11-19T11:59:11.395" v="195"/>
          <ac:spMkLst>
            <pc:docMk/>
            <pc:sldMk cId="2800262149" sldId="264"/>
            <ac:spMk id="10" creationId="{B912F6C7-0423-4B6F-AECE-710C848918FD}"/>
          </ac:spMkLst>
        </pc:spChg>
        <pc:cxnChg chg="add del">
          <ac:chgData name="sargun khurana" userId="3246ff64c6af5e1c" providerId="Windows Live" clId="Web-{CB6A067A-8841-4454-9489-FC8DE2FF9E35}" dt="2023-11-19T11:59:11.395" v="195"/>
          <ac:cxnSpMkLst>
            <pc:docMk/>
            <pc:sldMk cId="2800262149" sldId="264"/>
            <ac:cxnSpMk id="12" creationId="{A7208205-03EE-4EC8-9C34-59270C1880D8}"/>
          </ac:cxnSpMkLst>
        </pc:cxnChg>
      </pc:sldChg>
      <pc:sldChg chg="mod modTransition modClrScheme chgLayout">
        <pc:chgData name="sargun khurana" userId="3246ff64c6af5e1c" providerId="Windows Live" clId="Web-{CB6A067A-8841-4454-9489-FC8DE2FF9E35}" dt="2023-11-19T12:58:23.988" v="240"/>
        <pc:sldMkLst>
          <pc:docMk/>
          <pc:sldMk cId="1754715014" sldId="265"/>
        </pc:sldMkLst>
      </pc:sldChg>
      <pc:sldChg chg="addSp modSp mod modTransition modClrScheme chgLayout">
        <pc:chgData name="sargun khurana" userId="3246ff64c6af5e1c" providerId="Windows Live" clId="Web-{CB6A067A-8841-4454-9489-FC8DE2FF9E35}" dt="2023-11-19T12:58:23.988" v="240"/>
        <pc:sldMkLst>
          <pc:docMk/>
          <pc:sldMk cId="992573430" sldId="266"/>
        </pc:sldMkLst>
        <pc:spChg chg="add mod">
          <ac:chgData name="sargun khurana" userId="3246ff64c6af5e1c" providerId="Windows Live" clId="Web-{CB6A067A-8841-4454-9489-FC8DE2FF9E35}" dt="2023-11-19T11:53:20.507" v="159" actId="20577"/>
          <ac:spMkLst>
            <pc:docMk/>
            <pc:sldMk cId="992573430" sldId="266"/>
            <ac:spMk id="2" creationId="{E5B31447-9288-1D00-4989-1B509E6A70D9}"/>
          </ac:spMkLst>
        </pc:spChg>
        <pc:spChg chg="mod">
          <ac:chgData name="sargun khurana" userId="3246ff64c6af5e1c" providerId="Windows Live" clId="Web-{CB6A067A-8841-4454-9489-FC8DE2FF9E35}" dt="2023-11-19T11:54:36.229" v="161" actId="20577"/>
          <ac:spMkLst>
            <pc:docMk/>
            <pc:sldMk cId="992573430" sldId="266"/>
            <ac:spMk id="5" creationId="{1257F907-6A7D-7345-F1A2-40456B2DA210}"/>
          </ac:spMkLst>
        </pc:spChg>
        <pc:picChg chg="mod ord">
          <ac:chgData name="sargun khurana" userId="3246ff64c6af5e1c" providerId="Windows Live" clId="Web-{CB6A067A-8841-4454-9489-FC8DE2FF9E35}" dt="2023-11-19T11:59:11.395" v="195"/>
          <ac:picMkLst>
            <pc:docMk/>
            <pc:sldMk cId="992573430" sldId="266"/>
            <ac:picMk id="4" creationId="{F83FDCEC-993D-DCF8-1232-6CAA15CBA046}"/>
          </ac:picMkLst>
        </pc:picChg>
      </pc:sldChg>
      <pc:sldChg chg="modSp mod modTransition modClrScheme chgLayout">
        <pc:chgData name="sargun khurana" userId="3246ff64c6af5e1c" providerId="Windows Live" clId="Web-{CB6A067A-8841-4454-9489-FC8DE2FF9E35}" dt="2023-11-19T12:58:23.988" v="240"/>
        <pc:sldMkLst>
          <pc:docMk/>
          <pc:sldMk cId="2408945367" sldId="267"/>
        </pc:sldMkLst>
        <pc:picChg chg="mod ord">
          <ac:chgData name="sargun khurana" userId="3246ff64c6af5e1c" providerId="Windows Live" clId="Web-{CB6A067A-8841-4454-9489-FC8DE2FF9E35}" dt="2023-11-19T11:59:11.395" v="195"/>
          <ac:picMkLst>
            <pc:docMk/>
            <pc:sldMk cId="2408945367" sldId="267"/>
            <ac:picMk id="4" creationId="{039845A1-7454-CC65-C44D-84A74B98C7D8}"/>
          </ac:picMkLst>
        </pc:picChg>
      </pc:sldChg>
      <pc:sldChg chg="addSp delSp modSp mod modTransition modClrScheme delDesignElem chgLayout">
        <pc:chgData name="sargun khurana" userId="3246ff64c6af5e1c" providerId="Windows Live" clId="Web-{CB6A067A-8841-4454-9489-FC8DE2FF9E35}" dt="2023-11-19T12:58:23.988" v="240"/>
        <pc:sldMkLst>
          <pc:docMk/>
          <pc:sldMk cId="2062164511" sldId="268"/>
        </pc:sldMkLst>
        <pc:spChg chg="mod ord">
          <ac:chgData name="sargun khurana" userId="3246ff64c6af5e1c" providerId="Windows Live" clId="Web-{CB6A067A-8841-4454-9489-FC8DE2FF9E35}" dt="2023-11-19T11:59:11.395" v="195"/>
          <ac:spMkLst>
            <pc:docMk/>
            <pc:sldMk cId="2062164511" sldId="268"/>
            <ac:spMk id="2" creationId="{7A7A4B53-3C21-0144-726A-79FC31DC2FAC}"/>
          </ac:spMkLst>
        </pc:spChg>
        <pc:spChg chg="mod ord">
          <ac:chgData name="sargun khurana" userId="3246ff64c6af5e1c" providerId="Windows Live" clId="Web-{CB6A067A-8841-4454-9489-FC8DE2FF9E35}" dt="2023-11-19T12:05:41.533" v="237" actId="20577"/>
          <ac:spMkLst>
            <pc:docMk/>
            <pc:sldMk cId="2062164511" sldId="268"/>
            <ac:spMk id="3" creationId="{E7BD8AF1-116C-0A98-B6C0-92A494CD3340}"/>
          </ac:spMkLst>
        </pc:spChg>
        <pc:spChg chg="add del">
          <ac:chgData name="sargun khurana" userId="3246ff64c6af5e1c" providerId="Windows Live" clId="Web-{CB6A067A-8841-4454-9489-FC8DE2FF9E35}" dt="2023-11-19T11:59:11.395" v="195"/>
          <ac:spMkLst>
            <pc:docMk/>
            <pc:sldMk cId="2062164511" sldId="268"/>
            <ac:spMk id="8" creationId="{375136A9-49F9-4DA0-A741-F065B0FA091D}"/>
          </ac:spMkLst>
        </pc:spChg>
        <pc:spChg chg="add del">
          <ac:chgData name="sargun khurana" userId="3246ff64c6af5e1c" providerId="Windows Live" clId="Web-{CB6A067A-8841-4454-9489-FC8DE2FF9E35}" dt="2023-11-19T11:59:11.395" v="195"/>
          <ac:spMkLst>
            <pc:docMk/>
            <pc:sldMk cId="2062164511" sldId="268"/>
            <ac:spMk id="10" creationId="{B912F6C7-0423-4B6F-AECE-710C848918FD}"/>
          </ac:spMkLst>
        </pc:spChg>
        <pc:cxnChg chg="add del">
          <ac:chgData name="sargun khurana" userId="3246ff64c6af5e1c" providerId="Windows Live" clId="Web-{CB6A067A-8841-4454-9489-FC8DE2FF9E35}" dt="2023-11-19T11:59:11.395" v="195"/>
          <ac:cxnSpMkLst>
            <pc:docMk/>
            <pc:sldMk cId="2062164511" sldId="268"/>
            <ac:cxnSpMk id="12" creationId="{A7208205-03EE-4EC8-9C34-59270C1880D8}"/>
          </ac:cxnSpMkLst>
        </pc:cxnChg>
      </pc:sldChg>
      <pc:sldChg chg="addSp delSp modSp new mod modTransition setBg modClrScheme delDesignElem chgLayout modNotes">
        <pc:chgData name="sargun khurana" userId="3246ff64c6af5e1c" providerId="Windows Live" clId="Web-{CB6A067A-8841-4454-9489-FC8DE2FF9E35}" dt="2023-11-19T12:58:23.988" v="240"/>
        <pc:sldMkLst>
          <pc:docMk/>
          <pc:sldMk cId="133737937" sldId="269"/>
        </pc:sldMkLst>
        <pc:spChg chg="mod ord">
          <ac:chgData name="sargun khurana" userId="3246ff64c6af5e1c" providerId="Windows Live" clId="Web-{CB6A067A-8841-4454-9489-FC8DE2FF9E35}" dt="2023-11-19T11:59:11.395" v="195"/>
          <ac:spMkLst>
            <pc:docMk/>
            <pc:sldMk cId="133737937" sldId="269"/>
            <ac:spMk id="2" creationId="{B930AB08-FD29-4350-10C5-752FD05E21A7}"/>
          </ac:spMkLst>
        </pc:spChg>
        <pc:spChg chg="mod ord">
          <ac:chgData name="sargun khurana" userId="3246ff64c6af5e1c" providerId="Windows Live" clId="Web-{CB6A067A-8841-4454-9489-FC8DE2FF9E35}" dt="2023-11-19T11:59:11.395" v="195"/>
          <ac:spMkLst>
            <pc:docMk/>
            <pc:sldMk cId="133737937" sldId="269"/>
            <ac:spMk id="3" creationId="{F809C5F2-22A3-4C65-0EC1-6A5F4B651551}"/>
          </ac:spMkLst>
        </pc:spChg>
        <pc:spChg chg="add del mod">
          <ac:chgData name="sargun khurana" userId="3246ff64c6af5e1c" providerId="Windows Live" clId="Web-{CB6A067A-8841-4454-9489-FC8DE2FF9E35}" dt="2023-11-19T11:44:36.286" v="71"/>
          <ac:spMkLst>
            <pc:docMk/>
            <pc:sldMk cId="133737937" sldId="269"/>
            <ac:spMk id="5" creationId="{86CF9EE2-315E-5ED8-E772-4AF72DC479CB}"/>
          </ac:spMkLst>
        </pc:spChg>
        <pc:spChg chg="add del">
          <ac:chgData name="sargun khurana" userId="3246ff64c6af5e1c" providerId="Windows Live" clId="Web-{CB6A067A-8841-4454-9489-FC8DE2FF9E35}" dt="2023-11-19T11:59:11.395" v="195"/>
          <ac:spMkLst>
            <pc:docMk/>
            <pc:sldMk cId="133737937" sldId="269"/>
            <ac:spMk id="8" creationId="{375136A9-49F9-4DA0-A741-F065B0FA091D}"/>
          </ac:spMkLst>
        </pc:spChg>
        <pc:spChg chg="add del">
          <ac:chgData name="sargun khurana" userId="3246ff64c6af5e1c" providerId="Windows Live" clId="Web-{CB6A067A-8841-4454-9489-FC8DE2FF9E35}" dt="2023-11-19T11:59:11.395" v="195"/>
          <ac:spMkLst>
            <pc:docMk/>
            <pc:sldMk cId="133737937" sldId="269"/>
            <ac:spMk id="10" creationId="{B912F6C7-0423-4B6F-AECE-710C848918FD}"/>
          </ac:spMkLst>
        </pc:spChg>
        <pc:spChg chg="add del">
          <ac:chgData name="sargun khurana" userId="3246ff64c6af5e1c" providerId="Windows Live" clId="Web-{CB6A067A-8841-4454-9489-FC8DE2FF9E35}" dt="2023-11-19T11:43:47.690" v="66"/>
          <ac:spMkLst>
            <pc:docMk/>
            <pc:sldMk cId="133737937" sldId="269"/>
            <ac:spMk id="17" creationId="{D46B04C9-B85D-45AA-A7D1-483C3CA6DA19}"/>
          </ac:spMkLst>
        </pc:spChg>
        <pc:picChg chg="add del mod">
          <ac:chgData name="sargun khurana" userId="3246ff64c6af5e1c" providerId="Windows Live" clId="Web-{CB6A067A-8841-4454-9489-FC8DE2FF9E35}" dt="2023-11-19T11:44:36.286" v="72"/>
          <ac:picMkLst>
            <pc:docMk/>
            <pc:sldMk cId="133737937" sldId="269"/>
            <ac:picMk id="4" creationId="{0119A7DF-14F1-6215-DFE6-D54DE9D0D3EC}"/>
          </ac:picMkLst>
        </pc:picChg>
        <pc:picChg chg="add del mod">
          <ac:chgData name="sargun khurana" userId="3246ff64c6af5e1c" providerId="Windows Live" clId="Web-{CB6A067A-8841-4454-9489-FC8DE2FF9E35}" dt="2023-11-19T11:46:02.679" v="86"/>
          <ac:picMkLst>
            <pc:docMk/>
            <pc:sldMk cId="133737937" sldId="269"/>
            <ac:picMk id="7" creationId="{D5E8DDF3-6E12-1314-DC33-C71EE48F0BF8}"/>
          </ac:picMkLst>
        </pc:picChg>
        <pc:cxnChg chg="add del">
          <ac:chgData name="sargun khurana" userId="3246ff64c6af5e1c" providerId="Windows Live" clId="Web-{CB6A067A-8841-4454-9489-FC8DE2FF9E35}" dt="2023-11-19T11:59:11.395" v="195"/>
          <ac:cxnSpMkLst>
            <pc:docMk/>
            <pc:sldMk cId="133737937" sldId="269"/>
            <ac:cxnSpMk id="12" creationId="{A7208205-03EE-4EC8-9C34-59270C1880D8}"/>
          </ac:cxnSpMkLst>
        </pc:cxnChg>
      </pc:sldChg>
      <pc:sldChg chg="addSp delSp modSp new mod modTransition setBg modClrScheme delDesignElem chgLayout">
        <pc:chgData name="sargun khurana" userId="3246ff64c6af5e1c" providerId="Windows Live" clId="Web-{CB6A067A-8841-4454-9489-FC8DE2FF9E35}" dt="2023-11-19T12:58:23.988" v="240"/>
        <pc:sldMkLst>
          <pc:docMk/>
          <pc:sldMk cId="702657247" sldId="270"/>
        </pc:sldMkLst>
        <pc:spChg chg="mod ord">
          <ac:chgData name="sargun khurana" userId="3246ff64c6af5e1c" providerId="Windows Live" clId="Web-{CB6A067A-8841-4454-9489-FC8DE2FF9E35}" dt="2023-11-19T11:59:11.395" v="195"/>
          <ac:spMkLst>
            <pc:docMk/>
            <pc:sldMk cId="702657247" sldId="270"/>
            <ac:spMk id="2" creationId="{59108639-EBD4-2D4F-35B8-A73F805C8609}"/>
          </ac:spMkLst>
        </pc:spChg>
        <pc:spChg chg="mod ord">
          <ac:chgData name="sargun khurana" userId="3246ff64c6af5e1c" providerId="Windows Live" clId="Web-{CB6A067A-8841-4454-9489-FC8DE2FF9E35}" dt="2023-11-19T11:59:11.395" v="195"/>
          <ac:spMkLst>
            <pc:docMk/>
            <pc:sldMk cId="702657247" sldId="270"/>
            <ac:spMk id="3" creationId="{73F2DF5D-953E-364E-6FAF-7B3257BA327C}"/>
          </ac:spMkLst>
        </pc:spChg>
        <pc:spChg chg="add del">
          <ac:chgData name="sargun khurana" userId="3246ff64c6af5e1c" providerId="Windows Live" clId="Web-{CB6A067A-8841-4454-9489-FC8DE2FF9E35}" dt="2023-11-19T11:59:11.395" v="195"/>
          <ac:spMkLst>
            <pc:docMk/>
            <pc:sldMk cId="702657247" sldId="270"/>
            <ac:spMk id="8" creationId="{375136A9-49F9-4DA0-A741-F065B0FA091D}"/>
          </ac:spMkLst>
        </pc:spChg>
        <pc:spChg chg="add del">
          <ac:chgData name="sargun khurana" userId="3246ff64c6af5e1c" providerId="Windows Live" clId="Web-{CB6A067A-8841-4454-9489-FC8DE2FF9E35}" dt="2023-11-19T11:59:11.395" v="195"/>
          <ac:spMkLst>
            <pc:docMk/>
            <pc:sldMk cId="702657247" sldId="270"/>
            <ac:spMk id="10" creationId="{B912F6C7-0423-4B6F-AECE-710C848918FD}"/>
          </ac:spMkLst>
        </pc:spChg>
        <pc:cxnChg chg="add del">
          <ac:chgData name="sargun khurana" userId="3246ff64c6af5e1c" providerId="Windows Live" clId="Web-{CB6A067A-8841-4454-9489-FC8DE2FF9E35}" dt="2023-11-19T11:59:11.395" v="195"/>
          <ac:cxnSpMkLst>
            <pc:docMk/>
            <pc:sldMk cId="702657247" sldId="270"/>
            <ac:cxnSpMk id="12" creationId="{A7208205-03EE-4EC8-9C34-59270C1880D8}"/>
          </ac:cxnSpMkLst>
        </pc:cxnChg>
      </pc:sldChg>
      <pc:sldChg chg="addSp delSp modSp new mod modTransition setBg modClrScheme delDesignElem chgLayout">
        <pc:chgData name="sargun khurana" userId="3246ff64c6af5e1c" providerId="Windows Live" clId="Web-{CB6A067A-8841-4454-9489-FC8DE2FF9E35}" dt="2023-11-19T12:58:23.988" v="240"/>
        <pc:sldMkLst>
          <pc:docMk/>
          <pc:sldMk cId="4233744165" sldId="271"/>
        </pc:sldMkLst>
        <pc:spChg chg="mod ord">
          <ac:chgData name="sargun khurana" userId="3246ff64c6af5e1c" providerId="Windows Live" clId="Web-{CB6A067A-8841-4454-9489-FC8DE2FF9E35}" dt="2023-11-19T11:59:11.395" v="195"/>
          <ac:spMkLst>
            <pc:docMk/>
            <pc:sldMk cId="4233744165" sldId="271"/>
            <ac:spMk id="2" creationId="{ECD52361-8D17-39B5-ECC4-9FF1EA40D1EE}"/>
          </ac:spMkLst>
        </pc:spChg>
        <pc:spChg chg="mod ord">
          <ac:chgData name="sargun khurana" userId="3246ff64c6af5e1c" providerId="Windows Live" clId="Web-{CB6A067A-8841-4454-9489-FC8DE2FF9E35}" dt="2023-11-19T11:59:11.395" v="195"/>
          <ac:spMkLst>
            <pc:docMk/>
            <pc:sldMk cId="4233744165" sldId="271"/>
            <ac:spMk id="3" creationId="{028CAA54-26FC-7B4C-8A89-1FD3C40063A0}"/>
          </ac:spMkLst>
        </pc:spChg>
        <pc:spChg chg="add del">
          <ac:chgData name="sargun khurana" userId="3246ff64c6af5e1c" providerId="Windows Live" clId="Web-{CB6A067A-8841-4454-9489-FC8DE2FF9E35}" dt="2023-11-19T11:59:11.395" v="195"/>
          <ac:spMkLst>
            <pc:docMk/>
            <pc:sldMk cId="4233744165" sldId="271"/>
            <ac:spMk id="8" creationId="{375136A9-49F9-4DA0-A741-F065B0FA091D}"/>
          </ac:spMkLst>
        </pc:spChg>
        <pc:spChg chg="add del">
          <ac:chgData name="sargun khurana" userId="3246ff64c6af5e1c" providerId="Windows Live" clId="Web-{CB6A067A-8841-4454-9489-FC8DE2FF9E35}" dt="2023-11-19T11:59:11.395" v="195"/>
          <ac:spMkLst>
            <pc:docMk/>
            <pc:sldMk cId="4233744165" sldId="271"/>
            <ac:spMk id="10" creationId="{B912F6C7-0423-4B6F-AECE-710C848918FD}"/>
          </ac:spMkLst>
        </pc:spChg>
        <pc:cxnChg chg="add del">
          <ac:chgData name="sargun khurana" userId="3246ff64c6af5e1c" providerId="Windows Live" clId="Web-{CB6A067A-8841-4454-9489-FC8DE2FF9E35}" dt="2023-11-19T11:59:11.395" v="195"/>
          <ac:cxnSpMkLst>
            <pc:docMk/>
            <pc:sldMk cId="4233744165" sldId="271"/>
            <ac:cxnSpMk id="12" creationId="{A7208205-03EE-4EC8-9C34-59270C1880D8}"/>
          </ac:cxnSpMkLst>
        </pc:cxnChg>
      </pc:sldChg>
      <pc:sldChg chg="addSp delSp modSp new mod modTransition modClrScheme chgLayout">
        <pc:chgData name="sargun khurana" userId="3246ff64c6af5e1c" providerId="Windows Live" clId="Web-{CB6A067A-8841-4454-9489-FC8DE2FF9E35}" dt="2023-11-19T12:58:23.988" v="240"/>
        <pc:sldMkLst>
          <pc:docMk/>
          <pc:sldMk cId="3439463085" sldId="272"/>
        </pc:sldMkLst>
        <pc:spChg chg="del">
          <ac:chgData name="sargun khurana" userId="3246ff64c6af5e1c" providerId="Windows Live" clId="Web-{CB6A067A-8841-4454-9489-FC8DE2FF9E35}" dt="2023-11-19T11:45:50.851" v="80"/>
          <ac:spMkLst>
            <pc:docMk/>
            <pc:sldMk cId="3439463085" sldId="272"/>
            <ac:spMk id="2" creationId="{C684FA58-3175-ADED-74A3-A8C4757F8D40}"/>
          </ac:spMkLst>
        </pc:spChg>
        <pc:spChg chg="del mod">
          <ac:chgData name="sargun khurana" userId="3246ff64c6af5e1c" providerId="Windows Live" clId="Web-{CB6A067A-8841-4454-9489-FC8DE2FF9E35}" dt="2023-11-19T11:45:48.648" v="79"/>
          <ac:spMkLst>
            <pc:docMk/>
            <pc:sldMk cId="3439463085" sldId="272"/>
            <ac:spMk id="3" creationId="{40EFD08E-97C3-228C-D26C-AF68D58D161A}"/>
          </ac:spMkLst>
        </pc:spChg>
        <pc:spChg chg="add mod">
          <ac:chgData name="sargun khurana" userId="3246ff64c6af5e1c" providerId="Windows Live" clId="Web-{CB6A067A-8841-4454-9489-FC8DE2FF9E35}" dt="2023-11-19T11:47:11.182" v="98" actId="1076"/>
          <ac:spMkLst>
            <pc:docMk/>
            <pc:sldMk cId="3439463085" sldId="272"/>
            <ac:spMk id="4" creationId="{043FE89D-A6F7-5BF3-0374-89FF38908614}"/>
          </ac:spMkLst>
        </pc:spChg>
        <pc:spChg chg="add mod">
          <ac:chgData name="sargun khurana" userId="3246ff64c6af5e1c" providerId="Windows Live" clId="Web-{CB6A067A-8841-4454-9489-FC8DE2FF9E35}" dt="2023-11-19T11:47:54.090" v="108" actId="20577"/>
          <ac:spMkLst>
            <pc:docMk/>
            <pc:sldMk cId="3439463085" sldId="272"/>
            <ac:spMk id="6" creationId="{CD3E5557-0062-9C74-C1D6-9B5746E54BEF}"/>
          </ac:spMkLst>
        </pc:spChg>
        <pc:spChg chg="add">
          <ac:chgData name="sargun khurana" userId="3246ff64c6af5e1c" providerId="Windows Live" clId="Web-{CB6A067A-8841-4454-9489-FC8DE2FF9E35}" dt="2023-11-19T11:47:18.401" v="102"/>
          <ac:spMkLst>
            <pc:docMk/>
            <pc:sldMk cId="3439463085" sldId="272"/>
            <ac:spMk id="7" creationId="{BCBDA88D-DFE6-D357-A199-013DC1DDF7D1}"/>
          </ac:spMkLst>
        </pc:spChg>
        <pc:picChg chg="add mod">
          <ac:chgData name="sargun khurana" userId="3246ff64c6af5e1c" providerId="Windows Live" clId="Web-{CB6A067A-8841-4454-9489-FC8DE2FF9E35}" dt="2023-11-19T11:48:04.699" v="110" actId="14100"/>
          <ac:picMkLst>
            <pc:docMk/>
            <pc:sldMk cId="3439463085" sldId="272"/>
            <ac:picMk id="5" creationId="{8356EF83-26F1-C53E-9A00-9031B372CE60}"/>
          </ac:picMkLst>
        </pc:picChg>
      </pc:sldChg>
      <pc:sldChg chg="addSp delSp modSp new mod modTransition setBg">
        <pc:chgData name="sargun khurana" userId="3246ff64c6af5e1c" providerId="Windows Live" clId="Web-{CB6A067A-8841-4454-9489-FC8DE2FF9E35}" dt="2023-11-19T13:28:02.690" v="270" actId="14100"/>
        <pc:sldMkLst>
          <pc:docMk/>
          <pc:sldMk cId="1828845303" sldId="273"/>
        </pc:sldMkLst>
        <pc:spChg chg="mod">
          <ac:chgData name="sargun khurana" userId="3246ff64c6af5e1c" providerId="Windows Live" clId="Web-{CB6A067A-8841-4454-9489-FC8DE2FF9E35}" dt="2023-11-19T12:03:45.982" v="231" actId="20577"/>
          <ac:spMkLst>
            <pc:docMk/>
            <pc:sldMk cId="1828845303" sldId="273"/>
            <ac:spMk id="2" creationId="{32792334-ADD3-D7DC-D528-53A9088168E1}"/>
          </ac:spMkLst>
        </pc:spChg>
        <pc:spChg chg="del mod">
          <ac:chgData name="sargun khurana" userId="3246ff64c6af5e1c" providerId="Windows Live" clId="Web-{CB6A067A-8841-4454-9489-FC8DE2FF9E35}" dt="2023-11-19T13:26:09.608" v="260"/>
          <ac:spMkLst>
            <pc:docMk/>
            <pc:sldMk cId="1828845303" sldId="273"/>
            <ac:spMk id="3" creationId="{CA94E358-A9E6-7B94-0878-6C6997D6F583}"/>
          </ac:spMkLst>
        </pc:spChg>
        <pc:spChg chg="add">
          <ac:chgData name="sargun khurana" userId="3246ff64c6af5e1c" providerId="Windows Live" clId="Web-{CB6A067A-8841-4454-9489-FC8DE2FF9E35}" dt="2023-11-19T12:01:50.244" v="220"/>
          <ac:spMkLst>
            <pc:docMk/>
            <pc:sldMk cId="1828845303" sldId="273"/>
            <ac:spMk id="8" creationId="{375136A9-49F9-4DA0-A741-F065B0FA091D}"/>
          </ac:spMkLst>
        </pc:spChg>
        <pc:spChg chg="add">
          <ac:chgData name="sargun khurana" userId="3246ff64c6af5e1c" providerId="Windows Live" clId="Web-{CB6A067A-8841-4454-9489-FC8DE2FF9E35}" dt="2023-11-19T12:01:50.244" v="220"/>
          <ac:spMkLst>
            <pc:docMk/>
            <pc:sldMk cId="1828845303" sldId="273"/>
            <ac:spMk id="10" creationId="{B912F6C7-0423-4B6F-AECE-710C848918FD}"/>
          </ac:spMkLst>
        </pc:spChg>
        <pc:graphicFrameChg chg="add mod">
          <ac:chgData name="sargun khurana" userId="3246ff64c6af5e1c" providerId="Windows Live" clId="Web-{CB6A067A-8841-4454-9489-FC8DE2FF9E35}" dt="2023-11-19T13:28:02.690" v="270" actId="14100"/>
          <ac:graphicFrameMkLst>
            <pc:docMk/>
            <pc:sldMk cId="1828845303" sldId="273"/>
            <ac:graphicFrameMk id="14" creationId="{E515B9FA-EDB4-4C55-2A89-A57BCD95ECCD}"/>
          </ac:graphicFrameMkLst>
        </pc:graphicFrameChg>
        <pc:picChg chg="add del mod">
          <ac:chgData name="sargun khurana" userId="3246ff64c6af5e1c" providerId="Windows Live" clId="Web-{CB6A067A-8841-4454-9489-FC8DE2FF9E35}" dt="2023-11-19T12:03:25.966" v="230"/>
          <ac:picMkLst>
            <pc:docMk/>
            <pc:sldMk cId="1828845303" sldId="273"/>
            <ac:picMk id="4" creationId="{E5BC7EDA-1805-EA9A-1D04-9F40FF510934}"/>
          </ac:picMkLst>
        </pc:picChg>
        <pc:cxnChg chg="add">
          <ac:chgData name="sargun khurana" userId="3246ff64c6af5e1c" providerId="Windows Live" clId="Web-{CB6A067A-8841-4454-9489-FC8DE2FF9E35}" dt="2023-11-19T12:01:50.244" v="220"/>
          <ac:cxnSpMkLst>
            <pc:docMk/>
            <pc:sldMk cId="1828845303" sldId="273"/>
            <ac:cxnSpMk id="12" creationId="{A7208205-03EE-4EC8-9C34-59270C1880D8}"/>
          </ac:cxnSpMkLst>
        </pc:cxnChg>
      </pc:sldChg>
      <pc:sldChg chg="delSp modSp new">
        <pc:chgData name="sargun khurana" userId="3246ff64c6af5e1c" providerId="Windows Live" clId="Web-{CB6A067A-8841-4454-9489-FC8DE2FF9E35}" dt="2023-11-19T13:29:46.631" v="290" actId="1076"/>
        <pc:sldMkLst>
          <pc:docMk/>
          <pc:sldMk cId="3338382601" sldId="274"/>
        </pc:sldMkLst>
        <pc:spChg chg="mod">
          <ac:chgData name="sargun khurana" userId="3246ff64c6af5e1c" providerId="Windows Live" clId="Web-{CB6A067A-8841-4454-9489-FC8DE2FF9E35}" dt="2023-11-19T13:29:46.631" v="290" actId="1076"/>
          <ac:spMkLst>
            <pc:docMk/>
            <pc:sldMk cId="3338382601" sldId="274"/>
            <ac:spMk id="2" creationId="{A7434F2C-DC5B-04F0-CDAA-4C05398FC991}"/>
          </ac:spMkLst>
        </pc:spChg>
        <pc:spChg chg="del">
          <ac:chgData name="sargun khurana" userId="3246ff64c6af5e1c" providerId="Windows Live" clId="Web-{CB6A067A-8841-4454-9489-FC8DE2FF9E35}" dt="2023-11-19T13:29:26.959" v="272"/>
          <ac:spMkLst>
            <pc:docMk/>
            <pc:sldMk cId="3338382601" sldId="274"/>
            <ac:spMk id="3" creationId="{7814CCA1-8FD8-1C65-C495-E5B819BC8CAC}"/>
          </ac:spMkLst>
        </pc:spChg>
      </pc:sldChg>
      <pc:sldMasterChg chg="add del modTransition addSldLayout delSldLayout modSldLayout">
        <pc:chgData name="sargun khurana" userId="3246ff64c6af5e1c" providerId="Windows Live" clId="Web-{CB6A067A-8841-4454-9489-FC8DE2FF9E35}" dt="2023-11-19T12:58:23.988" v="240"/>
        <pc:sldMasterMkLst>
          <pc:docMk/>
          <pc:sldMasterMk cId="4174157333" sldId="2147483732"/>
        </pc:sldMasterMkLst>
        <pc:sldLayoutChg chg="add del modTransition">
          <pc:chgData name="sargun khurana" userId="3246ff64c6af5e1c" providerId="Windows Live" clId="Web-{CB6A067A-8841-4454-9489-FC8DE2FF9E35}" dt="2023-11-19T12:58:23.988" v="240"/>
          <pc:sldLayoutMkLst>
            <pc:docMk/>
            <pc:sldMasterMk cId="4174157333" sldId="2147483732"/>
            <pc:sldLayoutMk cId="2313272214" sldId="2147483733"/>
          </pc:sldLayoutMkLst>
        </pc:sldLayoutChg>
        <pc:sldLayoutChg chg="add del modTransition">
          <pc:chgData name="sargun khurana" userId="3246ff64c6af5e1c" providerId="Windows Live" clId="Web-{CB6A067A-8841-4454-9489-FC8DE2FF9E35}" dt="2023-11-19T12:58:23.988" v="240"/>
          <pc:sldLayoutMkLst>
            <pc:docMk/>
            <pc:sldMasterMk cId="4174157333" sldId="2147483732"/>
            <pc:sldLayoutMk cId="3528160" sldId="2147483734"/>
          </pc:sldLayoutMkLst>
        </pc:sldLayoutChg>
        <pc:sldLayoutChg chg="add del modTransition">
          <pc:chgData name="sargun khurana" userId="3246ff64c6af5e1c" providerId="Windows Live" clId="Web-{CB6A067A-8841-4454-9489-FC8DE2FF9E35}" dt="2023-11-19T12:58:23.988" v="240"/>
          <pc:sldLayoutMkLst>
            <pc:docMk/>
            <pc:sldMasterMk cId="4174157333" sldId="2147483732"/>
            <pc:sldLayoutMk cId="982681968" sldId="2147483735"/>
          </pc:sldLayoutMkLst>
        </pc:sldLayoutChg>
        <pc:sldLayoutChg chg="add del modTransition">
          <pc:chgData name="sargun khurana" userId="3246ff64c6af5e1c" providerId="Windows Live" clId="Web-{CB6A067A-8841-4454-9489-FC8DE2FF9E35}" dt="2023-11-19T12:58:23.988" v="240"/>
          <pc:sldLayoutMkLst>
            <pc:docMk/>
            <pc:sldMasterMk cId="4174157333" sldId="2147483732"/>
            <pc:sldLayoutMk cId="2445442395" sldId="2147483736"/>
          </pc:sldLayoutMkLst>
        </pc:sldLayoutChg>
        <pc:sldLayoutChg chg="add del modTransition">
          <pc:chgData name="sargun khurana" userId="3246ff64c6af5e1c" providerId="Windows Live" clId="Web-{CB6A067A-8841-4454-9489-FC8DE2FF9E35}" dt="2023-11-19T12:58:23.988" v="240"/>
          <pc:sldLayoutMkLst>
            <pc:docMk/>
            <pc:sldMasterMk cId="4174157333" sldId="2147483732"/>
            <pc:sldLayoutMk cId="3830723445" sldId="2147483737"/>
          </pc:sldLayoutMkLst>
        </pc:sldLayoutChg>
        <pc:sldLayoutChg chg="add del modTransition">
          <pc:chgData name="sargun khurana" userId="3246ff64c6af5e1c" providerId="Windows Live" clId="Web-{CB6A067A-8841-4454-9489-FC8DE2FF9E35}" dt="2023-11-19T12:58:23.988" v="240"/>
          <pc:sldLayoutMkLst>
            <pc:docMk/>
            <pc:sldMasterMk cId="4174157333" sldId="2147483732"/>
            <pc:sldLayoutMk cId="1210220016" sldId="2147483738"/>
          </pc:sldLayoutMkLst>
        </pc:sldLayoutChg>
        <pc:sldLayoutChg chg="add del modTransition">
          <pc:chgData name="sargun khurana" userId="3246ff64c6af5e1c" providerId="Windows Live" clId="Web-{CB6A067A-8841-4454-9489-FC8DE2FF9E35}" dt="2023-11-19T12:58:23.988" v="240"/>
          <pc:sldLayoutMkLst>
            <pc:docMk/>
            <pc:sldMasterMk cId="4174157333" sldId="2147483732"/>
            <pc:sldLayoutMk cId="1798775342" sldId="2147483739"/>
          </pc:sldLayoutMkLst>
        </pc:sldLayoutChg>
        <pc:sldLayoutChg chg="add del modTransition">
          <pc:chgData name="sargun khurana" userId="3246ff64c6af5e1c" providerId="Windows Live" clId="Web-{CB6A067A-8841-4454-9489-FC8DE2FF9E35}" dt="2023-11-19T12:58:23.988" v="240"/>
          <pc:sldLayoutMkLst>
            <pc:docMk/>
            <pc:sldMasterMk cId="4174157333" sldId="2147483732"/>
            <pc:sldLayoutMk cId="2914625343" sldId="2147483740"/>
          </pc:sldLayoutMkLst>
        </pc:sldLayoutChg>
        <pc:sldLayoutChg chg="add del modTransition">
          <pc:chgData name="sargun khurana" userId="3246ff64c6af5e1c" providerId="Windows Live" clId="Web-{CB6A067A-8841-4454-9489-FC8DE2FF9E35}" dt="2023-11-19T12:58:23.988" v="240"/>
          <pc:sldLayoutMkLst>
            <pc:docMk/>
            <pc:sldMasterMk cId="4174157333" sldId="2147483732"/>
            <pc:sldLayoutMk cId="3642499821" sldId="2147483741"/>
          </pc:sldLayoutMkLst>
        </pc:sldLayoutChg>
        <pc:sldLayoutChg chg="add del modTransition">
          <pc:chgData name="sargun khurana" userId="3246ff64c6af5e1c" providerId="Windows Live" clId="Web-{CB6A067A-8841-4454-9489-FC8DE2FF9E35}" dt="2023-11-19T12:58:23.988" v="240"/>
          <pc:sldLayoutMkLst>
            <pc:docMk/>
            <pc:sldMasterMk cId="4174157333" sldId="2147483732"/>
            <pc:sldLayoutMk cId="1547983087" sldId="2147483742"/>
          </pc:sldLayoutMkLst>
        </pc:sldLayoutChg>
        <pc:sldLayoutChg chg="add del modTransition">
          <pc:chgData name="sargun khurana" userId="3246ff64c6af5e1c" providerId="Windows Live" clId="Web-{CB6A067A-8841-4454-9489-FC8DE2FF9E35}" dt="2023-11-19T12:58:23.988" v="240"/>
          <pc:sldLayoutMkLst>
            <pc:docMk/>
            <pc:sldMasterMk cId="4174157333" sldId="2147483732"/>
            <pc:sldLayoutMk cId="180237061" sldId="2147483743"/>
          </pc:sldLayoutMkLst>
        </pc:sldLayoutChg>
        <pc:sldLayoutChg chg="add del modTransition">
          <pc:chgData name="sargun khurana" userId="3246ff64c6af5e1c" providerId="Windows Live" clId="Web-{CB6A067A-8841-4454-9489-FC8DE2FF9E35}" dt="2023-11-19T12:58:23.988" v="240"/>
          <pc:sldLayoutMkLst>
            <pc:docMk/>
            <pc:sldMasterMk cId="4174157333" sldId="2147483732"/>
            <pc:sldLayoutMk cId="2579338605" sldId="2147483744"/>
          </pc:sldLayoutMkLst>
        </pc:sldLayoutChg>
        <pc:sldLayoutChg chg="add del modTransition">
          <pc:chgData name="sargun khurana" userId="3246ff64c6af5e1c" providerId="Windows Live" clId="Web-{CB6A067A-8841-4454-9489-FC8DE2FF9E35}" dt="2023-11-19T12:58:23.988" v="240"/>
          <pc:sldLayoutMkLst>
            <pc:docMk/>
            <pc:sldMasterMk cId="4174157333" sldId="2147483732"/>
            <pc:sldLayoutMk cId="2948413610" sldId="2147483745"/>
          </pc:sldLayoutMkLst>
        </pc:sldLayoutChg>
        <pc:sldLayoutChg chg="add del modTransition">
          <pc:chgData name="sargun khurana" userId="3246ff64c6af5e1c" providerId="Windows Live" clId="Web-{CB6A067A-8841-4454-9489-FC8DE2FF9E35}" dt="2023-11-19T12:58:23.988" v="240"/>
          <pc:sldLayoutMkLst>
            <pc:docMk/>
            <pc:sldMasterMk cId="4174157333" sldId="2147483732"/>
            <pc:sldLayoutMk cId="915710977" sldId="2147483746"/>
          </pc:sldLayoutMkLst>
        </pc:sldLayoutChg>
        <pc:sldLayoutChg chg="add del modTransition">
          <pc:chgData name="sargun khurana" userId="3246ff64c6af5e1c" providerId="Windows Live" clId="Web-{CB6A067A-8841-4454-9489-FC8DE2FF9E35}" dt="2023-11-19T12:58:23.988" v="240"/>
          <pc:sldLayoutMkLst>
            <pc:docMk/>
            <pc:sldMasterMk cId="4174157333" sldId="2147483732"/>
            <pc:sldLayoutMk cId="3301572881" sldId="2147483747"/>
          </pc:sldLayoutMkLst>
        </pc:sldLayoutChg>
        <pc:sldLayoutChg chg="add del modTransition">
          <pc:chgData name="sargun khurana" userId="3246ff64c6af5e1c" providerId="Windows Live" clId="Web-{CB6A067A-8841-4454-9489-FC8DE2FF9E35}" dt="2023-11-19T12:58:23.988" v="240"/>
          <pc:sldLayoutMkLst>
            <pc:docMk/>
            <pc:sldMasterMk cId="4174157333" sldId="2147483732"/>
            <pc:sldLayoutMk cId="4010586800" sldId="2147483748"/>
          </pc:sldLayoutMkLst>
        </pc:sldLayoutChg>
        <pc:sldLayoutChg chg="add del modTransition">
          <pc:chgData name="sargun khurana" userId="3246ff64c6af5e1c" providerId="Windows Live" clId="Web-{CB6A067A-8841-4454-9489-FC8DE2FF9E35}" dt="2023-11-19T12:58:23.988" v="240"/>
          <pc:sldLayoutMkLst>
            <pc:docMk/>
            <pc:sldMasterMk cId="4174157333" sldId="2147483732"/>
            <pc:sldLayoutMk cId="500796195" sldId="2147483749"/>
          </pc:sldLayoutMkLst>
        </pc:sldLayoutChg>
      </pc:sldMasterChg>
      <pc:sldMasterChg chg="add del addSldLayout delSldLayout modSldLayout">
        <pc:chgData name="sargun khurana" userId="3246ff64c6af5e1c" providerId="Windows Live" clId="Web-{CB6A067A-8841-4454-9489-FC8DE2FF9E35}" dt="2023-11-19T11:59:11.395" v="195"/>
        <pc:sldMasterMkLst>
          <pc:docMk/>
          <pc:sldMasterMk cId="1807543402" sldId="2147483750"/>
        </pc:sldMasterMkLst>
        <pc:sldLayoutChg chg="add del mod replId">
          <pc:chgData name="sargun khurana" userId="3246ff64c6af5e1c" providerId="Windows Live" clId="Web-{CB6A067A-8841-4454-9489-FC8DE2FF9E35}" dt="2023-11-19T11:59:11.395" v="195"/>
          <pc:sldLayoutMkLst>
            <pc:docMk/>
            <pc:sldMasterMk cId="1807543402" sldId="2147483750"/>
            <pc:sldLayoutMk cId="3256070149" sldId="2147483751"/>
          </pc:sldLayoutMkLst>
        </pc:sldLayoutChg>
        <pc:sldLayoutChg chg="add del mod replId">
          <pc:chgData name="sargun khurana" userId="3246ff64c6af5e1c" providerId="Windows Live" clId="Web-{CB6A067A-8841-4454-9489-FC8DE2FF9E35}" dt="2023-11-19T11:59:11.395" v="195"/>
          <pc:sldLayoutMkLst>
            <pc:docMk/>
            <pc:sldMasterMk cId="1807543402" sldId="2147483750"/>
            <pc:sldLayoutMk cId="3045766196" sldId="2147483752"/>
          </pc:sldLayoutMkLst>
        </pc:sldLayoutChg>
        <pc:sldLayoutChg chg="add del mod replId">
          <pc:chgData name="sargun khurana" userId="3246ff64c6af5e1c" providerId="Windows Live" clId="Web-{CB6A067A-8841-4454-9489-FC8DE2FF9E35}" dt="2023-11-19T11:59:11.395" v="195"/>
          <pc:sldLayoutMkLst>
            <pc:docMk/>
            <pc:sldMasterMk cId="1807543402" sldId="2147483750"/>
            <pc:sldLayoutMk cId="3550834076" sldId="2147483753"/>
          </pc:sldLayoutMkLst>
        </pc:sldLayoutChg>
        <pc:sldLayoutChg chg="add del mod replId">
          <pc:chgData name="sargun khurana" userId="3246ff64c6af5e1c" providerId="Windows Live" clId="Web-{CB6A067A-8841-4454-9489-FC8DE2FF9E35}" dt="2023-11-19T11:59:11.395" v="195"/>
          <pc:sldLayoutMkLst>
            <pc:docMk/>
            <pc:sldMasterMk cId="1807543402" sldId="2147483750"/>
            <pc:sldLayoutMk cId="1533650728" sldId="2147483754"/>
          </pc:sldLayoutMkLst>
        </pc:sldLayoutChg>
        <pc:sldLayoutChg chg="add del mod replId">
          <pc:chgData name="sargun khurana" userId="3246ff64c6af5e1c" providerId="Windows Live" clId="Web-{CB6A067A-8841-4454-9489-FC8DE2FF9E35}" dt="2023-11-19T11:59:11.395" v="195"/>
          <pc:sldLayoutMkLst>
            <pc:docMk/>
            <pc:sldMasterMk cId="1807543402" sldId="2147483750"/>
            <pc:sldLayoutMk cId="2963107417" sldId="2147483755"/>
          </pc:sldLayoutMkLst>
        </pc:sldLayoutChg>
        <pc:sldLayoutChg chg="add del mod replId">
          <pc:chgData name="sargun khurana" userId="3246ff64c6af5e1c" providerId="Windows Live" clId="Web-{CB6A067A-8841-4454-9489-FC8DE2FF9E35}" dt="2023-11-19T11:59:11.395" v="195"/>
          <pc:sldLayoutMkLst>
            <pc:docMk/>
            <pc:sldMasterMk cId="1807543402" sldId="2147483750"/>
            <pc:sldLayoutMk cId="3780192129" sldId="2147483756"/>
          </pc:sldLayoutMkLst>
        </pc:sldLayoutChg>
        <pc:sldLayoutChg chg="add del mod replId">
          <pc:chgData name="sargun khurana" userId="3246ff64c6af5e1c" providerId="Windows Live" clId="Web-{CB6A067A-8841-4454-9489-FC8DE2FF9E35}" dt="2023-11-19T11:59:11.395" v="195"/>
          <pc:sldLayoutMkLst>
            <pc:docMk/>
            <pc:sldMasterMk cId="1807543402" sldId="2147483750"/>
            <pc:sldLayoutMk cId="3243706656" sldId="2147483757"/>
          </pc:sldLayoutMkLst>
        </pc:sldLayoutChg>
        <pc:sldLayoutChg chg="add del mod replId">
          <pc:chgData name="sargun khurana" userId="3246ff64c6af5e1c" providerId="Windows Live" clId="Web-{CB6A067A-8841-4454-9489-FC8DE2FF9E35}" dt="2023-11-19T11:59:11.395" v="195"/>
          <pc:sldLayoutMkLst>
            <pc:docMk/>
            <pc:sldMasterMk cId="1807543402" sldId="2147483750"/>
            <pc:sldLayoutMk cId="765959668" sldId="2147483758"/>
          </pc:sldLayoutMkLst>
        </pc:sldLayoutChg>
        <pc:sldLayoutChg chg="add del mod replId">
          <pc:chgData name="sargun khurana" userId="3246ff64c6af5e1c" providerId="Windows Live" clId="Web-{CB6A067A-8841-4454-9489-FC8DE2FF9E35}" dt="2023-11-19T11:59:11.395" v="195"/>
          <pc:sldLayoutMkLst>
            <pc:docMk/>
            <pc:sldMasterMk cId="1807543402" sldId="2147483750"/>
            <pc:sldLayoutMk cId="3444418832" sldId="2147483759"/>
          </pc:sldLayoutMkLst>
        </pc:sldLayoutChg>
        <pc:sldLayoutChg chg="add del mod replId">
          <pc:chgData name="sargun khurana" userId="3246ff64c6af5e1c" providerId="Windows Live" clId="Web-{CB6A067A-8841-4454-9489-FC8DE2FF9E35}" dt="2023-11-19T11:59:11.395" v="195"/>
          <pc:sldLayoutMkLst>
            <pc:docMk/>
            <pc:sldMasterMk cId="1807543402" sldId="2147483750"/>
            <pc:sldLayoutMk cId="392743400" sldId="2147483760"/>
          </pc:sldLayoutMkLst>
        </pc:sldLayoutChg>
        <pc:sldLayoutChg chg="add del mod replId">
          <pc:chgData name="sargun khurana" userId="3246ff64c6af5e1c" providerId="Windows Live" clId="Web-{CB6A067A-8841-4454-9489-FC8DE2FF9E35}" dt="2023-11-19T11:59:11.395" v="195"/>
          <pc:sldLayoutMkLst>
            <pc:docMk/>
            <pc:sldMasterMk cId="1807543402" sldId="2147483750"/>
            <pc:sldLayoutMk cId="3850393511" sldId="2147483761"/>
          </pc:sldLayoutMkLst>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093693-C18C-4218-955B-4C52AF884FD7}"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865594FA-DEC5-46A0-B5C0-2C16F36D8C45}">
      <dgm:prSet/>
      <dgm:spPr/>
      <dgm:t>
        <a:bodyPr/>
        <a:lstStyle/>
        <a:p>
          <a:pPr>
            <a:lnSpc>
              <a:spcPct val="100000"/>
            </a:lnSpc>
          </a:pPr>
          <a:r>
            <a:rPr lang="en-US"/>
            <a:t>Graph theory is employed to represent relationships between plaintext and ciphertext letters based on identified cribs.</a:t>
          </a:r>
        </a:p>
      </dgm:t>
    </dgm:pt>
    <dgm:pt modelId="{93BEB95C-6475-467E-847C-37496116C488}" type="parTrans" cxnId="{355CC596-E2B3-4619-8F53-F2E44D928CF9}">
      <dgm:prSet/>
      <dgm:spPr/>
      <dgm:t>
        <a:bodyPr/>
        <a:lstStyle/>
        <a:p>
          <a:endParaRPr lang="en-US"/>
        </a:p>
      </dgm:t>
    </dgm:pt>
    <dgm:pt modelId="{B56565E0-1BD6-41A6-A843-6E3FA75CF2C2}" type="sibTrans" cxnId="{355CC596-E2B3-4619-8F53-F2E44D928CF9}">
      <dgm:prSet/>
      <dgm:spPr/>
      <dgm:t>
        <a:bodyPr/>
        <a:lstStyle/>
        <a:p>
          <a:endParaRPr lang="en-US"/>
        </a:p>
      </dgm:t>
    </dgm:pt>
    <dgm:pt modelId="{0DCFBBE5-D8E6-4BA6-8558-0DB55F929367}">
      <dgm:prSet/>
      <dgm:spPr/>
      <dgm:t>
        <a:bodyPr/>
        <a:lstStyle/>
        <a:p>
          <a:pPr>
            <a:lnSpc>
              <a:spcPct val="100000"/>
            </a:lnSpc>
          </a:pPr>
          <a:r>
            <a:rPr lang="en-US"/>
            <a:t>Loops in the graph serve as testing points for rotor settings, and the Bombe is used to iterate through potential configurations.</a:t>
          </a:r>
        </a:p>
      </dgm:t>
    </dgm:pt>
    <dgm:pt modelId="{DFD0CCA3-DE6F-4B77-820B-7C8B3C545FE2}" type="parTrans" cxnId="{C566EABA-49EE-43BB-9399-23F7309EDD57}">
      <dgm:prSet/>
      <dgm:spPr/>
      <dgm:t>
        <a:bodyPr/>
        <a:lstStyle/>
        <a:p>
          <a:endParaRPr lang="en-US"/>
        </a:p>
      </dgm:t>
    </dgm:pt>
    <dgm:pt modelId="{49B3615A-3836-4AE8-954F-29D4E2A15BA9}" type="sibTrans" cxnId="{C566EABA-49EE-43BB-9399-23F7309EDD57}">
      <dgm:prSet/>
      <dgm:spPr/>
      <dgm:t>
        <a:bodyPr/>
        <a:lstStyle/>
        <a:p>
          <a:endParaRPr lang="en-US"/>
        </a:p>
      </dgm:t>
    </dgm:pt>
    <dgm:pt modelId="{AA0176D0-9771-49F4-B529-36F90E02A30B}">
      <dgm:prSet/>
      <dgm:spPr/>
      <dgm:t>
        <a:bodyPr/>
        <a:lstStyle/>
        <a:p>
          <a:pPr>
            <a:lnSpc>
              <a:spcPct val="100000"/>
            </a:lnSpc>
          </a:pPr>
          <a:r>
            <a:rPr lang="en-US"/>
            <a:t>The Bombe stops when circuits are completed with the loops, indicating successful decryption and aiding in the deduction of rotor and plugboard settings.(discussed later)</a:t>
          </a:r>
        </a:p>
      </dgm:t>
    </dgm:pt>
    <dgm:pt modelId="{FB18ECF1-238B-45CD-82DE-453A13F19DE2}" type="parTrans" cxnId="{1B050C0A-0F51-4D08-85F9-011613A9C254}">
      <dgm:prSet/>
      <dgm:spPr/>
      <dgm:t>
        <a:bodyPr/>
        <a:lstStyle/>
        <a:p>
          <a:endParaRPr lang="en-US"/>
        </a:p>
      </dgm:t>
    </dgm:pt>
    <dgm:pt modelId="{84252432-B770-4F2E-AD08-25E665EE7643}" type="sibTrans" cxnId="{1B050C0A-0F51-4D08-85F9-011613A9C254}">
      <dgm:prSet/>
      <dgm:spPr/>
      <dgm:t>
        <a:bodyPr/>
        <a:lstStyle/>
        <a:p>
          <a:endParaRPr lang="en-US"/>
        </a:p>
      </dgm:t>
    </dgm:pt>
    <dgm:pt modelId="{A1CA7DF7-A4D8-4CE8-A743-86305CEF287F}" type="pres">
      <dgm:prSet presAssocID="{0A093693-C18C-4218-955B-4C52AF884FD7}" presName="root" presStyleCnt="0">
        <dgm:presLayoutVars>
          <dgm:dir/>
          <dgm:resizeHandles val="exact"/>
        </dgm:presLayoutVars>
      </dgm:prSet>
      <dgm:spPr/>
    </dgm:pt>
    <dgm:pt modelId="{0CB7D263-2263-4FB2-AA5C-50C9EBC5AE8D}" type="pres">
      <dgm:prSet presAssocID="{865594FA-DEC5-46A0-B5C0-2C16F36D8C45}" presName="compNode" presStyleCnt="0"/>
      <dgm:spPr/>
    </dgm:pt>
    <dgm:pt modelId="{121821D9-C7B9-44B6-8C60-5235D4114FDE}" type="pres">
      <dgm:prSet presAssocID="{865594FA-DEC5-46A0-B5C0-2C16F36D8C4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isconnected"/>
        </a:ext>
      </dgm:extLst>
    </dgm:pt>
    <dgm:pt modelId="{1BDE978D-79CC-4A15-B1B6-0CF1BF3D13F6}" type="pres">
      <dgm:prSet presAssocID="{865594FA-DEC5-46A0-B5C0-2C16F36D8C45}" presName="spaceRect" presStyleCnt="0"/>
      <dgm:spPr/>
    </dgm:pt>
    <dgm:pt modelId="{26B7B90A-137D-4A85-9784-5222B58F2494}" type="pres">
      <dgm:prSet presAssocID="{865594FA-DEC5-46A0-B5C0-2C16F36D8C45}" presName="textRect" presStyleLbl="revTx" presStyleIdx="0" presStyleCnt="3">
        <dgm:presLayoutVars>
          <dgm:chMax val="1"/>
          <dgm:chPref val="1"/>
        </dgm:presLayoutVars>
      </dgm:prSet>
      <dgm:spPr/>
    </dgm:pt>
    <dgm:pt modelId="{6750EE1E-B435-471F-A0E9-7A5804DED7D4}" type="pres">
      <dgm:prSet presAssocID="{B56565E0-1BD6-41A6-A843-6E3FA75CF2C2}" presName="sibTrans" presStyleCnt="0"/>
      <dgm:spPr/>
    </dgm:pt>
    <dgm:pt modelId="{9E34FE0C-FB50-431C-B870-31ECD7E0DE95}" type="pres">
      <dgm:prSet presAssocID="{0DCFBBE5-D8E6-4BA6-8558-0DB55F929367}" presName="compNode" presStyleCnt="0"/>
      <dgm:spPr/>
    </dgm:pt>
    <dgm:pt modelId="{9D3C69EF-A216-42DB-8369-02B614EBDB6D}" type="pres">
      <dgm:prSet presAssocID="{0DCFBBE5-D8E6-4BA6-8558-0DB55F92936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ght Bulb and Gear"/>
        </a:ext>
      </dgm:extLst>
    </dgm:pt>
    <dgm:pt modelId="{94FCBCB6-98E4-449A-BD0D-74AC990F4139}" type="pres">
      <dgm:prSet presAssocID="{0DCFBBE5-D8E6-4BA6-8558-0DB55F929367}" presName="spaceRect" presStyleCnt="0"/>
      <dgm:spPr/>
    </dgm:pt>
    <dgm:pt modelId="{DB7BD716-D39B-47FF-ADE2-BDF4A4341460}" type="pres">
      <dgm:prSet presAssocID="{0DCFBBE5-D8E6-4BA6-8558-0DB55F929367}" presName="textRect" presStyleLbl="revTx" presStyleIdx="1" presStyleCnt="3">
        <dgm:presLayoutVars>
          <dgm:chMax val="1"/>
          <dgm:chPref val="1"/>
        </dgm:presLayoutVars>
      </dgm:prSet>
      <dgm:spPr/>
    </dgm:pt>
    <dgm:pt modelId="{654F9572-56B7-45C5-AE22-3DF2CC48DCFC}" type="pres">
      <dgm:prSet presAssocID="{49B3615A-3836-4AE8-954F-29D4E2A15BA9}" presName="sibTrans" presStyleCnt="0"/>
      <dgm:spPr/>
    </dgm:pt>
    <dgm:pt modelId="{190010CC-D30C-4483-A871-6B1B14A92F17}" type="pres">
      <dgm:prSet presAssocID="{AA0176D0-9771-49F4-B529-36F90E02A30B}" presName="compNode" presStyleCnt="0"/>
      <dgm:spPr/>
    </dgm:pt>
    <dgm:pt modelId="{189C36D4-FDC8-43B1-AA48-05838CD647FD}" type="pres">
      <dgm:prSet presAssocID="{AA0176D0-9771-49F4-B529-36F90E02A30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E2597F86-B8CE-441F-82F1-27B31AFBBBD9}" type="pres">
      <dgm:prSet presAssocID="{AA0176D0-9771-49F4-B529-36F90E02A30B}" presName="spaceRect" presStyleCnt="0"/>
      <dgm:spPr/>
    </dgm:pt>
    <dgm:pt modelId="{CB5F9064-30B0-4E94-AF2D-424ACF99AE26}" type="pres">
      <dgm:prSet presAssocID="{AA0176D0-9771-49F4-B529-36F90E02A30B}" presName="textRect" presStyleLbl="revTx" presStyleIdx="2" presStyleCnt="3">
        <dgm:presLayoutVars>
          <dgm:chMax val="1"/>
          <dgm:chPref val="1"/>
        </dgm:presLayoutVars>
      </dgm:prSet>
      <dgm:spPr/>
    </dgm:pt>
  </dgm:ptLst>
  <dgm:cxnLst>
    <dgm:cxn modelId="{1B050C0A-0F51-4D08-85F9-011613A9C254}" srcId="{0A093693-C18C-4218-955B-4C52AF884FD7}" destId="{AA0176D0-9771-49F4-B529-36F90E02A30B}" srcOrd="2" destOrd="0" parTransId="{FB18ECF1-238B-45CD-82DE-453A13F19DE2}" sibTransId="{84252432-B770-4F2E-AD08-25E665EE7643}"/>
    <dgm:cxn modelId="{5F1BE211-04EE-4F24-84CA-E9FAC0A49A01}" type="presOf" srcId="{0A093693-C18C-4218-955B-4C52AF884FD7}" destId="{A1CA7DF7-A4D8-4CE8-A743-86305CEF287F}" srcOrd="0" destOrd="0" presId="urn:microsoft.com/office/officeart/2018/2/layout/IconLabelList"/>
    <dgm:cxn modelId="{79CB2E3A-720B-431A-A0D4-4D27DBB8507A}" type="presOf" srcId="{865594FA-DEC5-46A0-B5C0-2C16F36D8C45}" destId="{26B7B90A-137D-4A85-9784-5222B58F2494}" srcOrd="0" destOrd="0" presId="urn:microsoft.com/office/officeart/2018/2/layout/IconLabelList"/>
    <dgm:cxn modelId="{355CC596-E2B3-4619-8F53-F2E44D928CF9}" srcId="{0A093693-C18C-4218-955B-4C52AF884FD7}" destId="{865594FA-DEC5-46A0-B5C0-2C16F36D8C45}" srcOrd="0" destOrd="0" parTransId="{93BEB95C-6475-467E-847C-37496116C488}" sibTransId="{B56565E0-1BD6-41A6-A843-6E3FA75CF2C2}"/>
    <dgm:cxn modelId="{CFB63D9B-73B7-497B-85BC-73FBB155B77F}" type="presOf" srcId="{0DCFBBE5-D8E6-4BA6-8558-0DB55F929367}" destId="{DB7BD716-D39B-47FF-ADE2-BDF4A4341460}" srcOrd="0" destOrd="0" presId="urn:microsoft.com/office/officeart/2018/2/layout/IconLabelList"/>
    <dgm:cxn modelId="{40F5CDA7-A3EC-4ED4-9458-395631CC8501}" type="presOf" srcId="{AA0176D0-9771-49F4-B529-36F90E02A30B}" destId="{CB5F9064-30B0-4E94-AF2D-424ACF99AE26}" srcOrd="0" destOrd="0" presId="urn:microsoft.com/office/officeart/2018/2/layout/IconLabelList"/>
    <dgm:cxn modelId="{C566EABA-49EE-43BB-9399-23F7309EDD57}" srcId="{0A093693-C18C-4218-955B-4C52AF884FD7}" destId="{0DCFBBE5-D8E6-4BA6-8558-0DB55F929367}" srcOrd="1" destOrd="0" parTransId="{DFD0CCA3-DE6F-4B77-820B-7C8B3C545FE2}" sibTransId="{49B3615A-3836-4AE8-954F-29D4E2A15BA9}"/>
    <dgm:cxn modelId="{B3E00610-C556-40D0-8D25-E59E9F799E17}" type="presParOf" srcId="{A1CA7DF7-A4D8-4CE8-A743-86305CEF287F}" destId="{0CB7D263-2263-4FB2-AA5C-50C9EBC5AE8D}" srcOrd="0" destOrd="0" presId="urn:microsoft.com/office/officeart/2018/2/layout/IconLabelList"/>
    <dgm:cxn modelId="{C760D486-ED5A-497E-8CFE-6419C22E9894}" type="presParOf" srcId="{0CB7D263-2263-4FB2-AA5C-50C9EBC5AE8D}" destId="{121821D9-C7B9-44B6-8C60-5235D4114FDE}" srcOrd="0" destOrd="0" presId="urn:microsoft.com/office/officeart/2018/2/layout/IconLabelList"/>
    <dgm:cxn modelId="{F179EF65-98DC-487D-A514-AA662AB0FB06}" type="presParOf" srcId="{0CB7D263-2263-4FB2-AA5C-50C9EBC5AE8D}" destId="{1BDE978D-79CC-4A15-B1B6-0CF1BF3D13F6}" srcOrd="1" destOrd="0" presId="urn:microsoft.com/office/officeart/2018/2/layout/IconLabelList"/>
    <dgm:cxn modelId="{BD5B9322-142E-42B2-8E25-A6877766D3A9}" type="presParOf" srcId="{0CB7D263-2263-4FB2-AA5C-50C9EBC5AE8D}" destId="{26B7B90A-137D-4A85-9784-5222B58F2494}" srcOrd="2" destOrd="0" presId="urn:microsoft.com/office/officeart/2018/2/layout/IconLabelList"/>
    <dgm:cxn modelId="{5F3A64EA-2D79-49B5-AB39-E1EDA5706404}" type="presParOf" srcId="{A1CA7DF7-A4D8-4CE8-A743-86305CEF287F}" destId="{6750EE1E-B435-471F-A0E9-7A5804DED7D4}" srcOrd="1" destOrd="0" presId="urn:microsoft.com/office/officeart/2018/2/layout/IconLabelList"/>
    <dgm:cxn modelId="{8D48611E-6AA7-429C-982E-7923013E7EA8}" type="presParOf" srcId="{A1CA7DF7-A4D8-4CE8-A743-86305CEF287F}" destId="{9E34FE0C-FB50-431C-B870-31ECD7E0DE95}" srcOrd="2" destOrd="0" presId="urn:microsoft.com/office/officeart/2018/2/layout/IconLabelList"/>
    <dgm:cxn modelId="{B2A33858-7ABE-428A-BCBB-BC9DDD4813E0}" type="presParOf" srcId="{9E34FE0C-FB50-431C-B870-31ECD7E0DE95}" destId="{9D3C69EF-A216-42DB-8369-02B614EBDB6D}" srcOrd="0" destOrd="0" presId="urn:microsoft.com/office/officeart/2018/2/layout/IconLabelList"/>
    <dgm:cxn modelId="{BB6837D6-1D90-413E-87F5-D0AFD61263B5}" type="presParOf" srcId="{9E34FE0C-FB50-431C-B870-31ECD7E0DE95}" destId="{94FCBCB6-98E4-449A-BD0D-74AC990F4139}" srcOrd="1" destOrd="0" presId="urn:microsoft.com/office/officeart/2018/2/layout/IconLabelList"/>
    <dgm:cxn modelId="{ADF2846A-70C6-4F14-960F-B83551E07151}" type="presParOf" srcId="{9E34FE0C-FB50-431C-B870-31ECD7E0DE95}" destId="{DB7BD716-D39B-47FF-ADE2-BDF4A4341460}" srcOrd="2" destOrd="0" presId="urn:microsoft.com/office/officeart/2018/2/layout/IconLabelList"/>
    <dgm:cxn modelId="{12A3ED6B-9E1A-4518-BAC5-BB912815D097}" type="presParOf" srcId="{A1CA7DF7-A4D8-4CE8-A743-86305CEF287F}" destId="{654F9572-56B7-45C5-AE22-3DF2CC48DCFC}" srcOrd="3" destOrd="0" presId="urn:microsoft.com/office/officeart/2018/2/layout/IconLabelList"/>
    <dgm:cxn modelId="{90685DF9-6107-411D-A885-F5C7C5274C79}" type="presParOf" srcId="{A1CA7DF7-A4D8-4CE8-A743-86305CEF287F}" destId="{190010CC-D30C-4483-A871-6B1B14A92F17}" srcOrd="4" destOrd="0" presId="urn:microsoft.com/office/officeart/2018/2/layout/IconLabelList"/>
    <dgm:cxn modelId="{1D0843BF-63A0-4232-87AE-9BA0C0EAAF9F}" type="presParOf" srcId="{190010CC-D30C-4483-A871-6B1B14A92F17}" destId="{189C36D4-FDC8-43B1-AA48-05838CD647FD}" srcOrd="0" destOrd="0" presId="urn:microsoft.com/office/officeart/2018/2/layout/IconLabelList"/>
    <dgm:cxn modelId="{2A3F2A28-E647-4983-B6F4-7A8EB8D3F8D8}" type="presParOf" srcId="{190010CC-D30C-4483-A871-6B1B14A92F17}" destId="{E2597F86-B8CE-441F-82F1-27B31AFBBBD9}" srcOrd="1" destOrd="0" presId="urn:microsoft.com/office/officeart/2018/2/layout/IconLabelList"/>
    <dgm:cxn modelId="{9CCB2267-AC92-4CDE-8E83-C6309DC8ADEA}" type="presParOf" srcId="{190010CC-D30C-4483-A871-6B1B14A92F17}" destId="{CB5F9064-30B0-4E94-AF2D-424ACF99AE26}"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1821D9-C7B9-44B6-8C60-5235D4114FDE}">
      <dsp:nvSpPr>
        <dsp:cNvPr id="0" name=""/>
        <dsp:cNvSpPr/>
      </dsp:nvSpPr>
      <dsp:spPr>
        <a:xfrm>
          <a:off x="1029139" y="384703"/>
          <a:ext cx="1552001" cy="15520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B7B90A-137D-4A85-9784-5222B58F2494}">
      <dsp:nvSpPr>
        <dsp:cNvPr id="0" name=""/>
        <dsp:cNvSpPr/>
      </dsp:nvSpPr>
      <dsp:spPr>
        <a:xfrm>
          <a:off x="80694" y="2357771"/>
          <a:ext cx="344889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Graph theory is employed to represent relationships between plaintext and ciphertext letters based on identified cribs.</a:t>
          </a:r>
        </a:p>
      </dsp:txBody>
      <dsp:txXfrm>
        <a:off x="80694" y="2357771"/>
        <a:ext cx="3448893" cy="720000"/>
      </dsp:txXfrm>
    </dsp:sp>
    <dsp:sp modelId="{9D3C69EF-A216-42DB-8369-02B614EBDB6D}">
      <dsp:nvSpPr>
        <dsp:cNvPr id="0" name=""/>
        <dsp:cNvSpPr/>
      </dsp:nvSpPr>
      <dsp:spPr>
        <a:xfrm>
          <a:off x="5081589" y="384703"/>
          <a:ext cx="1552001" cy="15520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7BD716-D39B-47FF-ADE2-BDF4A4341460}">
      <dsp:nvSpPr>
        <dsp:cNvPr id="0" name=""/>
        <dsp:cNvSpPr/>
      </dsp:nvSpPr>
      <dsp:spPr>
        <a:xfrm>
          <a:off x="4133143" y="2357771"/>
          <a:ext cx="344889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Loops in the graph serve as testing points for rotor settings, and the Bombe is used to iterate through potential configurations.</a:t>
          </a:r>
        </a:p>
      </dsp:txBody>
      <dsp:txXfrm>
        <a:off x="4133143" y="2357771"/>
        <a:ext cx="3448893" cy="720000"/>
      </dsp:txXfrm>
    </dsp:sp>
    <dsp:sp modelId="{189C36D4-FDC8-43B1-AA48-05838CD647FD}">
      <dsp:nvSpPr>
        <dsp:cNvPr id="0" name=""/>
        <dsp:cNvSpPr/>
      </dsp:nvSpPr>
      <dsp:spPr>
        <a:xfrm>
          <a:off x="3055364" y="3939994"/>
          <a:ext cx="1552001" cy="15520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5F9064-30B0-4E94-AF2D-424ACF99AE26}">
      <dsp:nvSpPr>
        <dsp:cNvPr id="0" name=""/>
        <dsp:cNvSpPr/>
      </dsp:nvSpPr>
      <dsp:spPr>
        <a:xfrm>
          <a:off x="2106918" y="5913062"/>
          <a:ext cx="344889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The Bombe stops when circuits are completed with the loops, indicating successful decryption and aiding in the deduction of rotor and plugboard settings.(discussed later)</a:t>
          </a:r>
        </a:p>
      </dsp:txBody>
      <dsp:txXfrm>
        <a:off x="2106918" y="5913062"/>
        <a:ext cx="3448893"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69656-9AF5-4E46-9BD9-AA41FB793DA0}" type="datetimeFigureOut">
              <a:t>11/19/2023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BFFF68-4E0C-4D82-83E6-06DB6353DB2B}" type="slidenum">
              <a:t>‹#›</a:t>
            </a:fld>
            <a:endParaRPr lang="en-US"/>
          </a:p>
        </p:txBody>
      </p:sp>
    </p:spTree>
    <p:extLst>
      <p:ext uri="{BB962C8B-B14F-4D97-AF65-F5344CB8AC3E}">
        <p14:creationId xmlns:p14="http://schemas.microsoft.com/office/powerpoint/2010/main" val="1794499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cap="small" dirty="0"/>
              <a:t>In the next few slides we discuss some of the main components of the Enigma and associated mathematical analysis:</a:t>
            </a:r>
            <a:endParaRPr lang="en-US" dirty="0"/>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C0BFFF68-4E0C-4D82-83E6-06DB6353DB2B}" type="slidenum">
              <a:t>2</a:t>
            </a:fld>
            <a:endParaRPr lang="en-US"/>
          </a:p>
        </p:txBody>
      </p:sp>
    </p:spTree>
    <p:extLst>
      <p:ext uri="{BB962C8B-B14F-4D97-AF65-F5344CB8AC3E}">
        <p14:creationId xmlns:p14="http://schemas.microsoft.com/office/powerpoint/2010/main" val="3992362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cap="small" dirty="0"/>
              <a:t>For example, “A” was paired with “W”, then whenever “A” was entered it would be changed to “W” and then passed onto the next step in the process. And whenever an  “A” would reach the plugboard (as the scrambled output from the rotors), it would be changed to a “W”. “W” would also be changed to “A” in a similar fashion.</a:t>
            </a:r>
            <a:endParaRPr lang="en-US" dirty="0"/>
          </a:p>
        </p:txBody>
      </p:sp>
      <p:sp>
        <p:nvSpPr>
          <p:cNvPr id="4" name="Slide Number Placeholder 3"/>
          <p:cNvSpPr>
            <a:spLocks noGrp="1"/>
          </p:cNvSpPr>
          <p:nvPr>
            <p:ph type="sldNum" sz="quarter" idx="5"/>
          </p:nvPr>
        </p:nvSpPr>
        <p:spPr/>
        <p:txBody>
          <a:bodyPr/>
          <a:lstStyle/>
          <a:p>
            <a:fld id="{C0BFFF68-4E0C-4D82-83E6-06DB6353DB2B}" type="slidenum">
              <a:t>5</a:t>
            </a:fld>
            <a:endParaRPr lang="en-US"/>
          </a:p>
        </p:txBody>
      </p:sp>
    </p:spTree>
    <p:extLst>
      <p:ext uri="{BB962C8B-B14F-4D97-AF65-F5344CB8AC3E}">
        <p14:creationId xmlns:p14="http://schemas.microsoft.com/office/powerpoint/2010/main" val="2616655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cap="small" dirty="0"/>
              <a:t>Now, if the rotor setting was “B”, the rings for this rotor would in a way have shifted by one position. Now the path of “W” would be w - v - p - q.</a:t>
            </a:r>
            <a:endParaRPr lang="en-US" dirty="0"/>
          </a:p>
        </p:txBody>
      </p:sp>
      <p:sp>
        <p:nvSpPr>
          <p:cNvPr id="4" name="Slide Number Placeholder 3"/>
          <p:cNvSpPr>
            <a:spLocks noGrp="1"/>
          </p:cNvSpPr>
          <p:nvPr>
            <p:ph type="sldNum" sz="quarter" idx="5"/>
          </p:nvPr>
        </p:nvSpPr>
        <p:spPr/>
        <p:txBody>
          <a:bodyPr/>
          <a:lstStyle/>
          <a:p>
            <a:fld id="{C0BFFF68-4E0C-4D82-83E6-06DB6353DB2B}" type="slidenum">
              <a:t>7</a:t>
            </a:fld>
            <a:endParaRPr lang="en-US"/>
          </a:p>
        </p:txBody>
      </p:sp>
    </p:spTree>
    <p:extLst>
      <p:ext uri="{BB962C8B-B14F-4D97-AF65-F5344CB8AC3E}">
        <p14:creationId xmlns:p14="http://schemas.microsoft.com/office/powerpoint/2010/main" val="1860986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90000"/>
              </a:lnSpc>
              <a:spcBef>
                <a:spcPct val="20000"/>
              </a:spcBef>
              <a:spcAft>
                <a:spcPts val="600"/>
              </a:spcAft>
              <a:buFont typeface="Arial"/>
              <a:buChar char="•"/>
            </a:pPr>
            <a:r>
              <a:rPr lang="en-US" cap="small"/>
              <a:t>Taking the above example with a ring setting of “A”, a “b” would be mapped to a “k”. </a:t>
            </a:r>
            <a:endParaRPr lang="en-US"/>
          </a:p>
          <a:p>
            <a:pPr marL="285750" indent="-285750">
              <a:lnSpc>
                <a:spcPct val="90000"/>
              </a:lnSpc>
              <a:spcBef>
                <a:spcPct val="20000"/>
              </a:spcBef>
              <a:spcAft>
                <a:spcPts val="600"/>
              </a:spcAft>
              <a:buFont typeface="Arial"/>
              <a:buChar char="•"/>
            </a:pPr>
            <a:r>
              <a:rPr lang="en-US" cap="small" dirty="0"/>
              <a:t>An important feature of the rotors was that they used to rotate. The rightmost rotor would rotate once step every time a key was pressed on the keyboard. Every rotor also had a notch, which would help it turn after a specified number of rotations of the previous rotor. Rotor 1 to 5 had one notch each, and rotors 6 to 8 had 2 notches each for more frequent rotation. The purpose of the rotation was to make sure that no letter was mapped to the same letter again, so if “f” was mapped to “a” once, then it would be mapped to something else the next time. While the Germans thought that this mechanism was behind the strength of the Enigma, this was actually what helped Turing and his team crack the code, as we will see later. </a:t>
            </a:r>
            <a:br>
              <a:rPr lang="en-US" cap="small" dirty="0">
                <a:cs typeface="+mn-lt"/>
              </a:rPr>
            </a:br>
            <a:r>
              <a:rPr lang="en-US" cap="small" dirty="0"/>
              <a:t>The rotors would also have an initial setting which would determine how the encryption would process. Without knowledge of this initial setting, the code cannot be cracked. </a:t>
            </a:r>
            <a:endParaRPr lang="en-US" dirty="0"/>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C0BFFF68-4E0C-4D82-83E6-06DB6353DB2B}" type="slidenum">
              <a:t>8</a:t>
            </a:fld>
            <a:endParaRPr lang="en-US"/>
          </a:p>
        </p:txBody>
      </p:sp>
    </p:spTree>
    <p:extLst>
      <p:ext uri="{BB962C8B-B14F-4D97-AF65-F5344CB8AC3E}">
        <p14:creationId xmlns:p14="http://schemas.microsoft.com/office/powerpoint/2010/main" val="2175574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20000"/>
              </a:spcBef>
              <a:spcAft>
                <a:spcPts val="600"/>
              </a:spcAft>
            </a:pPr>
            <a:r>
              <a:rPr lang="en-US" cap="small"/>
              <a:t>The Bombe had a set of 36 Enigma rotors which helped it to crack the code in under 20 minutes.</a:t>
            </a:r>
            <a:br>
              <a:rPr lang="en-US" cap="small" dirty="0"/>
            </a:br>
            <a:endParaRPr lang="en-US">
              <a:ea typeface="Calibri" panose="020F0502020204030204"/>
              <a:cs typeface="Calibri" panose="020F0502020204030204"/>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C0BFFF68-4E0C-4D82-83E6-06DB6353DB2B}" type="slidenum">
              <a:rPr lang="en-US"/>
              <a:t>15</a:t>
            </a:fld>
            <a:endParaRPr lang="en-US"/>
          </a:p>
        </p:txBody>
      </p:sp>
    </p:spTree>
    <p:extLst>
      <p:ext uri="{BB962C8B-B14F-4D97-AF65-F5344CB8AC3E}">
        <p14:creationId xmlns:p14="http://schemas.microsoft.com/office/powerpoint/2010/main" val="3135231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dirty="0"/>
              <a:t>Click to edit Master title style</a:t>
            </a:r>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13272214"/>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47983087"/>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0237061"/>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79338605"/>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48413610"/>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dirty="0"/>
              <a:t>Click to edit Master title style</a:t>
            </a:r>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15710977"/>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01572881"/>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10586800"/>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00796195"/>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28160"/>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dirty="0"/>
              <a:t>Click to edit Master title style</a:t>
            </a:r>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82681968"/>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45442395"/>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30723445"/>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10220016"/>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98775342"/>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14625343"/>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11/19/2023</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42499821"/>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11/19/2023</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74157333"/>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ransition spd="slow">
    <p:wipe/>
  </p:transition>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ww.flickr.com/photos/rubenjanssen/7376475320/in/photolist" TargetMode="Externa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5389" y="1026545"/>
            <a:ext cx="8676222" cy="2323381"/>
          </a:xfrm>
        </p:spPr>
        <p:txBody>
          <a:bodyPr vert="horz" lIns="91440" tIns="45720" rIns="91440" bIns="45720" rtlCol="0" anchor="ctr">
            <a:normAutofit/>
          </a:bodyPr>
          <a:lstStyle/>
          <a:p>
            <a:r>
              <a:rPr lang="en-US" sz="6000" dirty="0">
                <a:effectLst>
                  <a:glow rad="38100">
                    <a:prstClr val="black">
                      <a:lumMod val="65000"/>
                      <a:lumOff val="35000"/>
                      <a:alpha val="50000"/>
                    </a:prstClr>
                  </a:glow>
                  <a:outerShdw blurRad="28575" dist="31750" dir="13200000" algn="tl" rotWithShape="0">
                    <a:srgbClr val="000000">
                      <a:alpha val="25000"/>
                    </a:srgbClr>
                  </a:outerShdw>
                </a:effectLst>
              </a:rPr>
              <a:t>CSE121 project</a:t>
            </a:r>
            <a:endParaRPr lang="en-US" sz="6000" dirty="0"/>
          </a:p>
        </p:txBody>
      </p:sp>
      <p:sp>
        <p:nvSpPr>
          <p:cNvPr id="3" name="Subtitle 2"/>
          <p:cNvSpPr>
            <a:spLocks noGrp="1"/>
          </p:cNvSpPr>
          <p:nvPr>
            <p:ph type="subTitle" idx="1"/>
          </p:nvPr>
        </p:nvSpPr>
        <p:spPr>
          <a:xfrm>
            <a:off x="4166408" y="4619445"/>
            <a:ext cx="7597920" cy="826699"/>
          </a:xfrm>
        </p:spPr>
        <p:txBody>
          <a:bodyPr/>
          <a:lstStyle/>
          <a:p>
            <a:pPr algn="r"/>
            <a:r>
              <a:rPr lang="en-US" dirty="0">
                <a:effectLst>
                  <a:glow rad="38100">
                    <a:prstClr val="black">
                      <a:lumMod val="50000"/>
                      <a:lumOff val="50000"/>
                      <a:alpha val="20000"/>
                    </a:prstClr>
                  </a:glow>
                  <a:outerShdw blurRad="44450" dist="12700" dir="13860000" algn="tl" rotWithShape="0">
                    <a:srgbClr val="000000">
                      <a:alpha val="20000"/>
                    </a:srgbClr>
                  </a:outerShdw>
                </a:effectLst>
              </a:rPr>
              <a:t>By </a:t>
            </a:r>
            <a:r>
              <a:rPr lang="en-US" dirty="0" err="1">
                <a:effectLst>
                  <a:glow rad="38100">
                    <a:prstClr val="black">
                      <a:lumMod val="50000"/>
                      <a:lumOff val="50000"/>
                      <a:alpha val="20000"/>
                    </a:prstClr>
                  </a:glow>
                  <a:outerShdw blurRad="44450" dist="12700" dir="13860000" algn="tl" rotWithShape="0">
                    <a:srgbClr val="000000">
                      <a:alpha val="20000"/>
                    </a:srgbClr>
                  </a:outerShdw>
                </a:effectLst>
              </a:rPr>
              <a:t>vijval</a:t>
            </a:r>
            <a:r>
              <a:rPr lang="en-US" dirty="0">
                <a:effectLst>
                  <a:glow rad="38100">
                    <a:prstClr val="black">
                      <a:lumMod val="50000"/>
                      <a:lumOff val="50000"/>
                      <a:alpha val="20000"/>
                    </a:prstClr>
                  </a:glow>
                  <a:outerShdw blurRad="44450" dist="12700" dir="13860000" algn="tl" rotWithShape="0">
                    <a:srgbClr val="000000">
                      <a:alpha val="20000"/>
                    </a:srgbClr>
                  </a:outerShdw>
                </a:effectLst>
              </a:rPr>
              <a:t>(2022569), </a:t>
            </a:r>
            <a:r>
              <a:rPr lang="en-US" dirty="0" err="1">
                <a:effectLst>
                  <a:glow rad="38100">
                    <a:prstClr val="black">
                      <a:lumMod val="50000"/>
                      <a:lumOff val="50000"/>
                      <a:alpha val="20000"/>
                    </a:prstClr>
                  </a:glow>
                  <a:outerShdw blurRad="44450" dist="12700" dir="13860000" algn="tl" rotWithShape="0">
                    <a:srgbClr val="000000">
                      <a:alpha val="20000"/>
                    </a:srgbClr>
                  </a:outerShdw>
                </a:effectLst>
              </a:rPr>
              <a:t>himanshu</a:t>
            </a:r>
            <a:r>
              <a:rPr lang="en-US" dirty="0">
                <a:effectLst>
                  <a:glow rad="38100">
                    <a:prstClr val="black">
                      <a:lumMod val="50000"/>
                      <a:lumOff val="50000"/>
                      <a:alpha val="20000"/>
                    </a:prstClr>
                  </a:glow>
                  <a:outerShdw blurRad="44450" dist="12700" dir="13860000" algn="tl" rotWithShape="0">
                    <a:srgbClr val="000000">
                      <a:alpha val="20000"/>
                    </a:srgbClr>
                  </a:outerShdw>
                </a:effectLst>
              </a:rPr>
              <a:t>(2022217), </a:t>
            </a:r>
            <a:r>
              <a:rPr lang="en-US" dirty="0" err="1">
                <a:effectLst>
                  <a:glow rad="38100">
                    <a:prstClr val="black">
                      <a:lumMod val="50000"/>
                      <a:lumOff val="50000"/>
                      <a:alpha val="20000"/>
                    </a:prstClr>
                  </a:glow>
                  <a:outerShdw blurRad="44450" dist="12700" dir="13860000" algn="tl" rotWithShape="0">
                    <a:srgbClr val="000000">
                      <a:alpha val="20000"/>
                    </a:srgbClr>
                  </a:outerShdw>
                </a:effectLst>
              </a:rPr>
              <a:t>sargun</a:t>
            </a:r>
            <a:r>
              <a:rPr lang="en-US" dirty="0">
                <a:effectLst>
                  <a:glow rad="38100">
                    <a:prstClr val="black">
                      <a:lumMod val="50000"/>
                      <a:lumOff val="50000"/>
                      <a:alpha val="20000"/>
                    </a:prstClr>
                  </a:glow>
                  <a:outerShdw blurRad="44450" dist="12700" dir="13860000" algn="tl" rotWithShape="0">
                    <a:srgbClr val="000000">
                      <a:alpha val="20000"/>
                    </a:srgbClr>
                  </a:outerShdw>
                </a:effectLst>
              </a:rPr>
              <a:t>(2022450) </a:t>
            </a:r>
          </a:p>
        </p:txBody>
      </p:sp>
    </p:spTree>
    <p:extLst>
      <p:ext uri="{BB962C8B-B14F-4D97-AF65-F5344CB8AC3E}">
        <p14:creationId xmlns:p14="http://schemas.microsoft.com/office/powerpoint/2010/main" val="109857222"/>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9E1A4F6-6ED8-8CF0-B842-44318687BAAD}"/>
              </a:ext>
            </a:extLst>
          </p:cNvPr>
          <p:cNvSpPr>
            <a:spLocks noGrp="1"/>
          </p:cNvSpPr>
          <p:nvPr>
            <p:ph type="title"/>
          </p:nvPr>
        </p:nvSpPr>
        <p:spPr>
          <a:xfrm>
            <a:off x="1141413" y="609600"/>
            <a:ext cx="9905998" cy="1065451"/>
          </a:xfrm>
        </p:spPr>
        <p:txBody>
          <a:bodyPr>
            <a:normAutofit fontScale="90000"/>
          </a:bodyPr>
          <a:lstStyle/>
          <a:p>
            <a:pPr algn="ctr">
              <a:lnSpc>
                <a:spcPct val="90000"/>
              </a:lnSpc>
            </a:pPr>
            <a:r>
              <a:rPr lang="en-US" sz="4900" dirty="0">
                <a:solidFill>
                  <a:srgbClr val="BFBFBF"/>
                </a:solidFill>
                <a:effectLst>
                  <a:glow rad="38100">
                    <a:prstClr val="black">
                      <a:lumMod val="65000"/>
                      <a:lumOff val="35000"/>
                      <a:alpha val="40000"/>
                    </a:prstClr>
                  </a:glow>
                  <a:outerShdw blurRad="28575" dist="38100" dir="14040000" algn="tl" rotWithShape="0">
                    <a:srgbClr val="000000">
                      <a:alpha val="25000"/>
                    </a:srgbClr>
                  </a:outerShdw>
                </a:effectLst>
                <a:latin typeface="Times New Roman"/>
                <a:cs typeface="Times New Roman"/>
              </a:rPr>
              <a:t>5. The Reflector</a:t>
            </a:r>
            <a:endParaRPr lang="en-US" sz="4900">
              <a:solidFill>
                <a:srgbClr val="BFBFBF"/>
              </a:solidFill>
              <a:effectLst>
                <a:glow rad="38100">
                  <a:prstClr val="black">
                    <a:lumMod val="65000"/>
                    <a:lumOff val="35000"/>
                    <a:alpha val="40000"/>
                  </a:prstClr>
                </a:glow>
                <a:outerShdw blurRad="28575" dist="38100" dir="14040000" algn="tl" rotWithShape="0">
                  <a:srgbClr val="000000">
                    <a:alpha val="25000"/>
                  </a:srgbClr>
                </a:outerShdw>
              </a:effectLst>
            </a:endParaRPr>
          </a:p>
          <a:p>
            <a:pPr algn="ctr">
              <a:lnSpc>
                <a:spcPct val="90000"/>
              </a:lnSpc>
            </a:pPr>
            <a:br>
              <a:rPr lang="en-US" sz="1300" dirty="0"/>
            </a:br>
            <a:endParaRPr lang="en-US" sz="1300">
              <a:solidFill>
                <a:srgbClr val="BFBFBF"/>
              </a:solidFill>
            </a:endParaRPr>
          </a:p>
          <a:p>
            <a:pPr algn="ctr">
              <a:lnSpc>
                <a:spcPct val="90000"/>
              </a:lnSpc>
            </a:pPr>
            <a:br>
              <a:rPr lang="en-US" sz="1300" dirty="0"/>
            </a:br>
            <a:endParaRPr lang="en-US" sz="1300">
              <a:solidFill>
                <a:srgbClr val="BFBFBF"/>
              </a:solidFill>
            </a:endParaRPr>
          </a:p>
        </p:txBody>
      </p:sp>
      <p:sp>
        <p:nvSpPr>
          <p:cNvPr id="3" name="Content Placeholder 2">
            <a:extLst>
              <a:ext uri="{FF2B5EF4-FFF2-40B4-BE49-F238E27FC236}">
                <a16:creationId xmlns:a16="http://schemas.microsoft.com/office/drawing/2014/main" id="{199F52C5-12A9-DE8E-1DC8-577FFB132F15}"/>
              </a:ext>
            </a:extLst>
          </p:cNvPr>
          <p:cNvSpPr>
            <a:spLocks noGrp="1"/>
          </p:cNvSpPr>
          <p:nvPr>
            <p:ph idx="1"/>
          </p:nvPr>
        </p:nvSpPr>
        <p:spPr>
          <a:xfrm>
            <a:off x="1141413" y="2666999"/>
            <a:ext cx="9905998" cy="3124201"/>
          </a:xfrm>
        </p:spPr>
        <p:txBody>
          <a:bodyPr>
            <a:normAutofit/>
          </a:bodyPr>
          <a:lstStyle/>
          <a:p>
            <a:pPr>
              <a:spcBef>
                <a:spcPct val="0"/>
              </a:spcBef>
            </a:pPr>
            <a:endParaRPr lang="en-US">
              <a:effectLst>
                <a:glow rad="38100">
                  <a:prstClr val="black">
                    <a:lumMod val="50000"/>
                    <a:lumOff val="50000"/>
                    <a:alpha val="20000"/>
                  </a:prstClr>
                </a:glow>
                <a:outerShdw blurRad="44450" dist="12700" dir="13860000" algn="tl" rotWithShape="0">
                  <a:srgbClr val="000000">
                    <a:alpha val="20000"/>
                  </a:srgbClr>
                </a:outerShdw>
              </a:effectLst>
            </a:endParaRPr>
          </a:p>
          <a:p>
            <a:pPr>
              <a:spcBef>
                <a:spcPct val="0"/>
              </a:spcBef>
              <a:buClr>
                <a:srgbClr val="FFFFFF"/>
              </a:buClr>
            </a:pPr>
            <a:r>
              <a:rPr lang="en-US" cap="all"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cs typeface="Times New Roman"/>
              </a:rPr>
              <a:t>THIS WAS THE COMPONENT THAT GAVE THE ENIGMA ITS RECIPROCAL QUALITY. IT WOULD RECEIVE A LETTER, MAP IT TO ITS CORRESPONDING LETTER, AND THEN PASS IT TO THE LEFT-MOST ROTOR. THIS WOULD ENSURE THAT THE INPUT WOULD PASS THROUGH THE ROTORS SETUP TWICE.</a:t>
            </a:r>
            <a:endParaRPr lang="en-US" dirty="0"/>
          </a:p>
        </p:txBody>
      </p:sp>
    </p:spTree>
    <p:extLst>
      <p:ext uri="{BB962C8B-B14F-4D97-AF65-F5344CB8AC3E}">
        <p14:creationId xmlns:p14="http://schemas.microsoft.com/office/powerpoint/2010/main" val="3453618558"/>
      </p:ext>
    </p:extLst>
  </p:cSld>
  <p:clrMapOvr>
    <a:overrideClrMapping bg1="lt1" tx1="dk1" bg2="lt2" tx2="dk2" accent1="accent1" accent2="accent2" accent3="accent3" accent4="accent4" accent5="accent5" accent6="accent6" hlink="hlink" folHlink="folHlink"/>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09E439-F994-443F-22B6-0CD24098A026}"/>
              </a:ext>
            </a:extLst>
          </p:cNvPr>
          <p:cNvSpPr>
            <a:spLocks noGrp="1"/>
          </p:cNvSpPr>
          <p:nvPr>
            <p:ph type="title"/>
          </p:nvPr>
        </p:nvSpPr>
        <p:spPr>
          <a:xfrm>
            <a:off x="1141413" y="609600"/>
            <a:ext cx="9905998" cy="1065451"/>
          </a:xfrm>
        </p:spPr>
        <p:txBody>
          <a:bodyPr>
            <a:noAutofit/>
          </a:bodyPr>
          <a:lstStyle/>
          <a:p>
            <a:pPr algn="ctr"/>
            <a:r>
              <a:rPr lang="en-US" sz="4000" b="1" dirty="0">
                <a:solidFill>
                  <a:srgbClr val="BFBFBF"/>
                </a:solidFill>
                <a:effectLst>
                  <a:glow rad="38100">
                    <a:prstClr val="black">
                      <a:lumMod val="65000"/>
                      <a:lumOff val="35000"/>
                      <a:alpha val="40000"/>
                    </a:prstClr>
                  </a:glow>
                  <a:outerShdw blurRad="28575" dist="38100" dir="14040000" algn="tl" rotWithShape="0">
                    <a:srgbClr val="000000">
                      <a:alpha val="25000"/>
                    </a:srgbClr>
                  </a:outerShdw>
                </a:effectLst>
                <a:ea typeface="+mj-lt"/>
                <a:cs typeface="+mj-lt"/>
              </a:rPr>
              <a:t>Mathematical Concepts Involved-</a:t>
            </a:r>
            <a:endParaRPr lang="en-US" sz="4000">
              <a:solidFill>
                <a:srgbClr val="BFBFBF"/>
              </a:solidFill>
              <a:effectLst>
                <a:glow rad="38100">
                  <a:prstClr val="white">
                    <a:lumMod val="65000"/>
                    <a:lumOff val="35000"/>
                    <a:alpha val="40000"/>
                  </a:prstClr>
                </a:glow>
                <a:outerShdw blurRad="28575" dist="38100" dir="14040000" algn="tl" rotWithShape="0">
                  <a:srgbClr val="000000">
                    <a:alpha val="25000"/>
                  </a:srgbClr>
                </a:outerShdw>
              </a:effectLst>
            </a:endParaRPr>
          </a:p>
        </p:txBody>
      </p:sp>
      <p:sp>
        <p:nvSpPr>
          <p:cNvPr id="3" name="Content Placeholder 2">
            <a:extLst>
              <a:ext uri="{FF2B5EF4-FFF2-40B4-BE49-F238E27FC236}">
                <a16:creationId xmlns:a16="http://schemas.microsoft.com/office/drawing/2014/main" id="{F1111214-E795-F63E-C1DA-4D3B39F399FC}"/>
              </a:ext>
            </a:extLst>
          </p:cNvPr>
          <p:cNvSpPr>
            <a:spLocks noGrp="1"/>
          </p:cNvSpPr>
          <p:nvPr>
            <p:ph idx="1"/>
          </p:nvPr>
        </p:nvSpPr>
        <p:spPr>
          <a:xfrm>
            <a:off x="1141413" y="2666999"/>
            <a:ext cx="9905998" cy="3124201"/>
          </a:xfrm>
        </p:spPr>
        <p:txBody>
          <a:bodyPr>
            <a:normAutofit/>
          </a:bodyPr>
          <a:lstStyle/>
          <a:p>
            <a:pPr marL="0" indent="0">
              <a:buNone/>
            </a:pPr>
            <a:r>
              <a:rPr lang="en-US" sz="3600" b="1" dirty="0">
                <a:effectLst>
                  <a:glow rad="38100">
                    <a:prstClr val="white">
                      <a:lumMod val="50000"/>
                      <a:lumOff val="50000"/>
                      <a:alpha val="20000"/>
                    </a:prstClr>
                  </a:glow>
                  <a:outerShdw blurRad="44450" dist="12700" dir="13860000" algn="tl" rotWithShape="0">
                    <a:srgbClr val="000000">
                      <a:alpha val="20000"/>
                    </a:srgbClr>
                  </a:outerShdw>
                </a:effectLst>
                <a:latin typeface="Times New Roman"/>
                <a:cs typeface="Times New Roman"/>
              </a:rPr>
              <a:t>1. Ring Settings and Modular Arithmetic</a:t>
            </a:r>
          </a:p>
          <a:p>
            <a:pPr marL="0" indent="0">
              <a:buNone/>
            </a:pPr>
            <a:r>
              <a:rPr lang="en-US" sz="3600" b="1" dirty="0">
                <a:effectLst>
                  <a:glow rad="38100">
                    <a:prstClr val="white">
                      <a:lumMod val="50000"/>
                      <a:lumOff val="50000"/>
                      <a:alpha val="20000"/>
                    </a:prstClr>
                  </a:glow>
                  <a:outerShdw blurRad="44450" dist="12700" dir="13860000" algn="tl" rotWithShape="0">
                    <a:srgbClr val="000000">
                      <a:alpha val="20000"/>
                    </a:srgbClr>
                  </a:outerShdw>
                </a:effectLst>
                <a:latin typeface="Times New Roman"/>
                <a:cs typeface="Times New Roman"/>
              </a:rPr>
              <a:t>2. Plugboard Settings and Combinatorics</a:t>
            </a:r>
            <a:endParaRPr lang="en-US" dirty="0">
              <a:effectLst>
                <a:glow rad="38100">
                  <a:prstClr val="white">
                    <a:lumMod val="50000"/>
                    <a:lumOff val="50000"/>
                    <a:alpha val="20000"/>
                  </a:prstClr>
                </a:glow>
                <a:outerShdw blurRad="44450" dist="12700" dir="13860000" algn="tl" rotWithShape="0">
                  <a:srgbClr val="000000">
                    <a:alpha val="20000"/>
                  </a:srgbClr>
                </a:outerShdw>
              </a:effectLst>
              <a:latin typeface="Century Gothic" panose="020B0502020202020204"/>
              <a:cs typeface="Times New Roman"/>
            </a:endParaRPr>
          </a:p>
          <a:p>
            <a:pPr marL="0" indent="0">
              <a:buNone/>
            </a:pPr>
            <a:r>
              <a:rPr lang="en-US" sz="3600" b="1" dirty="0">
                <a:effectLst>
                  <a:glow rad="38100">
                    <a:prstClr val="white">
                      <a:lumMod val="50000"/>
                      <a:lumOff val="50000"/>
                      <a:alpha val="20000"/>
                    </a:prstClr>
                  </a:glow>
                  <a:outerShdw blurRad="44450" dist="12700" dir="13860000" algn="tl" rotWithShape="0">
                    <a:srgbClr val="000000">
                      <a:alpha val="20000"/>
                    </a:srgbClr>
                  </a:outerShdw>
                </a:effectLst>
                <a:latin typeface="Times New Roman"/>
                <a:cs typeface="Times New Roman"/>
              </a:rPr>
              <a:t>3. Graph Theory</a:t>
            </a:r>
            <a:br>
              <a:rPr lang="en-US" sz="3600" dirty="0"/>
            </a:br>
            <a:endParaRPr lang="en-US">
              <a:effectLst>
                <a:glow rad="38100">
                  <a:prstClr val="white">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2659671720"/>
      </p:ext>
    </p:extLst>
  </p:cSld>
  <p:clrMapOvr>
    <a:overrideClrMapping bg1="lt1" tx1="dk1" bg2="lt2" tx2="dk2" accent1="accent1" accent2="accent2" accent3="accent3" accent4="accent4" accent5="accent5" accent6="accent6" hlink="hlink" folHlink="folHlink"/>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8B59-4D0F-CB63-7638-7E03AA3B8985}"/>
              </a:ext>
            </a:extLst>
          </p:cNvPr>
          <p:cNvSpPr>
            <a:spLocks noGrp="1"/>
          </p:cNvSpPr>
          <p:nvPr>
            <p:ph type="title"/>
          </p:nvPr>
        </p:nvSpPr>
        <p:spPr>
          <a:xfrm>
            <a:off x="974179" y="714375"/>
            <a:ext cx="3332955" cy="5076826"/>
          </a:xfrm>
        </p:spPr>
        <p:txBody>
          <a:bodyPr anchor="ctr">
            <a:normAutofit/>
          </a:bodyPr>
          <a:lstStyle/>
          <a:p>
            <a:r>
              <a:rPr lang="en-US" sz="4000" b="1" cap="small" dirty="0">
                <a:effectLst>
                  <a:glow rad="38100">
                    <a:prstClr val="black">
                      <a:lumMod val="65000"/>
                      <a:lumOff val="35000"/>
                      <a:alpha val="40000"/>
                    </a:prstClr>
                  </a:glow>
                  <a:outerShdw blurRad="28575" dist="38100" dir="14040000" algn="tl" rotWithShape="0">
                    <a:srgbClr val="000000">
                      <a:alpha val="25000"/>
                    </a:srgbClr>
                  </a:outerShdw>
                </a:effectLst>
                <a:latin typeface="Times New Roman"/>
                <a:cs typeface="Times New Roman"/>
              </a:rPr>
              <a:t>1. Ring Settings and Modular Arithmetic:</a:t>
            </a:r>
            <a:endParaRPr lang="en-US" sz="4000" dirty="0"/>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Content Placeholder 2">
            <a:extLst>
              <a:ext uri="{FF2B5EF4-FFF2-40B4-BE49-F238E27FC236}">
                <a16:creationId xmlns:a16="http://schemas.microsoft.com/office/drawing/2014/main" id="{C0D98EA5-9CD8-BD3A-01BC-8E87E3A8E03F}"/>
              </a:ext>
            </a:extLst>
          </p:cNvPr>
          <p:cNvSpPr>
            <a:spLocks noGrp="1"/>
          </p:cNvSpPr>
          <p:nvPr>
            <p:ph idx="1"/>
          </p:nvPr>
        </p:nvSpPr>
        <p:spPr>
          <a:xfrm>
            <a:off x="4973046" y="714375"/>
            <a:ext cx="6253751" cy="5076825"/>
          </a:xfrm>
        </p:spPr>
        <p:txBody>
          <a:bodyPr vert="horz" lIns="91440" tIns="45720" rIns="91440" bIns="45720" rtlCol="0" anchor="ctr">
            <a:noAutofit/>
          </a:bodyPr>
          <a:lstStyle/>
          <a:p>
            <a:pPr>
              <a:lnSpc>
                <a:spcPct val="90000"/>
              </a:lnSpc>
            </a:pPr>
            <a:endParaRPr lang="en-US" b="1"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Calibri"/>
              <a:cs typeface="Times New Roman"/>
            </a:endParaRPr>
          </a:p>
          <a:p>
            <a:pPr>
              <a:lnSpc>
                <a:spcPct val="90000"/>
              </a:lnSpc>
              <a:buClr>
                <a:srgbClr val="FFFFFF"/>
              </a:buClr>
            </a:pPr>
            <a:r>
              <a:rPr 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Calibri"/>
                <a:cs typeface="Times New Roman"/>
              </a:rPr>
              <a:t>The ring settings introduce a shift in the starting position of the rotors. Modular arithmetic is employed to handle the cyclical nature of the Enigma machine's rotor movement. In this case, modular arithmetic is performed modulo 26, corresponding to the number of letters in the alphabet.</a:t>
            </a:r>
            <a:endParaRPr lang="en-US">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Calibri"/>
              <a:cs typeface="Calibri"/>
            </a:endParaRPr>
          </a:p>
          <a:p>
            <a:pPr>
              <a:lnSpc>
                <a:spcPct val="90000"/>
              </a:lnSpc>
              <a:buClr>
                <a:srgbClr val="FFFFFF"/>
              </a:buClr>
            </a:pPr>
            <a:r>
              <a:rPr 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Calibri"/>
                <a:cs typeface="Times New Roman"/>
              </a:rPr>
              <a:t>Mathematically, if R represents the original position of the rotor, and S represents the ring setting, the new position (R′ ) after the shift can be expressed as:</a:t>
            </a:r>
            <a:endParaRPr lang="en-US">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Calibri"/>
              <a:cs typeface="Calibri"/>
            </a:endParaRPr>
          </a:p>
          <a:p>
            <a:pPr>
              <a:lnSpc>
                <a:spcPct val="90000"/>
              </a:lnSpc>
              <a:buClr>
                <a:srgbClr val="FFFFFF"/>
              </a:buClr>
            </a:pPr>
            <a:r>
              <a:rPr lang="en-US" b="1"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Calibri"/>
                <a:cs typeface="Times New Roman"/>
              </a:rPr>
              <a:t>R′=(R+S)mod26</a:t>
            </a:r>
            <a:endParaRPr lang="en-US">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Calibri"/>
              <a:cs typeface="Calibri"/>
            </a:endParaRPr>
          </a:p>
          <a:p>
            <a:pPr>
              <a:lnSpc>
                <a:spcPct val="90000"/>
              </a:lnSpc>
              <a:buClr>
                <a:srgbClr val="FFFFFF"/>
              </a:buClr>
            </a:pPr>
            <a:r>
              <a:rPr 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Calibri"/>
                <a:cs typeface="Times New Roman"/>
              </a:rPr>
              <a:t>This formula ensures that the position wraps around to the beginning after reaching the end of the rotor.</a:t>
            </a:r>
            <a:br>
              <a:rPr lang="en-US" dirty="0"/>
            </a:br>
            <a:endParaRPr lang="en-US" sz="17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280026214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A4B53-3C21-0144-726A-79FC31DC2FAC}"/>
              </a:ext>
            </a:extLst>
          </p:cNvPr>
          <p:cNvSpPr>
            <a:spLocks noGrp="1"/>
          </p:cNvSpPr>
          <p:nvPr>
            <p:ph type="title"/>
          </p:nvPr>
        </p:nvSpPr>
        <p:spPr>
          <a:xfrm>
            <a:off x="974179" y="714375"/>
            <a:ext cx="3332955" cy="5076826"/>
          </a:xfrm>
        </p:spPr>
        <p:txBody>
          <a:bodyPr anchor="ctr">
            <a:normAutofit/>
          </a:bodyPr>
          <a:lstStyle/>
          <a:p>
            <a:r>
              <a:rPr lang="en-US" sz="2500" b="1" dirty="0">
                <a:effectLst>
                  <a:glow rad="38100">
                    <a:prstClr val="black">
                      <a:lumMod val="65000"/>
                      <a:lumOff val="35000"/>
                      <a:alpha val="40000"/>
                    </a:prstClr>
                  </a:glow>
                  <a:outerShdw blurRad="28575" dist="38100" dir="14040000" algn="tl" rotWithShape="0">
                    <a:srgbClr val="000000">
                      <a:alpha val="25000"/>
                    </a:srgbClr>
                  </a:outerShdw>
                </a:effectLst>
                <a:latin typeface="Times New Roman"/>
                <a:cs typeface="Times New Roman"/>
              </a:rPr>
              <a:t>2. Plugboard Settings and Combinatorics:</a:t>
            </a:r>
            <a:endParaRPr lang="en-US" sz="2500" dirty="0"/>
          </a:p>
          <a:p>
            <a:br>
              <a:rPr lang="en-US" sz="2500"/>
            </a:br>
            <a:endParaRPr lang="en-US" sz="2500"/>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Content Placeholder 2">
            <a:extLst>
              <a:ext uri="{FF2B5EF4-FFF2-40B4-BE49-F238E27FC236}">
                <a16:creationId xmlns:a16="http://schemas.microsoft.com/office/drawing/2014/main" id="{E7BD8AF1-116C-0A98-B6C0-92A494CD3340}"/>
              </a:ext>
            </a:extLst>
          </p:cNvPr>
          <p:cNvSpPr>
            <a:spLocks noGrp="1"/>
          </p:cNvSpPr>
          <p:nvPr>
            <p:ph idx="1"/>
          </p:nvPr>
        </p:nvSpPr>
        <p:spPr>
          <a:xfrm>
            <a:off x="4973046" y="714375"/>
            <a:ext cx="6253751" cy="5076825"/>
          </a:xfrm>
        </p:spPr>
        <p:txBody>
          <a:bodyPr>
            <a:normAutofit/>
          </a:bodyPr>
          <a:lstStyle/>
          <a:p>
            <a:pPr>
              <a:lnSpc>
                <a:spcPct val="90000"/>
              </a:lnSpc>
            </a:pPr>
            <a:r>
              <a:rPr 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Calibri"/>
                <a:cs typeface="Times New Roman"/>
              </a:rPr>
              <a:t>The plugboard settings involve connecting pairs of letters, effectively creating a permutation of letter pairs.   </a:t>
            </a:r>
            <a:endParaRPr lang="en-US">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Calibri"/>
              <a:cs typeface="Calibri"/>
            </a:endParaRPr>
          </a:p>
          <a:p>
            <a:pPr>
              <a:lnSpc>
                <a:spcPct val="90000"/>
              </a:lnSpc>
              <a:buClr>
                <a:srgbClr val="FFFFFF"/>
              </a:buClr>
            </a:pPr>
            <a:r>
              <a:rPr 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Calibri"/>
                <a:cs typeface="Times New Roman"/>
              </a:rPr>
              <a:t>If there are n distinct letters and k pairs to be formed, the number of possible combinations is given by the formula:</a:t>
            </a:r>
            <a:endParaRPr lang="en-US">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Calibri"/>
              <a:cs typeface="Calibri"/>
            </a:endParaRPr>
          </a:p>
          <a:p>
            <a:pPr>
              <a:lnSpc>
                <a:spcPct val="90000"/>
              </a:lnSpc>
              <a:buClr>
                <a:srgbClr val="FFFFFF"/>
              </a:buClr>
            </a:pPr>
            <a:r>
              <a:rPr lang="en-US" b="1"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Calibri"/>
                <a:cs typeface="Times New Roman"/>
              </a:rPr>
              <a:t>C(</a:t>
            </a:r>
            <a:r>
              <a:rPr lang="en-US" b="1" err="1">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Calibri"/>
                <a:cs typeface="Times New Roman"/>
              </a:rPr>
              <a:t>n,k</a:t>
            </a:r>
            <a:r>
              <a:rPr lang="en-US" b="1"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Calibri"/>
                <a:cs typeface="Times New Roman"/>
              </a:rPr>
              <a:t>)= n!/(k!(n−k)!)</a:t>
            </a:r>
            <a:br>
              <a:rPr lang="en-US" dirty="0">
                <a:latin typeface="Calibri"/>
              </a:rPr>
            </a:br>
            <a:endParaRPr lang="en-US">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Calibri"/>
              <a:cs typeface="Calibri"/>
            </a:endParaRPr>
          </a:p>
          <a:p>
            <a:pPr>
              <a:lnSpc>
                <a:spcPct val="90000"/>
              </a:lnSpc>
              <a:buClr>
                <a:srgbClr val="FFFFFF"/>
              </a:buClr>
            </a:pPr>
            <a:r>
              <a:rPr 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Calibri"/>
                <a:cs typeface="Times New Roman"/>
              </a:rPr>
              <a:t>The Enigma plugboard has 26 letters and 10 pairs.</a:t>
            </a:r>
            <a:endParaRPr lang="en-US">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Calibri"/>
              <a:cs typeface="Calibri"/>
            </a:endParaRPr>
          </a:p>
          <a:p>
            <a:pPr>
              <a:lnSpc>
                <a:spcPct val="90000"/>
              </a:lnSpc>
              <a:buClr>
                <a:srgbClr val="FFFFFF"/>
              </a:buClr>
            </a:pPr>
            <a:r>
              <a:rPr 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Calibri"/>
                <a:cs typeface="Times New Roman"/>
              </a:rPr>
              <a:t>Therefore, the number of ways the plugboard connections can be configured =  C(26,10).  </a:t>
            </a:r>
            <a:endParaRPr lang="en-US" dirty="0">
              <a:solidFill>
                <a:schemeClr val="tx1"/>
              </a:solidFill>
              <a:latin typeface="Calibri"/>
              <a:ea typeface="Calibri"/>
            </a:endParaRPr>
          </a:p>
          <a:p>
            <a:pPr marL="0" indent="0">
              <a:lnSpc>
                <a:spcPct val="90000"/>
              </a:lnSpc>
              <a:buClr>
                <a:srgbClr val="FFFFFF"/>
              </a:buClr>
              <a:buNone/>
            </a:pPr>
            <a:endParaRPr lang="en-US" dirty="0"/>
          </a:p>
        </p:txBody>
      </p:sp>
    </p:spTree>
    <p:extLst>
      <p:ext uri="{BB962C8B-B14F-4D97-AF65-F5344CB8AC3E}">
        <p14:creationId xmlns:p14="http://schemas.microsoft.com/office/powerpoint/2010/main" val="2062164511"/>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t="-7000" b="-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92334-ADD3-D7DC-D528-53A9088168E1}"/>
              </a:ext>
            </a:extLst>
          </p:cNvPr>
          <p:cNvSpPr>
            <a:spLocks noGrp="1"/>
          </p:cNvSpPr>
          <p:nvPr>
            <p:ph type="title"/>
          </p:nvPr>
        </p:nvSpPr>
        <p:spPr>
          <a:xfrm>
            <a:off x="974179" y="714375"/>
            <a:ext cx="3332955" cy="5076826"/>
          </a:xfrm>
        </p:spPr>
        <p:txBody>
          <a:bodyPr anchor="ctr">
            <a:normAutofit/>
          </a:bodyPr>
          <a:lstStyle/>
          <a:p>
            <a:r>
              <a:rPr lang="en-US" sz="4000" b="1" cap="small" dirty="0">
                <a:solidFill>
                  <a:schemeClr val="bg1"/>
                </a:solidFill>
                <a:effectLst>
                  <a:glow rad="38100">
                    <a:prstClr val="black">
                      <a:lumMod val="65000"/>
                      <a:lumOff val="35000"/>
                      <a:alpha val="40000"/>
                    </a:prstClr>
                  </a:glow>
                  <a:outerShdw blurRad="28575" dist="38100" dir="14040000" algn="tl" rotWithShape="0">
                    <a:srgbClr val="000000">
                      <a:alpha val="25000"/>
                    </a:srgbClr>
                  </a:outerShdw>
                </a:effectLst>
                <a:latin typeface="Times New Roman"/>
                <a:cs typeface="Times New Roman"/>
              </a:rPr>
              <a:t>3. Graph Theory</a:t>
            </a:r>
            <a:br>
              <a:rPr lang="en-US" sz="4000" b="1" cap="small" dirty="0">
                <a:solidFill>
                  <a:schemeClr val="bg1"/>
                </a:solidFill>
                <a:effectLst>
                  <a:glow rad="38100">
                    <a:prstClr val="black">
                      <a:lumMod val="65000"/>
                      <a:lumOff val="35000"/>
                      <a:alpha val="40000"/>
                    </a:prstClr>
                  </a:glow>
                  <a:outerShdw blurRad="28575" dist="38100" dir="14040000" algn="tl" rotWithShape="0">
                    <a:srgbClr val="000000">
                      <a:alpha val="25000"/>
                    </a:srgbClr>
                  </a:outerShdw>
                </a:effectLst>
                <a:latin typeface="Times New Roman"/>
                <a:cs typeface="Times New Roman"/>
              </a:rPr>
            </a:br>
            <a:endParaRPr lang="en-US" sz="4000">
              <a:effectLst>
                <a:glow rad="38100">
                  <a:prstClr val="black">
                    <a:lumMod val="65000"/>
                    <a:lumOff val="35000"/>
                    <a:alpha val="40000"/>
                  </a:prstClr>
                </a:glow>
                <a:outerShdw blurRad="28575" dist="38100" dir="14040000" algn="tl" rotWithShape="0">
                  <a:srgbClr val="000000">
                    <a:alpha val="25000"/>
                  </a:srgbClr>
                </a:outerShdw>
              </a:effectLst>
            </a:endParaRPr>
          </a:p>
          <a:p>
            <a:endParaRPr lang="en-US" sz="4000">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graphicFrame>
        <p:nvGraphicFramePr>
          <p:cNvPr id="14" name="Content Placeholder 2">
            <a:extLst>
              <a:ext uri="{FF2B5EF4-FFF2-40B4-BE49-F238E27FC236}">
                <a16:creationId xmlns:a16="http://schemas.microsoft.com/office/drawing/2014/main" id="{E515B9FA-EDB4-4C55-2A89-A57BCD95ECCD}"/>
              </a:ext>
            </a:extLst>
          </p:cNvPr>
          <p:cNvGraphicFramePr>
            <a:graphicFrameLocks noGrp="1"/>
          </p:cNvGraphicFramePr>
          <p:nvPr>
            <p:ph idx="1"/>
            <p:extLst>
              <p:ext uri="{D42A27DB-BD31-4B8C-83A1-F6EECF244321}">
                <p14:modId xmlns:p14="http://schemas.microsoft.com/office/powerpoint/2010/main" val="468732491"/>
              </p:ext>
            </p:extLst>
          </p:nvPr>
        </p:nvGraphicFramePr>
        <p:xfrm>
          <a:off x="4527348" y="67394"/>
          <a:ext cx="7662731" cy="70177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28845303"/>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0AB08-FD29-4350-10C5-752FD05E21A7}"/>
              </a:ext>
            </a:extLst>
          </p:cNvPr>
          <p:cNvSpPr>
            <a:spLocks noGrp="1"/>
          </p:cNvSpPr>
          <p:nvPr>
            <p:ph type="title"/>
          </p:nvPr>
        </p:nvSpPr>
        <p:spPr>
          <a:xfrm>
            <a:off x="304145" y="714375"/>
            <a:ext cx="4002989" cy="5076826"/>
          </a:xfrm>
        </p:spPr>
        <p:txBody>
          <a:bodyPr anchor="ctr">
            <a:normAutofit/>
          </a:bodyPr>
          <a:lstStyle/>
          <a:p>
            <a:pPr algn="ctr"/>
            <a:r>
              <a:rPr lang="en-US" sz="4800" b="1" dirty="0">
                <a:effectLst>
                  <a:glow rad="38100">
                    <a:prstClr val="black">
                      <a:lumMod val="65000"/>
                      <a:lumOff val="35000"/>
                      <a:alpha val="40000"/>
                    </a:prstClr>
                  </a:glow>
                  <a:outerShdw blurRad="28575" dist="38100" dir="14040000" algn="tl" rotWithShape="0">
                    <a:srgbClr val="000000">
                      <a:alpha val="25000"/>
                    </a:srgbClr>
                  </a:outerShdw>
                </a:effectLst>
                <a:latin typeface="Times New Roman"/>
                <a:cs typeface="Times New Roman"/>
              </a:rPr>
              <a:t>WORKING OF THE TURING BOMBE</a:t>
            </a:r>
            <a:endParaRPr lang="en-US" sz="4800" dirty="0">
              <a:effectLst>
                <a:glow rad="38100">
                  <a:prstClr val="black">
                    <a:lumMod val="65000"/>
                    <a:lumOff val="35000"/>
                    <a:alpha val="40000"/>
                  </a:prstClr>
                </a:glow>
                <a:outerShdw blurRad="28575" dist="38100" dir="14040000" algn="tl" rotWithShape="0">
                  <a:srgbClr val="000000">
                    <a:alpha val="25000"/>
                  </a:srgbClr>
                </a:outerShdw>
              </a:effectLst>
            </a:endParaRPr>
          </a:p>
          <a:p>
            <a:br>
              <a:rPr lang="en-US" sz="4000" dirty="0"/>
            </a:br>
            <a:endParaRPr lang="en-US" sz="4000"/>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Content Placeholder 2">
            <a:extLst>
              <a:ext uri="{FF2B5EF4-FFF2-40B4-BE49-F238E27FC236}">
                <a16:creationId xmlns:a16="http://schemas.microsoft.com/office/drawing/2014/main" id="{F809C5F2-22A3-4C65-0EC1-6A5F4B651551}"/>
              </a:ext>
            </a:extLst>
          </p:cNvPr>
          <p:cNvSpPr>
            <a:spLocks noGrp="1"/>
          </p:cNvSpPr>
          <p:nvPr>
            <p:ph idx="1"/>
          </p:nvPr>
        </p:nvSpPr>
        <p:spPr>
          <a:xfrm>
            <a:off x="4973046" y="714375"/>
            <a:ext cx="6253751" cy="5076825"/>
          </a:xfrm>
        </p:spPr>
        <p:txBody>
          <a:bodyPr>
            <a:normAutofit/>
          </a:bodyPr>
          <a:lstStyle/>
          <a:p>
            <a:r>
              <a:rPr lang="en-US" sz="32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techniques employed by the Turing Bombe in the process of breaking the Enigma code </a:t>
            </a:r>
            <a:endParaRPr lang="en-US" sz="32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133737937"/>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3FE89D-A6F7-5BF3-0374-89FF38908614}"/>
              </a:ext>
            </a:extLst>
          </p:cNvPr>
          <p:cNvSpPr txBox="1"/>
          <p:nvPr/>
        </p:nvSpPr>
        <p:spPr>
          <a:xfrm>
            <a:off x="2768669" y="5764147"/>
            <a:ext cx="635420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mn-lt"/>
                <a:cs typeface="+mn-lt"/>
              </a:rPr>
              <a:t>https://en.m.wikipedia.org/wiki/File:TuringBombeBletchleyPark.jpg</a:t>
            </a:r>
            <a:endParaRPr lang="en-US" dirty="0"/>
          </a:p>
        </p:txBody>
      </p:sp>
      <p:pic>
        <p:nvPicPr>
          <p:cNvPr id="5" name="Picture 4" descr=" ">
            <a:extLst>
              <a:ext uri="{FF2B5EF4-FFF2-40B4-BE49-F238E27FC236}">
                <a16:creationId xmlns:a16="http://schemas.microsoft.com/office/drawing/2014/main" id="{8356EF83-26F1-C53E-9A00-9031B372CE60}"/>
              </a:ext>
            </a:extLst>
          </p:cNvPr>
          <p:cNvPicPr>
            <a:picLocks noChangeAspect="1"/>
          </p:cNvPicPr>
          <p:nvPr/>
        </p:nvPicPr>
        <p:blipFill>
          <a:blip r:embed="rId2"/>
          <a:stretch>
            <a:fillRect/>
          </a:stretch>
        </p:blipFill>
        <p:spPr>
          <a:xfrm>
            <a:off x="2773842" y="1321550"/>
            <a:ext cx="6198620" cy="4042373"/>
          </a:xfrm>
          <a:prstGeom prst="rect">
            <a:avLst/>
          </a:prstGeom>
        </p:spPr>
      </p:pic>
      <p:sp>
        <p:nvSpPr>
          <p:cNvPr id="6" name="TextBox 5">
            <a:extLst>
              <a:ext uri="{FF2B5EF4-FFF2-40B4-BE49-F238E27FC236}">
                <a16:creationId xmlns:a16="http://schemas.microsoft.com/office/drawing/2014/main" id="{CD3E5557-0062-9C74-C1D6-9B5746E54BEF}"/>
              </a:ext>
            </a:extLst>
          </p:cNvPr>
          <p:cNvSpPr txBox="1"/>
          <p:nvPr/>
        </p:nvSpPr>
        <p:spPr>
          <a:xfrm>
            <a:off x="2797834" y="267419"/>
            <a:ext cx="659633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cap="all" dirty="0">
                <a:highlight>
                  <a:srgbClr val="000000"/>
                </a:highlight>
                <a:latin typeface="Times New Roman"/>
              </a:rPr>
              <a:t>TURING BOMBE</a:t>
            </a:r>
            <a:r>
              <a:rPr lang="en-US" sz="4800" dirty="0">
                <a:highlight>
                  <a:srgbClr val="000000"/>
                </a:highlight>
                <a:latin typeface="Times New Roman"/>
                <a:cs typeface="Times New Roman"/>
              </a:rPr>
              <a:t>​</a:t>
            </a:r>
            <a:endParaRPr lang="en-US">
              <a:highlight>
                <a:srgbClr val="000000"/>
              </a:highlight>
            </a:endParaRPr>
          </a:p>
        </p:txBody>
      </p:sp>
      <p:sp>
        <p:nvSpPr>
          <p:cNvPr id="7" name="TextBox 6">
            <a:extLst>
              <a:ext uri="{FF2B5EF4-FFF2-40B4-BE49-F238E27FC236}">
                <a16:creationId xmlns:a16="http://schemas.microsoft.com/office/drawing/2014/main" id="{BCBDA88D-DFE6-D357-A199-013DC1DDF7D1}"/>
              </a:ext>
            </a:extLst>
          </p:cNvPr>
          <p:cNvSpPr txBox="1"/>
          <p:nvPr/>
        </p:nvSpPr>
        <p:spPr>
          <a:xfrm>
            <a:off x="5847184" y="2425959"/>
            <a:ext cx="590938" cy="13684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3439463085"/>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08639-EBD4-2D4F-35B8-A73F805C8609}"/>
              </a:ext>
            </a:extLst>
          </p:cNvPr>
          <p:cNvSpPr>
            <a:spLocks noGrp="1"/>
          </p:cNvSpPr>
          <p:nvPr>
            <p:ph type="title"/>
          </p:nvPr>
        </p:nvSpPr>
        <p:spPr>
          <a:xfrm>
            <a:off x="974179" y="714375"/>
            <a:ext cx="3332955" cy="5076826"/>
          </a:xfrm>
        </p:spPr>
        <p:txBody>
          <a:bodyPr anchor="ctr">
            <a:normAutofit/>
          </a:bodyPr>
          <a:lstStyle/>
          <a:p>
            <a:pPr>
              <a:spcBef>
                <a:spcPct val="20000"/>
              </a:spcBef>
              <a:spcAft>
                <a:spcPts val="600"/>
              </a:spcAft>
            </a:pPr>
            <a:r>
              <a:rPr lang="en-US" sz="4000" b="1" cap="small">
                <a:effectLst>
                  <a:glow rad="38100">
                    <a:prstClr val="black">
                      <a:lumMod val="65000"/>
                      <a:lumOff val="35000"/>
                      <a:alpha val="40000"/>
                    </a:prstClr>
                  </a:glow>
                  <a:outerShdw blurRad="28575" dist="38100" dir="14040000" algn="tl" rotWithShape="0">
                    <a:srgbClr val="000000">
                      <a:alpha val="25000"/>
                    </a:srgbClr>
                  </a:outerShdw>
                </a:effectLst>
              </a:rPr>
              <a:t>Crib Matching</a:t>
            </a:r>
            <a:endParaRPr lang="en-US" sz="4000">
              <a:effectLst>
                <a:glow rad="38100">
                  <a:prstClr val="black">
                    <a:lumMod val="65000"/>
                    <a:lumOff val="35000"/>
                    <a:alpha val="40000"/>
                  </a:prstClr>
                </a:glow>
                <a:outerShdw blurRad="28575" dist="38100" dir="14040000" algn="tl" rotWithShape="0">
                  <a:srgbClr val="000000">
                    <a:alpha val="25000"/>
                  </a:srgbClr>
                </a:outerShdw>
              </a:effectLst>
            </a:endParaRPr>
          </a:p>
          <a:p>
            <a:endParaRPr lang="en-US" sz="4000">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Content Placeholder 2">
            <a:extLst>
              <a:ext uri="{FF2B5EF4-FFF2-40B4-BE49-F238E27FC236}">
                <a16:creationId xmlns:a16="http://schemas.microsoft.com/office/drawing/2014/main" id="{73F2DF5D-953E-364E-6FAF-7B3257BA327C}"/>
              </a:ext>
            </a:extLst>
          </p:cNvPr>
          <p:cNvSpPr>
            <a:spLocks noGrp="1"/>
          </p:cNvSpPr>
          <p:nvPr>
            <p:ph idx="1"/>
          </p:nvPr>
        </p:nvSpPr>
        <p:spPr>
          <a:xfrm>
            <a:off x="4973046" y="714375"/>
            <a:ext cx="6253751" cy="5076825"/>
          </a:xfrm>
        </p:spPr>
        <p:txBody>
          <a:bodyPr vert="horz" lIns="91440" tIns="45720" rIns="91440" bIns="45720" rtlCol="0" anchor="ctr">
            <a:noAutofit/>
          </a:bodyPr>
          <a:lstStyle/>
          <a:p>
            <a:pPr>
              <a:lnSpc>
                <a:spcPct val="90000"/>
              </a:lnSpc>
              <a:buClr>
                <a:srgbClr val="FFFFFF"/>
              </a:buClr>
            </a:pPr>
            <a:r>
              <a:rPr lang="en-US" sz="1800" b="1"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Initial Guess:</a:t>
            </a:r>
            <a:endParaRPr lang="en-US" sz="18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lvl="1">
              <a:lnSpc>
                <a:spcPct val="90000"/>
              </a:lnSpc>
              <a:buClr>
                <a:srgbClr val="FFFFFF"/>
              </a:buClr>
            </a:pPr>
            <a:r>
              <a:rPr 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The process begins with an initial guess, often related to common phrases like greetings or weather reports that were likely to be present in the encrypted messages.</a:t>
            </a:r>
            <a:endParaRPr lang="en-US">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a:lnSpc>
                <a:spcPct val="90000"/>
              </a:lnSpc>
              <a:buClr>
                <a:srgbClr val="FFFFFF"/>
              </a:buClr>
            </a:pPr>
            <a:r>
              <a:rPr lang="en-US" sz="1800" b="1"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Iterative Crib Matching:</a:t>
            </a:r>
            <a:endParaRPr lang="en-US" sz="18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lvl="1">
              <a:lnSpc>
                <a:spcPct val="90000"/>
              </a:lnSpc>
              <a:buClr>
                <a:srgbClr val="FFFFFF"/>
              </a:buClr>
            </a:pPr>
            <a:r>
              <a:rPr 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The Bombe iterates through same-sized windows of the cipher text based on the length of the initial guess.</a:t>
            </a:r>
            <a:endParaRPr lang="en-US">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lvl="1">
              <a:lnSpc>
                <a:spcPct val="90000"/>
              </a:lnSpc>
              <a:buClr>
                <a:srgbClr val="FFFFFF"/>
              </a:buClr>
            </a:pPr>
            <a:r>
              <a:rPr 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If any portion of the encrypted text maps a letter to itself in the guess, it is discarded.</a:t>
            </a:r>
            <a:endParaRPr lang="en-US">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lvl="1">
              <a:lnSpc>
                <a:spcPct val="90000"/>
              </a:lnSpc>
              <a:buClr>
                <a:srgbClr val="FFFFFF"/>
              </a:buClr>
            </a:pPr>
            <a:r>
              <a:rPr 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The window is then shifted by one place to the right, and the process continues.</a:t>
            </a:r>
            <a:endParaRPr lang="en-US">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a:lnSpc>
                <a:spcPct val="90000"/>
              </a:lnSpc>
              <a:buClr>
                <a:srgbClr val="FFFFFF"/>
              </a:buClr>
            </a:pPr>
            <a:r>
              <a:rPr lang="en-US" sz="1800" b="1"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Optimal Guess Length:</a:t>
            </a:r>
            <a:endParaRPr lang="en-US" sz="18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lvl="1">
              <a:lnSpc>
                <a:spcPct val="90000"/>
              </a:lnSpc>
              <a:buClr>
                <a:srgbClr val="FFFFFF"/>
              </a:buClr>
            </a:pPr>
            <a:r>
              <a:rPr 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Shorter guesses are more likely to produce multiple cribs, increasing the search space.</a:t>
            </a:r>
            <a:endParaRPr lang="en-US">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lvl="1">
              <a:lnSpc>
                <a:spcPct val="90000"/>
              </a:lnSpc>
              <a:buClr>
                <a:srgbClr val="FFFFFF"/>
              </a:buClr>
            </a:pPr>
            <a:r>
              <a:rPr 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Longer guesses are more optimal as they reduce the chances of false positives and decrease the overall search space.</a:t>
            </a:r>
            <a:endParaRPr lang="en-US" dirty="0">
              <a:solidFill>
                <a:schemeClr val="tx1"/>
              </a:solidFill>
            </a:endParaRPr>
          </a:p>
          <a:p>
            <a:pPr>
              <a:lnSpc>
                <a:spcPct val="90000"/>
              </a:lnSpc>
              <a:buClr>
                <a:srgbClr val="FFFFFF"/>
              </a:buClr>
            </a:pPr>
            <a:endParaRPr lang="en-US" sz="15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702657247"/>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52361-8D17-39B5-ECC4-9FF1EA40D1EE}"/>
              </a:ext>
            </a:extLst>
          </p:cNvPr>
          <p:cNvSpPr>
            <a:spLocks noGrp="1"/>
          </p:cNvSpPr>
          <p:nvPr>
            <p:ph type="title"/>
          </p:nvPr>
        </p:nvSpPr>
        <p:spPr>
          <a:xfrm>
            <a:off x="974179" y="714375"/>
            <a:ext cx="3332955" cy="5076826"/>
          </a:xfrm>
        </p:spPr>
        <p:txBody>
          <a:bodyPr anchor="ctr">
            <a:normAutofit/>
          </a:bodyPr>
          <a:lstStyle/>
          <a:p>
            <a:pPr>
              <a:spcBef>
                <a:spcPct val="20000"/>
              </a:spcBef>
              <a:spcAft>
                <a:spcPts val="600"/>
              </a:spcAft>
            </a:pPr>
            <a:r>
              <a:rPr lang="en-US" sz="4000" b="1" cap="small" dirty="0">
                <a:effectLst>
                  <a:glow rad="38100">
                    <a:prstClr val="black">
                      <a:lumMod val="65000"/>
                      <a:lumOff val="35000"/>
                      <a:alpha val="40000"/>
                    </a:prstClr>
                  </a:glow>
                  <a:outerShdw blurRad="28575" dist="38100" dir="14040000" algn="tl" rotWithShape="0">
                    <a:srgbClr val="000000">
                      <a:alpha val="25000"/>
                    </a:srgbClr>
                  </a:outerShdw>
                </a:effectLst>
              </a:rPr>
              <a:t>Menu Creation</a:t>
            </a:r>
            <a:endParaRPr lang="en-US" sz="4000" dirty="0">
              <a:effectLst>
                <a:glow rad="38100">
                  <a:prstClr val="black">
                    <a:lumMod val="65000"/>
                    <a:lumOff val="35000"/>
                    <a:alpha val="40000"/>
                  </a:prstClr>
                </a:glow>
                <a:outerShdw blurRad="28575" dist="38100" dir="14040000" algn="tl" rotWithShape="0">
                  <a:srgbClr val="000000">
                    <a:alpha val="25000"/>
                  </a:srgbClr>
                </a:outerShdw>
              </a:effectLst>
            </a:endParaRPr>
          </a:p>
          <a:p>
            <a:endParaRPr lang="en-US" sz="4000">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Content Placeholder 2">
            <a:extLst>
              <a:ext uri="{FF2B5EF4-FFF2-40B4-BE49-F238E27FC236}">
                <a16:creationId xmlns:a16="http://schemas.microsoft.com/office/drawing/2014/main" id="{028CAA54-26FC-7B4C-8A89-1FD3C40063A0}"/>
              </a:ext>
            </a:extLst>
          </p:cNvPr>
          <p:cNvSpPr>
            <a:spLocks noGrp="1"/>
          </p:cNvSpPr>
          <p:nvPr>
            <p:ph idx="1"/>
          </p:nvPr>
        </p:nvSpPr>
        <p:spPr>
          <a:xfrm>
            <a:off x="4986183" y="477893"/>
            <a:ext cx="6240614" cy="6232962"/>
          </a:xfrm>
        </p:spPr>
        <p:txBody>
          <a:bodyPr vert="horz" lIns="91440" tIns="45720" rIns="91440" bIns="45720" rtlCol="0" anchor="ctr">
            <a:noAutofit/>
          </a:bodyPr>
          <a:lstStyle/>
          <a:p>
            <a:pPr>
              <a:lnSpc>
                <a:spcPct val="90000"/>
              </a:lnSpc>
              <a:buClr>
                <a:srgbClr val="FFFFFF"/>
              </a:buClr>
            </a:pPr>
            <a:r>
              <a:rPr lang="en-US" sz="1700" b="1"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Graph Construction:</a:t>
            </a:r>
            <a:endParaRPr lang="en-US" sz="17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lvl="1">
              <a:lnSpc>
                <a:spcPct val="90000"/>
              </a:lnSpc>
              <a:buClr>
                <a:srgbClr val="FFFFFF"/>
              </a:buClr>
            </a:pPr>
            <a:r>
              <a:rPr lang="en-US" sz="17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Once cribs are identified, a menu is created for each crib.</a:t>
            </a:r>
            <a:endParaRPr lang="en-US" sz="17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lvl="1">
              <a:lnSpc>
                <a:spcPct val="90000"/>
              </a:lnSpc>
              <a:buClr>
                <a:srgbClr val="FFFFFF"/>
              </a:buClr>
            </a:pPr>
            <a:r>
              <a:rPr lang="en-US" sz="17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The menu is a weighted undirected graph formed by the letters of the crib and their corresponding letters in the cipher text.</a:t>
            </a:r>
            <a:endParaRPr lang="en-US" sz="17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a:lnSpc>
                <a:spcPct val="90000"/>
              </a:lnSpc>
              <a:buClr>
                <a:srgbClr val="FFFFFF"/>
              </a:buClr>
            </a:pPr>
            <a:r>
              <a:rPr lang="en-US" sz="1700" b="1"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Loop Detection:</a:t>
            </a:r>
            <a:endParaRPr lang="en-US" sz="17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lvl="1">
              <a:lnSpc>
                <a:spcPct val="90000"/>
              </a:lnSpc>
              <a:buClr>
                <a:srgbClr val="FFFFFF"/>
              </a:buClr>
            </a:pPr>
            <a:r>
              <a:rPr lang="en-US" sz="17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Loops in the graph are detected, and these loops are used to test rotor settings.</a:t>
            </a:r>
            <a:endParaRPr lang="en-US" sz="17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lvl="1">
              <a:lnSpc>
                <a:spcPct val="90000"/>
              </a:lnSpc>
              <a:buClr>
                <a:srgbClr val="FFFFFF"/>
              </a:buClr>
            </a:pPr>
            <a:r>
              <a:rPr lang="en-US" sz="17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The back of the Bombe is connected in a similar fashion to the loop.</a:t>
            </a:r>
            <a:endParaRPr lang="en-US" sz="17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a:lnSpc>
                <a:spcPct val="90000"/>
              </a:lnSpc>
              <a:buClr>
                <a:srgbClr val="FFFFFF"/>
              </a:buClr>
            </a:pPr>
            <a:r>
              <a:rPr lang="en-US" sz="1700" b="1"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Rotor Setting Testing:</a:t>
            </a:r>
            <a:endParaRPr lang="en-US" sz="17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lvl="1">
              <a:lnSpc>
                <a:spcPct val="90000"/>
              </a:lnSpc>
              <a:buClr>
                <a:srgbClr val="FFFFFF"/>
              </a:buClr>
            </a:pPr>
            <a:r>
              <a:rPr lang="en-US" sz="17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Some initial rotor settings are chosen, and the Bombe is run.</a:t>
            </a:r>
            <a:endParaRPr lang="en-US" sz="17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lvl="1">
              <a:lnSpc>
                <a:spcPct val="90000"/>
              </a:lnSpc>
              <a:buClr>
                <a:srgbClr val="FFFFFF"/>
              </a:buClr>
            </a:pPr>
            <a:r>
              <a:rPr lang="en-US" sz="17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The Bombe stops whenever a circuit is completed with the loop, and all loops are satisfied.</a:t>
            </a:r>
            <a:endParaRPr lang="en-US" sz="17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a:lnSpc>
                <a:spcPct val="90000"/>
              </a:lnSpc>
              <a:buClr>
                <a:srgbClr val="FFFFFF"/>
              </a:buClr>
            </a:pPr>
            <a:r>
              <a:rPr lang="en-US" sz="1700" b="1"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Deducing Plugboard Settings:</a:t>
            </a:r>
            <a:endParaRPr lang="en-US" sz="17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lvl="1">
              <a:lnSpc>
                <a:spcPct val="90000"/>
              </a:lnSpc>
              <a:buClr>
                <a:srgbClr val="FFFFFF"/>
              </a:buClr>
            </a:pPr>
            <a:r>
              <a:rPr lang="en-US" sz="17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The process of completing circuits and satisfying loops helps deduce rotor settings.</a:t>
            </a:r>
            <a:endParaRPr lang="en-US" sz="17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lvl="1">
              <a:lnSpc>
                <a:spcPct val="90000"/>
              </a:lnSpc>
              <a:buClr>
                <a:srgbClr val="FFFFFF"/>
              </a:buClr>
            </a:pPr>
            <a:r>
              <a:rPr lang="en-US" sz="17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It also aids in deducing plugboard settings, which were a crucial part of the Enigma machine's configuration.</a:t>
            </a:r>
            <a:endParaRPr lang="en-US" sz="17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a:lnSpc>
                <a:spcPct val="90000"/>
              </a:lnSpc>
              <a:buClr>
                <a:srgbClr val="FFFFFF"/>
              </a:buClr>
            </a:pPr>
            <a:endParaRPr lang="en-US" sz="17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4233744165"/>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34F2C-DC5B-04F0-CDAA-4C05398FC991}"/>
              </a:ext>
            </a:extLst>
          </p:cNvPr>
          <p:cNvSpPr>
            <a:spLocks noGrp="1"/>
          </p:cNvSpPr>
          <p:nvPr>
            <p:ph type="title"/>
          </p:nvPr>
        </p:nvSpPr>
        <p:spPr>
          <a:xfrm>
            <a:off x="1141413" y="1903562"/>
            <a:ext cx="9905998" cy="1905000"/>
          </a:xfrm>
        </p:spPr>
        <p:txBody>
          <a:bodyPr>
            <a:normAutofit/>
          </a:bodyPr>
          <a:lstStyle/>
          <a:p>
            <a:pPr algn="ctr"/>
            <a:r>
              <a:rPr lang="en-US" sz="7200">
                <a:effectLst>
                  <a:glow rad="38100">
                    <a:prstClr val="black">
                      <a:lumMod val="65000"/>
                      <a:lumOff val="35000"/>
                      <a:alpha val="40000"/>
                    </a:prstClr>
                  </a:glow>
                  <a:outerShdw blurRad="28575" dist="38100" dir="14040000" algn="tl" rotWithShape="0">
                    <a:srgbClr val="000000">
                      <a:alpha val="25000"/>
                    </a:srgbClr>
                  </a:outerShdw>
                </a:effectLst>
              </a:rPr>
              <a:t>THANK YOU!</a:t>
            </a:r>
          </a:p>
        </p:txBody>
      </p:sp>
    </p:spTree>
    <p:extLst>
      <p:ext uri="{BB962C8B-B14F-4D97-AF65-F5344CB8AC3E}">
        <p14:creationId xmlns:p14="http://schemas.microsoft.com/office/powerpoint/2010/main" val="3338382601"/>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D72D9-35B6-9050-51E8-63F269E9677B}"/>
              </a:ext>
            </a:extLst>
          </p:cNvPr>
          <p:cNvSpPr>
            <a:spLocks noGrp="1"/>
          </p:cNvSpPr>
          <p:nvPr>
            <p:ph type="title"/>
          </p:nvPr>
        </p:nvSpPr>
        <p:spPr>
          <a:xfrm>
            <a:off x="643191" y="609600"/>
            <a:ext cx="6573685" cy="1905000"/>
          </a:xfrm>
        </p:spPr>
        <p:txBody>
          <a:bodyPr>
            <a:normAutofit/>
          </a:bodyPr>
          <a:lstStyle/>
          <a:p>
            <a:r>
              <a:rPr lang="en-US" sz="3600" b="1" cap="small" dirty="0">
                <a:effectLst>
                  <a:glow rad="38100">
                    <a:prstClr val="black">
                      <a:lumMod val="65000"/>
                      <a:lumOff val="35000"/>
                      <a:alpha val="40000"/>
                    </a:prstClr>
                  </a:glow>
                  <a:outerShdw blurRad="28575" dist="38100" dir="14040000" algn="tl" rotWithShape="0">
                    <a:srgbClr val="000000">
                      <a:alpha val="25000"/>
                    </a:srgbClr>
                  </a:outerShdw>
                </a:effectLst>
                <a:latin typeface="Times New Roman"/>
                <a:cs typeface="Times New Roman"/>
              </a:rPr>
              <a:t>WORKING OF THE ENIGMA:</a:t>
            </a:r>
            <a:endParaRPr lang="en-US" sz="3600" dirty="0"/>
          </a:p>
        </p:txBody>
      </p:sp>
      <p:sp>
        <p:nvSpPr>
          <p:cNvPr id="3" name="Content Placeholder 2">
            <a:extLst>
              <a:ext uri="{FF2B5EF4-FFF2-40B4-BE49-F238E27FC236}">
                <a16:creationId xmlns:a16="http://schemas.microsoft.com/office/drawing/2014/main" id="{DD123D4E-4680-8F35-FCE0-0CA71651780D}"/>
              </a:ext>
            </a:extLst>
          </p:cNvPr>
          <p:cNvSpPr>
            <a:spLocks noGrp="1"/>
          </p:cNvSpPr>
          <p:nvPr>
            <p:ph idx="1"/>
          </p:nvPr>
        </p:nvSpPr>
        <p:spPr>
          <a:xfrm>
            <a:off x="643192" y="2666999"/>
            <a:ext cx="6573684" cy="3216276"/>
          </a:xfrm>
        </p:spPr>
        <p:txBody>
          <a:bodyPr anchor="t">
            <a:normAutofit/>
          </a:bodyPr>
          <a:lstStyle/>
          <a:p>
            <a:pPr marL="0" indent="0">
              <a:spcBef>
                <a:spcPts val="0"/>
              </a:spcBef>
              <a:buNone/>
            </a:pPr>
            <a:endParaRPr lang="en-US" b="1" dirty="0">
              <a:effectLst>
                <a:glow rad="38100">
                  <a:prstClr val="black">
                    <a:lumMod val="50000"/>
                    <a:lumOff val="50000"/>
                    <a:alpha val="20000"/>
                  </a:prstClr>
                </a:glow>
                <a:outerShdw blurRad="44450" dist="12700" dir="13860000" algn="tl" rotWithShape="0">
                  <a:srgbClr val="000000">
                    <a:alpha val="20000"/>
                  </a:srgbClr>
                </a:outerShdw>
              </a:effectLst>
              <a:latin typeface="Calibri"/>
              <a:ea typeface="Calibri"/>
              <a:cs typeface="Times New Roman"/>
            </a:endParaRPr>
          </a:p>
          <a:p>
            <a:pPr>
              <a:spcBef>
                <a:spcPts val="0"/>
              </a:spcBef>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latin typeface="Calibri"/>
                <a:ea typeface="Calibri"/>
                <a:cs typeface="Times New Roman"/>
              </a:rPr>
              <a:t> the Enigma Machine used a lot of circuits for its functioning. Wires ran throughout the machine and it was the order of these connections that actually scrambled the input letter and thus encrypted it.</a:t>
            </a:r>
          </a:p>
          <a:p>
            <a:pPr marL="0" indent="0">
              <a:spcBef>
                <a:spcPts val="0"/>
              </a:spcBef>
              <a:buClr>
                <a:srgbClr val="FFFFFF"/>
              </a:buClr>
              <a:buNone/>
            </a:pPr>
            <a:endParaRPr lang="en-US">
              <a:effectLst>
                <a:glow rad="38100">
                  <a:prstClr val="black">
                    <a:lumMod val="50000"/>
                    <a:lumOff val="50000"/>
                    <a:alpha val="20000"/>
                  </a:prstClr>
                </a:glow>
                <a:outerShdw blurRad="44450" dist="12700" dir="13860000" algn="tl" rotWithShape="0">
                  <a:srgbClr val="000000">
                    <a:alpha val="20000"/>
                  </a:srgbClr>
                </a:outerShdw>
              </a:effectLst>
              <a:latin typeface="Times New Roman"/>
              <a:cs typeface="Times New Roman"/>
            </a:endParaRPr>
          </a:p>
        </p:txBody>
      </p:sp>
      <p:pic>
        <p:nvPicPr>
          <p:cNvPr id="5" name="Picture 4" descr="A machine with buttons and numbers&#10;&#10;Description automatically generated">
            <a:extLst>
              <a:ext uri="{FF2B5EF4-FFF2-40B4-BE49-F238E27FC236}">
                <a16:creationId xmlns:a16="http://schemas.microsoft.com/office/drawing/2014/main" id="{9AB50DB8-37E9-725B-FF93-01CB92E3EA39}"/>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7570839" y="1941727"/>
            <a:ext cx="3976788" cy="2654505"/>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6" name="TextBox 5">
            <a:extLst>
              <a:ext uri="{FF2B5EF4-FFF2-40B4-BE49-F238E27FC236}">
                <a16:creationId xmlns:a16="http://schemas.microsoft.com/office/drawing/2014/main" id="{A276D67D-A661-C148-7BEB-A6DDFA2C726B}"/>
              </a:ext>
            </a:extLst>
          </p:cNvPr>
          <p:cNvSpPr txBox="1"/>
          <p:nvPr/>
        </p:nvSpPr>
        <p:spPr>
          <a:xfrm>
            <a:off x="7542244" y="4898571"/>
            <a:ext cx="401216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ea typeface="+mn-lt"/>
                <a:cs typeface="+mn-lt"/>
              </a:rPr>
              <a:t>https://gigazine.net/gsc_news/en/20180227-cryptography-public-domain/</a:t>
            </a:r>
            <a:endParaRPr lang="en-US" sz="1400" dirty="0"/>
          </a:p>
        </p:txBody>
      </p:sp>
    </p:spTree>
    <p:extLst>
      <p:ext uri="{BB962C8B-B14F-4D97-AF65-F5344CB8AC3E}">
        <p14:creationId xmlns:p14="http://schemas.microsoft.com/office/powerpoint/2010/main" val="12499078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DCB09-F9FF-F478-AEFD-6738D07EF732}"/>
              </a:ext>
            </a:extLst>
          </p:cNvPr>
          <p:cNvSpPr>
            <a:spLocks noGrp="1"/>
          </p:cNvSpPr>
          <p:nvPr>
            <p:ph type="title"/>
          </p:nvPr>
        </p:nvSpPr>
        <p:spPr>
          <a:xfrm>
            <a:off x="442217" y="1533884"/>
            <a:ext cx="3864917" cy="4444223"/>
          </a:xfrm>
        </p:spPr>
        <p:txBody>
          <a:bodyPr anchor="ctr">
            <a:normAutofit/>
          </a:bodyPr>
          <a:lstStyle/>
          <a:p>
            <a:r>
              <a:rPr lang="en-US" sz="4800" dirty="0">
                <a:effectLst>
                  <a:glow rad="38100">
                    <a:prstClr val="black">
                      <a:lumMod val="65000"/>
                      <a:lumOff val="35000"/>
                      <a:alpha val="40000"/>
                    </a:prstClr>
                  </a:glow>
                  <a:outerShdw blurRad="28575" dist="38100" dir="14040000" algn="tl" rotWithShape="0">
                    <a:srgbClr val="000000">
                      <a:alpha val="25000"/>
                    </a:srgbClr>
                  </a:outerShdw>
                </a:effectLst>
                <a:latin typeface="Times New Roman"/>
                <a:cs typeface="Times New Roman"/>
              </a:rPr>
              <a:t>1.Input Keyboard</a:t>
            </a:r>
            <a:endParaRPr lang="en-US" sz="4800">
              <a:effectLst>
                <a:glow rad="38100">
                  <a:prstClr val="black">
                    <a:lumMod val="65000"/>
                    <a:lumOff val="35000"/>
                    <a:alpha val="40000"/>
                  </a:prstClr>
                </a:glow>
                <a:outerShdw blurRad="28575" dist="38100" dir="14040000" algn="tl" rotWithShape="0">
                  <a:srgbClr val="000000">
                    <a:alpha val="25000"/>
                  </a:srgbClr>
                </a:outerShdw>
              </a:effectLst>
            </a:endParaRPr>
          </a:p>
          <a:p>
            <a:br>
              <a:rPr lang="en-US" sz="4000" dirty="0"/>
            </a:br>
            <a:endParaRPr lang="en-US" sz="4000"/>
          </a:p>
        </p:txBody>
      </p:sp>
      <p:sp>
        <p:nvSpPr>
          <p:cNvPr id="29" name="Rectangle 28">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3" name="Straight Connector 32">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Content Placeholder 2">
            <a:extLst>
              <a:ext uri="{FF2B5EF4-FFF2-40B4-BE49-F238E27FC236}">
                <a16:creationId xmlns:a16="http://schemas.microsoft.com/office/drawing/2014/main" id="{6DEE49CA-30A8-EC6C-507E-E39D5636413D}"/>
              </a:ext>
            </a:extLst>
          </p:cNvPr>
          <p:cNvSpPr>
            <a:spLocks noGrp="1"/>
          </p:cNvSpPr>
          <p:nvPr>
            <p:ph idx="1"/>
          </p:nvPr>
        </p:nvSpPr>
        <p:spPr>
          <a:xfrm>
            <a:off x="4973046" y="714375"/>
            <a:ext cx="6253751" cy="5076825"/>
          </a:xfrm>
        </p:spPr>
        <p:txBody>
          <a:bodyPr>
            <a:normAutofit/>
          </a:bodyPr>
          <a:lstStyle/>
          <a:p>
            <a:pPr>
              <a:spcBef>
                <a:spcPct val="0"/>
              </a:spcBef>
            </a:pPr>
            <a:endParaRPr lang="en-US">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a:spcBef>
                <a:spcPct val="0"/>
              </a:spcBef>
              <a:buClr>
                <a:srgbClr val="FFFFFF"/>
              </a:buClr>
            </a:pPr>
            <a:r>
              <a:rPr lang="en-US" cap="all">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cs typeface="Times New Roman"/>
              </a:rPr>
              <a:t>THIS IS WHERE THE LETTER WHICH WAS TO BE ENCRYPTED/DECRYPTED WOULD BE ENTERED.</a:t>
            </a:r>
            <a:endParaRPr lang="en-US">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cs typeface="Times New Roman"/>
            </a:endParaRPr>
          </a:p>
          <a:p>
            <a:pPr marL="0" indent="0">
              <a:spcBef>
                <a:spcPct val="0"/>
              </a:spcBef>
              <a:buClr>
                <a:srgbClr val="FFFFFF"/>
              </a:buClr>
              <a:buNone/>
            </a:pPr>
            <a:endParaRPr lang="en-US">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166603237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83FDCEC-993D-DCF8-1232-6CAA15CBA046}"/>
              </a:ext>
            </a:extLst>
          </p:cNvPr>
          <p:cNvPicPr>
            <a:picLocks noGrp="1" noChangeAspect="1"/>
          </p:cNvPicPr>
          <p:nvPr>
            <p:ph idx="1"/>
          </p:nvPr>
        </p:nvPicPr>
        <p:blipFill>
          <a:blip r:embed="rId2"/>
          <a:stretch>
            <a:fillRect/>
          </a:stretch>
        </p:blipFill>
        <p:spPr>
          <a:xfrm>
            <a:off x="2188949" y="1171753"/>
            <a:ext cx="7810927" cy="4389408"/>
          </a:xfrm>
        </p:spPr>
      </p:pic>
      <p:sp>
        <p:nvSpPr>
          <p:cNvPr id="5" name="TextBox 4">
            <a:extLst>
              <a:ext uri="{FF2B5EF4-FFF2-40B4-BE49-F238E27FC236}">
                <a16:creationId xmlns:a16="http://schemas.microsoft.com/office/drawing/2014/main" id="{1257F907-6A7D-7345-F1A2-40456B2DA210}"/>
              </a:ext>
            </a:extLst>
          </p:cNvPr>
          <p:cNvSpPr txBox="1"/>
          <p:nvPr/>
        </p:nvSpPr>
        <p:spPr>
          <a:xfrm>
            <a:off x="2257246" y="5990368"/>
            <a:ext cx="76857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mn-lt"/>
                <a:cs typeface="+mn-lt"/>
              </a:rPr>
              <a:t>https://www.101computing.net/enigma-machine-emulator/</a:t>
            </a:r>
          </a:p>
        </p:txBody>
      </p:sp>
      <p:sp>
        <p:nvSpPr>
          <p:cNvPr id="2" name="TextBox 1">
            <a:extLst>
              <a:ext uri="{FF2B5EF4-FFF2-40B4-BE49-F238E27FC236}">
                <a16:creationId xmlns:a16="http://schemas.microsoft.com/office/drawing/2014/main" id="{E5B31447-9288-1D00-4989-1B509E6A70D9}"/>
              </a:ext>
            </a:extLst>
          </p:cNvPr>
          <p:cNvSpPr txBox="1"/>
          <p:nvPr/>
        </p:nvSpPr>
        <p:spPr>
          <a:xfrm>
            <a:off x="2146040" y="326571"/>
            <a:ext cx="768220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dirty="0"/>
              <a:t>SIMULATION</a:t>
            </a:r>
            <a:endParaRPr lang="en-US"/>
          </a:p>
        </p:txBody>
      </p:sp>
    </p:spTree>
    <p:extLst>
      <p:ext uri="{BB962C8B-B14F-4D97-AF65-F5344CB8AC3E}">
        <p14:creationId xmlns:p14="http://schemas.microsoft.com/office/powerpoint/2010/main" val="992573430"/>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72754-9146-F6DE-6321-A098C439AA50}"/>
              </a:ext>
            </a:extLst>
          </p:cNvPr>
          <p:cNvSpPr>
            <a:spLocks noGrp="1"/>
          </p:cNvSpPr>
          <p:nvPr>
            <p:ph type="title"/>
          </p:nvPr>
        </p:nvSpPr>
        <p:spPr>
          <a:xfrm>
            <a:off x="284066" y="714375"/>
            <a:ext cx="4023068" cy="5076826"/>
          </a:xfrm>
        </p:spPr>
        <p:txBody>
          <a:bodyPr anchor="ctr">
            <a:normAutofit/>
          </a:bodyPr>
          <a:lstStyle/>
          <a:p>
            <a:r>
              <a:rPr lang="en-US" sz="4800" cap="small" dirty="0">
                <a:effectLst>
                  <a:glow rad="38100">
                    <a:prstClr val="black">
                      <a:lumMod val="65000"/>
                      <a:lumOff val="35000"/>
                      <a:alpha val="40000"/>
                    </a:prstClr>
                  </a:glow>
                  <a:outerShdw blurRad="28575" dist="38100" dir="14040000" algn="tl" rotWithShape="0">
                    <a:srgbClr val="000000">
                      <a:alpha val="25000"/>
                    </a:srgbClr>
                  </a:outerShdw>
                </a:effectLst>
                <a:latin typeface="Times New Roman"/>
                <a:cs typeface="Times New Roman"/>
              </a:rPr>
              <a:t>2. Plugboard</a:t>
            </a:r>
            <a:endParaRPr lang="en-US" sz="4800">
              <a:effectLst>
                <a:glow rad="38100">
                  <a:prstClr val="white">
                    <a:lumMod val="65000"/>
                    <a:lumOff val="35000"/>
                    <a:alpha val="40000"/>
                  </a:prstClr>
                </a:glow>
                <a:outerShdw blurRad="28575" dist="38100" dir="14040000" algn="tl" rotWithShape="0">
                  <a:srgbClr val="000000">
                    <a:alpha val="25000"/>
                  </a:srgbClr>
                </a:outerShdw>
              </a:effectLst>
            </a:endParaRPr>
          </a:p>
        </p:txBody>
      </p:sp>
      <p:sp>
        <p:nvSpPr>
          <p:cNvPr id="15" name="Rectangle 14">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9" name="Straight Connector 18">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Content Placeholder 2">
            <a:extLst>
              <a:ext uri="{FF2B5EF4-FFF2-40B4-BE49-F238E27FC236}">
                <a16:creationId xmlns:a16="http://schemas.microsoft.com/office/drawing/2014/main" id="{B14CA039-0DAB-5C23-90E1-D09DF10C2A61}"/>
              </a:ext>
            </a:extLst>
          </p:cNvPr>
          <p:cNvSpPr>
            <a:spLocks noGrp="1"/>
          </p:cNvSpPr>
          <p:nvPr>
            <p:ph idx="1"/>
          </p:nvPr>
        </p:nvSpPr>
        <p:spPr>
          <a:xfrm>
            <a:off x="4973046" y="714375"/>
            <a:ext cx="6253751" cy="5076825"/>
          </a:xfrm>
        </p:spPr>
        <p:txBody>
          <a:bodyPr>
            <a:normAutofit/>
          </a:bodyPr>
          <a:lstStyle/>
          <a:p>
            <a:pPr marL="0" indent="0">
              <a:lnSpc>
                <a:spcPct val="90000"/>
              </a:lnSpc>
              <a:buNone/>
            </a:pPr>
            <a:endParaRPr lang="en-US">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cs typeface="Times New Roman"/>
            </a:endParaRPr>
          </a:p>
          <a:p>
            <a:pPr>
              <a:lnSpc>
                <a:spcPct val="90000"/>
              </a:lnSpc>
            </a:pPr>
            <a:r>
              <a:rPr 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cs typeface="Times New Roman"/>
              </a:rPr>
              <a:t>This was the first step in the encryption process. 10 wires were used to form 10 pairs of letters. These letters would be interchanged whenever the signal reached the plugboard. </a:t>
            </a:r>
            <a:endParaRPr 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a:lnSpc>
                <a:spcPct val="90000"/>
              </a:lnSpc>
            </a:pPr>
            <a:r>
              <a:rPr 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Times New Roman"/>
                <a:cs typeface="Times New Roman"/>
              </a:rPr>
              <a:t>The number of possible plugboard settings is:</a:t>
            </a:r>
            <a:br>
              <a:rPr lang="en-US" dirty="0"/>
            </a:br>
            <a:endParaRPr 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110260685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Picture 4" descr="A close up of a machine&#10;&#10;Description automatically generated">
            <a:extLst>
              <a:ext uri="{FF2B5EF4-FFF2-40B4-BE49-F238E27FC236}">
                <a16:creationId xmlns:a16="http://schemas.microsoft.com/office/drawing/2014/main" id="{F6FDA658-1A39-6394-D61F-F6EF4241B4F7}"/>
              </a:ext>
            </a:extLst>
          </p:cNvPr>
          <p:cNvPicPr>
            <a:picLocks noChangeAspect="1"/>
          </p:cNvPicPr>
          <p:nvPr/>
        </p:nvPicPr>
        <p:blipFill>
          <a:blip r:embed="rId3"/>
          <a:stretch>
            <a:fillRect/>
          </a:stretch>
        </p:blipFill>
        <p:spPr>
          <a:xfrm>
            <a:off x="2184568" y="695866"/>
            <a:ext cx="8052901" cy="4747402"/>
          </a:xfrm>
          <a:prstGeom prst="rect">
            <a:avLst/>
          </a:prstGeom>
        </p:spPr>
      </p:pic>
      <p:sp>
        <p:nvSpPr>
          <p:cNvPr id="8" name="TextBox 7">
            <a:extLst>
              <a:ext uri="{FF2B5EF4-FFF2-40B4-BE49-F238E27FC236}">
                <a16:creationId xmlns:a16="http://schemas.microsoft.com/office/drawing/2014/main" id="{7DADAD52-78C1-6B8D-BF3B-C2A259A3C0CD}"/>
              </a:ext>
            </a:extLst>
          </p:cNvPr>
          <p:cNvSpPr txBox="1"/>
          <p:nvPr/>
        </p:nvSpPr>
        <p:spPr>
          <a:xfrm>
            <a:off x="2752236" y="5927286"/>
            <a:ext cx="69137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mn-lt"/>
                <a:cs typeface="+mn-lt"/>
              </a:rPr>
              <a:t>https://en.m.wikipedia.org/wiki/File:Enigma-plugboard.jpg</a:t>
            </a:r>
            <a:endParaRPr lang="en-US" dirty="0"/>
          </a:p>
        </p:txBody>
      </p:sp>
    </p:spTree>
    <p:extLst>
      <p:ext uri="{BB962C8B-B14F-4D97-AF65-F5344CB8AC3E}">
        <p14:creationId xmlns:p14="http://schemas.microsoft.com/office/powerpoint/2010/main" val="175471501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0DC4EE2-FABD-F6F2-3723-316364E768F7}"/>
              </a:ext>
            </a:extLst>
          </p:cNvPr>
          <p:cNvSpPr>
            <a:spLocks noGrp="1"/>
          </p:cNvSpPr>
          <p:nvPr>
            <p:ph type="title"/>
          </p:nvPr>
        </p:nvSpPr>
        <p:spPr>
          <a:xfrm>
            <a:off x="1141413" y="609600"/>
            <a:ext cx="9905998" cy="1065451"/>
          </a:xfrm>
        </p:spPr>
        <p:txBody>
          <a:bodyPr>
            <a:normAutofit/>
          </a:bodyPr>
          <a:lstStyle/>
          <a:p>
            <a:pPr algn="ctr"/>
            <a:r>
              <a:rPr lang="en-US" sz="4400" dirty="0">
                <a:solidFill>
                  <a:srgbClr val="BFBFBF"/>
                </a:solidFill>
                <a:effectLst>
                  <a:glow rad="38100">
                    <a:prstClr val="black">
                      <a:lumMod val="65000"/>
                      <a:lumOff val="35000"/>
                      <a:alpha val="40000"/>
                    </a:prstClr>
                  </a:glow>
                  <a:outerShdw blurRad="28575" dist="38100" dir="14040000" algn="tl" rotWithShape="0">
                    <a:srgbClr val="000000">
                      <a:alpha val="25000"/>
                    </a:srgbClr>
                  </a:outerShdw>
                </a:effectLst>
                <a:latin typeface="Times New Roman"/>
                <a:cs typeface="Times New Roman"/>
              </a:rPr>
              <a:t>3. Rings</a:t>
            </a:r>
            <a:endParaRPr lang="en-US" sz="4400" dirty="0">
              <a:solidFill>
                <a:srgbClr val="BFBFBF"/>
              </a:solidFill>
              <a:effectLst>
                <a:glow rad="38100">
                  <a:prstClr val="white">
                    <a:lumMod val="65000"/>
                    <a:lumOff val="35000"/>
                    <a:alpha val="40000"/>
                  </a:prstClr>
                </a:glow>
                <a:outerShdw blurRad="28575" dist="38100" dir="14040000" algn="tl" rotWithShape="0">
                  <a:srgbClr val="000000">
                    <a:alpha val="25000"/>
                  </a:srgbClr>
                </a:outerShdw>
              </a:effectLst>
            </a:endParaRPr>
          </a:p>
        </p:txBody>
      </p:sp>
      <p:sp>
        <p:nvSpPr>
          <p:cNvPr id="3" name="Content Placeholder 2">
            <a:extLst>
              <a:ext uri="{FF2B5EF4-FFF2-40B4-BE49-F238E27FC236}">
                <a16:creationId xmlns:a16="http://schemas.microsoft.com/office/drawing/2014/main" id="{F4709887-076E-DE7F-E3CB-E83B90F797B9}"/>
              </a:ext>
            </a:extLst>
          </p:cNvPr>
          <p:cNvSpPr>
            <a:spLocks noGrp="1"/>
          </p:cNvSpPr>
          <p:nvPr>
            <p:ph idx="1"/>
          </p:nvPr>
        </p:nvSpPr>
        <p:spPr>
          <a:xfrm>
            <a:off x="1141413" y="2666999"/>
            <a:ext cx="9905998" cy="3124201"/>
          </a:xfrm>
        </p:spPr>
        <p:txBody>
          <a:bodyPr>
            <a:normAutofit/>
          </a:bodyPr>
          <a:lstStyle/>
          <a:p>
            <a:pPr>
              <a:lnSpc>
                <a:spcPct val="90000"/>
              </a:lnSpc>
            </a:pPr>
            <a:r>
              <a:rPr lang="en-US"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cs typeface="Times New Roman"/>
              </a:rPr>
              <a:t>Each Rotor also had 2 rings connected to it. These would help in further substitution of the </a:t>
            </a:r>
            <a:r>
              <a:rPr lang="en-US" err="1">
                <a:effectLst>
                  <a:glow rad="38100">
                    <a:prstClr val="black">
                      <a:lumMod val="50000"/>
                      <a:lumOff val="50000"/>
                      <a:alpha val="20000"/>
                    </a:prstClr>
                  </a:glow>
                  <a:outerShdw blurRad="44450" dist="12700" dir="13860000" algn="tl" rotWithShape="0">
                    <a:srgbClr val="000000">
                      <a:alpha val="20000"/>
                    </a:srgbClr>
                  </a:outerShdw>
                </a:effectLst>
                <a:latin typeface="Times New Roman"/>
                <a:cs typeface="Times New Roman"/>
              </a:rPr>
              <a:t>lette</a:t>
            </a:r>
            <a:r>
              <a:rPr lang="en-US"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cs typeface="Times New Roman"/>
              </a:rPr>
              <a:t> r before passing it to the rotors. </a:t>
            </a:r>
          </a:p>
          <a:p>
            <a:pPr>
              <a:lnSpc>
                <a:spcPct val="90000"/>
              </a:lnSpc>
              <a:buClr>
                <a:srgbClr val="FFFFFF"/>
              </a:buClr>
            </a:pPr>
            <a:endParaRPr lang="en-US" dirty="0">
              <a:effectLst>
                <a:glow rad="38100">
                  <a:prstClr val="white">
                    <a:lumMod val="50000"/>
                    <a:lumOff val="50000"/>
                    <a:alpha val="20000"/>
                  </a:prstClr>
                </a:glow>
                <a:outerShdw blurRad="44450" dist="12700" dir="13860000" algn="tl" rotWithShape="0">
                  <a:srgbClr val="000000">
                    <a:alpha val="20000"/>
                  </a:srgbClr>
                </a:outerShdw>
              </a:effectLst>
              <a:latin typeface="Times New Roman"/>
              <a:cs typeface="Times New Roman"/>
            </a:endParaRPr>
          </a:p>
          <a:p>
            <a:pPr>
              <a:lnSpc>
                <a:spcPct val="90000"/>
              </a:lnSpc>
              <a:buClr>
                <a:srgbClr val="FFFFFF"/>
              </a:buClr>
            </a:pPr>
            <a:r>
              <a:rPr lang="en-US" dirty="0">
                <a:latin typeface="Times New Roman"/>
                <a:cs typeface="Times New Roman"/>
              </a:rPr>
              <a:t>Since there were 3 sets of rings, one for each rotor, the ring settings could be done in </a:t>
            </a:r>
            <a:endParaRPr lang="en-US">
              <a:effectLst>
                <a:glow rad="38100">
                  <a:prstClr val="white">
                    <a:lumMod val="50000"/>
                    <a:lumOff val="50000"/>
                    <a:alpha val="20000"/>
                  </a:prstClr>
                </a:glow>
                <a:outerShdw blurRad="44450" dist="12700" dir="13860000" algn="tl" rotWithShape="0">
                  <a:srgbClr val="000000">
                    <a:alpha val="20000"/>
                  </a:srgbClr>
                </a:outerShdw>
              </a:effectLst>
            </a:endParaRPr>
          </a:p>
          <a:p>
            <a:pPr>
              <a:lnSpc>
                <a:spcPct val="90000"/>
              </a:lnSpc>
              <a:buClr>
                <a:srgbClr val="FFFFFF"/>
              </a:buClr>
            </a:pPr>
            <a:r>
              <a:rPr lang="en-US" b="1" dirty="0">
                <a:latin typeface="Times New Roman"/>
                <a:cs typeface="Times New Roman"/>
              </a:rPr>
              <a:t>                                      26 x 26 x 26 = 26</a:t>
            </a:r>
            <a:r>
              <a:rPr lang="en-US" b="1" baseline="30000" dirty="0">
                <a:latin typeface="Times New Roman"/>
                <a:cs typeface="Times New Roman"/>
              </a:rPr>
              <a:t>3</a:t>
            </a:r>
            <a:r>
              <a:rPr lang="en-US" b="1" dirty="0">
                <a:latin typeface="Times New Roman"/>
                <a:cs typeface="Times New Roman"/>
              </a:rPr>
              <a:t> = 17576 ways</a:t>
            </a:r>
            <a:br>
              <a:rPr lang="en-US" dirty="0"/>
            </a:br>
            <a:endParaRPr lang="en-US" sz="1100">
              <a:effectLst>
                <a:glow rad="38100">
                  <a:prstClr val="white">
                    <a:lumMod val="50000"/>
                    <a:lumOff val="50000"/>
                    <a:alpha val="20000"/>
                  </a:prstClr>
                </a:glow>
                <a:outerShdw blurRad="44450" dist="12700" dir="13860000" algn="tl" rotWithShape="0">
                  <a:srgbClr val="000000">
                    <a:alpha val="20000"/>
                  </a:srgbClr>
                </a:outerShdw>
              </a:effectLst>
            </a:endParaRPr>
          </a:p>
          <a:p>
            <a:pPr>
              <a:lnSpc>
                <a:spcPct val="90000"/>
              </a:lnSpc>
              <a:buClr>
                <a:srgbClr val="FFFFFF"/>
              </a:buClr>
            </a:pPr>
            <a:br>
              <a:rPr lang="en-US" sz="1100" dirty="0"/>
            </a:br>
            <a:endParaRPr lang="en-US" sz="1100"/>
          </a:p>
        </p:txBody>
      </p:sp>
    </p:spTree>
    <p:extLst>
      <p:ext uri="{BB962C8B-B14F-4D97-AF65-F5344CB8AC3E}">
        <p14:creationId xmlns:p14="http://schemas.microsoft.com/office/powerpoint/2010/main" val="1245758389"/>
      </p:ext>
    </p:extLst>
  </p:cSld>
  <p:clrMapOvr>
    <a:overrideClrMapping bg1="lt1" tx1="dk1" bg2="lt2" tx2="dk2" accent1="accent1" accent2="accent2" accent3="accent3" accent4="accent4" accent5="accent5" accent6="accent6" hlink="hlink" folHlink="folHlink"/>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33F485D-3E5E-9A28-A5F1-0426D9F7E201}"/>
              </a:ext>
            </a:extLst>
          </p:cNvPr>
          <p:cNvSpPr>
            <a:spLocks noGrp="1"/>
          </p:cNvSpPr>
          <p:nvPr>
            <p:ph type="title"/>
          </p:nvPr>
        </p:nvSpPr>
        <p:spPr>
          <a:xfrm>
            <a:off x="1141413" y="609600"/>
            <a:ext cx="9905998" cy="1065451"/>
          </a:xfrm>
        </p:spPr>
        <p:txBody>
          <a:bodyPr>
            <a:normAutofit/>
          </a:bodyPr>
          <a:lstStyle/>
          <a:p>
            <a:pPr algn="ctr"/>
            <a:r>
              <a:rPr lang="en-US" sz="4400" dirty="0">
                <a:solidFill>
                  <a:srgbClr val="BFBFBF"/>
                </a:solidFill>
                <a:effectLst>
                  <a:glow rad="38100">
                    <a:prstClr val="black">
                      <a:lumMod val="65000"/>
                      <a:lumOff val="35000"/>
                      <a:alpha val="40000"/>
                    </a:prstClr>
                  </a:glow>
                  <a:outerShdw blurRad="28575" dist="38100" dir="14040000" algn="tl" rotWithShape="0">
                    <a:srgbClr val="000000">
                      <a:alpha val="25000"/>
                    </a:srgbClr>
                  </a:outerShdw>
                </a:effectLst>
                <a:latin typeface="Times New Roman"/>
                <a:cs typeface="Times New Roman"/>
              </a:rPr>
              <a:t>4. Rotors</a:t>
            </a:r>
            <a:endParaRPr lang="en-US" sz="4400">
              <a:solidFill>
                <a:srgbClr val="BFBFBF"/>
              </a:solidFill>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3" name="Content Placeholder 2">
            <a:extLst>
              <a:ext uri="{FF2B5EF4-FFF2-40B4-BE49-F238E27FC236}">
                <a16:creationId xmlns:a16="http://schemas.microsoft.com/office/drawing/2014/main" id="{1945685E-8304-1D69-4362-51DF2DD65852}"/>
              </a:ext>
            </a:extLst>
          </p:cNvPr>
          <p:cNvSpPr>
            <a:spLocks noGrp="1"/>
          </p:cNvSpPr>
          <p:nvPr>
            <p:ph idx="1"/>
          </p:nvPr>
        </p:nvSpPr>
        <p:spPr>
          <a:xfrm>
            <a:off x="1141413" y="2666999"/>
            <a:ext cx="9905998" cy="3124201"/>
          </a:xfrm>
        </p:spPr>
        <p:txBody>
          <a:bodyPr>
            <a:normAutofit/>
          </a:bodyPr>
          <a:lstStyle/>
          <a:p>
            <a:pPr>
              <a:lnSpc>
                <a:spcPct val="90000"/>
              </a:lnSpc>
            </a:pPr>
            <a:r>
              <a:rPr lang="en-US" sz="1900">
                <a:effectLst>
                  <a:glow rad="38100">
                    <a:prstClr val="white">
                      <a:lumMod val="50000"/>
                      <a:lumOff val="50000"/>
                      <a:alpha val="20000"/>
                    </a:prstClr>
                  </a:glow>
                  <a:outerShdw blurRad="44450" dist="12700" dir="13860000" algn="tl" rotWithShape="0">
                    <a:srgbClr val="000000">
                      <a:alpha val="20000"/>
                    </a:srgbClr>
                  </a:outerShdw>
                </a:effectLst>
                <a:latin typeface="Times New Roman"/>
                <a:cs typeface="Times New Roman"/>
              </a:rPr>
              <a:t>These are in a way the heart of this machine. This is where the majority of the scrambling would take place. Each Rotor had a letter-letter mapping, and every rotor had a different mapping. The M3 Enigma had a total of 8 rotors, out of which any 3 would be used at a time. </a:t>
            </a:r>
            <a:r>
              <a:rPr lang="en-US" sz="1900">
                <a:latin typeface="Times New Roman"/>
                <a:cs typeface="Times New Roman"/>
              </a:rPr>
              <a:t>There were 8 rotors, out of which 3 had to be chosen and arranged in the slots. </a:t>
            </a:r>
            <a:endParaRPr lang="en-US" sz="1900">
              <a:effectLst>
                <a:glow rad="38100">
                  <a:prstClr val="black">
                    <a:lumMod val="50000"/>
                    <a:lumOff val="50000"/>
                    <a:alpha val="20000"/>
                  </a:prstClr>
                </a:glow>
                <a:outerShdw blurRad="44450" dist="12700" dir="13860000" algn="tl" rotWithShape="0">
                  <a:srgbClr val="000000">
                    <a:alpha val="20000"/>
                  </a:srgbClr>
                </a:outerShdw>
              </a:effectLst>
            </a:endParaRPr>
          </a:p>
          <a:p>
            <a:pPr>
              <a:lnSpc>
                <a:spcPct val="90000"/>
              </a:lnSpc>
              <a:buClr>
                <a:srgbClr val="000000"/>
              </a:buClr>
            </a:pPr>
            <a:r>
              <a:rPr lang="en-US" sz="1900">
                <a:latin typeface="Times New Roman"/>
                <a:cs typeface="Times New Roman"/>
              </a:rPr>
              <a:t>This could be done in </a:t>
            </a:r>
            <a:r>
              <a:rPr lang="en-US" sz="1900" b="1" baseline="30000">
                <a:latin typeface="Times New Roman"/>
                <a:cs typeface="Times New Roman"/>
              </a:rPr>
              <a:t>8</a:t>
            </a:r>
            <a:r>
              <a:rPr lang="en-US" sz="1900" b="1">
                <a:latin typeface="Times New Roman"/>
                <a:cs typeface="Times New Roman"/>
              </a:rPr>
              <a:t>C</a:t>
            </a:r>
            <a:r>
              <a:rPr lang="en-US" sz="1900" b="1" baseline="-25000">
                <a:latin typeface="Times New Roman"/>
                <a:cs typeface="Times New Roman"/>
              </a:rPr>
              <a:t>3</a:t>
            </a:r>
            <a:r>
              <a:rPr lang="en-US" sz="1900" b="1">
                <a:latin typeface="Times New Roman"/>
                <a:cs typeface="Times New Roman"/>
              </a:rPr>
              <a:t> x 3! = </a:t>
            </a:r>
            <a:r>
              <a:rPr lang="en-US" sz="1900" b="1" baseline="30000">
                <a:latin typeface="Times New Roman"/>
                <a:cs typeface="Times New Roman"/>
              </a:rPr>
              <a:t>8</a:t>
            </a:r>
            <a:r>
              <a:rPr lang="en-US" sz="1900" b="1">
                <a:latin typeface="Times New Roman"/>
                <a:cs typeface="Times New Roman"/>
              </a:rPr>
              <a:t>P</a:t>
            </a:r>
            <a:r>
              <a:rPr lang="en-US" sz="1900" b="1" baseline="-25000">
                <a:latin typeface="Times New Roman"/>
                <a:cs typeface="Times New Roman"/>
              </a:rPr>
              <a:t>3</a:t>
            </a:r>
            <a:r>
              <a:rPr lang="en-US" sz="1900" b="1">
                <a:latin typeface="Times New Roman"/>
                <a:cs typeface="Times New Roman"/>
              </a:rPr>
              <a:t> = 336 ways</a:t>
            </a:r>
            <a:endParaRPr lang="en-US" sz="1900">
              <a:effectLst>
                <a:glow rad="38100">
                  <a:prstClr val="black">
                    <a:lumMod val="50000"/>
                    <a:lumOff val="50000"/>
                    <a:alpha val="20000"/>
                  </a:prstClr>
                </a:glow>
                <a:outerShdw blurRad="44450" dist="12700" dir="13860000" algn="tl" rotWithShape="0">
                  <a:srgbClr val="000000">
                    <a:alpha val="20000"/>
                  </a:srgbClr>
                </a:outerShdw>
              </a:effectLst>
            </a:endParaRPr>
          </a:p>
          <a:p>
            <a:pPr>
              <a:lnSpc>
                <a:spcPct val="90000"/>
              </a:lnSpc>
              <a:buClr>
                <a:srgbClr val="000000"/>
              </a:buClr>
            </a:pPr>
            <a:r>
              <a:rPr lang="en-US" sz="1900"/>
              <a:t>f</a:t>
            </a:r>
            <a:r>
              <a:rPr lang="en-US" sz="1900">
                <a:latin typeface="Times New Roman"/>
                <a:cs typeface="Times New Roman"/>
              </a:rPr>
              <a:t>or the initial settings, there were 26 of them possible for each rotor, and thus these settings had  </a:t>
            </a:r>
            <a:r>
              <a:rPr lang="en-US" sz="1900" b="1">
                <a:latin typeface="Times New Roman"/>
                <a:cs typeface="Times New Roman"/>
              </a:rPr>
              <a:t>26 x 26 x 26 = 26</a:t>
            </a:r>
            <a:r>
              <a:rPr lang="en-US" sz="1900" b="1" baseline="30000">
                <a:latin typeface="Times New Roman"/>
                <a:cs typeface="Times New Roman"/>
              </a:rPr>
              <a:t>3</a:t>
            </a:r>
            <a:r>
              <a:rPr lang="en-US" sz="1900" b="1">
                <a:latin typeface="Times New Roman"/>
                <a:cs typeface="Times New Roman"/>
              </a:rPr>
              <a:t> = 17576 </a:t>
            </a:r>
            <a:r>
              <a:rPr lang="en-US" sz="1900">
                <a:latin typeface="Times New Roman"/>
                <a:cs typeface="Times New Roman"/>
              </a:rPr>
              <a:t>possible combinations.</a:t>
            </a:r>
            <a:endParaRPr lang="en-US" sz="1900">
              <a:effectLst>
                <a:glow rad="38100">
                  <a:prstClr val="black">
                    <a:lumMod val="50000"/>
                    <a:lumOff val="50000"/>
                    <a:alpha val="20000"/>
                  </a:prstClr>
                </a:glow>
                <a:outerShdw blurRad="44450" dist="12700" dir="13860000" algn="tl" rotWithShape="0">
                  <a:srgbClr val="000000">
                    <a:alpha val="20000"/>
                  </a:srgbClr>
                </a:outerShdw>
              </a:effectLst>
            </a:endParaRPr>
          </a:p>
          <a:p>
            <a:pPr>
              <a:lnSpc>
                <a:spcPct val="90000"/>
              </a:lnSpc>
              <a:buClr>
                <a:srgbClr val="000000"/>
              </a:buClr>
            </a:pPr>
            <a:r>
              <a:rPr lang="en-US" sz="1900">
                <a:latin typeface="Times New Roman"/>
                <a:cs typeface="Times New Roman"/>
              </a:rPr>
              <a:t>All in all, the rotors contributed  a total of </a:t>
            </a:r>
            <a:r>
              <a:rPr lang="en-US" sz="1900" b="1">
                <a:latin typeface="Times New Roman"/>
                <a:cs typeface="Times New Roman"/>
              </a:rPr>
              <a:t>336 x 17576 = 5905536</a:t>
            </a:r>
            <a:r>
              <a:rPr lang="en-US" sz="1900">
                <a:latin typeface="Times New Roman"/>
                <a:cs typeface="Times New Roman"/>
              </a:rPr>
              <a:t> combinations</a:t>
            </a:r>
            <a:br>
              <a:rPr lang="en-US" sz="1900"/>
            </a:br>
            <a:endParaRPr lang="en-US" sz="1900"/>
          </a:p>
        </p:txBody>
      </p:sp>
    </p:spTree>
    <p:extLst>
      <p:ext uri="{BB962C8B-B14F-4D97-AF65-F5344CB8AC3E}">
        <p14:creationId xmlns:p14="http://schemas.microsoft.com/office/powerpoint/2010/main" val="3181187028"/>
      </p:ext>
    </p:extLst>
  </p:cSld>
  <p:clrMapOvr>
    <a:overrideClrMapping bg1="lt1" tx1="dk1" bg2="lt2" tx2="dk2" accent1="accent1" accent2="accent2" accent3="accent3" accent4="accent4" accent5="accent5" accent6="accent6" hlink="hlink" folHlink="folHlink"/>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 https://hackaday.com/2017/08/22/the-enigma-enigma-how-the-enigma-machine-worked/">
            <a:extLst>
              <a:ext uri="{FF2B5EF4-FFF2-40B4-BE49-F238E27FC236}">
                <a16:creationId xmlns:a16="http://schemas.microsoft.com/office/drawing/2014/main" id="{039845A1-7454-CC65-C44D-84A74B98C7D8}"/>
              </a:ext>
            </a:extLst>
          </p:cNvPr>
          <p:cNvPicPr>
            <a:picLocks noGrp="1" noChangeAspect="1"/>
          </p:cNvPicPr>
          <p:nvPr>
            <p:ph idx="1"/>
          </p:nvPr>
        </p:nvPicPr>
        <p:blipFill>
          <a:blip r:embed="rId2"/>
          <a:stretch>
            <a:fillRect/>
          </a:stretch>
        </p:blipFill>
        <p:spPr>
          <a:xfrm>
            <a:off x="2390721" y="438508"/>
            <a:ext cx="7134211" cy="4676955"/>
          </a:xfrm>
        </p:spPr>
      </p:pic>
      <p:sp>
        <p:nvSpPr>
          <p:cNvPr id="5" name="TextBox 1">
            <a:extLst>
              <a:ext uri="{FF2B5EF4-FFF2-40B4-BE49-F238E27FC236}">
                <a16:creationId xmlns:a16="http://schemas.microsoft.com/office/drawing/2014/main" id="{81F31780-4408-51B6-FC39-E5FFA6D8B357}"/>
              </a:ext>
            </a:extLst>
          </p:cNvPr>
          <p:cNvSpPr txBox="1"/>
          <p:nvPr/>
        </p:nvSpPr>
        <p:spPr>
          <a:xfrm>
            <a:off x="2550954" y="5370676"/>
            <a:ext cx="7056641"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https://hackaday.com/2017/08/22/the-enigma-enigma-how-the-enigma-machine-worked/</a:t>
            </a:r>
          </a:p>
        </p:txBody>
      </p:sp>
    </p:spTree>
    <p:extLst>
      <p:ext uri="{BB962C8B-B14F-4D97-AF65-F5344CB8AC3E}">
        <p14:creationId xmlns:p14="http://schemas.microsoft.com/office/powerpoint/2010/main" val="2408945367"/>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19</Slides>
  <Notes>5</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Mesh</vt:lpstr>
      <vt:lpstr>CSE121 project</vt:lpstr>
      <vt:lpstr>WORKING OF THE ENIGMA:</vt:lpstr>
      <vt:lpstr>1.Input Keyboard  </vt:lpstr>
      <vt:lpstr>PowerPoint Presentation</vt:lpstr>
      <vt:lpstr>2. Plugboard</vt:lpstr>
      <vt:lpstr>PowerPoint Presentation</vt:lpstr>
      <vt:lpstr>3. Rings</vt:lpstr>
      <vt:lpstr>4. Rotors</vt:lpstr>
      <vt:lpstr>PowerPoint Presentation</vt:lpstr>
      <vt:lpstr>5. The Reflector    </vt:lpstr>
      <vt:lpstr>Mathematical Concepts Involved-</vt:lpstr>
      <vt:lpstr>1. Ring Settings and Modular Arithmetic:</vt:lpstr>
      <vt:lpstr>2. Plugboard Settings and Combinatorics:  </vt:lpstr>
      <vt:lpstr>3. Graph Theory  </vt:lpstr>
      <vt:lpstr>WORKING OF THE TURING BOMBE  </vt:lpstr>
      <vt:lpstr>PowerPoint Presentation</vt:lpstr>
      <vt:lpstr>Crib Matching </vt:lpstr>
      <vt:lpstr>Menu Creation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356</cp:revision>
  <dcterms:created xsi:type="dcterms:W3CDTF">2023-11-18T15:08:24Z</dcterms:created>
  <dcterms:modified xsi:type="dcterms:W3CDTF">2023-11-19T13:33:14Z</dcterms:modified>
</cp:coreProperties>
</file>