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 Black"/>
      <p:bold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Black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ae5fc07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ae5fc0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ae5fc0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ae5fc0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ae5fc07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4ae5fc07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4ae5fc0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4ae5fc0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b447d11a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b447d11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b447d11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b447d11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ae5fc0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4ae5fc0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5610374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5610374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4ae5fc0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4ae5fc0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b447d11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b447d11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ae5fc0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ae5fc0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4b447d11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4b447d11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b447d11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4b447d11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4ae5fc07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4ae5fc07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ae5fc0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ae5fc0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4ae5fc0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4ae5fc0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4ae5fc0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4ae5fc0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ae5fc0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ae5fc0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4ae5fc07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4ae5fc07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4ae5fc0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4ae5fc0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4b447d11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4b447d11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b385@drexel.edu" TargetMode="External"/><Relationship Id="rId4" Type="http://schemas.openxmlformats.org/officeDocument/2006/relationships/hyperlink" Target="mailto:poo27@drexel.edu" TargetMode="External"/><Relationship Id="rId5" Type="http://schemas.openxmlformats.org/officeDocument/2006/relationships/hyperlink" Target="mailto:pp673@drexel.edu" TargetMode="External"/><Relationship Id="rId6" Type="http://schemas.openxmlformats.org/officeDocument/2006/relationships/hyperlink" Target="mailto:vv354@drexel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loud.google.com/speech-to-text?hl=en" TargetMode="External"/><Relationship Id="rId4" Type="http://schemas.openxmlformats.org/officeDocument/2006/relationships/hyperlink" Target="https://github.com/openai/whisper" TargetMode="External"/><Relationship Id="rId9" Type="http://schemas.openxmlformats.org/officeDocument/2006/relationships/hyperlink" Target="https://www.ncbi.nlm.nih.gov/pmc/articles/PMC10346893/" TargetMode="External"/><Relationship Id="rId5" Type="http://schemas.openxmlformats.org/officeDocument/2006/relationships/hyperlink" Target="https://arxiv.org/abs/2212.04356" TargetMode="External"/><Relationship Id="rId6" Type="http://schemas.openxmlformats.org/officeDocument/2006/relationships/hyperlink" Target="https://spark.apache.org/docs/latest/api/python/index.html" TargetMode="External"/><Relationship Id="rId7" Type="http://schemas.openxmlformats.org/officeDocument/2006/relationships/hyperlink" Target="https://pymongo.readthedocs.io/en/stable/" TargetMode="External"/><Relationship Id="rId8" Type="http://schemas.openxmlformats.org/officeDocument/2006/relationships/hyperlink" Target="https://www.researchgate.net/publication/369849536_Research_on_language_simulation_and_speech_recognition_based_on_data_simulation_of_Machine_Learning_Syste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F2328"/>
                </a:solidFill>
                <a:highlight>
                  <a:srgbClr val="FFFFFF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Voc-Notes : A Free-to-use AI Notebook Tool</a:t>
            </a:r>
            <a:endParaRPr sz="3000">
              <a:solidFill>
                <a:srgbClr val="1F2328"/>
              </a:solidFill>
              <a:highlight>
                <a:srgbClr val="FFFFFF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F2328"/>
              </a:solidFill>
              <a:highlight>
                <a:srgbClr val="FFFFFF"/>
              </a:highlight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035261"/>
            <a:ext cx="58323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Team Members: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Imon Bera	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ib385@drexel.edu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Precious Orekha 	</a:t>
            </a:r>
            <a:r>
              <a:rPr lang="en" u="sng">
                <a:solidFill>
                  <a:schemeClr val="hlink"/>
                </a:solidFill>
                <a:hlinkClick r:id="rId4"/>
              </a:rPr>
              <a:t>poo27@drexel.edu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Priyanka Patil	          </a:t>
            </a:r>
            <a:r>
              <a:rPr lang="en" u="sng">
                <a:solidFill>
                  <a:schemeClr val="hlink"/>
                </a:solidFill>
                <a:hlinkClick r:id="rId5"/>
              </a:rPr>
              <a:t>pp673@drexel.edu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Vijval Vemula	          </a:t>
            </a:r>
            <a:r>
              <a:rPr lang="en" u="sng">
                <a:solidFill>
                  <a:schemeClr val="hlink"/>
                </a:solidFill>
                <a:hlinkClick r:id="rId6"/>
              </a:rPr>
              <a:t>vv354@drexel.edu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Components and Technologies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Frontend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41400" y="1421475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Greets the user and provides links to the Record Audio and Upload Audio pages.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Record Audio Page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Displays options to start and stop audio recording.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Updates and displays recording status based on user actions.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Provides a link to the Generate Notes page.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Upload Audio Page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Asks the user for the local path of an audio file.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Provides a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button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to start generating notes from the uploaded audio.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Capture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41400" y="1389425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Users can upload an audio file or record.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Recording Audio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Captures audio using an input stream.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Stores audio data in a queue.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Start and Stop Recording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Start Recording: Begins audio capture.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Stop Recording: Stops capture, normalizes, converts, and saves audio as an MP3 file (`recorded_audio.mp3`).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Users upload an audio file by providing its path, which is then processed.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400" y="415950"/>
            <a:ext cx="3507551" cy="2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Speech-to-Text Conversion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341425" y="1502425"/>
            <a:ext cx="8461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Initializes Google Speech-to-Text client with API key.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Audio Processing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Converts MP3 audio to multiple chunk to fit API size.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Reads and prepares audio data for recognition.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AutoNum type="alphaL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Sets sample rate, automatic punctuation, and language code.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Transcription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Sends audio to Google API.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Returns the transcribed text.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with PySpark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341425" y="1502425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Starts a Spark session named "TextPreprocessing".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Load Data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Reads the lecture transcript from a text file.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Tokenization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Splits text into individual words.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Stop Words Removal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Removes common stop words from the tokenized text.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Writes the processed words to a text file (`processed_words.txt`).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Summarization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41425" y="1502425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Reads the Groq API key and lecture text.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Split Lecture Text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Splits the text into 5000-character chunks.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Generate Notes using Mixtral 70b model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Uses Groq model to generate notes from text chunks.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Finalize Notes using Llama 3 8b model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Combines and formats the notes for coherence.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Writes the final notes to a markdown file (`Groq_ClassNote.md`).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41400" y="1526625"/>
            <a:ext cx="8461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Technology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: MongoDB.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MongoDB is utilized for storing processed lecture transcripts and generated class notes, ensuring efficient data management and retrieval.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Users can easily interact with the system, viewing all saved notes and downloading specific ones by entering their filenames.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Uploaded notes and transcripts are automatically stored with timestamped filenames, ensuring unique and organized storage.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341400" y="1356900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Generating Insights with Tableau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 Hyper file is a high-performance, columnar data storage format developed by Tableau, designed for efficient data extraction, transformation, and loading (ETL) operations.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 this project, we process lecture transcript data to store in a Hyper file, which can be seamlessly imported into Tableau for advanced data analysis and visualization.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By integrating the Hyper file with Tableau, we can leverage Tableau's powerful visualization tools to create informative dashboards and reports that aid in understanding and decision-making.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and </a:t>
            </a:r>
            <a:r>
              <a:rPr b="1" lang="en"/>
              <a:t>Future Work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341425" y="1461825"/>
            <a:ext cx="8461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The Voc-Notes solution provides a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comprehensive, user-friendly platform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for capturing and converting lecture audio into detailed notes using advanced AI technologies.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The integration of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Google Speech-to-Text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Groq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's language models facilitates efficient and accurate transcription and note generation.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The streamlined text preprocessing workflow, utilizing </a:t>
            </a: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PySpark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, ensures high-quality data handling.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This solution empowers students to focus on learning while automating the tedious task of note-taking.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0651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and Overview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341425" y="1324600"/>
            <a:ext cx="846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To enhance the Voc-Notes solution, several future improvements and expansions can be considered: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Multi-Language Support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Extend support to multiple languages to cater to a diverse user base.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Real-Time Transcription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Develop real-time transcription capabilities for live lecture note-taking.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Video Data Processing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Continuously update and optim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ize AI models for better performance and possible inclusion of video data.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341425" y="1324600"/>
            <a:ext cx="8461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Documentation and developer guides from Google Cloud Speech-to-Text, Whisper AI, PySpark, Groq, Streamlit, and MongoDB.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https://cloud.google.com/speech-to-text?hl=en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https://github.com/openai/whisper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https://arxiv.org/abs/2212.04356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</a:rPr>
              <a:t>https://console.groq.com/docs/models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https://spark.apache.org/docs/latest/api/python/index.html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https://pymongo.readthedocs.io/en/stable/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Academic papers and articles on speech recognition, data processing, and educational data analysis.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https://www.researchgate.net/publication/369849536_Research_on_language_simulation_and_speech_recognition_based_on_data_simulation_of_Machine_Learning_System</a:t>
            </a:r>
            <a:endParaRPr sz="1100" u="sng">
              <a:solidFill>
                <a:srgbClr val="1155CC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https://www.ncbi.nlm.nih.gov/pmc/articles/PMC10346893/</a:t>
            </a:r>
            <a:endParaRPr sz="1100" u="sng">
              <a:solidFill>
                <a:srgbClr val="1155C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25" y="1516800"/>
            <a:ext cx="8414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Project Objective: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Transform live lecture audio into structured, insightful educational content using state-of-the-art LLM technology.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Goals: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Provide structured and insightful Class Notes from live lectures.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Ensure efficiency and scalability throughout the system and generate hyper file for data analysis with Tableau.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3100" y="1427450"/>
            <a:ext cx="8832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Audio Capture/Upload: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Capture live lecture audio or provide your own.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Audio-to-Text Conversion: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Convert audio into text using Google Cloud Speech-to-Text.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Data Preprocessing: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Clean and preprocess the text data using PySpark.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Summarization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: Summarize the text into concise class notes using groq inference on mixtral and llama 3 models.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Data Storage: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Store and retrieve processed data in MongoDB.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Data Visualization: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Generate .hyper file to visualize information for insights using Tableau.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55875" y="1599725"/>
            <a:ext cx="8832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Streamlit for UI (front-end)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Whisper AI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Google Cloud Speech-to-Text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PySpark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Ollama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LLMs: Mixtral-8x7b (32768 token size) &amp; Llama3-70b (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8192 token size)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PyMongo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Tableau hyper API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and Architecture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647" l="0" r="0" t="13565"/>
          <a:stretch/>
        </p:blipFill>
        <p:spPr>
          <a:xfrm>
            <a:off x="1228300" y="1265700"/>
            <a:ext cx="6687401" cy="37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Workflow Decision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55850" y="1124625"/>
            <a:ext cx="8832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Transcription Service Decision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Whisper AI (Local Model): 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Pros: Cost-efficient, no additional service charges.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 Cons: Resource-heavy for local systems.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Google Speech-to-Text: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Pros: High availability, scalable, cost-effective at $0.024 per minute.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Cons: Service charges apply.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  Decision: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Google Speech-to-Text was chosen for its scalability and reduced resource demand on local systems.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Workflow Decision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55875" y="1124625"/>
            <a:ext cx="8832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LLM Model API Decision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Groq API: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Pros: External API, doesn't burden local resources.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Cons: Dependent on external service availability and potential costs.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Ollama API (Local Model):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Pros: No external dependencies, full control over the model.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Cons: Resource-heavy for local systems.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Decision: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Groq API was chosen to avoid the resource-heavy demands of running a local model and to leverage external computational resources.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