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3" r:id="rId6"/>
    <p:sldId id="266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493" name="Shape 493"/>
          <p:cNvSpPr>
            <a:spLocks noGrp="1" noEditPoints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atinLnBrk="0">
      <a:defRPr sz="1200">
        <a:latin typeface="+mn-lt"/>
        <a:ea typeface="+mn-ea"/>
        <a:cs typeface="+mn-cs"/>
        <a:sym typeface="PermianSansTypeface"/>
      </a:defRPr>
    </a:lvl1pPr>
    <a:lvl2pPr indent="228600" latinLnBrk="0">
      <a:defRPr sz="1200">
        <a:latin typeface="+mn-lt"/>
        <a:ea typeface="+mn-ea"/>
        <a:cs typeface="+mn-cs"/>
        <a:sym typeface="PermianSansTypeface"/>
      </a:defRPr>
    </a:lvl2pPr>
    <a:lvl3pPr indent="457200" latinLnBrk="0">
      <a:defRPr sz="1200">
        <a:latin typeface="+mn-lt"/>
        <a:ea typeface="+mn-ea"/>
        <a:cs typeface="+mn-cs"/>
        <a:sym typeface="PermianSansTypeface"/>
      </a:defRPr>
    </a:lvl3pPr>
    <a:lvl4pPr indent="685800" latinLnBrk="0">
      <a:defRPr sz="1200">
        <a:latin typeface="+mn-lt"/>
        <a:ea typeface="+mn-ea"/>
        <a:cs typeface="+mn-cs"/>
        <a:sym typeface="PermianSansTypeface"/>
      </a:defRPr>
    </a:lvl4pPr>
    <a:lvl5pPr indent="914400" latinLnBrk="0">
      <a:defRPr sz="1200">
        <a:latin typeface="+mn-lt"/>
        <a:ea typeface="+mn-ea"/>
        <a:cs typeface="+mn-cs"/>
        <a:sym typeface="PermianSansTypeface"/>
      </a:defRPr>
    </a:lvl5pPr>
    <a:lvl6pPr indent="1143000" latinLnBrk="0">
      <a:defRPr sz="1200">
        <a:latin typeface="+mn-lt"/>
        <a:ea typeface="+mn-ea"/>
        <a:cs typeface="+mn-cs"/>
        <a:sym typeface="PermianSansTypeface"/>
      </a:defRPr>
    </a:lvl6pPr>
    <a:lvl7pPr indent="1371600" latinLnBrk="0">
      <a:defRPr sz="1200">
        <a:latin typeface="+mn-lt"/>
        <a:ea typeface="+mn-ea"/>
        <a:cs typeface="+mn-cs"/>
        <a:sym typeface="PermianSansTypeface"/>
      </a:defRPr>
    </a:lvl7pPr>
    <a:lvl8pPr indent="1600200" latinLnBrk="0">
      <a:defRPr sz="1200">
        <a:latin typeface="+mn-lt"/>
        <a:ea typeface="+mn-ea"/>
        <a:cs typeface="+mn-cs"/>
        <a:sym typeface="PermianSansTypeface"/>
      </a:defRPr>
    </a:lvl8pPr>
    <a:lvl9pPr indent="1828800" latinLnBrk="0">
      <a:defRPr sz="1200">
        <a:latin typeface="+mn-lt"/>
        <a:ea typeface="+mn-ea"/>
        <a:cs typeface="+mn-cs"/>
        <a:sym typeface="PermianSansTypefac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3" name="Заголовокзаголовок"/>
          <p:cNvSpPr>
            <a:spLocks noGrp="1" noEditPoints="1"/>
          </p:cNvSpPr>
          <p:nvPr>
            <p:ph type="title" hasCustomPrompt="1"/>
          </p:nvPr>
        </p:nvSpPr>
        <p:spPr>
          <a:xfrm>
            <a:off x="1243208" y="2858516"/>
            <a:ext cx="9144001" cy="166828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Заголовокзаголовок</a:t>
            </a:r>
          </a:p>
        </p:txBody>
      </p:sp>
      <p:sp>
        <p:nvSpPr>
          <p:cNvPr id="14" name="Уровень текста 1…"/>
          <p:cNvSpPr>
            <a:spLocks noGrp="1" noEditPoints="1"/>
          </p:cNvSpPr>
          <p:nvPr>
            <p:ph type="body" sz="quarter" idx="1" hasCustomPrompt="1"/>
          </p:nvPr>
        </p:nvSpPr>
        <p:spPr>
          <a:xfrm>
            <a:off x="1243208" y="4700789"/>
            <a:ext cx="9144001" cy="678717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pPr lvl="0"/>
            <a:r>
              <a:t>подзаголовок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pic>
        <p:nvPicPr>
          <p:cNvPr id="15" name="Рисунок 8" descr="Рисунок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2750" y="764788"/>
            <a:ext cx="1237050" cy="12370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" name="Прямоугольник 9"/>
          <p:cNvSpPr/>
          <p:nvPr/>
        </p:nvSpPr>
        <p:spPr>
          <a:xfrm>
            <a:off x="972750" y="2559024"/>
            <a:ext cx="109078" cy="28204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" name="Прямоугольник 10"/>
          <p:cNvSpPr/>
          <p:nvPr/>
        </p:nvSpPr>
        <p:spPr>
          <a:xfrm>
            <a:off x="10321689" y="229027"/>
            <a:ext cx="662093" cy="694899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8" name="Прямоугольник 11"/>
          <p:cNvSpPr/>
          <p:nvPr/>
        </p:nvSpPr>
        <p:spPr>
          <a:xfrm>
            <a:off x="10969169" y="-28048"/>
            <a:ext cx="1222834" cy="128341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" name="Прямоугольник 12"/>
          <p:cNvSpPr/>
          <p:nvPr/>
        </p:nvSpPr>
        <p:spPr>
          <a:xfrm>
            <a:off x="10572483" y="644152"/>
            <a:ext cx="954318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0" name="Прямоугольник 13"/>
          <p:cNvSpPr/>
          <p:nvPr/>
        </p:nvSpPr>
        <p:spPr>
          <a:xfrm>
            <a:off x="11132456" y="5169132"/>
            <a:ext cx="1059548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1" name="Прямоугольник 14"/>
          <p:cNvSpPr/>
          <p:nvPr/>
        </p:nvSpPr>
        <p:spPr>
          <a:xfrm>
            <a:off x="11433892" y="4646864"/>
            <a:ext cx="573682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2" name="Прямоугольник 15"/>
          <p:cNvSpPr/>
          <p:nvPr/>
        </p:nvSpPr>
        <p:spPr>
          <a:xfrm>
            <a:off x="10830666" y="5664684"/>
            <a:ext cx="993023" cy="104222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3" name="Прямоугольник 16"/>
          <p:cNvSpPr/>
          <p:nvPr/>
        </p:nvSpPr>
        <p:spPr>
          <a:xfrm>
            <a:off x="10049401" y="3948214"/>
            <a:ext cx="595307" cy="6248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4" name="Прямоугольник 17"/>
          <p:cNvSpPr/>
          <p:nvPr/>
        </p:nvSpPr>
        <p:spPr>
          <a:xfrm>
            <a:off x="10460194" y="3754568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5" name="Прямоугольник 18"/>
          <p:cNvSpPr/>
          <p:nvPr/>
        </p:nvSpPr>
        <p:spPr>
          <a:xfrm>
            <a:off x="11293215" y="2514069"/>
            <a:ext cx="369018" cy="38730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6" name="Прямоугольник 19"/>
          <p:cNvSpPr/>
          <p:nvPr/>
        </p:nvSpPr>
        <p:spPr>
          <a:xfrm>
            <a:off x="375137" y="5969053"/>
            <a:ext cx="369019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7" name="Прямоугольник 20"/>
          <p:cNvSpPr/>
          <p:nvPr/>
        </p:nvSpPr>
        <p:spPr>
          <a:xfrm>
            <a:off x="-181705" y="6066489"/>
            <a:ext cx="662088" cy="69489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8" name="Прямоугольник 21"/>
          <p:cNvSpPr/>
          <p:nvPr/>
        </p:nvSpPr>
        <p:spPr>
          <a:xfrm>
            <a:off x="10566896" y="6094197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9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610599" y="6356350"/>
            <a:ext cx="330157" cy="3327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/>
        </p:txBody>
      </p:sp>
    </p:spTree>
  </p:cSld>
  <p:clrMapOvr>
    <a:masterClrMapping/>
  </p:clrMapOvr>
  <p:transition spd="med"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8"/>
          <p:cNvSpPr/>
          <p:nvPr/>
        </p:nvSpPr>
        <p:spPr>
          <a:xfrm>
            <a:off x="838200" y="2177140"/>
            <a:ext cx="4925785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56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57" name="Прямоугольник 9"/>
          <p:cNvSpPr/>
          <p:nvPr/>
        </p:nvSpPr>
        <p:spPr>
          <a:xfrm>
            <a:off x="6428015" y="2177140"/>
            <a:ext cx="4925787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58" name="Прямоугольник 11"/>
          <p:cNvSpPr/>
          <p:nvPr/>
        </p:nvSpPr>
        <p:spPr>
          <a:xfrm>
            <a:off x="2628862" y="1937430"/>
            <a:ext cx="1344458" cy="83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59" name="Прямоугольник 12"/>
          <p:cNvSpPr/>
          <p:nvPr/>
        </p:nvSpPr>
        <p:spPr>
          <a:xfrm>
            <a:off x="8167482" y="1882893"/>
            <a:ext cx="1446850" cy="834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60" name="Уровень текста 1…"/>
          <p:cNvSpPr>
            <a:spLocks noGrp="1" noEditPoints="1"/>
          </p:cNvSpPr>
          <p:nvPr>
            <p:ph type="body" sz="quarter" idx="1" hasCustomPrompt="1"/>
          </p:nvPr>
        </p:nvSpPr>
        <p:spPr>
          <a:xfrm>
            <a:off x="1094479" y="2846727"/>
            <a:ext cx="4299188" cy="823917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1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6682481" y="2846727"/>
            <a:ext cx="4299192" cy="823914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162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рямоугольник 8"/>
          <p:cNvSpPr/>
          <p:nvPr/>
        </p:nvSpPr>
        <p:spPr>
          <a:xfrm>
            <a:off x="838199" y="2177140"/>
            <a:ext cx="2979063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0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71" name="Прямоугольник 9"/>
          <p:cNvSpPr/>
          <p:nvPr/>
        </p:nvSpPr>
        <p:spPr>
          <a:xfrm>
            <a:off x="4606471" y="2177140"/>
            <a:ext cx="2979062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2" name="Прямоугольник 10"/>
          <p:cNvSpPr/>
          <p:nvPr/>
        </p:nvSpPr>
        <p:spPr>
          <a:xfrm>
            <a:off x="8374743" y="2177137"/>
            <a:ext cx="2979062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3" name="Прямоугольник 11"/>
          <p:cNvSpPr/>
          <p:nvPr/>
        </p:nvSpPr>
        <p:spPr>
          <a:xfrm>
            <a:off x="1747154" y="1937430"/>
            <a:ext cx="1161147" cy="83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4" name="Прямоугольник 12"/>
          <p:cNvSpPr/>
          <p:nvPr/>
        </p:nvSpPr>
        <p:spPr>
          <a:xfrm>
            <a:off x="5515426" y="1882893"/>
            <a:ext cx="1161148" cy="834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5" name="Прямоугольник 13"/>
          <p:cNvSpPr/>
          <p:nvPr/>
        </p:nvSpPr>
        <p:spPr>
          <a:xfrm>
            <a:off x="9283699" y="1882893"/>
            <a:ext cx="1161148" cy="834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6" name="Уровень текста 1…"/>
          <p:cNvSpPr>
            <a:spLocks noGrp="1" noEditPoints="1"/>
          </p:cNvSpPr>
          <p:nvPr>
            <p:ph type="body" sz="quarter" idx="1" hasCustomPrompt="1"/>
          </p:nvPr>
        </p:nvSpPr>
        <p:spPr>
          <a:xfrm>
            <a:off x="1028474" y="2846727"/>
            <a:ext cx="2600102" cy="823917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7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4794930" y="2846727"/>
            <a:ext cx="2600104" cy="823914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178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8561388" y="2843664"/>
            <a:ext cx="2600103" cy="823914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179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8"/>
          <p:cNvSpPr/>
          <p:nvPr/>
        </p:nvSpPr>
        <p:spPr>
          <a:xfrm>
            <a:off x="678542" y="2177140"/>
            <a:ext cx="2573111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87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88" name="Прямоугольник 9"/>
          <p:cNvSpPr/>
          <p:nvPr/>
        </p:nvSpPr>
        <p:spPr>
          <a:xfrm>
            <a:off x="3437616" y="2177140"/>
            <a:ext cx="2573116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89" name="Прямоугольник 10"/>
          <p:cNvSpPr/>
          <p:nvPr/>
        </p:nvSpPr>
        <p:spPr>
          <a:xfrm>
            <a:off x="6185879" y="2177137"/>
            <a:ext cx="2573111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0" name="Прямоугольник 11"/>
          <p:cNvSpPr/>
          <p:nvPr/>
        </p:nvSpPr>
        <p:spPr>
          <a:xfrm>
            <a:off x="1471384" y="1937430"/>
            <a:ext cx="1002921" cy="83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1" name="Прямоугольник 12"/>
          <p:cNvSpPr/>
          <p:nvPr/>
        </p:nvSpPr>
        <p:spPr>
          <a:xfrm>
            <a:off x="4230458" y="1882893"/>
            <a:ext cx="1002921" cy="834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2" name="Прямоугольник 13"/>
          <p:cNvSpPr/>
          <p:nvPr/>
        </p:nvSpPr>
        <p:spPr>
          <a:xfrm>
            <a:off x="6978721" y="1882893"/>
            <a:ext cx="1002921" cy="834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3" name="Уровень текста 1…"/>
          <p:cNvSpPr>
            <a:spLocks noGrp="1" noEditPoints="1"/>
          </p:cNvSpPr>
          <p:nvPr>
            <p:ph type="body" sz="quarter" idx="1" hasCustomPrompt="1"/>
          </p:nvPr>
        </p:nvSpPr>
        <p:spPr>
          <a:xfrm>
            <a:off x="868814" y="2846727"/>
            <a:ext cx="2245793" cy="823917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4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3626077" y="2846727"/>
            <a:ext cx="2245794" cy="823914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195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6372523" y="2843664"/>
            <a:ext cx="2245794" cy="823914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196" name="Прямоугольник 20"/>
          <p:cNvSpPr/>
          <p:nvPr/>
        </p:nvSpPr>
        <p:spPr>
          <a:xfrm>
            <a:off x="8945635" y="2177137"/>
            <a:ext cx="2573116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7" name="Прямоугольник 21"/>
          <p:cNvSpPr/>
          <p:nvPr/>
        </p:nvSpPr>
        <p:spPr>
          <a:xfrm>
            <a:off x="9738476" y="1882893"/>
            <a:ext cx="1002921" cy="834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8" name="Текст 2"/>
          <p:cNvSpPr>
            <a:spLocks noGrp="1" noEditPoints="1"/>
          </p:cNvSpPr>
          <p:nvPr>
            <p:ph type="body" sz="quarter" idx="23"/>
          </p:nvPr>
        </p:nvSpPr>
        <p:spPr>
          <a:xfrm>
            <a:off x="9132279" y="2843664"/>
            <a:ext cx="2245793" cy="823914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199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Прямоугольник 8"/>
          <p:cNvSpPr/>
          <p:nvPr/>
        </p:nvSpPr>
        <p:spPr>
          <a:xfrm>
            <a:off x="838200" y="2177140"/>
            <a:ext cx="4925785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07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838200" y="56855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08" name="Прямоугольник 9"/>
          <p:cNvSpPr/>
          <p:nvPr/>
        </p:nvSpPr>
        <p:spPr>
          <a:xfrm>
            <a:off x="6428015" y="2177140"/>
            <a:ext cx="4925787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09" name="Уровень текста 1…"/>
          <p:cNvSpPr>
            <a:spLocks noGrp="1" noEditPoints="1"/>
          </p:cNvSpPr>
          <p:nvPr>
            <p:ph type="body" sz="quarter" idx="1" hasCustomPrompt="1"/>
          </p:nvPr>
        </p:nvSpPr>
        <p:spPr>
          <a:xfrm>
            <a:off x="1094479" y="2360272"/>
            <a:ext cx="4299188" cy="823917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0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6682481" y="2360272"/>
            <a:ext cx="4299192" cy="823914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211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8"/>
          <p:cNvSpPr/>
          <p:nvPr/>
        </p:nvSpPr>
        <p:spPr>
          <a:xfrm>
            <a:off x="838199" y="2177140"/>
            <a:ext cx="2979063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19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20" name="Прямоугольник 9"/>
          <p:cNvSpPr/>
          <p:nvPr/>
        </p:nvSpPr>
        <p:spPr>
          <a:xfrm>
            <a:off x="4606471" y="2177140"/>
            <a:ext cx="2979062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21" name="Прямоугольник 10"/>
          <p:cNvSpPr/>
          <p:nvPr/>
        </p:nvSpPr>
        <p:spPr>
          <a:xfrm>
            <a:off x="8374743" y="2177137"/>
            <a:ext cx="2979062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22" name="Уровень текста 1…"/>
          <p:cNvSpPr>
            <a:spLocks noGrp="1" noEditPoints="1"/>
          </p:cNvSpPr>
          <p:nvPr>
            <p:ph type="body" sz="quarter" idx="1" hasCustomPrompt="1"/>
          </p:nvPr>
        </p:nvSpPr>
        <p:spPr>
          <a:xfrm>
            <a:off x="1028474" y="2180202"/>
            <a:ext cx="2600102" cy="823916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3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4794930" y="2180202"/>
            <a:ext cx="2600104" cy="823913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224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8561388" y="2177139"/>
            <a:ext cx="2600103" cy="823914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225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Прямоугольник 8"/>
          <p:cNvSpPr/>
          <p:nvPr/>
        </p:nvSpPr>
        <p:spPr>
          <a:xfrm>
            <a:off x="678542" y="2177140"/>
            <a:ext cx="2573111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33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34" name="Прямоугольник 9"/>
          <p:cNvSpPr/>
          <p:nvPr/>
        </p:nvSpPr>
        <p:spPr>
          <a:xfrm>
            <a:off x="3437616" y="2177140"/>
            <a:ext cx="2573116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35" name="Прямоугольник 10"/>
          <p:cNvSpPr/>
          <p:nvPr/>
        </p:nvSpPr>
        <p:spPr>
          <a:xfrm>
            <a:off x="6185879" y="2177137"/>
            <a:ext cx="2573111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36" name="Уровень текста 1…"/>
          <p:cNvSpPr>
            <a:spLocks noGrp="1" noEditPoints="1"/>
          </p:cNvSpPr>
          <p:nvPr>
            <p:ph type="body" sz="quarter" idx="1" hasCustomPrompt="1"/>
          </p:nvPr>
        </p:nvSpPr>
        <p:spPr>
          <a:xfrm>
            <a:off x="868814" y="2287134"/>
            <a:ext cx="2245793" cy="823914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7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3626077" y="2287134"/>
            <a:ext cx="2245794" cy="823914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238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6372523" y="2284071"/>
            <a:ext cx="2245794" cy="823914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239" name="Прямоугольник 20"/>
          <p:cNvSpPr/>
          <p:nvPr/>
        </p:nvSpPr>
        <p:spPr>
          <a:xfrm>
            <a:off x="8945635" y="2177137"/>
            <a:ext cx="2573116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40" name="Текст 2"/>
          <p:cNvSpPr>
            <a:spLocks noGrp="1" noEditPoints="1"/>
          </p:cNvSpPr>
          <p:nvPr>
            <p:ph type="body" sz="quarter" idx="23"/>
          </p:nvPr>
        </p:nvSpPr>
        <p:spPr>
          <a:xfrm>
            <a:off x="9132279" y="2284071"/>
            <a:ext cx="2245793" cy="823914"/>
          </a:xfrm>
          <a:prstGeom prst="rect">
            <a:avLst/>
          </a:prstGeom>
        </p:spPr>
        <p:txBody>
          <a:bodyPr anchor="b"/>
          <a:lstStyle/>
          <a:p>
            <a:pPr lvl="0"/>
          </a:p>
        </p:txBody>
      </p:sp>
      <p:sp>
        <p:nvSpPr>
          <p:cNvPr id="241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1124530" y="524932"/>
            <a:ext cx="3650671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49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5360563" y="3037414"/>
            <a:ext cx="6831439" cy="32363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250" name="Рисунок 6"/>
          <p:cNvSpPr>
            <a:spLocks noGrp="1" noEditPoints="1"/>
          </p:cNvSpPr>
          <p:nvPr>
            <p:ph type="pic" sz="quarter" idx="22"/>
          </p:nvPr>
        </p:nvSpPr>
        <p:spPr>
          <a:xfrm>
            <a:off x="1122044" y="3037414"/>
            <a:ext cx="3873290" cy="32363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251" name="Прямоугольник 8"/>
          <p:cNvSpPr/>
          <p:nvPr/>
        </p:nvSpPr>
        <p:spPr>
          <a:xfrm>
            <a:off x="-5" y="0"/>
            <a:ext cx="169344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52" name="Рисунок 6"/>
          <p:cNvSpPr>
            <a:spLocks noGrp="1" noEditPoints="1"/>
          </p:cNvSpPr>
          <p:nvPr>
            <p:ph type="pic" sz="half" idx="23"/>
          </p:nvPr>
        </p:nvSpPr>
        <p:spPr>
          <a:xfrm>
            <a:off x="5360561" y="0"/>
            <a:ext cx="6831439" cy="26996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253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Прямоугольник 9"/>
          <p:cNvSpPr/>
          <p:nvPr/>
        </p:nvSpPr>
        <p:spPr>
          <a:xfrm>
            <a:off x="-4" y="0"/>
            <a:ext cx="6197607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61" name="Уровень текста 1…"/>
          <p:cNvSpPr>
            <a:spLocks noGrp="1" noEditPoints="1"/>
          </p:cNvSpPr>
          <p:nvPr>
            <p:ph type="body" sz="half" idx="1" hasCustomPrompt="1"/>
          </p:nvPr>
        </p:nvSpPr>
        <p:spPr>
          <a:xfrm>
            <a:off x="6634615" y="992187"/>
            <a:ext cx="4991332" cy="48736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/>
            <a:fld id="{86CB4B4D-7CA3-9044-876B-883B54F8677D}" type="slidenum">
              <a:rPr/>
            </a:fld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2" name="Рисунок 12"/>
          <p:cNvSpPr>
            <a:spLocks noGrp="1" noEditPoints="1"/>
          </p:cNvSpPr>
          <p:nvPr>
            <p:ph type="pic" sz="half" idx="21"/>
          </p:nvPr>
        </p:nvSpPr>
        <p:spPr>
          <a:xfrm>
            <a:off x="594180" y="696683"/>
            <a:ext cx="4907187" cy="54766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263" name="Прямоугольник 13"/>
          <p:cNvSpPr/>
          <p:nvPr/>
        </p:nvSpPr>
        <p:spPr>
          <a:xfrm>
            <a:off x="6473907" y="503914"/>
            <a:ext cx="520540" cy="54633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64" name="Прямоугольник 14"/>
          <p:cNvSpPr/>
          <p:nvPr/>
        </p:nvSpPr>
        <p:spPr>
          <a:xfrm>
            <a:off x="7407233" y="195030"/>
            <a:ext cx="294308" cy="30889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65" name="Прямоугольник 15"/>
          <p:cNvSpPr/>
          <p:nvPr/>
        </p:nvSpPr>
        <p:spPr>
          <a:xfrm>
            <a:off x="10143176" y="6173332"/>
            <a:ext cx="294308" cy="3088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66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Прямоугольник 8"/>
          <p:cNvSpPr/>
          <p:nvPr/>
        </p:nvSpPr>
        <p:spPr>
          <a:xfrm>
            <a:off x="939800" y="1891051"/>
            <a:ext cx="2612571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74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838200" y="565488"/>
            <a:ext cx="10409916" cy="132556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75" name="Рисунок 3"/>
          <p:cNvSpPr>
            <a:spLocks noGrp="1" noEditPoints="1"/>
          </p:cNvSpPr>
          <p:nvPr>
            <p:ph type="pic" sz="quarter" idx="21"/>
          </p:nvPr>
        </p:nvSpPr>
        <p:spPr>
          <a:xfrm>
            <a:off x="1247775" y="2195846"/>
            <a:ext cx="2613025" cy="41068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276" name="Прямоугольник 13"/>
          <p:cNvSpPr/>
          <p:nvPr/>
        </p:nvSpPr>
        <p:spPr>
          <a:xfrm>
            <a:off x="4633683" y="1891051"/>
            <a:ext cx="2612575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77" name="Рисунок 3"/>
          <p:cNvSpPr>
            <a:spLocks noGrp="1" noEditPoints="1"/>
          </p:cNvSpPr>
          <p:nvPr>
            <p:ph type="pic" sz="quarter" idx="22"/>
          </p:nvPr>
        </p:nvSpPr>
        <p:spPr>
          <a:xfrm>
            <a:off x="4941658" y="2195846"/>
            <a:ext cx="2613027" cy="41068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278" name="Прямоугольник 21"/>
          <p:cNvSpPr/>
          <p:nvPr/>
        </p:nvSpPr>
        <p:spPr>
          <a:xfrm>
            <a:off x="8327114" y="1929032"/>
            <a:ext cx="2612577" cy="413658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79" name="Рисунок 3"/>
          <p:cNvSpPr>
            <a:spLocks noGrp="1" noEditPoints="1"/>
          </p:cNvSpPr>
          <p:nvPr>
            <p:ph type="pic" sz="quarter" idx="23"/>
          </p:nvPr>
        </p:nvSpPr>
        <p:spPr>
          <a:xfrm>
            <a:off x="8635089" y="2233833"/>
            <a:ext cx="2613030" cy="41068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280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622072" y="2548389"/>
            <a:ext cx="3207661" cy="1600204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288" name="Прямоугольник 7"/>
          <p:cNvSpPr/>
          <p:nvPr/>
        </p:nvSpPr>
        <p:spPr>
          <a:xfrm>
            <a:off x="4049486" y="-4766"/>
            <a:ext cx="8142515" cy="428648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89" name="Рисунок 9"/>
          <p:cNvSpPr>
            <a:spLocks noGrp="1" noEditPoints="1"/>
          </p:cNvSpPr>
          <p:nvPr>
            <p:ph type="pic" sz="half" idx="21"/>
          </p:nvPr>
        </p:nvSpPr>
        <p:spPr>
          <a:xfrm>
            <a:off x="4049486" y="4281487"/>
            <a:ext cx="8142514" cy="25765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290" name="Уровень текста 1…"/>
          <p:cNvSpPr>
            <a:spLocks noGrp="1" noEditPoints="1"/>
          </p:cNvSpPr>
          <p:nvPr>
            <p:ph type="body" sz="half" idx="1" hasCustomPrompt="1"/>
          </p:nvPr>
        </p:nvSpPr>
        <p:spPr>
          <a:xfrm>
            <a:off x="4323217" y="457200"/>
            <a:ext cx="7375299" cy="3345544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buSzPct val="100000"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buSzPct val="100000"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buSzPct val="100000"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buSzPct val="100000"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1" name="Прямоугольник 10"/>
          <p:cNvSpPr/>
          <p:nvPr/>
        </p:nvSpPr>
        <p:spPr>
          <a:xfrm>
            <a:off x="11168742" y="3119764"/>
            <a:ext cx="1059548" cy="1112044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92" name="Прямоугольник 11"/>
          <p:cNvSpPr/>
          <p:nvPr/>
        </p:nvSpPr>
        <p:spPr>
          <a:xfrm>
            <a:off x="11470175" y="2597497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93" name="Прямоугольник 12"/>
          <p:cNvSpPr/>
          <p:nvPr/>
        </p:nvSpPr>
        <p:spPr>
          <a:xfrm>
            <a:off x="10119107" y="3629976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94" name="Прямоугольник 13"/>
          <p:cNvSpPr/>
          <p:nvPr/>
        </p:nvSpPr>
        <p:spPr>
          <a:xfrm>
            <a:off x="360009" y="2521179"/>
            <a:ext cx="294303" cy="3088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95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7" name="Уровень текста 1…"/>
          <p:cNvSpPr>
            <a:spLocks noGrp="1" noEditPoints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Номер слайда"/>
          <p:cNvSpPr>
            <a:spLocks noGrp="1" noEditPoints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622072" y="1633770"/>
            <a:ext cx="3207661" cy="1600205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03" name="Прямоугольник 7"/>
          <p:cNvSpPr/>
          <p:nvPr/>
        </p:nvSpPr>
        <p:spPr>
          <a:xfrm>
            <a:off x="4049486" y="-4766"/>
            <a:ext cx="8142515" cy="686276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4" name="Прямоугольник 10"/>
          <p:cNvSpPr/>
          <p:nvPr/>
        </p:nvSpPr>
        <p:spPr>
          <a:xfrm>
            <a:off x="11274052" y="5745962"/>
            <a:ext cx="1059548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5" name="Прямоугольник 11"/>
          <p:cNvSpPr/>
          <p:nvPr/>
        </p:nvSpPr>
        <p:spPr>
          <a:xfrm>
            <a:off x="11575488" y="5223693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6" name="Прямоугольник 12"/>
          <p:cNvSpPr/>
          <p:nvPr/>
        </p:nvSpPr>
        <p:spPr>
          <a:xfrm>
            <a:off x="10224420" y="6256173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7" name="Прямоугольник 13"/>
          <p:cNvSpPr/>
          <p:nvPr/>
        </p:nvSpPr>
        <p:spPr>
          <a:xfrm>
            <a:off x="327771" y="1389065"/>
            <a:ext cx="294303" cy="3088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8" name="Прямоугольник 5"/>
          <p:cNvSpPr/>
          <p:nvPr/>
        </p:nvSpPr>
        <p:spPr>
          <a:xfrm>
            <a:off x="4630055" y="1015996"/>
            <a:ext cx="6644000" cy="47299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9" name="Уровень текста 1…"/>
          <p:cNvSpPr>
            <a:spLocks noGrp="1" noEditPoints="1"/>
          </p:cNvSpPr>
          <p:nvPr>
            <p:ph type="body" sz="quarter" idx="1" hasCustomPrompt="1"/>
          </p:nvPr>
        </p:nvSpPr>
        <p:spPr>
          <a:xfrm>
            <a:off x="622072" y="3478674"/>
            <a:ext cx="3207661" cy="1745023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1800"/>
            </a:lvl1pPr>
            <a:lvl2pPr marL="0" indent="0">
              <a:buSzPct val="100000"/>
              <a:buFontTx/>
              <a:buNone/>
              <a:defRPr sz="1800"/>
            </a:lvl2pPr>
            <a:lvl3pPr marL="0" indent="0">
              <a:buSzPct val="100000"/>
              <a:buFontTx/>
              <a:buNone/>
              <a:defRPr sz="1800"/>
            </a:lvl3pPr>
            <a:lvl4pPr marL="0" indent="0">
              <a:buSzPct val="100000"/>
              <a:buFontTx/>
              <a:buNone/>
              <a:defRPr sz="1800"/>
            </a:lvl4pPr>
            <a:lvl5pPr marL="2171700" indent="-342900">
              <a:buFontTx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0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975666" y="840014"/>
            <a:ext cx="6455648" cy="11318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18" name="Прямоугольник 7"/>
          <p:cNvSpPr/>
          <p:nvPr/>
        </p:nvSpPr>
        <p:spPr>
          <a:xfrm>
            <a:off x="10638972" y="5545139"/>
            <a:ext cx="1553033" cy="132500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19" name="Прямоугольник 13"/>
          <p:cNvSpPr/>
          <p:nvPr/>
        </p:nvSpPr>
        <p:spPr>
          <a:xfrm>
            <a:off x="474921" y="323743"/>
            <a:ext cx="294308" cy="30889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20" name="Рисунок 3"/>
          <p:cNvSpPr>
            <a:spLocks noGrp="1" noEditPoints="1"/>
          </p:cNvSpPr>
          <p:nvPr>
            <p:ph type="pic" sz="quarter" idx="21"/>
          </p:nvPr>
        </p:nvSpPr>
        <p:spPr>
          <a:xfrm>
            <a:off x="0" y="5545137"/>
            <a:ext cx="10609265" cy="13128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21" name="Прямоугольник 14"/>
          <p:cNvSpPr/>
          <p:nvPr/>
        </p:nvSpPr>
        <p:spPr>
          <a:xfrm>
            <a:off x="975666" y="0"/>
            <a:ext cx="446737" cy="46886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22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1124530" y="524932"/>
            <a:ext cx="3650671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30" name="Рисунок 6"/>
          <p:cNvSpPr>
            <a:spLocks noGrp="1" noEditPoints="1"/>
          </p:cNvSpPr>
          <p:nvPr>
            <p:ph type="pic" sz="quarter" idx="21"/>
          </p:nvPr>
        </p:nvSpPr>
        <p:spPr>
          <a:xfrm>
            <a:off x="1337676" y="2993874"/>
            <a:ext cx="3618108" cy="2104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31" name="Прямоугольник 8"/>
          <p:cNvSpPr/>
          <p:nvPr/>
        </p:nvSpPr>
        <p:spPr>
          <a:xfrm>
            <a:off x="-2" y="2993873"/>
            <a:ext cx="1337680" cy="210457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32" name="Рисунок 6"/>
          <p:cNvSpPr>
            <a:spLocks noGrp="1" noEditPoints="1"/>
          </p:cNvSpPr>
          <p:nvPr>
            <p:ph type="pic" sz="quarter" idx="22"/>
          </p:nvPr>
        </p:nvSpPr>
        <p:spPr>
          <a:xfrm>
            <a:off x="4955783" y="2993874"/>
            <a:ext cx="3618113" cy="2104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33" name="Рисунок 6"/>
          <p:cNvSpPr>
            <a:spLocks noGrp="1" noEditPoints="1"/>
          </p:cNvSpPr>
          <p:nvPr>
            <p:ph type="pic" sz="quarter" idx="23"/>
          </p:nvPr>
        </p:nvSpPr>
        <p:spPr>
          <a:xfrm>
            <a:off x="8573892" y="2993874"/>
            <a:ext cx="3618108" cy="2104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34" name="Уровень текста 1…"/>
          <p:cNvSpPr>
            <a:spLocks noGrp="1" noEditPoints="1"/>
          </p:cNvSpPr>
          <p:nvPr>
            <p:ph type="body" sz="quarter" idx="1" hasCustomPrompt="1"/>
          </p:nvPr>
        </p:nvSpPr>
        <p:spPr>
          <a:xfrm>
            <a:off x="1775130" y="5326931"/>
            <a:ext cx="2743201" cy="738192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/>
            </a:lvl1pPr>
            <a:lvl2pPr marL="0" indent="0" algn="ctr">
              <a:buSzPct val="100000"/>
              <a:buFontTx/>
              <a:buNone/>
              <a:defRPr sz="1800"/>
            </a:lvl2pPr>
            <a:lvl3pPr marL="0" indent="0" algn="ctr">
              <a:buSzPct val="100000"/>
              <a:buFontTx/>
              <a:buNone/>
              <a:defRPr sz="1800"/>
            </a:lvl3pPr>
            <a:lvl4pPr marL="0" indent="0" algn="ctr">
              <a:buSzPct val="100000"/>
              <a:buFontTx/>
              <a:buNone/>
              <a:defRPr sz="1800"/>
            </a:lvl4pPr>
            <a:lvl5pPr marL="0" indent="0" algn="ctr">
              <a:buSzPct val="100000"/>
              <a:buFontTx/>
              <a:buNone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5" name="Текст 2"/>
          <p:cNvSpPr>
            <a:spLocks noGrp="1" noEditPoints="1"/>
          </p:cNvSpPr>
          <p:nvPr>
            <p:ph type="body" sz="quarter" idx="24"/>
          </p:nvPr>
        </p:nvSpPr>
        <p:spPr>
          <a:xfrm>
            <a:off x="5393237" y="5326931"/>
            <a:ext cx="2743203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6" name="Текст 2"/>
          <p:cNvSpPr>
            <a:spLocks noGrp="1" noEditPoints="1"/>
          </p:cNvSpPr>
          <p:nvPr>
            <p:ph type="body" sz="quarter" idx="25"/>
          </p:nvPr>
        </p:nvSpPr>
        <p:spPr>
          <a:xfrm>
            <a:off x="9011346" y="5326931"/>
            <a:ext cx="2743203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37" name="Прямоугольник 15"/>
          <p:cNvSpPr/>
          <p:nvPr/>
        </p:nvSpPr>
        <p:spPr>
          <a:xfrm>
            <a:off x="10972799" y="524932"/>
            <a:ext cx="462420" cy="485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38" name="Прямоугольник 16"/>
          <p:cNvSpPr/>
          <p:nvPr/>
        </p:nvSpPr>
        <p:spPr>
          <a:xfrm>
            <a:off x="11587129" y="1117711"/>
            <a:ext cx="334839" cy="3514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39" name="Прямоугольник 17"/>
          <p:cNvSpPr/>
          <p:nvPr/>
        </p:nvSpPr>
        <p:spPr>
          <a:xfrm>
            <a:off x="1170258" y="5520313"/>
            <a:ext cx="334838" cy="3514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40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Прямоугольник 9"/>
          <p:cNvSpPr/>
          <p:nvPr/>
        </p:nvSpPr>
        <p:spPr>
          <a:xfrm>
            <a:off x="-1" y="1"/>
            <a:ext cx="7284812" cy="6858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48" name="Рисунок 12"/>
          <p:cNvSpPr>
            <a:spLocks noGrp="1" noEditPoints="1"/>
          </p:cNvSpPr>
          <p:nvPr>
            <p:ph type="pic" sz="quarter" idx="21"/>
          </p:nvPr>
        </p:nvSpPr>
        <p:spPr>
          <a:xfrm>
            <a:off x="7284811" y="1"/>
            <a:ext cx="4907189" cy="2946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49" name="Рисунок 12"/>
          <p:cNvSpPr>
            <a:spLocks noGrp="1" noEditPoints="1"/>
          </p:cNvSpPr>
          <p:nvPr>
            <p:ph type="pic" sz="quarter" idx="22"/>
          </p:nvPr>
        </p:nvSpPr>
        <p:spPr>
          <a:xfrm>
            <a:off x="7284811" y="2946400"/>
            <a:ext cx="4907189" cy="24529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50" name="Рисунок 12"/>
          <p:cNvSpPr>
            <a:spLocks noGrp="1" noEditPoints="1"/>
          </p:cNvSpPr>
          <p:nvPr>
            <p:ph type="pic" sz="quarter" idx="23"/>
          </p:nvPr>
        </p:nvSpPr>
        <p:spPr>
          <a:xfrm>
            <a:off x="7284811" y="5399313"/>
            <a:ext cx="4907189" cy="14586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51" name="Уровень текста 1…"/>
          <p:cNvSpPr>
            <a:spLocks noGrp="1" noEditPoints="1"/>
          </p:cNvSpPr>
          <p:nvPr>
            <p:ph type="body" sz="half" idx="1" hasCustomPrompt="1"/>
          </p:nvPr>
        </p:nvSpPr>
        <p:spPr>
          <a:xfrm>
            <a:off x="596672" y="2061029"/>
            <a:ext cx="6079900" cy="42857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62626"/>
                </a:solidFill>
              </a:defRPr>
            </a:lvl1pPr>
            <a:lvl2pPr marL="731520" indent="-274320">
              <a:defRPr sz="2400">
                <a:solidFill>
                  <a:srgbClr val="262626"/>
                </a:solidFill>
              </a:defRPr>
            </a:lvl2pPr>
            <a:lvl3pPr marL="1219200" indent="-304800">
              <a:defRPr sz="2400">
                <a:solidFill>
                  <a:srgbClr val="262626"/>
                </a:solidFill>
              </a:defRPr>
            </a:lvl3pPr>
            <a:lvl4pPr marL="1714500" indent="-342900">
              <a:defRPr sz="2400">
                <a:solidFill>
                  <a:srgbClr val="262626"/>
                </a:solidFill>
              </a:defRPr>
            </a:lvl4pPr>
            <a:lvl5pPr marL="2171700" indent="-342900">
              <a:defRPr sz="2400">
                <a:solidFill>
                  <a:srgbClr val="262626"/>
                </a:solidFill>
              </a:defRPr>
            </a:lvl5pPr>
          </a:lstStyle>
          <a:p>
            <a:pPr lvl="0"/>
            <a:fld id="{86CB4B4D-7CA3-9044-876B-883B54F8677D}" type="slidenum">
              <a:rPr/>
            </a:fld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52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596672" y="560008"/>
            <a:ext cx="5552041" cy="1202269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353" name="Прямоугольник 18"/>
          <p:cNvSpPr/>
          <p:nvPr/>
        </p:nvSpPr>
        <p:spPr>
          <a:xfrm rot="5400000">
            <a:off x="14679" y="5772208"/>
            <a:ext cx="1059546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54" name="Прямоугольник 19"/>
          <p:cNvSpPr/>
          <p:nvPr/>
        </p:nvSpPr>
        <p:spPr>
          <a:xfrm rot="5400000">
            <a:off x="857620" y="6057689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55" name="Прямоугольник 20"/>
          <p:cNvSpPr/>
          <p:nvPr/>
        </p:nvSpPr>
        <p:spPr>
          <a:xfrm rot="5400000">
            <a:off x="446550" y="4909127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56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Прямоугольник 9"/>
          <p:cNvSpPr/>
          <p:nvPr/>
        </p:nvSpPr>
        <p:spPr>
          <a:xfrm>
            <a:off x="10914742" y="0"/>
            <a:ext cx="1277262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64" name="Рисунок 2"/>
          <p:cNvSpPr>
            <a:spLocks noGrp="1" noEditPoints="1"/>
          </p:cNvSpPr>
          <p:nvPr>
            <p:ph type="pic" idx="21"/>
          </p:nvPr>
        </p:nvSpPr>
        <p:spPr>
          <a:xfrm>
            <a:off x="0" y="1"/>
            <a:ext cx="10885490" cy="34689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65" name="Прямоугольник 13"/>
          <p:cNvSpPr/>
          <p:nvPr/>
        </p:nvSpPr>
        <p:spPr>
          <a:xfrm>
            <a:off x="1857828" y="3819676"/>
            <a:ext cx="653148" cy="68550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66" name="Уровень текста 1…"/>
          <p:cNvSpPr>
            <a:spLocks noGrp="1" noEditPoints="1"/>
          </p:cNvSpPr>
          <p:nvPr>
            <p:ph type="body" sz="quarter" idx="1" hasCustomPrompt="1"/>
          </p:nvPr>
        </p:nvSpPr>
        <p:spPr>
          <a:xfrm>
            <a:off x="812798" y="4644759"/>
            <a:ext cx="2743201" cy="738192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/>
            </a:lvl1pPr>
            <a:lvl2pPr marL="0" indent="0" algn="ctr">
              <a:buSzPct val="100000"/>
              <a:buFontTx/>
              <a:buNone/>
              <a:defRPr sz="1800"/>
            </a:lvl2pPr>
            <a:lvl3pPr marL="0" indent="0" algn="ctr">
              <a:buSzPct val="100000"/>
              <a:buFontTx/>
              <a:buNone/>
              <a:defRPr sz="1800"/>
            </a:lvl3pPr>
            <a:lvl4pPr marL="0" indent="0" algn="ctr">
              <a:buSzPct val="100000"/>
              <a:buFontTx/>
              <a:buNone/>
              <a:defRPr sz="1800"/>
            </a:lvl4pPr>
            <a:lvl5pPr marL="0" indent="0" algn="ctr">
              <a:buSzPct val="100000"/>
              <a:buFontTx/>
              <a:buNone/>
              <a:defRPr sz="1800"/>
            </a:lvl5pPr>
          </a:lstStyle>
          <a:p>
            <a:pPr lvl="0"/>
            <a:fld id="{86CB4B4D-7CA3-9044-876B-883B54F8677D}" type="slidenum">
              <a:rPr/>
            </a:fld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7" name="Прямоугольник 22"/>
          <p:cNvSpPr/>
          <p:nvPr/>
        </p:nvSpPr>
        <p:spPr>
          <a:xfrm>
            <a:off x="5014683" y="3819676"/>
            <a:ext cx="653148" cy="68550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68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3969651" y="4644759"/>
            <a:ext cx="2743206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69" name="Прямоугольник 24"/>
          <p:cNvSpPr/>
          <p:nvPr/>
        </p:nvSpPr>
        <p:spPr>
          <a:xfrm>
            <a:off x="8171539" y="3819676"/>
            <a:ext cx="653148" cy="68550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70" name="Текст 2"/>
          <p:cNvSpPr>
            <a:spLocks noGrp="1" noEditPoints="1"/>
          </p:cNvSpPr>
          <p:nvPr>
            <p:ph type="body" sz="quarter" idx="23"/>
          </p:nvPr>
        </p:nvSpPr>
        <p:spPr>
          <a:xfrm>
            <a:off x="7126509" y="4644759"/>
            <a:ext cx="2743205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1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79" name="Рисунок 12"/>
          <p:cNvSpPr>
            <a:spLocks noGrp="1" noEditPoints="1"/>
          </p:cNvSpPr>
          <p:nvPr>
            <p:ph type="pic" sz="quarter" idx="21"/>
          </p:nvPr>
        </p:nvSpPr>
        <p:spPr>
          <a:xfrm>
            <a:off x="10731" y="2815769"/>
            <a:ext cx="1874898" cy="31194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80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596672" y="944010"/>
            <a:ext cx="4918760" cy="1202269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381" name="Прямоугольник 1"/>
          <p:cNvSpPr/>
          <p:nvPr/>
        </p:nvSpPr>
        <p:spPr>
          <a:xfrm>
            <a:off x="5788812" y="0"/>
            <a:ext cx="573314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82" name="Уровень текста 1…"/>
          <p:cNvSpPr>
            <a:spLocks noGrp="1" noEditPoints="1"/>
          </p:cNvSpPr>
          <p:nvPr>
            <p:ph type="body" sz="half" idx="1" hasCustomPrompt="1"/>
          </p:nvPr>
        </p:nvSpPr>
        <p:spPr>
          <a:xfrm>
            <a:off x="6096001" y="560008"/>
            <a:ext cx="5016825" cy="57827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3" name="Рисунок 12"/>
          <p:cNvSpPr>
            <a:spLocks noGrp="1" noEditPoints="1"/>
          </p:cNvSpPr>
          <p:nvPr>
            <p:ph type="pic" sz="quarter" idx="22"/>
          </p:nvPr>
        </p:nvSpPr>
        <p:spPr>
          <a:xfrm>
            <a:off x="1903977" y="2815769"/>
            <a:ext cx="1986808" cy="31194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84" name="Рисунок 12"/>
          <p:cNvSpPr>
            <a:spLocks noGrp="1" noEditPoints="1"/>
          </p:cNvSpPr>
          <p:nvPr>
            <p:ph type="pic" sz="quarter" idx="23"/>
          </p:nvPr>
        </p:nvSpPr>
        <p:spPr>
          <a:xfrm>
            <a:off x="3902350" y="2815769"/>
            <a:ext cx="1874900" cy="31194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85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Рисунок 12"/>
          <p:cNvSpPr>
            <a:spLocks noGrp="1" noEditPoints="1"/>
          </p:cNvSpPr>
          <p:nvPr>
            <p:ph type="pic" idx="21"/>
          </p:nvPr>
        </p:nvSpPr>
        <p:spPr>
          <a:xfrm>
            <a:off x="5413828" y="0"/>
            <a:ext cx="6778174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393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4107541" y="1156202"/>
            <a:ext cx="3483434" cy="2023549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>
              <a:defRPr sz="240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396" name="Заголовок 1"/>
          <p:cNvGrpSpPr/>
          <p:nvPr/>
        </p:nvGrpSpPr>
        <p:grpSpPr>
          <a:xfrm>
            <a:off x="8122882" y="1156202"/>
            <a:ext cx="3483437" cy="2023550"/>
            <a:chOff x="0" y="0"/>
            <a:chExt cx="3483436" cy="2023549"/>
          </a:xfrm>
        </p:grpSpPr>
        <p:sp>
          <p:nvSpPr>
            <p:cNvPr id="394" name="Прямоугольник"/>
            <p:cNvSpPr/>
            <p:nvPr/>
          </p:nvSpPr>
          <p:spPr>
            <a:xfrm>
              <a:off x="-1" y="0"/>
              <a:ext cx="3483437" cy="2023550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anchor="ctr">
              <a:noAutofit/>
            </a:bodyPr>
            <a:lstStyle/>
            <a:p>
              <a:pPr algn="ctr">
                <a:lnSpc>
                  <a:spcPct val="90000"/>
                </a:lnSpc>
              </a:pPr>
            </a:p>
          </p:txBody>
        </p:sp>
        <p:sp>
          <p:nvSpPr>
            <p:cNvPr id="395" name="Образец…"/>
            <p:cNvSpPr txBox="1"/>
            <p:nvPr/>
          </p:nvSpPr>
          <p:spPr>
            <a:xfrm>
              <a:off x="55244" y="9525"/>
              <a:ext cx="3372945" cy="200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anchor="ctr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</a:pPr>
              <a:r>
                <a:t>заголовка</a:t>
              </a:r>
            </a:p>
          </p:txBody>
        </p:sp>
      </p:grpSp>
      <p:grpSp>
        <p:nvGrpSpPr>
          <p:cNvPr id="399" name="Заголовок 1"/>
          <p:cNvGrpSpPr/>
          <p:nvPr/>
        </p:nvGrpSpPr>
        <p:grpSpPr>
          <a:xfrm>
            <a:off x="4107535" y="3776025"/>
            <a:ext cx="3483438" cy="2023557"/>
            <a:chOff x="0" y="0"/>
            <a:chExt cx="3483436" cy="2023555"/>
          </a:xfrm>
        </p:grpSpPr>
        <p:sp>
          <p:nvSpPr>
            <p:cNvPr id="397" name="Прямоугольник"/>
            <p:cNvSpPr/>
            <p:nvPr/>
          </p:nvSpPr>
          <p:spPr>
            <a:xfrm>
              <a:off x="-1" y="-1"/>
              <a:ext cx="3483437" cy="2023556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anchor="ctr">
              <a:noAutofit/>
            </a:bodyPr>
            <a:lstStyle/>
            <a:p>
              <a:pPr algn="ctr">
                <a:lnSpc>
                  <a:spcPct val="90000"/>
                </a:lnSpc>
              </a:pPr>
            </a:p>
          </p:txBody>
        </p:sp>
        <p:sp>
          <p:nvSpPr>
            <p:cNvPr id="398" name="Образец…"/>
            <p:cNvSpPr txBox="1"/>
            <p:nvPr/>
          </p:nvSpPr>
          <p:spPr>
            <a:xfrm>
              <a:off x="55244" y="9524"/>
              <a:ext cx="3372945" cy="20045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anchor="ctr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</a:pPr>
              <a:r>
                <a:t>заголовка</a:t>
              </a:r>
            </a:p>
          </p:txBody>
        </p:sp>
      </p:grpSp>
      <p:grpSp>
        <p:nvGrpSpPr>
          <p:cNvPr id="402" name="Заголовок 1"/>
          <p:cNvGrpSpPr/>
          <p:nvPr/>
        </p:nvGrpSpPr>
        <p:grpSpPr>
          <a:xfrm>
            <a:off x="8122882" y="3776025"/>
            <a:ext cx="3483437" cy="2023557"/>
            <a:chOff x="0" y="0"/>
            <a:chExt cx="3483436" cy="2023555"/>
          </a:xfrm>
        </p:grpSpPr>
        <p:sp>
          <p:nvSpPr>
            <p:cNvPr id="400" name="Прямоугольник"/>
            <p:cNvSpPr/>
            <p:nvPr/>
          </p:nvSpPr>
          <p:spPr>
            <a:xfrm>
              <a:off x="-1" y="-1"/>
              <a:ext cx="3483437" cy="2023556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anchor="ctr">
              <a:noAutofit/>
            </a:bodyPr>
            <a:lstStyle/>
            <a:p>
              <a:pPr algn="ctr">
                <a:lnSpc>
                  <a:spcPct val="90000"/>
                </a:lnSpc>
              </a:pPr>
            </a:p>
          </p:txBody>
        </p:sp>
        <p:sp>
          <p:nvSpPr>
            <p:cNvPr id="401" name="Образец…"/>
            <p:cNvSpPr txBox="1"/>
            <p:nvPr/>
          </p:nvSpPr>
          <p:spPr>
            <a:xfrm>
              <a:off x="55244" y="9524"/>
              <a:ext cx="3372945" cy="20045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anchor="ctr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</a:pPr>
              <a:r>
                <a:t>заголовка</a:t>
              </a:r>
            </a:p>
          </p:txBody>
        </p:sp>
      </p:grpSp>
      <p:sp>
        <p:nvSpPr>
          <p:cNvPr id="403" name="Заголовок 1"/>
          <p:cNvSpPr txBox="1"/>
          <p:nvPr/>
        </p:nvSpPr>
        <p:spPr>
          <a:xfrm>
            <a:off x="676761" y="2039934"/>
            <a:ext cx="3559233" cy="205158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1A66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404" name="Прямоугольник 22"/>
          <p:cNvSpPr/>
          <p:nvPr/>
        </p:nvSpPr>
        <p:spPr>
          <a:xfrm>
            <a:off x="2163104" y="6255896"/>
            <a:ext cx="573682" cy="60210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05" name="Прямоугольник 23"/>
          <p:cNvSpPr/>
          <p:nvPr/>
        </p:nvSpPr>
        <p:spPr>
          <a:xfrm>
            <a:off x="415452" y="5799578"/>
            <a:ext cx="369018" cy="3873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06" name="Прямоугольник 24"/>
          <p:cNvSpPr/>
          <p:nvPr/>
        </p:nvSpPr>
        <p:spPr>
          <a:xfrm>
            <a:off x="1746593" y="638413"/>
            <a:ext cx="235302" cy="2469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07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Прямоугольник 9"/>
          <p:cNvSpPr/>
          <p:nvPr/>
        </p:nvSpPr>
        <p:spPr>
          <a:xfrm>
            <a:off x="-5" y="0"/>
            <a:ext cx="12192007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15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16" name="Прямоугольник 18"/>
          <p:cNvSpPr/>
          <p:nvPr/>
        </p:nvSpPr>
        <p:spPr>
          <a:xfrm rot="5400000">
            <a:off x="14679" y="5960895"/>
            <a:ext cx="1059546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17" name="Прямоугольник 19"/>
          <p:cNvSpPr/>
          <p:nvPr/>
        </p:nvSpPr>
        <p:spPr>
          <a:xfrm rot="5400000">
            <a:off x="857620" y="6057691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18" name="Прямоугольник 20"/>
          <p:cNvSpPr/>
          <p:nvPr/>
        </p:nvSpPr>
        <p:spPr>
          <a:xfrm rot="5400000">
            <a:off x="113293" y="4662234"/>
            <a:ext cx="369019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19" name="Прямоугольник 10"/>
          <p:cNvSpPr/>
          <p:nvPr/>
        </p:nvSpPr>
        <p:spPr>
          <a:xfrm>
            <a:off x="1504139" y="2451380"/>
            <a:ext cx="1959431" cy="20565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20" name="Уровень текста 1…"/>
          <p:cNvSpPr>
            <a:spLocks noGrp="1" noEditPoints="1"/>
          </p:cNvSpPr>
          <p:nvPr>
            <p:ph type="body" sz="quarter" idx="1" hasCustomPrompt="1"/>
          </p:nvPr>
        </p:nvSpPr>
        <p:spPr>
          <a:xfrm>
            <a:off x="1112254" y="4644609"/>
            <a:ext cx="2743201" cy="738192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21" name="Прямоугольник 14"/>
          <p:cNvSpPr/>
          <p:nvPr/>
        </p:nvSpPr>
        <p:spPr>
          <a:xfrm>
            <a:off x="5168996" y="2451380"/>
            <a:ext cx="1959433" cy="20565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22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4777111" y="4644609"/>
            <a:ext cx="2743203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3" name="Прямоугольник 21"/>
          <p:cNvSpPr/>
          <p:nvPr/>
        </p:nvSpPr>
        <p:spPr>
          <a:xfrm>
            <a:off x="8833853" y="2451380"/>
            <a:ext cx="1959433" cy="20565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24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8441969" y="4644609"/>
            <a:ext cx="2743205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5" name="Прямоугольник 23"/>
          <p:cNvSpPr/>
          <p:nvPr/>
        </p:nvSpPr>
        <p:spPr>
          <a:xfrm rot="5400000">
            <a:off x="10477113" y="-36942"/>
            <a:ext cx="1059548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26" name="Прямоугольник 24"/>
          <p:cNvSpPr/>
          <p:nvPr/>
        </p:nvSpPr>
        <p:spPr>
          <a:xfrm rot="5400000">
            <a:off x="11344112" y="747801"/>
            <a:ext cx="573683" cy="60210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27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Прямоугольник 9"/>
          <p:cNvSpPr/>
          <p:nvPr/>
        </p:nvSpPr>
        <p:spPr>
          <a:xfrm>
            <a:off x="-5" y="0"/>
            <a:ext cx="12192007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35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36" name="Прямоугольник 18"/>
          <p:cNvSpPr/>
          <p:nvPr/>
        </p:nvSpPr>
        <p:spPr>
          <a:xfrm rot="5400000">
            <a:off x="14679" y="5960895"/>
            <a:ext cx="1059546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37" name="Прямоугольник 19"/>
          <p:cNvSpPr/>
          <p:nvPr/>
        </p:nvSpPr>
        <p:spPr>
          <a:xfrm rot="5400000">
            <a:off x="857620" y="6057691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38" name="Прямоугольник 20"/>
          <p:cNvSpPr/>
          <p:nvPr/>
        </p:nvSpPr>
        <p:spPr>
          <a:xfrm rot="5400000">
            <a:off x="113293" y="4662234"/>
            <a:ext cx="369019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39" name="Уровень текста 1…"/>
          <p:cNvSpPr>
            <a:spLocks noGrp="1" noEditPoints="1"/>
          </p:cNvSpPr>
          <p:nvPr>
            <p:ph type="body" sz="quarter" idx="1" hasCustomPrompt="1"/>
          </p:nvPr>
        </p:nvSpPr>
        <p:spPr>
          <a:xfrm>
            <a:off x="1112254" y="4644609"/>
            <a:ext cx="2743201" cy="738192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40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4777111" y="4644609"/>
            <a:ext cx="2743203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41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8441969" y="4644609"/>
            <a:ext cx="2743205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42" name="Прямоугольник 23"/>
          <p:cNvSpPr/>
          <p:nvPr/>
        </p:nvSpPr>
        <p:spPr>
          <a:xfrm rot="5400000">
            <a:off x="10477113" y="-36942"/>
            <a:ext cx="1059548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43" name="Прямоугольник 24"/>
          <p:cNvSpPr/>
          <p:nvPr/>
        </p:nvSpPr>
        <p:spPr>
          <a:xfrm rot="5400000">
            <a:off x="11344112" y="747801"/>
            <a:ext cx="573683" cy="60210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44" name="Рисунок 2"/>
          <p:cNvSpPr>
            <a:spLocks noGrp="1" noEditPoints="1"/>
          </p:cNvSpPr>
          <p:nvPr>
            <p:ph type="pic" sz="quarter" idx="23"/>
          </p:nvPr>
        </p:nvSpPr>
        <p:spPr>
          <a:xfrm>
            <a:off x="1458329" y="2451100"/>
            <a:ext cx="2051051" cy="2057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445" name="Рисунок 2"/>
          <p:cNvSpPr>
            <a:spLocks noGrp="1" noEditPoints="1"/>
          </p:cNvSpPr>
          <p:nvPr>
            <p:ph type="pic" sz="quarter" idx="24"/>
          </p:nvPr>
        </p:nvSpPr>
        <p:spPr>
          <a:xfrm>
            <a:off x="5123186" y="2451100"/>
            <a:ext cx="2051055" cy="2057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446" name="Рисунок 2"/>
          <p:cNvSpPr>
            <a:spLocks noGrp="1" noEditPoints="1"/>
          </p:cNvSpPr>
          <p:nvPr>
            <p:ph type="pic" sz="quarter" idx="25"/>
          </p:nvPr>
        </p:nvSpPr>
        <p:spPr>
          <a:xfrm>
            <a:off x="8788044" y="2451100"/>
            <a:ext cx="2051055" cy="2057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447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Прямоугольник 26"/>
          <p:cNvSpPr/>
          <p:nvPr/>
        </p:nvSpPr>
        <p:spPr>
          <a:xfrm>
            <a:off x="8668542" y="2489162"/>
            <a:ext cx="2032003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55" name="Прямоугольник 21"/>
          <p:cNvSpPr/>
          <p:nvPr/>
        </p:nvSpPr>
        <p:spPr>
          <a:xfrm>
            <a:off x="5022734" y="2489162"/>
            <a:ext cx="2032003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56" name="Прямоугольник 14"/>
          <p:cNvSpPr/>
          <p:nvPr/>
        </p:nvSpPr>
        <p:spPr>
          <a:xfrm>
            <a:off x="1335314" y="2474647"/>
            <a:ext cx="2032003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57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596672" y="734181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58" name="Уровень текста 1…"/>
          <p:cNvSpPr>
            <a:spLocks noGrp="1" noEditPoints="1"/>
          </p:cNvSpPr>
          <p:nvPr>
            <p:ph type="body" sz="quarter" idx="1" hasCustomPrompt="1"/>
          </p:nvPr>
        </p:nvSpPr>
        <p:spPr>
          <a:xfrm>
            <a:off x="1112254" y="4818781"/>
            <a:ext cx="2743201" cy="738192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/>
            </a:lvl1pPr>
            <a:lvl2pPr marL="0" indent="0" algn="ctr">
              <a:buSzPct val="100000"/>
              <a:buFontTx/>
              <a:buNone/>
              <a:defRPr sz="1800"/>
            </a:lvl2pPr>
            <a:lvl3pPr marL="0" indent="0" algn="ctr">
              <a:buSzPct val="100000"/>
              <a:buFontTx/>
              <a:buNone/>
              <a:defRPr sz="1800"/>
            </a:lvl3pPr>
            <a:lvl4pPr marL="0" indent="0" algn="ctr">
              <a:buSzPct val="100000"/>
              <a:buFontTx/>
              <a:buNone/>
              <a:defRPr sz="1800"/>
            </a:lvl4pPr>
            <a:lvl5pPr marL="0" indent="0" algn="ctr">
              <a:buSzPct val="100000"/>
              <a:buFontTx/>
              <a:buNone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9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4777111" y="4818781"/>
            <a:ext cx="2743203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60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8441969" y="4818781"/>
            <a:ext cx="2743205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61" name="Рисунок 2"/>
          <p:cNvSpPr>
            <a:spLocks noGrp="1" noEditPoints="1"/>
          </p:cNvSpPr>
          <p:nvPr>
            <p:ph type="pic" sz="quarter" idx="23"/>
          </p:nvPr>
        </p:nvSpPr>
        <p:spPr>
          <a:xfrm>
            <a:off x="1458329" y="2625269"/>
            <a:ext cx="2051051" cy="2057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462" name="Рисунок 2"/>
          <p:cNvSpPr>
            <a:spLocks noGrp="1" noEditPoints="1"/>
          </p:cNvSpPr>
          <p:nvPr>
            <p:ph type="pic" sz="quarter" idx="24"/>
          </p:nvPr>
        </p:nvSpPr>
        <p:spPr>
          <a:xfrm>
            <a:off x="5123186" y="2625269"/>
            <a:ext cx="2051055" cy="2057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463" name="Рисунок 2"/>
          <p:cNvSpPr>
            <a:spLocks noGrp="1" noEditPoints="1"/>
          </p:cNvSpPr>
          <p:nvPr>
            <p:ph type="pic" sz="quarter" idx="25"/>
          </p:nvPr>
        </p:nvSpPr>
        <p:spPr>
          <a:xfrm>
            <a:off x="8788044" y="2625269"/>
            <a:ext cx="2051055" cy="2057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464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1124530" y="524932"/>
            <a:ext cx="3650671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6" name="Уровень текста 1…"/>
          <p:cNvSpPr>
            <a:spLocks noGrp="1" noEditPoints="1"/>
          </p:cNvSpPr>
          <p:nvPr>
            <p:ph type="body" sz="quarter" idx="1" hasCustomPrompt="1"/>
          </p:nvPr>
        </p:nvSpPr>
        <p:spPr>
          <a:xfrm>
            <a:off x="5411361" y="1375304"/>
            <a:ext cx="4857755" cy="738192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1800"/>
            </a:lvl1pPr>
            <a:lvl2pPr marL="0" indent="0">
              <a:buSzPct val="100000"/>
              <a:buFontTx/>
              <a:buNone/>
              <a:defRPr sz="1800"/>
            </a:lvl2pPr>
            <a:lvl3pPr marL="0" indent="0">
              <a:buSzPct val="100000"/>
              <a:buFontTx/>
              <a:buNone/>
              <a:defRPr sz="1800"/>
            </a:lvl3pPr>
            <a:lvl4pPr marL="0" indent="0">
              <a:buSzPct val="100000"/>
              <a:buFontTx/>
              <a:buNone/>
              <a:defRPr sz="1800"/>
            </a:lvl4pPr>
            <a:lvl5pPr marL="0" indent="0">
              <a:buSzPct val="100000"/>
              <a:buFontTx/>
              <a:buNone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5360563" y="3037414"/>
            <a:ext cx="6831439" cy="32363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48" name="Рисунок 6"/>
          <p:cNvSpPr>
            <a:spLocks noGrp="1" noEditPoints="1"/>
          </p:cNvSpPr>
          <p:nvPr>
            <p:ph type="pic" sz="quarter" idx="22"/>
          </p:nvPr>
        </p:nvSpPr>
        <p:spPr>
          <a:xfrm>
            <a:off x="1122044" y="3037414"/>
            <a:ext cx="3873290" cy="32363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49" name="Прямоугольник 8"/>
          <p:cNvSpPr/>
          <p:nvPr/>
        </p:nvSpPr>
        <p:spPr>
          <a:xfrm>
            <a:off x="-5" y="0"/>
            <a:ext cx="169344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50" name="Прямоугольник 11"/>
          <p:cNvSpPr/>
          <p:nvPr/>
        </p:nvSpPr>
        <p:spPr>
          <a:xfrm>
            <a:off x="11618321" y="524932"/>
            <a:ext cx="573683" cy="6021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51" name="Прямоугольник 12"/>
          <p:cNvSpPr/>
          <p:nvPr/>
        </p:nvSpPr>
        <p:spPr>
          <a:xfrm>
            <a:off x="10974229" y="229763"/>
            <a:ext cx="281241" cy="29517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52" name="Прямоугольник 13"/>
          <p:cNvSpPr/>
          <p:nvPr/>
        </p:nvSpPr>
        <p:spPr>
          <a:xfrm>
            <a:off x="368401" y="5913315"/>
            <a:ext cx="388418" cy="40765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53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Прямоугольник 14"/>
          <p:cNvSpPr/>
          <p:nvPr/>
        </p:nvSpPr>
        <p:spPr>
          <a:xfrm>
            <a:off x="-4" y="-1"/>
            <a:ext cx="6110522" cy="34736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72" name="Уровень текста 1…"/>
          <p:cNvSpPr>
            <a:spLocks noGrp="1" noEditPoints="1"/>
          </p:cNvSpPr>
          <p:nvPr>
            <p:ph type="body" sz="quarter" idx="1" hasCustomPrompt="1"/>
          </p:nvPr>
        </p:nvSpPr>
        <p:spPr>
          <a:xfrm>
            <a:off x="471763" y="1931067"/>
            <a:ext cx="5166989" cy="610073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>
                <a:solidFill>
                  <a:srgbClr val="262626"/>
                </a:solidFill>
              </a:defRPr>
            </a:lvl1pPr>
            <a:lvl2pPr marL="0" indent="0" algn="ctr">
              <a:buSzPct val="100000"/>
              <a:buFontTx/>
              <a:buNone/>
              <a:defRPr sz="1800">
                <a:solidFill>
                  <a:srgbClr val="262626"/>
                </a:solidFill>
              </a:defRPr>
            </a:lvl2pPr>
            <a:lvl3pPr marL="0" indent="0" algn="ctr">
              <a:buSzPct val="100000"/>
              <a:buFontTx/>
              <a:buNone/>
              <a:defRPr sz="1800">
                <a:solidFill>
                  <a:srgbClr val="262626"/>
                </a:solidFill>
              </a:defRPr>
            </a:lvl3pPr>
            <a:lvl4pPr marL="0" indent="0" algn="ctr">
              <a:buSzPct val="100000"/>
              <a:buFontTx/>
              <a:buNone/>
              <a:defRPr sz="1800">
                <a:solidFill>
                  <a:srgbClr val="262626"/>
                </a:solidFill>
              </a:defRPr>
            </a:lvl4pPr>
            <a:lvl5pPr marL="0" indent="0" algn="ctr">
              <a:buSzPct val="100000"/>
              <a:buFontTx/>
              <a:buNone/>
              <a:defRPr sz="1800">
                <a:solidFill>
                  <a:srgbClr val="262626"/>
                </a:solidFill>
              </a:defRPr>
            </a:lvl5pPr>
          </a:lstStyle>
          <a:p>
            <a:pPr lvl="0"/>
            <a:fld id="{86CB4B4D-7CA3-9044-876B-883B54F8677D}" type="slidenum">
              <a:rPr/>
            </a:fld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3" name="Рисунок 2"/>
          <p:cNvSpPr>
            <a:spLocks noGrp="1" noEditPoints="1"/>
          </p:cNvSpPr>
          <p:nvPr>
            <p:ph type="pic" sz="half" idx="21"/>
          </p:nvPr>
        </p:nvSpPr>
        <p:spPr>
          <a:xfrm>
            <a:off x="6110513" y="0"/>
            <a:ext cx="6081487" cy="34735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474" name="Рисунок 2"/>
          <p:cNvSpPr>
            <a:spLocks noGrp="1" noEditPoints="1"/>
          </p:cNvSpPr>
          <p:nvPr>
            <p:ph type="pic" sz="half" idx="22"/>
          </p:nvPr>
        </p:nvSpPr>
        <p:spPr>
          <a:xfrm>
            <a:off x="0" y="3473598"/>
            <a:ext cx="6110514" cy="34736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475" name="Прямоугольник 27"/>
          <p:cNvSpPr/>
          <p:nvPr/>
        </p:nvSpPr>
        <p:spPr>
          <a:xfrm>
            <a:off x="6110510" y="3473598"/>
            <a:ext cx="6110521" cy="347359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76" name="Текст 2"/>
          <p:cNvSpPr>
            <a:spLocks noGrp="1" noEditPoints="1"/>
          </p:cNvSpPr>
          <p:nvPr>
            <p:ph type="body" sz="quarter" idx="23" hasCustomPrompt="1"/>
          </p:nvPr>
        </p:nvSpPr>
        <p:spPr>
          <a:xfrm>
            <a:off x="471758" y="998612"/>
            <a:ext cx="5166997" cy="738192"/>
          </a:xfrm>
          <a:prstGeom prst="rect">
            <a:avLst/>
          </a:prstGeom>
        </p:spPr>
        <p:txBody>
          <a:bodyPr/>
          <a:lstStyle>
            <a:lvl1pPr marL="0" indent="0" algn="ctr" defTabSz="557530">
              <a:spcBef>
                <a:spcPts val="600"/>
              </a:spcBef>
              <a:buSzPct val="100000"/>
              <a:buFontTx/>
              <a:buNone/>
              <a:defRPr sz="4000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pPr lvl="0"/>
            <a:r>
              <a:t>число</a:t>
            </a:r>
          </a:p>
        </p:txBody>
      </p:sp>
      <p:sp>
        <p:nvSpPr>
          <p:cNvPr id="477" name="Текст 2"/>
          <p:cNvSpPr>
            <a:spLocks noGrp="1" noEditPoints="1"/>
          </p:cNvSpPr>
          <p:nvPr>
            <p:ph type="body" sz="quarter" idx="24"/>
          </p:nvPr>
        </p:nvSpPr>
        <p:spPr>
          <a:xfrm>
            <a:off x="6582277" y="5371589"/>
            <a:ext cx="5166993" cy="610077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8" name="Текст 2"/>
          <p:cNvSpPr>
            <a:spLocks noGrp="1" noEditPoints="1"/>
          </p:cNvSpPr>
          <p:nvPr>
            <p:ph type="body" sz="quarter" idx="25" hasCustomPrompt="1"/>
          </p:nvPr>
        </p:nvSpPr>
        <p:spPr>
          <a:xfrm>
            <a:off x="6582277" y="4439134"/>
            <a:ext cx="5166993" cy="738192"/>
          </a:xfrm>
          <a:prstGeom prst="rect">
            <a:avLst/>
          </a:prstGeom>
        </p:spPr>
        <p:txBody>
          <a:bodyPr/>
          <a:lstStyle>
            <a:lvl1pPr marL="0" indent="0" algn="ctr" defTabSz="557530">
              <a:spcBef>
                <a:spcPts val="600"/>
              </a:spcBef>
              <a:buSzPct val="100000"/>
              <a:buFontTx/>
              <a:buNone/>
              <a:defRPr sz="4000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pPr lvl="0"/>
            <a:r>
              <a:t>число</a:t>
            </a:r>
          </a:p>
        </p:txBody>
      </p:sp>
      <p:sp>
        <p:nvSpPr>
          <p:cNvPr id="479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0" y="988484"/>
            <a:ext cx="8610600" cy="34141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61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7703132" y="1580884"/>
            <a:ext cx="3650668" cy="2051582"/>
          </a:xfrm>
          <a:prstGeom prst="rect">
            <a:avLst/>
          </a:prstGeom>
        </p:spPr>
        <p:txBody>
          <a:bodyPr anchor="b"/>
          <a:lstStyle>
            <a:lvl1pPr>
              <a:defRPr sz="5400"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62" name="Уровень текста 1…"/>
          <p:cNvSpPr>
            <a:spLocks noGrp="1" noEditPoints="1"/>
          </p:cNvSpPr>
          <p:nvPr>
            <p:ph type="body" sz="quarter" idx="1" hasCustomPrompt="1"/>
          </p:nvPr>
        </p:nvSpPr>
        <p:spPr>
          <a:xfrm>
            <a:off x="838200" y="4847961"/>
            <a:ext cx="2743200" cy="738192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1800"/>
            </a:lvl1pPr>
            <a:lvl2pPr marL="0" indent="0">
              <a:buSzPct val="100000"/>
              <a:buFontTx/>
              <a:buNone/>
              <a:defRPr sz="1800"/>
            </a:lvl2pPr>
            <a:lvl3pPr marL="0" indent="0">
              <a:buSzPct val="100000"/>
              <a:buFontTx/>
              <a:buNone/>
              <a:defRPr sz="1800"/>
            </a:lvl3pPr>
            <a:lvl4pPr marL="0" indent="0">
              <a:buSzPct val="100000"/>
              <a:buFontTx/>
              <a:buNone/>
              <a:defRPr sz="1800"/>
            </a:lvl4pPr>
            <a:lvl5pPr marL="0" indent="0">
              <a:buSzPct val="100000"/>
              <a:buFontTx/>
              <a:buNone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3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4038600" y="4847959"/>
            <a:ext cx="2743200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4" name="Текст 2"/>
          <p:cNvSpPr>
            <a:spLocks noGrp="1" noEditPoints="1"/>
          </p:cNvSpPr>
          <p:nvPr>
            <p:ph type="body" sz="quarter" idx="23"/>
          </p:nvPr>
        </p:nvSpPr>
        <p:spPr>
          <a:xfrm>
            <a:off x="7239000" y="4842933"/>
            <a:ext cx="2743200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5" name="Прямоугольник 9"/>
          <p:cNvSpPr/>
          <p:nvPr/>
        </p:nvSpPr>
        <p:spPr>
          <a:xfrm>
            <a:off x="624955" y="4834580"/>
            <a:ext cx="192351" cy="20188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66" name="Прямоугольник 10"/>
          <p:cNvSpPr/>
          <p:nvPr/>
        </p:nvSpPr>
        <p:spPr>
          <a:xfrm>
            <a:off x="8344944" y="674600"/>
            <a:ext cx="573683" cy="6021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67" name="Прямоугольник 11"/>
          <p:cNvSpPr/>
          <p:nvPr/>
        </p:nvSpPr>
        <p:spPr>
          <a:xfrm>
            <a:off x="6597291" y="218278"/>
            <a:ext cx="369018" cy="3873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68" name="Прямоугольник 12"/>
          <p:cNvSpPr/>
          <p:nvPr/>
        </p:nvSpPr>
        <p:spPr>
          <a:xfrm>
            <a:off x="3846252" y="4834580"/>
            <a:ext cx="192351" cy="20188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69" name="Прямоугольник 13"/>
          <p:cNvSpPr/>
          <p:nvPr/>
        </p:nvSpPr>
        <p:spPr>
          <a:xfrm>
            <a:off x="7046654" y="4834580"/>
            <a:ext cx="192351" cy="20188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70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610599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78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546310" y="2478088"/>
            <a:ext cx="4857752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79" name="Уровень текста 1…"/>
          <p:cNvSpPr>
            <a:spLocks noGrp="1" noEditPoints="1"/>
          </p:cNvSpPr>
          <p:nvPr>
            <p:ph type="body" sz="quarter" idx="1" hasCustomPrompt="1"/>
          </p:nvPr>
        </p:nvSpPr>
        <p:spPr>
          <a:xfrm>
            <a:off x="546310" y="5357812"/>
            <a:ext cx="4857752" cy="738192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0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8805332" y="0"/>
            <a:ext cx="308187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81" name="Рисунок 6"/>
          <p:cNvSpPr>
            <a:spLocks noGrp="1" noEditPoints="1"/>
          </p:cNvSpPr>
          <p:nvPr>
            <p:ph type="pic" sz="half" idx="22"/>
          </p:nvPr>
        </p:nvSpPr>
        <p:spPr>
          <a:xfrm>
            <a:off x="5621866" y="0"/>
            <a:ext cx="3064938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82" name="Прямоугольник 12"/>
          <p:cNvSpPr/>
          <p:nvPr/>
        </p:nvSpPr>
        <p:spPr>
          <a:xfrm>
            <a:off x="3979964" y="299368"/>
            <a:ext cx="662093" cy="694899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83" name="Прямоугольник 13"/>
          <p:cNvSpPr/>
          <p:nvPr/>
        </p:nvSpPr>
        <p:spPr>
          <a:xfrm>
            <a:off x="4621991" y="-2"/>
            <a:ext cx="1222834" cy="128341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84" name="Прямоугольник 14"/>
          <p:cNvSpPr/>
          <p:nvPr/>
        </p:nvSpPr>
        <p:spPr>
          <a:xfrm>
            <a:off x="4230758" y="714493"/>
            <a:ext cx="954318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85" name="Прямоугольник 15"/>
          <p:cNvSpPr/>
          <p:nvPr/>
        </p:nvSpPr>
        <p:spPr>
          <a:xfrm>
            <a:off x="11919656" y="6065673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86" name="Прямоугольник 16"/>
          <p:cNvSpPr/>
          <p:nvPr/>
        </p:nvSpPr>
        <p:spPr>
          <a:xfrm>
            <a:off x="11362814" y="6163109"/>
            <a:ext cx="662093" cy="69489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87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Прямоугольник 2"/>
          <p:cNvSpPr/>
          <p:nvPr/>
        </p:nvSpPr>
        <p:spPr>
          <a:xfrm>
            <a:off x="-4" y="0"/>
            <a:ext cx="12192007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95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96" name="Прямоугольник 1"/>
          <p:cNvSpPr/>
          <p:nvPr/>
        </p:nvSpPr>
        <p:spPr>
          <a:xfrm>
            <a:off x="5266266" y="795866"/>
            <a:ext cx="5960539" cy="15917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97" name="Прямоугольник 5"/>
          <p:cNvSpPr/>
          <p:nvPr/>
        </p:nvSpPr>
        <p:spPr>
          <a:xfrm>
            <a:off x="5266266" y="2633133"/>
            <a:ext cx="5960539" cy="15917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98" name="Прямоугольник 6"/>
          <p:cNvSpPr/>
          <p:nvPr/>
        </p:nvSpPr>
        <p:spPr>
          <a:xfrm>
            <a:off x="5266266" y="4470398"/>
            <a:ext cx="5960539" cy="15917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99" name="Рисунок 7"/>
          <p:cNvSpPr>
            <a:spLocks noGrp="1" noEditPoints="1"/>
          </p:cNvSpPr>
          <p:nvPr>
            <p:ph type="pic" sz="quarter" idx="21"/>
          </p:nvPr>
        </p:nvSpPr>
        <p:spPr>
          <a:xfrm>
            <a:off x="5265737" y="795337"/>
            <a:ext cx="2082805" cy="15922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100" name="Рисунок 7"/>
          <p:cNvSpPr>
            <a:spLocks noGrp="1" noEditPoints="1"/>
          </p:cNvSpPr>
          <p:nvPr>
            <p:ph type="pic" sz="quarter" idx="22"/>
          </p:nvPr>
        </p:nvSpPr>
        <p:spPr>
          <a:xfrm>
            <a:off x="5265737" y="2632604"/>
            <a:ext cx="2082805" cy="159226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101" name="Рисунок 7"/>
          <p:cNvSpPr>
            <a:spLocks noGrp="1" noEditPoints="1"/>
          </p:cNvSpPr>
          <p:nvPr>
            <p:ph type="pic" sz="quarter" idx="23"/>
          </p:nvPr>
        </p:nvSpPr>
        <p:spPr>
          <a:xfrm>
            <a:off x="5265737" y="4470134"/>
            <a:ext cx="2082805" cy="15922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102" name="Уровень текста 1…"/>
          <p:cNvSpPr>
            <a:spLocks noGrp="1" noEditPoints="1"/>
          </p:cNvSpPr>
          <p:nvPr>
            <p:ph type="body" sz="quarter" idx="1" hasCustomPrompt="1"/>
          </p:nvPr>
        </p:nvSpPr>
        <p:spPr>
          <a:xfrm>
            <a:off x="7594600" y="1016189"/>
            <a:ext cx="2743200" cy="738192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1800"/>
            </a:lvl1pPr>
            <a:lvl2pPr marL="0" indent="0">
              <a:buSzPct val="100000"/>
              <a:buFontTx/>
              <a:buNone/>
              <a:defRPr sz="1800"/>
            </a:lvl2pPr>
            <a:lvl3pPr marL="0" indent="0">
              <a:buSzPct val="100000"/>
              <a:buFontTx/>
              <a:buNone/>
              <a:defRPr sz="1800"/>
            </a:lvl3pPr>
            <a:lvl4pPr marL="0" indent="0">
              <a:buSzPct val="100000"/>
              <a:buFontTx/>
              <a:buNone/>
              <a:defRPr sz="1800"/>
            </a:lvl4pPr>
            <a:lvl5pPr marL="0" indent="0">
              <a:buSzPct val="100000"/>
              <a:buFontTx/>
              <a:buNone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Текст 2"/>
          <p:cNvSpPr>
            <a:spLocks noGrp="1" noEditPoints="1"/>
          </p:cNvSpPr>
          <p:nvPr>
            <p:ph type="body" sz="quarter" idx="24"/>
          </p:nvPr>
        </p:nvSpPr>
        <p:spPr>
          <a:xfrm>
            <a:off x="7594600" y="2834738"/>
            <a:ext cx="2743200" cy="738193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4" name="Текст 2"/>
          <p:cNvSpPr>
            <a:spLocks noGrp="1" noEditPoints="1"/>
          </p:cNvSpPr>
          <p:nvPr>
            <p:ph type="body" sz="quarter" idx="25"/>
          </p:nvPr>
        </p:nvSpPr>
        <p:spPr>
          <a:xfrm>
            <a:off x="7594600" y="4682142"/>
            <a:ext cx="2743200" cy="738192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5" name="Прямоугольник 15"/>
          <p:cNvSpPr/>
          <p:nvPr/>
        </p:nvSpPr>
        <p:spPr>
          <a:xfrm>
            <a:off x="11104591" y="5394464"/>
            <a:ext cx="1059548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06" name="Прямоугольник 16"/>
          <p:cNvSpPr/>
          <p:nvPr/>
        </p:nvSpPr>
        <p:spPr>
          <a:xfrm>
            <a:off x="10768579" y="6375105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07" name="Прямоугольник 18"/>
          <p:cNvSpPr/>
          <p:nvPr/>
        </p:nvSpPr>
        <p:spPr>
          <a:xfrm>
            <a:off x="4305129" y="4470134"/>
            <a:ext cx="595307" cy="6248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08" name="Прямоугольник 19"/>
          <p:cNvSpPr/>
          <p:nvPr/>
        </p:nvSpPr>
        <p:spPr>
          <a:xfrm>
            <a:off x="4715924" y="4276485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09" name="Прямоугольник 20"/>
          <p:cNvSpPr/>
          <p:nvPr/>
        </p:nvSpPr>
        <p:spPr>
          <a:xfrm>
            <a:off x="10509290" y="355843"/>
            <a:ext cx="595307" cy="624804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10" name="Прямоугольник 21"/>
          <p:cNvSpPr/>
          <p:nvPr/>
        </p:nvSpPr>
        <p:spPr>
          <a:xfrm>
            <a:off x="10939960" y="494551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11" name="Прямоугольник 22"/>
          <p:cNvSpPr/>
          <p:nvPr/>
        </p:nvSpPr>
        <p:spPr>
          <a:xfrm>
            <a:off x="11632096" y="1346592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12" name="Прямоугольник 23"/>
          <p:cNvSpPr/>
          <p:nvPr/>
        </p:nvSpPr>
        <p:spPr>
          <a:xfrm>
            <a:off x="11643692" y="4987890"/>
            <a:ext cx="884323" cy="92813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13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Рисунок 6"/>
          <p:cNvSpPr>
            <a:spLocks noGrp="1" noEditPoints="1"/>
          </p:cNvSpPr>
          <p:nvPr>
            <p:ph type="pic" idx="21"/>
          </p:nvPr>
        </p:nvSpPr>
        <p:spPr>
          <a:xfrm>
            <a:off x="-244699" y="-244699"/>
            <a:ext cx="12672812" cy="74053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121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3116278" y="2795191"/>
            <a:ext cx="5950857" cy="1325567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/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22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30" name="Уровень текста 1…"/>
          <p:cNvSpPr>
            <a:spLocks noGrp="1" noEditPoints="1"/>
          </p:cNvSpPr>
          <p:nvPr>
            <p:ph type="body" sz="half" idx="1" hasCustomPrompt="1"/>
          </p:nvPr>
        </p:nvSpPr>
        <p:spPr>
          <a:xfrm>
            <a:off x="4038600" y="1825625"/>
            <a:ext cx="7315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1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132" name="Прямоугольник 7"/>
          <p:cNvSpPr/>
          <p:nvPr/>
        </p:nvSpPr>
        <p:spPr>
          <a:xfrm>
            <a:off x="110962" y="6176962"/>
            <a:ext cx="406882" cy="42704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33" name="Прямоугольник 8"/>
          <p:cNvSpPr/>
          <p:nvPr/>
        </p:nvSpPr>
        <p:spPr>
          <a:xfrm>
            <a:off x="658460" y="6047466"/>
            <a:ext cx="246763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34" name="Прямоугольник 9"/>
          <p:cNvSpPr/>
          <p:nvPr/>
        </p:nvSpPr>
        <p:spPr>
          <a:xfrm>
            <a:off x="10927315" y="193901"/>
            <a:ext cx="520540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35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Текст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43" name="Уровень текста 1…"/>
          <p:cNvSpPr>
            <a:spLocks noGrp="1" noEditPoints="1"/>
          </p:cNvSpPr>
          <p:nvPr>
            <p:ph type="body" sz="quarter" idx="1" hasCustomPrompt="1"/>
          </p:nvPr>
        </p:nvSpPr>
        <p:spPr>
          <a:xfrm>
            <a:off x="4038600" y="1973943"/>
            <a:ext cx="7315200" cy="580576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2400" b="1"/>
            </a:lvl1pPr>
            <a:lvl2pPr marL="0" indent="0">
              <a:buSzPct val="100000"/>
              <a:buFontTx/>
              <a:buNone/>
              <a:defRPr sz="2400" b="1"/>
            </a:lvl2pPr>
            <a:lvl3pPr marL="0" indent="0">
              <a:buSzPct val="100000"/>
              <a:buFontTx/>
              <a:buNone/>
              <a:defRPr sz="2400" b="1"/>
            </a:lvl3pPr>
            <a:lvl4pPr marL="0" indent="0">
              <a:buSzPct val="100000"/>
              <a:buFontTx/>
              <a:buNone/>
              <a:defRPr sz="2400" b="1"/>
            </a:lvl4pPr>
            <a:lvl5pPr marL="0" indent="0">
              <a:buSzPct val="100000"/>
              <a:buFontTx/>
              <a:buNone/>
              <a:defRPr sz="2400" b="1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4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</a:p>
        </p:txBody>
      </p:sp>
      <p:sp>
        <p:nvSpPr>
          <p:cNvPr id="145" name="Прямоугольник 7"/>
          <p:cNvSpPr/>
          <p:nvPr/>
        </p:nvSpPr>
        <p:spPr>
          <a:xfrm>
            <a:off x="110962" y="6176962"/>
            <a:ext cx="406882" cy="42704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46" name="Прямоугольник 8"/>
          <p:cNvSpPr/>
          <p:nvPr/>
        </p:nvSpPr>
        <p:spPr>
          <a:xfrm>
            <a:off x="658460" y="6047466"/>
            <a:ext cx="246763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47" name="Прямоугольник 9"/>
          <p:cNvSpPr/>
          <p:nvPr/>
        </p:nvSpPr>
        <p:spPr>
          <a:xfrm>
            <a:off x="10927315" y="193901"/>
            <a:ext cx="520540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48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/>
          <p:cNvSpPr/>
          <p:nvPr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>
            <a:spLocks noGrp="1" noEditPoints="1"/>
          </p:cNvSpPr>
          <p:nvPr>
            <p:ph type="body" idx="1"/>
          </p:nvPr>
        </p:nvSpPr>
        <p:spPr>
          <a:xfrm>
            <a:off x="838200" y="1851025"/>
            <a:ext cx="10515600" cy="422910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476049" y="6311900"/>
            <a:ext cx="330157" cy="3327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ransition spd="med"/>
  <p:hf sldNum="0"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1pPr>
      <a:lvl2pPr marL="7239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2pPr>
      <a:lvl3pPr marL="1234440" marR="0" indent="-32004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3pPr>
      <a:lvl4pPr marL="1727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4pPr>
      <a:lvl5pPr marL="21844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5pPr>
      <a:lvl6pPr marL="26416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6pPr>
      <a:lvl7pPr marL="30988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7pPr>
      <a:lvl8pPr marL="35560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8pPr>
      <a:lvl9pPr marL="4013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Название 1"/>
          <p:cNvSpPr>
            <a:spLocks noGrp="1" noEditPoints="1"/>
          </p:cNvSpPr>
          <p:nvPr>
            <p:ph type="ctrTitle"/>
          </p:nvPr>
        </p:nvSpPr>
        <p:spPr>
          <a:xfrm>
            <a:off x="1166731" y="2377356"/>
            <a:ext cx="9858538" cy="1633767"/>
          </a:xfrm>
          <a:prstGeom prst="rect">
            <a:avLst/>
          </a:prstGeom>
        </p:spPr>
        <p:txBody>
          <a:bodyPr/>
          <a:lstStyle/>
          <a:p>
            <a:pPr defTabSz="521335"/>
            <a:r>
              <a:rPr sz="4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ИНДИВИДУАЛЬНЫЙ ПРОЕКТ</a:t>
            </a:r>
            <a:endParaRPr sz="4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defTabSz="521335"/>
            <a:r>
              <a:rPr sz="4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Вариант </a:t>
            </a:r>
            <a:r>
              <a:rPr lang="ru-RU" sz="4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7</a:t>
            </a:r>
            <a:endParaRPr lang="ru-RU" sz="4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96" name="Заполнитель текста 2"/>
          <p:cNvSpPr>
            <a:spLocks noGrp="1" noEditPoints="1"/>
          </p:cNvSpPr>
          <p:nvPr>
            <p:ph type="subTitle" sz="quarter" idx="1"/>
          </p:nvPr>
        </p:nvSpPr>
        <p:spPr>
          <a:xfrm>
            <a:off x="1258250" y="4863677"/>
            <a:ext cx="9144004" cy="6276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Выполнила: </a:t>
            </a:r>
            <a:r>
              <a:rPr lang="ru-RU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Соромотина Виктория</a:t>
            </a:r>
            <a:endParaRPr lang="ru-RU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Группа: </a:t>
            </a:r>
            <a:r>
              <a:rPr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ИТ-</a:t>
            </a:r>
            <a:r>
              <a:rPr lang="ru-RU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6</a:t>
            </a:r>
            <a:endParaRPr lang="ru-RU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r>
              <a:rPr b="0">
                <a:solidFill>
                  <a:schemeClr val="bg1"/>
                </a:solidFill>
              </a:rPr>
              <a:t>Постановка задачи</a:t>
            </a:r>
            <a:endParaRPr b="0">
              <a:solidFill>
                <a:schemeClr val="bg1"/>
              </a:solidFill>
            </a:endParaRPr>
          </a:p>
        </p:txBody>
      </p:sp>
      <p:sp>
        <p:nvSpPr>
          <p:cNvPr id="499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92710" y="1691005"/>
            <a:ext cx="12099925" cy="516636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indent="0" algn="l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Реализовать и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гр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у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«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пьяниц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а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»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2000">
                <a:latin typeface="Times New Roman" panose="02020603050405020304" charset="0"/>
                <a:cs typeface="Times New Roman" panose="02020603050405020304" charset="0"/>
              </a:rPr>
              <a:t>К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арточная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колода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раздаётся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поровну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двум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игрокам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Далее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они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вскрывают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одной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верхней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карте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тот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чья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карта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старше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забирает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себе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обе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вскрытые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карты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которые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кладутся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под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низ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его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колоды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Тот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кто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остаётся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без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карт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–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проигрывает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се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карты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различны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номиналу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также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что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самая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младшая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карта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побеждает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самую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старшую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карту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("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шестерка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берет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туза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").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Игрок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который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забирает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себе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карты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сначала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кладёт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под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низ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своей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колоды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карту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первого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игрока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затем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карту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второго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игрока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игре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участвует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10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карт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имеющих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значения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от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0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до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9,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большая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карта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побеждает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меньшую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карта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со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значением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0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побеждает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карту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9. 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Программа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получает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вход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две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строки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первая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строка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содержит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5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чисел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разделённых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пробелами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—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номера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карт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первого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игрока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вторая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–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аналогично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5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карт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второго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игрока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Карты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перечислены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сверху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вниз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то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есть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каждая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строка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начинается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той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карты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которая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будет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открыта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первой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Программа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должна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определить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кто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выигрывает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при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данной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раздаче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вывести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слово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first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или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second,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после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чего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вывести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количество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ходов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сделанных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до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выигрыша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Если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протяжении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10** 6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ходов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игра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не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заканчивается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программа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должна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вывести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слово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botva. 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	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defTabSz="12700">
              <a:spcBef>
                <a:spcPts val="0"/>
              </a:spcBef>
              <a:buSzPct val="100000"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pPr algn="just"/>
            <a:r>
              <a:rPr lang="ru-RU" b="0">
                <a:solidFill>
                  <a:schemeClr val="bg1"/>
                </a:solidFill>
              </a:rPr>
              <a:t>Общий алгоритм</a:t>
            </a:r>
            <a:endParaRPr lang="ru-RU" b="0">
              <a:solidFill>
                <a:schemeClr val="bg1"/>
              </a:solidFill>
            </a:endParaRPr>
          </a:p>
        </p:txBody>
      </p:sp>
      <p:sp>
        <p:nvSpPr>
          <p:cNvPr id="563" name="Прямоугольник со скругленными углами 558"/>
          <p:cNvSpPr/>
          <p:nvPr/>
        </p:nvSpPr>
        <p:spPr>
          <a:xfrm>
            <a:off x="72390" y="3878580"/>
            <a:ext cx="1347470" cy="5937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en-US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Ввод данных: две строки</a:t>
            </a:r>
            <a:endParaRPr lang="en-US" altLang="ru-RU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Прямоугольник со скругленными углами 558"/>
          <p:cNvSpPr/>
          <p:nvPr/>
        </p:nvSpPr>
        <p:spPr>
          <a:xfrm>
            <a:off x="1794510" y="2753995"/>
            <a:ext cx="1271905" cy="5937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Неверный ввод</a:t>
            </a:r>
            <a:endParaRPr lang="ru-RU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Прямоугольник со скругленными углами 558"/>
          <p:cNvSpPr/>
          <p:nvPr/>
        </p:nvSpPr>
        <p:spPr>
          <a:xfrm>
            <a:off x="1794510" y="4937125"/>
            <a:ext cx="1216025" cy="593725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Верный </a:t>
            </a:r>
            <a:endParaRPr lang="ru-RU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ru-RU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ввод</a:t>
            </a:r>
            <a:endParaRPr lang="ru-RU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633220" y="3758565"/>
            <a:ext cx="1515110" cy="767080"/>
            <a:chOff x="3120" y="4200"/>
            <a:chExt cx="2386" cy="1208"/>
          </a:xfrm>
        </p:grpSpPr>
        <p:sp>
          <p:nvSpPr>
            <p:cNvPr id="2" name="Ромб 1"/>
            <p:cNvSpPr/>
            <p:nvPr/>
          </p:nvSpPr>
          <p:spPr>
            <a:xfrm>
              <a:off x="3120" y="4200"/>
              <a:ext cx="2387" cy="1209"/>
            </a:xfrm>
            <a:prstGeom prst="diamond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45718" tIns="45718" rIns="45718" bIns="45718" numCol="1" spcCol="38100" rtlCol="0" anchor="ctr" forceAA="0" upright="0">
              <a:no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ru-RU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PermianSansTypeface"/>
              </a:endParaRPr>
            </a:p>
          </p:txBody>
        </p:sp>
        <p:sp>
          <p:nvSpPr>
            <p:cNvPr id="5" name="Текстовое поле 4"/>
            <p:cNvSpPr txBox="1"/>
            <p:nvPr/>
          </p:nvSpPr>
          <p:spPr>
            <a:xfrm>
              <a:off x="3563" y="4443"/>
              <a:ext cx="1814" cy="57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vertOverflow="overflow" horzOverflow="overflow" vert="horz" wrap="square" lIns="45718" tIns="45718" rIns="45718" bIns="45718" numCol="1" spcCol="38100" rtlCol="0" anchor="t" forceAA="0" upright="0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ru-RU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charset="0"/>
                  <a:ea typeface="+mn-ea"/>
                  <a:cs typeface="Times New Roman" panose="02020603050405020304" charset="0"/>
                  <a:sym typeface="PermianSansTypeface"/>
                </a:rPr>
                <a:t>Проверка</a:t>
              </a:r>
              <a:endParaRPr kumimoji="0" lang="ru-RU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PermianSansTypeface"/>
              </a:endParaRPr>
            </a:p>
          </p:txBody>
        </p:sp>
      </p:grpSp>
      <p:sp>
        <p:nvSpPr>
          <p:cNvPr id="10" name="Прямоугольник со скругленными углами 558"/>
          <p:cNvSpPr/>
          <p:nvPr/>
        </p:nvSpPr>
        <p:spPr>
          <a:xfrm>
            <a:off x="3561080" y="3878580"/>
            <a:ext cx="1450340" cy="616585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Запуск</a:t>
            </a:r>
            <a:r>
              <a:rPr lang="en-US" altLang="ru-RU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игры </a:t>
            </a:r>
            <a:endParaRPr lang="ru-RU" altLang="en-US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def play()</a:t>
            </a:r>
            <a:endParaRPr lang="en-US" altLang="en-US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Криволинейное соединение 10"/>
          <p:cNvCxnSpPr>
            <a:stCxn id="4" idx="3"/>
            <a:endCxn id="10" idx="1"/>
          </p:cNvCxnSpPr>
          <p:nvPr/>
        </p:nvCxnSpPr>
        <p:spPr>
          <a:xfrm flipV="1">
            <a:off x="3010535" y="4187190"/>
            <a:ext cx="550545" cy="1047115"/>
          </a:xfrm>
          <a:prstGeom prst="curvedConnector3">
            <a:avLst>
              <a:gd name="adj1" fmla="val 50058"/>
            </a:avLst>
          </a:prstGeom>
          <a:noFill/>
          <a:ln w="3175" cap="flat">
            <a:solidFill>
              <a:srgbClr val="0070C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8" name="Блок-схема: подготовка 17"/>
          <p:cNvSpPr/>
          <p:nvPr/>
        </p:nvSpPr>
        <p:spPr>
          <a:xfrm rot="16200000">
            <a:off x="4967605" y="3949065"/>
            <a:ext cx="1450340" cy="525780"/>
          </a:xfrm>
          <a:prstGeom prst="flowChartPreparation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PermianSansTypeface"/>
              </a:rPr>
              <a:t>For</a:t>
            </a:r>
            <a:endParaRPr kumimoji="0" lang="en-US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PermianSansTypeface"/>
            </a:endParaRPr>
          </a:p>
        </p:txBody>
      </p:sp>
      <p:sp>
        <p:nvSpPr>
          <p:cNvPr id="21" name="Ромб 20"/>
          <p:cNvSpPr/>
          <p:nvPr/>
        </p:nvSpPr>
        <p:spPr>
          <a:xfrm>
            <a:off x="7811770" y="3758565"/>
            <a:ext cx="1129030" cy="852805"/>
          </a:xfrm>
          <a:prstGeom prst="diamond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PermianSansTypeface"/>
              </a:rPr>
              <a:t>если 2 колода пуста</a:t>
            </a:r>
            <a:endParaRPr kumimoji="0" lang="ru-RU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PermianSansTypeface"/>
            </a:endParaRPr>
          </a:p>
        </p:txBody>
      </p:sp>
      <p:sp>
        <p:nvSpPr>
          <p:cNvPr id="24" name="Ромб 23"/>
          <p:cNvSpPr/>
          <p:nvPr/>
        </p:nvSpPr>
        <p:spPr>
          <a:xfrm>
            <a:off x="6482715" y="3758565"/>
            <a:ext cx="1129030" cy="852805"/>
          </a:xfrm>
          <a:prstGeom prst="diamond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PermianSansTypeface"/>
              </a:rPr>
              <a:t>если 1 колода пуста</a:t>
            </a:r>
            <a:endParaRPr kumimoji="0" lang="ru-RU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PermianSansTypeface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768465" y="4986020"/>
            <a:ext cx="1985010" cy="4044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PermianSansTypeface"/>
              </a:rPr>
              <a:t>Вытягиваем карты</a:t>
            </a:r>
            <a:endParaRPr kumimoji="0" lang="ru-RU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PermianSansTypeface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755130" y="5530850"/>
            <a:ext cx="1998345" cy="33591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PermianSansTypeface"/>
              </a:rPr>
              <a:t>Сравниваем карты</a:t>
            </a:r>
            <a:endParaRPr kumimoji="0" lang="ru-RU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PermianSansTypeface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755130" y="6028055"/>
            <a:ext cx="2045970" cy="67564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PermianSansTypeface"/>
              </a:rPr>
              <a:t>Добавляем 2 карты победителю</a:t>
            </a:r>
            <a:endParaRPr kumimoji="0" lang="ru-RU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PermianSansTypeface"/>
            </a:endParaRPr>
          </a:p>
        </p:txBody>
      </p:sp>
      <p:cxnSp>
        <p:nvCxnSpPr>
          <p:cNvPr id="28" name="Криволинейное соединение 27"/>
          <p:cNvCxnSpPr>
            <a:stCxn id="563" idx="3"/>
            <a:endCxn id="2" idx="1"/>
          </p:cNvCxnSpPr>
          <p:nvPr/>
        </p:nvCxnSpPr>
        <p:spPr>
          <a:xfrm flipV="1">
            <a:off x="1419860" y="4142740"/>
            <a:ext cx="213360" cy="33020"/>
          </a:xfrm>
          <a:prstGeom prst="curvedConnector3">
            <a:avLst>
              <a:gd name="adj1" fmla="val 50000"/>
            </a:avLst>
          </a:prstGeom>
          <a:noFill/>
          <a:ln w="3175" cap="flat">
            <a:solidFill>
              <a:srgbClr val="0070C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9" name="Криволинейное соединение 28"/>
          <p:cNvCxnSpPr>
            <a:stCxn id="3" idx="1"/>
            <a:endCxn id="563" idx="0"/>
          </p:cNvCxnSpPr>
          <p:nvPr/>
        </p:nvCxnSpPr>
        <p:spPr>
          <a:xfrm rot="10800000" flipV="1">
            <a:off x="745490" y="3050540"/>
            <a:ext cx="1048385" cy="827405"/>
          </a:xfrm>
          <a:prstGeom prst="curvedConnector2">
            <a:avLst/>
          </a:prstGeom>
          <a:noFill/>
          <a:ln w="3175" cap="flat">
            <a:solidFill>
              <a:srgbClr val="0070C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0" name="Криволинейное соединение 29"/>
          <p:cNvCxnSpPr>
            <a:stCxn id="2" idx="0"/>
            <a:endCxn id="3" idx="2"/>
          </p:cNvCxnSpPr>
          <p:nvPr/>
        </p:nvCxnSpPr>
        <p:spPr>
          <a:xfrm rot="16200000">
            <a:off x="2205355" y="3533140"/>
            <a:ext cx="410845" cy="39370"/>
          </a:xfrm>
          <a:prstGeom prst="curvedConnector3">
            <a:avLst>
              <a:gd name="adj1" fmla="val 50000"/>
            </a:avLst>
          </a:prstGeom>
          <a:noFill/>
          <a:ln w="3175" cap="flat">
            <a:solidFill>
              <a:srgbClr val="0070C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1" name="Криволинейное соединение 30"/>
          <p:cNvCxnSpPr>
            <a:stCxn id="2" idx="2"/>
            <a:endCxn id="4" idx="0"/>
          </p:cNvCxnSpPr>
          <p:nvPr/>
        </p:nvCxnSpPr>
        <p:spPr>
          <a:xfrm rot="5400000" flipV="1">
            <a:off x="2192020" y="4725670"/>
            <a:ext cx="410845" cy="11430"/>
          </a:xfrm>
          <a:prstGeom prst="curvedConnector3">
            <a:avLst>
              <a:gd name="adj1" fmla="val 50000"/>
            </a:avLst>
          </a:prstGeom>
          <a:noFill/>
          <a:ln w="3175" cap="flat">
            <a:solidFill>
              <a:srgbClr val="0070C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2" name="Криволинейное соединение 31"/>
          <p:cNvCxnSpPr>
            <a:stCxn id="10" idx="3"/>
            <a:endCxn id="18" idx="0"/>
          </p:cNvCxnSpPr>
          <p:nvPr/>
        </p:nvCxnSpPr>
        <p:spPr>
          <a:xfrm>
            <a:off x="5011420" y="4187190"/>
            <a:ext cx="418465" cy="24765"/>
          </a:xfrm>
          <a:prstGeom prst="curvedConnector3">
            <a:avLst>
              <a:gd name="adj1" fmla="val 50076"/>
            </a:avLst>
          </a:prstGeom>
          <a:noFill/>
          <a:ln w="3175" cap="flat">
            <a:solidFill>
              <a:srgbClr val="0070C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3" name="Криволинейное соединение 32"/>
          <p:cNvCxnSpPr>
            <a:stCxn id="18" idx="2"/>
            <a:endCxn id="24" idx="1"/>
          </p:cNvCxnSpPr>
          <p:nvPr/>
        </p:nvCxnSpPr>
        <p:spPr>
          <a:xfrm flipV="1">
            <a:off x="5955665" y="4185285"/>
            <a:ext cx="527050" cy="26670"/>
          </a:xfrm>
          <a:prstGeom prst="curvedConnector3">
            <a:avLst>
              <a:gd name="adj1" fmla="val 50000"/>
            </a:avLst>
          </a:prstGeom>
          <a:noFill/>
          <a:ln w="3175" cap="flat">
            <a:solidFill>
              <a:srgbClr val="0070C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4" name="Криволинейное соединение 33"/>
          <p:cNvCxnSpPr>
            <a:stCxn id="21" idx="2"/>
            <a:endCxn id="25" idx="0"/>
          </p:cNvCxnSpPr>
          <p:nvPr/>
        </p:nvCxnSpPr>
        <p:spPr>
          <a:xfrm rot="5400000">
            <a:off x="7880985" y="4490720"/>
            <a:ext cx="374650" cy="615315"/>
          </a:xfrm>
          <a:prstGeom prst="curvedConnector3">
            <a:avLst>
              <a:gd name="adj1" fmla="val 49915"/>
            </a:avLst>
          </a:prstGeom>
          <a:noFill/>
          <a:ln w="3175" cap="flat">
            <a:solidFill>
              <a:srgbClr val="0070C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5" name="Криволинейное соединение 34"/>
          <p:cNvCxnSpPr>
            <a:stCxn id="24" idx="2"/>
            <a:endCxn id="25" idx="0"/>
          </p:cNvCxnSpPr>
          <p:nvPr/>
        </p:nvCxnSpPr>
        <p:spPr>
          <a:xfrm rot="5400000" flipV="1">
            <a:off x="7216775" y="4441825"/>
            <a:ext cx="374650" cy="713740"/>
          </a:xfrm>
          <a:prstGeom prst="curvedConnector3">
            <a:avLst>
              <a:gd name="adj1" fmla="val 50000"/>
            </a:avLst>
          </a:prstGeom>
          <a:noFill/>
          <a:ln w="3175" cap="flat">
            <a:solidFill>
              <a:srgbClr val="0070C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6" name="Криволинейное соединение 35"/>
          <p:cNvCxnSpPr>
            <a:stCxn id="25" idx="2"/>
            <a:endCxn id="26" idx="0"/>
          </p:cNvCxnSpPr>
          <p:nvPr/>
        </p:nvCxnSpPr>
        <p:spPr>
          <a:xfrm rot="5400000">
            <a:off x="7687945" y="5457190"/>
            <a:ext cx="140335" cy="6350"/>
          </a:xfrm>
          <a:prstGeom prst="curvedConnector3">
            <a:avLst>
              <a:gd name="adj1" fmla="val 50000"/>
            </a:avLst>
          </a:prstGeom>
          <a:noFill/>
          <a:ln w="3175" cap="flat">
            <a:solidFill>
              <a:srgbClr val="0070C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7" name="Криволинейное соединение 36"/>
          <p:cNvCxnSpPr>
            <a:stCxn id="26" idx="2"/>
            <a:endCxn id="27" idx="0"/>
          </p:cNvCxnSpPr>
          <p:nvPr/>
        </p:nvCxnSpPr>
        <p:spPr>
          <a:xfrm rot="5400000" flipV="1">
            <a:off x="7685405" y="5935345"/>
            <a:ext cx="161290" cy="23495"/>
          </a:xfrm>
          <a:prstGeom prst="curvedConnector3">
            <a:avLst>
              <a:gd name="adj1" fmla="val 49803"/>
            </a:avLst>
          </a:prstGeom>
          <a:noFill/>
          <a:ln w="3175" cap="flat">
            <a:solidFill>
              <a:srgbClr val="0070C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38" name="Криволинейное соединение 37"/>
          <p:cNvCxnSpPr>
            <a:stCxn id="27" idx="1"/>
          </p:cNvCxnSpPr>
          <p:nvPr/>
        </p:nvCxnSpPr>
        <p:spPr>
          <a:xfrm rot="10800000">
            <a:off x="5190490" y="4214495"/>
            <a:ext cx="1564640" cy="2151380"/>
          </a:xfrm>
          <a:prstGeom prst="curvedConnector2">
            <a:avLst/>
          </a:prstGeom>
          <a:noFill/>
          <a:ln w="3175" cap="flat">
            <a:solidFill>
              <a:srgbClr val="0070C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39" name="Прямоугольник 38"/>
          <p:cNvSpPr/>
          <p:nvPr/>
        </p:nvSpPr>
        <p:spPr>
          <a:xfrm>
            <a:off x="7662545" y="2503170"/>
            <a:ext cx="1427480" cy="33591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ru-RU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PermianSansTypeface"/>
              </a:rPr>
              <a:t>Вывод: 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  <a:sym typeface="PermianSansTypeface"/>
              </a:rPr>
              <a:t>first</a:t>
            </a:r>
            <a:r>
              <a:rPr kumimoji="0" lang="en-US" altLang="ru-RU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PermianSansTypeface"/>
              </a:rPr>
              <a:t> </a:t>
            </a:r>
            <a:endParaRPr kumimoji="0" lang="en-US" altLang="ru-RU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PermianSansTypeface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6300470" y="2055495"/>
            <a:ext cx="1511300" cy="33591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ru-RU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PermianSansTypeface"/>
              </a:rPr>
              <a:t>Вывод: </a:t>
            </a:r>
            <a:r>
              <a:rPr lang="en-US" altLang="ru-RU" sz="1600">
                <a:latin typeface="Times New Roman" panose="02020603050405020304" charset="0"/>
                <a:cs typeface="Times New Roman" panose="02020603050405020304" charset="0"/>
                <a:sym typeface="PermianSansTypeface"/>
              </a:rPr>
              <a:t>second</a:t>
            </a:r>
            <a:endParaRPr kumimoji="0" lang="en-US" altLang="ru-RU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PermianSansTypeface"/>
            </a:endParaRPr>
          </a:p>
        </p:txBody>
      </p:sp>
      <p:cxnSp>
        <p:nvCxnSpPr>
          <p:cNvPr id="41" name="Криволинейное соединение 40"/>
          <p:cNvCxnSpPr>
            <a:stCxn id="24" idx="0"/>
            <a:endCxn id="40" idx="2"/>
          </p:cNvCxnSpPr>
          <p:nvPr/>
        </p:nvCxnSpPr>
        <p:spPr>
          <a:xfrm rot="16200000">
            <a:off x="6368098" y="3070543"/>
            <a:ext cx="1367155" cy="8890"/>
          </a:xfrm>
          <a:prstGeom prst="curvedConnector3">
            <a:avLst>
              <a:gd name="adj1" fmla="val 50000"/>
            </a:avLst>
          </a:prstGeom>
          <a:noFill/>
          <a:ln w="3175" cap="flat">
            <a:solidFill>
              <a:srgbClr val="0070C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42" name="Криволинейное соединение 41"/>
          <p:cNvCxnSpPr>
            <a:stCxn id="21" idx="0"/>
            <a:endCxn id="39" idx="2"/>
          </p:cNvCxnSpPr>
          <p:nvPr/>
        </p:nvCxnSpPr>
        <p:spPr>
          <a:xfrm rot="16200000">
            <a:off x="7916545" y="3298825"/>
            <a:ext cx="919480" cy="3175"/>
          </a:xfrm>
          <a:prstGeom prst="curvedConnector2">
            <a:avLst/>
          </a:prstGeom>
          <a:noFill/>
          <a:ln w="3175" cap="flat">
            <a:solidFill>
              <a:srgbClr val="0070C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43" name="Текстовое поле 42"/>
          <p:cNvSpPr txBox="1"/>
          <p:nvPr/>
        </p:nvSpPr>
        <p:spPr>
          <a:xfrm>
            <a:off x="6612255" y="2672080"/>
            <a:ext cx="44386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ru-RU" sz="14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PermianSansTypeface"/>
              </a:rPr>
              <a:t>Да</a:t>
            </a:r>
            <a:endParaRPr kumimoji="0" lang="ru-RU" altLang="ru-RU" sz="14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PermianSansTypeface"/>
            </a:endParaRPr>
          </a:p>
        </p:txBody>
      </p:sp>
      <p:sp>
        <p:nvSpPr>
          <p:cNvPr id="44" name="Текстовое поле 43"/>
          <p:cNvSpPr txBox="1"/>
          <p:nvPr/>
        </p:nvSpPr>
        <p:spPr>
          <a:xfrm>
            <a:off x="8015605" y="2949575"/>
            <a:ext cx="44386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ru-RU" sz="14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PermianSansTypeface"/>
              </a:rPr>
              <a:t>Да</a:t>
            </a:r>
            <a:endParaRPr kumimoji="0" lang="ru-RU" altLang="ru-RU" sz="14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PermianSansTypeface"/>
            </a:endParaRPr>
          </a:p>
        </p:txBody>
      </p:sp>
      <p:sp>
        <p:nvSpPr>
          <p:cNvPr id="45" name="Текстовое поле 44"/>
          <p:cNvSpPr txBox="1"/>
          <p:nvPr/>
        </p:nvSpPr>
        <p:spPr>
          <a:xfrm>
            <a:off x="7167880" y="4522470"/>
            <a:ext cx="44386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ru-RU" sz="14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PermianSansTypeface"/>
              </a:rPr>
              <a:t>Нет</a:t>
            </a:r>
            <a:endParaRPr kumimoji="0" lang="ru-RU" altLang="ru-RU" sz="14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PermianSansTypeface"/>
            </a:endParaRPr>
          </a:p>
        </p:txBody>
      </p:sp>
      <p:sp>
        <p:nvSpPr>
          <p:cNvPr id="46" name="Текстовое поле 45"/>
          <p:cNvSpPr txBox="1"/>
          <p:nvPr/>
        </p:nvSpPr>
        <p:spPr>
          <a:xfrm>
            <a:off x="7811770" y="4513580"/>
            <a:ext cx="44386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ru-RU" sz="1400" b="0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PermianSansTypeface"/>
              </a:rPr>
              <a:t>Нет</a:t>
            </a:r>
            <a:endParaRPr kumimoji="0" lang="ru-RU" altLang="ru-RU" sz="1400" b="0" i="0" u="none" strike="noStrike" cap="none" spc="0" normalizeH="0" baseline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PermianSansTypeface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11347450" y="3912870"/>
            <a:ext cx="734695" cy="3670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PermianSansTypeface"/>
              </a:rPr>
              <a:t>Конец</a:t>
            </a:r>
            <a:endParaRPr kumimoji="0" lang="ru-RU" altLang="en-US" sz="1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PermianSansTypeface"/>
            </a:endParaRPr>
          </a:p>
        </p:txBody>
      </p:sp>
      <p:cxnSp>
        <p:nvCxnSpPr>
          <p:cNvPr id="48" name="Криволинейное соединение 47"/>
          <p:cNvCxnSpPr>
            <a:stCxn id="40" idx="3"/>
            <a:endCxn id="47" idx="0"/>
          </p:cNvCxnSpPr>
          <p:nvPr/>
        </p:nvCxnSpPr>
        <p:spPr>
          <a:xfrm>
            <a:off x="7811770" y="2223770"/>
            <a:ext cx="3903345" cy="1689100"/>
          </a:xfrm>
          <a:prstGeom prst="curvedConnector2">
            <a:avLst/>
          </a:prstGeom>
          <a:noFill/>
          <a:ln w="3175" cap="flat">
            <a:solidFill>
              <a:srgbClr val="0070C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49" name="Криволинейное соединение 48"/>
          <p:cNvCxnSpPr>
            <a:stCxn id="39" idx="3"/>
            <a:endCxn id="47" idx="1"/>
          </p:cNvCxnSpPr>
          <p:nvPr/>
        </p:nvCxnSpPr>
        <p:spPr>
          <a:xfrm>
            <a:off x="9090025" y="2671445"/>
            <a:ext cx="2257425" cy="1424940"/>
          </a:xfrm>
          <a:prstGeom prst="curvedConnector3">
            <a:avLst>
              <a:gd name="adj1" fmla="val 50014"/>
            </a:avLst>
          </a:prstGeom>
          <a:noFill/>
          <a:ln w="3175" cap="flat">
            <a:solidFill>
              <a:srgbClr val="0070C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50" name="Блок-схема: подготовка 49"/>
          <p:cNvSpPr/>
          <p:nvPr/>
        </p:nvSpPr>
        <p:spPr>
          <a:xfrm>
            <a:off x="9312275" y="4294505"/>
            <a:ext cx="1143000" cy="525780"/>
          </a:xfrm>
          <a:prstGeom prst="flowChartPreparation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PermianSansTypeface"/>
              </a:rPr>
              <a:t>конец цикла </a:t>
            </a:r>
            <a:endParaRPr kumimoji="0" lang="en-US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PermianSansTypeface"/>
            </a:endParaRPr>
          </a:p>
        </p:txBody>
      </p:sp>
      <p:cxnSp>
        <p:nvCxnSpPr>
          <p:cNvPr id="51" name="Криволинейное соединение 50"/>
          <p:cNvCxnSpPr>
            <a:stCxn id="18" idx="3"/>
            <a:endCxn id="50" idx="0"/>
          </p:cNvCxnSpPr>
          <p:nvPr/>
        </p:nvCxnSpPr>
        <p:spPr>
          <a:xfrm rot="16200000" flipH="1">
            <a:off x="7384415" y="1795145"/>
            <a:ext cx="807720" cy="4191000"/>
          </a:xfrm>
          <a:prstGeom prst="curvedConnector3">
            <a:avLst>
              <a:gd name="adj1" fmla="val -29481"/>
            </a:avLst>
          </a:prstGeom>
          <a:noFill/>
          <a:ln w="3175" cap="flat">
            <a:solidFill>
              <a:srgbClr val="0070C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52" name="Криволинейное соединение 51"/>
          <p:cNvCxnSpPr>
            <a:stCxn id="50" idx="3"/>
            <a:endCxn id="53" idx="0"/>
          </p:cNvCxnSpPr>
          <p:nvPr/>
        </p:nvCxnSpPr>
        <p:spPr>
          <a:xfrm>
            <a:off x="10455275" y="4557395"/>
            <a:ext cx="452755" cy="347345"/>
          </a:xfrm>
          <a:prstGeom prst="curvedConnector2">
            <a:avLst/>
          </a:prstGeom>
          <a:noFill/>
          <a:ln w="3175" cap="flat">
            <a:solidFill>
              <a:srgbClr val="0070C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53" name="Прямоугольник 52"/>
          <p:cNvSpPr/>
          <p:nvPr/>
        </p:nvSpPr>
        <p:spPr>
          <a:xfrm>
            <a:off x="10250805" y="4904423"/>
            <a:ext cx="1314450" cy="33591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ru-RU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PermianSansTypeface"/>
              </a:rPr>
              <a:t>Вывод: </a:t>
            </a:r>
            <a:r>
              <a:rPr kumimoji="0" lang="en-US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PermianSansTypeface"/>
              </a:rPr>
              <a:t>botva</a:t>
            </a:r>
            <a:endParaRPr kumimoji="0" lang="en-US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+mn-ea"/>
              <a:cs typeface="Times New Roman" panose="02020603050405020304" charset="0"/>
              <a:sym typeface="PermianSansTypeface"/>
            </a:endParaRPr>
          </a:p>
        </p:txBody>
      </p:sp>
      <p:cxnSp>
        <p:nvCxnSpPr>
          <p:cNvPr id="54" name="Криволинейное соединение 53"/>
          <p:cNvCxnSpPr>
            <a:stCxn id="53" idx="3"/>
            <a:endCxn id="47" idx="2"/>
          </p:cNvCxnSpPr>
          <p:nvPr/>
        </p:nvCxnSpPr>
        <p:spPr>
          <a:xfrm flipV="1">
            <a:off x="11565255" y="4279900"/>
            <a:ext cx="149860" cy="792480"/>
          </a:xfrm>
          <a:prstGeom prst="curvedConnector2">
            <a:avLst/>
          </a:prstGeom>
          <a:noFill/>
          <a:ln w="3175" cap="flat">
            <a:solidFill>
              <a:srgbClr val="0070C0"/>
            </a:solidFill>
            <a:prstDash val="solid"/>
            <a:round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Работа программы</a:t>
            </a:r>
            <a:r>
              <a:rPr lang="ru-RU" altLang="en-US"/>
              <a:t> </a:t>
            </a:r>
            <a:endParaRPr lang="ru-RU" altLang="en-US"/>
          </a:p>
        </p:txBody>
      </p:sp>
      <p:sp>
        <p:nvSpPr>
          <p:cNvPr id="3" name="Замещающий текст 2"/>
          <p:cNvSpPr>
            <a:spLocks noGrp="1" noEditPoints="1"/>
          </p:cNvSpPr>
          <p:nvPr>
            <p:ph type="body" idx="1"/>
          </p:nvPr>
        </p:nvSpPr>
        <p:spPr>
          <a:xfrm>
            <a:off x="1901825" y="2140585"/>
            <a:ext cx="8474075" cy="3939540"/>
          </a:xfrm>
        </p:spPr>
        <p:txBody>
          <a:bodyPr/>
          <a:p>
            <a:pPr marL="0" indent="0">
              <a:buNone/>
            </a:pPr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 l="4239" t="45765" r="58548" b="19911"/>
          <a:stretch>
            <a:fillRect/>
          </a:stretch>
        </p:blipFill>
        <p:spPr>
          <a:xfrm>
            <a:off x="1169670" y="1691005"/>
            <a:ext cx="9852660" cy="48850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PermianSansTypeface"/>
        <a:ea typeface="PermianSansTypeface"/>
        <a:cs typeface="PermianSansTypeface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PermianSansTypeface"/>
        <a:ea typeface="PermianSansTypeface"/>
        <a:cs typeface="PermianSansTypeface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1530</Words>
  <Application>WPS Presentation</Application>
  <PresentationFormat/>
  <Paragraphs>72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PermianSansTypeface</vt:lpstr>
      <vt:lpstr>Segoe Print</vt:lpstr>
      <vt:lpstr>PermianSerifTypeface</vt:lpstr>
      <vt:lpstr>Arial</vt:lpstr>
      <vt:lpstr>Times New Roman</vt:lpstr>
      <vt:lpstr>Times New Roman</vt:lpstr>
      <vt:lpstr>Microsoft YaHei</vt:lpstr>
      <vt:lpstr>Arial Unicode MS</vt:lpstr>
      <vt:lpstr>Тема Office</vt:lpstr>
      <vt:lpstr>Вариант 7</vt:lpstr>
      <vt:lpstr>Постановка задачи</vt:lpstr>
      <vt:lpstr>Общий алгоритм</vt:lpstr>
      <vt:lpstr>Работа программы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Вариант 7</dc:title>
  <dc:creator/>
  <cp:lastModifiedBy>WPS_1739543094</cp:lastModifiedBy>
  <cp:revision>2</cp:revision>
  <dcterms:created xsi:type="dcterms:W3CDTF">2025-06-24T12:57:00Z</dcterms:created>
  <dcterms:modified xsi:type="dcterms:W3CDTF">2025-06-24T13:02:49Z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0EA1143BD43444ABAF0C34E85686AA17_12</vt:lpwstr>
  </property>
  <property fmtid="{D5CDD505-2E9C-101B-9397-08002B2CF9AE}" pid="3" name="KSOProductBuildVer">
    <vt:lpwstr>1049-12.2.0.21546</vt:lpwstr>
  </property>
</Properties>
</file>