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FC5DF-637B-5747-85F0-B6E0C8EB6266}" v="2" dt="2021-06-29T01:00:05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Deepro" userId="59bb156d-7516-4212-a860-9ec41fb041f7" providerId="ADAL" clId="{023FC5DF-637B-5747-85F0-B6E0C8EB6266}"/>
    <pc:docChg chg="undo custSel addSld modSld">
      <pc:chgData name="Banerjee, Deepro" userId="59bb156d-7516-4212-a860-9ec41fb041f7" providerId="ADAL" clId="{023FC5DF-637B-5747-85F0-B6E0C8EB6266}" dt="2021-06-29T01:02:05.430" v="596" actId="20577"/>
      <pc:docMkLst>
        <pc:docMk/>
      </pc:docMkLst>
      <pc:sldChg chg="addSp delSp modSp add mod">
        <pc:chgData name="Banerjee, Deepro" userId="59bb156d-7516-4212-a860-9ec41fb041f7" providerId="ADAL" clId="{023FC5DF-637B-5747-85F0-B6E0C8EB6266}" dt="2021-06-29T01:02:05.430" v="596" actId="20577"/>
        <pc:sldMkLst>
          <pc:docMk/>
          <pc:sldMk cId="3409427266" sldId="257"/>
        </pc:sldMkLst>
        <pc:spChg chg="del">
          <ac:chgData name="Banerjee, Deepro" userId="59bb156d-7516-4212-a860-9ec41fb041f7" providerId="ADAL" clId="{023FC5DF-637B-5747-85F0-B6E0C8EB6266}" dt="2021-06-29T00:51:08.057" v="1" actId="478"/>
          <ac:spMkLst>
            <pc:docMk/>
            <pc:sldMk cId="3409427266" sldId="257"/>
            <ac:spMk id="4" creationId="{34EC0FC1-2437-174F-8408-8A4C92A5E82D}"/>
          </ac:spMkLst>
        </pc:spChg>
        <pc:spChg chg="mod">
          <ac:chgData name="Banerjee, Deepro" userId="59bb156d-7516-4212-a860-9ec41fb041f7" providerId="ADAL" clId="{023FC5DF-637B-5747-85F0-B6E0C8EB6266}" dt="2021-06-29T01:00:05.044" v="546" actId="408"/>
          <ac:spMkLst>
            <pc:docMk/>
            <pc:sldMk cId="3409427266" sldId="257"/>
            <ac:spMk id="5" creationId="{9FF5B364-9587-D142-B6C2-EECDC35BD3FB}"/>
          </ac:spMkLst>
        </pc:spChg>
        <pc:spChg chg="mod">
          <ac:chgData name="Banerjee, Deepro" userId="59bb156d-7516-4212-a860-9ec41fb041f7" providerId="ADAL" clId="{023FC5DF-637B-5747-85F0-B6E0C8EB6266}" dt="2021-06-29T01:01:34.550" v="578" actId="20577"/>
          <ac:spMkLst>
            <pc:docMk/>
            <pc:sldMk cId="3409427266" sldId="257"/>
            <ac:spMk id="6" creationId="{A1144639-2F67-144F-8719-BDCB4ABFB470}"/>
          </ac:spMkLst>
        </pc:spChg>
        <pc:spChg chg="del">
          <ac:chgData name="Banerjee, Deepro" userId="59bb156d-7516-4212-a860-9ec41fb041f7" providerId="ADAL" clId="{023FC5DF-637B-5747-85F0-B6E0C8EB6266}" dt="2021-06-29T00:51:08.057" v="1" actId="478"/>
          <ac:spMkLst>
            <pc:docMk/>
            <pc:sldMk cId="3409427266" sldId="257"/>
            <ac:spMk id="7" creationId="{842DC4E2-5886-A64B-BCF3-1D009BE68585}"/>
          </ac:spMkLst>
        </pc:spChg>
        <pc:spChg chg="add mod">
          <ac:chgData name="Banerjee, Deepro" userId="59bb156d-7516-4212-a860-9ec41fb041f7" providerId="ADAL" clId="{023FC5DF-637B-5747-85F0-B6E0C8EB6266}" dt="2021-06-29T01:00:05.044" v="546" actId="408"/>
          <ac:spMkLst>
            <pc:docMk/>
            <pc:sldMk cId="3409427266" sldId="257"/>
            <ac:spMk id="10" creationId="{559ADF83-1170-614C-8F25-65B6CC88EA97}"/>
          </ac:spMkLst>
        </pc:spChg>
        <pc:spChg chg="del">
          <ac:chgData name="Banerjee, Deepro" userId="59bb156d-7516-4212-a860-9ec41fb041f7" providerId="ADAL" clId="{023FC5DF-637B-5747-85F0-B6E0C8EB6266}" dt="2021-06-29T00:53:06.661" v="106" actId="478"/>
          <ac:spMkLst>
            <pc:docMk/>
            <pc:sldMk cId="3409427266" sldId="257"/>
            <ac:spMk id="12" creationId="{6AFF58AB-730E-3F4C-93E9-9443CDA0D402}"/>
          </ac:spMkLst>
        </pc:spChg>
        <pc:spChg chg="del">
          <ac:chgData name="Banerjee, Deepro" userId="59bb156d-7516-4212-a860-9ec41fb041f7" providerId="ADAL" clId="{023FC5DF-637B-5747-85F0-B6E0C8EB6266}" dt="2021-06-29T00:51:08.057" v="1" actId="478"/>
          <ac:spMkLst>
            <pc:docMk/>
            <pc:sldMk cId="3409427266" sldId="257"/>
            <ac:spMk id="13" creationId="{2840CEF6-FC47-364F-B0FA-44D1D7C3EBEA}"/>
          </ac:spMkLst>
        </pc:spChg>
        <pc:spChg chg="mod">
          <ac:chgData name="Banerjee, Deepro" userId="59bb156d-7516-4212-a860-9ec41fb041f7" providerId="ADAL" clId="{023FC5DF-637B-5747-85F0-B6E0C8EB6266}" dt="2021-06-29T01:01:23.159" v="570" actId="20577"/>
          <ac:spMkLst>
            <pc:docMk/>
            <pc:sldMk cId="3409427266" sldId="257"/>
            <ac:spMk id="14" creationId="{651FD9DC-A398-0A45-9421-130CBC3FCB1A}"/>
          </ac:spMkLst>
        </pc:spChg>
        <pc:spChg chg="del">
          <ac:chgData name="Banerjee, Deepro" userId="59bb156d-7516-4212-a860-9ec41fb041f7" providerId="ADAL" clId="{023FC5DF-637B-5747-85F0-B6E0C8EB6266}" dt="2021-06-29T00:51:08.057" v="1" actId="478"/>
          <ac:spMkLst>
            <pc:docMk/>
            <pc:sldMk cId="3409427266" sldId="257"/>
            <ac:spMk id="15" creationId="{DE2CF13E-CA3E-954D-9648-8D56578F9860}"/>
          </ac:spMkLst>
        </pc:spChg>
        <pc:spChg chg="add mod">
          <ac:chgData name="Banerjee, Deepro" userId="59bb156d-7516-4212-a860-9ec41fb041f7" providerId="ADAL" clId="{023FC5DF-637B-5747-85F0-B6E0C8EB6266}" dt="2021-06-29T01:02:05.430" v="596" actId="20577"/>
          <ac:spMkLst>
            <pc:docMk/>
            <pc:sldMk cId="3409427266" sldId="257"/>
            <ac:spMk id="16" creationId="{6409467C-73BA-B94C-B4A6-4609C063D492}"/>
          </ac:spMkLst>
        </pc:spChg>
        <pc:spChg chg="add mod">
          <ac:chgData name="Banerjee, Deepro" userId="59bb156d-7516-4212-a860-9ec41fb041f7" providerId="ADAL" clId="{023FC5DF-637B-5747-85F0-B6E0C8EB6266}" dt="2021-06-29T01:01:08.204" v="560" actId="20577"/>
          <ac:spMkLst>
            <pc:docMk/>
            <pc:sldMk cId="3409427266" sldId="257"/>
            <ac:spMk id="19" creationId="{3D144AA6-B942-E64F-905E-FAEC84B4D89B}"/>
          </ac:spMkLst>
        </pc:spChg>
        <pc:spChg chg="add mod">
          <ac:chgData name="Banerjee, Deepro" userId="59bb156d-7516-4212-a860-9ec41fb041f7" providerId="ADAL" clId="{023FC5DF-637B-5747-85F0-B6E0C8EB6266}" dt="2021-06-29T01:00:11.528" v="555" actId="1038"/>
          <ac:spMkLst>
            <pc:docMk/>
            <pc:sldMk cId="3409427266" sldId="257"/>
            <ac:spMk id="20" creationId="{A1C1B963-BBD2-9448-BBAE-8292D7FAF129}"/>
          </ac:spMkLst>
        </pc:spChg>
        <pc:grpChg chg="add mod">
          <ac:chgData name="Banerjee, Deepro" userId="59bb156d-7516-4212-a860-9ec41fb041f7" providerId="ADAL" clId="{023FC5DF-637B-5747-85F0-B6E0C8EB6266}" dt="2021-06-29T01:00:11.528" v="555" actId="1038"/>
          <ac:grpSpMkLst>
            <pc:docMk/>
            <pc:sldMk cId="3409427266" sldId="257"/>
            <ac:grpSpMk id="18" creationId="{15B26814-B991-C447-8A6E-527E523D3AAF}"/>
          </ac:grpSpMkLst>
        </pc:grpChg>
        <pc:picChg chg="mod">
          <ac:chgData name="Banerjee, Deepro" userId="59bb156d-7516-4212-a860-9ec41fb041f7" providerId="ADAL" clId="{023FC5DF-637B-5747-85F0-B6E0C8EB6266}" dt="2021-06-29T01:00:05.044" v="546" actId="408"/>
          <ac:picMkLst>
            <pc:docMk/>
            <pc:sldMk cId="3409427266" sldId="257"/>
            <ac:picMk id="9" creationId="{0B3623BE-8F34-504A-8BB3-4D726F838013}"/>
          </ac:picMkLst>
        </pc:picChg>
        <pc:picChg chg="del">
          <ac:chgData name="Banerjee, Deepro" userId="59bb156d-7516-4212-a860-9ec41fb041f7" providerId="ADAL" clId="{023FC5DF-637B-5747-85F0-B6E0C8EB6266}" dt="2021-06-29T00:51:08.057" v="1" actId="478"/>
          <ac:picMkLst>
            <pc:docMk/>
            <pc:sldMk cId="3409427266" sldId="257"/>
            <ac:picMk id="11" creationId="{E875ACC3-A246-D546-AC3B-C524F5A4F4E8}"/>
          </ac:picMkLst>
        </pc:picChg>
        <pc:cxnChg chg="mod">
          <ac:chgData name="Banerjee, Deepro" userId="59bb156d-7516-4212-a860-9ec41fb041f7" providerId="ADAL" clId="{023FC5DF-637B-5747-85F0-B6E0C8EB6266}" dt="2021-06-29T01:00:05.044" v="546" actId="408"/>
          <ac:cxnSpMkLst>
            <pc:docMk/>
            <pc:sldMk cId="3409427266" sldId="257"/>
            <ac:cxnSpMk id="17" creationId="{74481C8B-37E9-A141-B449-2F85FDFF69B5}"/>
          </ac:cxnSpMkLst>
        </pc:cxnChg>
        <pc:cxnChg chg="del mod">
          <ac:chgData name="Banerjee, Deepro" userId="59bb156d-7516-4212-a860-9ec41fb041f7" providerId="ADAL" clId="{023FC5DF-637B-5747-85F0-B6E0C8EB6266}" dt="2021-06-29T00:51:08.057" v="1" actId="478"/>
          <ac:cxnSpMkLst>
            <pc:docMk/>
            <pc:sldMk cId="3409427266" sldId="257"/>
            <ac:cxnSpMk id="22" creationId="{83B30478-518C-5F4E-B806-E4A3E92A8CA5}"/>
          </ac:cxnSpMkLst>
        </pc:cxnChg>
        <pc:cxnChg chg="add mod">
          <ac:chgData name="Banerjee, Deepro" userId="59bb156d-7516-4212-a860-9ec41fb041f7" providerId="ADAL" clId="{023FC5DF-637B-5747-85F0-B6E0C8EB6266}" dt="2021-06-29T01:00:59.823" v="558" actId="1582"/>
          <ac:cxnSpMkLst>
            <pc:docMk/>
            <pc:sldMk cId="3409427266" sldId="257"/>
            <ac:cxnSpMk id="23" creationId="{00A7B4B7-625F-7F48-B695-959CB88E8322}"/>
          </ac:cxnSpMkLst>
        </pc:cxnChg>
        <pc:cxnChg chg="del mod">
          <ac:chgData name="Banerjee, Deepro" userId="59bb156d-7516-4212-a860-9ec41fb041f7" providerId="ADAL" clId="{023FC5DF-637B-5747-85F0-B6E0C8EB6266}" dt="2021-06-29T00:51:10.627" v="2" actId="478"/>
          <ac:cxnSpMkLst>
            <pc:docMk/>
            <pc:sldMk cId="3409427266" sldId="257"/>
            <ac:cxnSpMk id="24" creationId="{4FACCD4A-3CBA-DB40-936F-6BCEA31F2FAA}"/>
          </ac:cxnSpMkLst>
        </pc:cxnChg>
        <pc:cxnChg chg="add mod">
          <ac:chgData name="Banerjee, Deepro" userId="59bb156d-7516-4212-a860-9ec41fb041f7" providerId="ADAL" clId="{023FC5DF-637B-5747-85F0-B6E0C8EB6266}" dt="2021-06-29T01:00:59.823" v="558" actId="1582"/>
          <ac:cxnSpMkLst>
            <pc:docMk/>
            <pc:sldMk cId="3409427266" sldId="257"/>
            <ac:cxnSpMk id="26" creationId="{5FEF736B-60DC-7749-B886-E6D1950745A9}"/>
          </ac:cxnSpMkLst>
        </pc:cxnChg>
        <pc:cxnChg chg="del mod">
          <ac:chgData name="Banerjee, Deepro" userId="59bb156d-7516-4212-a860-9ec41fb041f7" providerId="ADAL" clId="{023FC5DF-637B-5747-85F0-B6E0C8EB6266}" dt="2021-06-29T00:51:08.057" v="1" actId="478"/>
          <ac:cxnSpMkLst>
            <pc:docMk/>
            <pc:sldMk cId="3409427266" sldId="257"/>
            <ac:cxnSpMk id="29" creationId="{DF63B589-2535-AC46-869E-6E66A7AD7A63}"/>
          </ac:cxnSpMkLst>
        </pc:cxnChg>
        <pc:cxnChg chg="mod">
          <ac:chgData name="Banerjee, Deepro" userId="59bb156d-7516-4212-a860-9ec41fb041f7" providerId="ADAL" clId="{023FC5DF-637B-5747-85F0-B6E0C8EB6266}" dt="2021-06-29T01:00:05.044" v="546" actId="408"/>
          <ac:cxnSpMkLst>
            <pc:docMk/>
            <pc:sldMk cId="3409427266" sldId="257"/>
            <ac:cxnSpMk id="36" creationId="{205357FB-CB31-5348-BC07-1BFC3BF6D6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32C7-E83E-4449-B734-73E07146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F5888-53CA-6F4E-9C56-C66B39363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47D8-017A-4C4F-BFF7-50B34716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0085-EED6-FA45-82E7-E52CD33C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5585-CEDA-E247-83CC-F7C71D0D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30F9-8958-0944-80F6-520BB10A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9D186-6996-214C-98A3-4C88C7DB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F866-0774-5640-8055-C17DD28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D0EB-74CD-8A44-A7CA-757CCFF6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A36F-A175-AD4E-9CA5-B1BB7F5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9CE70-7C97-1D46-A0E5-A0CA21A62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8F2D1-A2BC-5C40-9E79-1533D014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44BF-846A-A641-9250-95CACACE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118C-DFCD-694D-A698-AD3676BD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7765-D836-C343-9E80-A965C2F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7D2D-15DE-EB4F-B379-8BFEF93E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A3C5-5FDC-934E-8418-9F529B0E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BD77-2281-7A47-A139-6145D74B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BC7D-CB38-D34C-8DFE-3B513EEC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6CFE-1815-864D-B1DE-7BC28EF2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AD52-5C0B-AA4B-86CB-1AB5DA75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40E34-925C-3F47-806F-332A06B8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9FED-296A-2947-B5E6-2F795317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9989-3F75-F940-BA54-86DDDD09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726B-F685-374E-8F99-E969C18E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9E99-8295-6E49-9E0F-C795F515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32F5-E793-4F48-9D68-024218E2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E1DA-AC7F-9943-961C-F24BC7AF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53CC2-B819-F146-A55C-AC83C332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A7B24-4DA0-714F-8ADD-5E144583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0DBB-91AD-224F-A09D-66BE4CCF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8937-688A-FE43-AC8D-4DA3166B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1C66-8F1E-864E-BE9A-9D7F9314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EB2C-F7C7-AE41-B005-86AF662F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41CB9-5723-B243-BC3D-28A260D1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46D07-7196-6C4C-AC82-B243806F7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9B73F-6E26-DA46-9BC8-6A9EAF5A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9261-9EE8-014C-AFED-7425C0CB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00D-26BE-164C-8C20-E09AFD64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4900-48F2-8D42-A220-14D809DD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F9730-79EC-D24D-82F4-7299FD88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34A7F-F73E-CD49-A834-6CFF3F80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E2FA-5A86-CF4F-97B2-CFFAAEE3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58F54-B7E3-A94A-8CBF-8D3EC1A4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F8FA1-6254-9742-9B07-A349EBAE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65E44-E461-044F-9ABD-0EC93A1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3676-95D0-2546-81D4-7C6B9A86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2E1-68DE-7B4F-A99A-C5B3780A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50D65-88E7-0140-8D09-DB6FE9E8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B2407-715E-BA47-9C34-FC72163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8F8F-2546-EE4F-81FE-3F5CD836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377CD-AE5F-D341-8114-64A27F6A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C574-4336-B541-9C70-4D34FB40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E9A5E-D9FE-BE40-BABA-64E5C8C6C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C47E-C8A1-BE46-A020-E731E276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FB16-B427-544D-9752-3465584C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A363-FB84-A74A-995A-A54106AF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5AE5-25FF-0149-9358-B07859D6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B0C56-501C-0D46-8172-CE7BBFFB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5E1A-B019-574D-BCBC-BF9E9BD1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01A2-8A8B-F34E-9DEA-D2B2F6C0A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2F80-ED17-304A-AEC2-E87389B5BA5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2B9E-EB2F-A048-BB5C-D5ACB4EF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20F6-4849-104D-9403-81521AC7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eparation 3">
            <a:extLst>
              <a:ext uri="{FF2B5EF4-FFF2-40B4-BE49-F238E27FC236}">
                <a16:creationId xmlns:a16="http://schemas.microsoft.com/office/drawing/2014/main" id="{34EC0FC1-2437-174F-8408-8A4C92A5E82D}"/>
              </a:ext>
            </a:extLst>
          </p:cNvPr>
          <p:cNvSpPr/>
          <p:nvPr/>
        </p:nvSpPr>
        <p:spPr>
          <a:xfrm>
            <a:off x="2897578" y="4941057"/>
            <a:ext cx="2161309" cy="64126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Generate random Enzyme-Substrate Pairs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9FF5B364-9587-D142-B6C2-EECDC35BD3FB}"/>
              </a:ext>
            </a:extLst>
          </p:cNvPr>
          <p:cNvSpPr/>
          <p:nvPr/>
        </p:nvSpPr>
        <p:spPr>
          <a:xfrm>
            <a:off x="3978233" y="1686296"/>
            <a:ext cx="1543792" cy="6412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Density Estimation</a:t>
            </a:r>
          </a:p>
        </p:txBody>
      </p:sp>
      <p:sp>
        <p:nvSpPr>
          <p:cNvPr id="6" name="Data 5">
            <a:extLst>
              <a:ext uri="{FF2B5EF4-FFF2-40B4-BE49-F238E27FC236}">
                <a16:creationId xmlns:a16="http://schemas.microsoft.com/office/drawing/2014/main" id="{A1144639-2F67-144F-8719-BDCB4ABFB470}"/>
              </a:ext>
            </a:extLst>
          </p:cNvPr>
          <p:cNvSpPr/>
          <p:nvPr/>
        </p:nvSpPr>
        <p:spPr>
          <a:xfrm>
            <a:off x="486885" y="3002973"/>
            <a:ext cx="2280062" cy="85205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Interacting</a:t>
            </a:r>
          </a:p>
          <a:p>
            <a:pPr algn="ctr"/>
            <a:r>
              <a:rPr lang="en-US" sz="1200" dirty="0"/>
              <a:t> Enzyme -Substrate</a:t>
            </a:r>
          </a:p>
          <a:p>
            <a:pPr algn="ctr"/>
            <a:r>
              <a:rPr lang="en-US" sz="1200" dirty="0"/>
              <a:t> Pairs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842DC4E2-5886-A64B-BCF3-1D009BE68585}"/>
              </a:ext>
            </a:extLst>
          </p:cNvPr>
          <p:cNvSpPr/>
          <p:nvPr/>
        </p:nvSpPr>
        <p:spPr>
          <a:xfrm>
            <a:off x="6675907" y="4941057"/>
            <a:ext cx="1531917" cy="64126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Novelty Detection Algorithm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0B3623BE-8F34-504A-8BB3-4D726F83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74" y="65315"/>
            <a:ext cx="2161308" cy="1620981"/>
          </a:xfrm>
          <a:prstGeom prst="rect">
            <a:avLst/>
          </a:prstGeom>
        </p:spPr>
      </p:pic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E875ACC3-A246-D546-AC3B-C524F5A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30" y="2766053"/>
            <a:ext cx="2609434" cy="1957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FF58AB-730E-3F4C-93E9-9443CDA0D402}"/>
              </a:ext>
            </a:extLst>
          </p:cNvPr>
          <p:cNvSpPr txBox="1"/>
          <p:nvPr/>
        </p:nvSpPr>
        <p:spPr>
          <a:xfrm>
            <a:off x="6189018" y="1306716"/>
            <a:ext cx="17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 Novel </a:t>
            </a:r>
          </a:p>
          <a:p>
            <a:r>
              <a:rPr lang="en-US" sz="1200" dirty="0"/>
              <a:t>Enzyme-Substrate </a:t>
            </a:r>
          </a:p>
          <a:p>
            <a:r>
              <a:rPr lang="en-US" sz="1200" dirty="0"/>
              <a:t>Interaction Propensity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0CEF6-FC47-364F-B0FA-44D1D7C3EBEA}"/>
              </a:ext>
            </a:extLst>
          </p:cNvPr>
          <p:cNvSpPr txBox="1"/>
          <p:nvPr/>
        </p:nvSpPr>
        <p:spPr>
          <a:xfrm>
            <a:off x="8539351" y="4615360"/>
            <a:ext cx="17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Predict Novel </a:t>
            </a:r>
          </a:p>
          <a:p>
            <a:r>
              <a:rPr lang="en-US" sz="1200" dirty="0"/>
              <a:t>Enzyme-Substrate </a:t>
            </a:r>
          </a:p>
          <a:p>
            <a:r>
              <a:rPr lang="en-US" sz="1200" dirty="0"/>
              <a:t>Interaction Propensity</a:t>
            </a:r>
          </a:p>
        </p:txBody>
      </p:sp>
      <p:sp>
        <p:nvSpPr>
          <p:cNvPr id="14" name="Display 13">
            <a:extLst>
              <a:ext uri="{FF2B5EF4-FFF2-40B4-BE49-F238E27FC236}">
                <a16:creationId xmlns:a16="http://schemas.microsoft.com/office/drawing/2014/main" id="{651FD9DC-A398-0A45-9421-130CBC3FCB1A}"/>
              </a:ext>
            </a:extLst>
          </p:cNvPr>
          <p:cNvSpPr/>
          <p:nvPr/>
        </p:nvSpPr>
        <p:spPr>
          <a:xfrm>
            <a:off x="8364192" y="1568442"/>
            <a:ext cx="1385450" cy="87697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Ranked list of Enzyme-Substrate Interaction</a:t>
            </a:r>
          </a:p>
        </p:txBody>
      </p:sp>
      <p:sp>
        <p:nvSpPr>
          <p:cNvPr id="15" name="Display 14">
            <a:extLst>
              <a:ext uri="{FF2B5EF4-FFF2-40B4-BE49-F238E27FC236}">
                <a16:creationId xmlns:a16="http://schemas.microsoft.com/office/drawing/2014/main" id="{DE2CF13E-CA3E-954D-9648-8D56578F9860}"/>
              </a:ext>
            </a:extLst>
          </p:cNvPr>
          <p:cNvSpPr/>
          <p:nvPr/>
        </p:nvSpPr>
        <p:spPr>
          <a:xfrm>
            <a:off x="10141536" y="4823202"/>
            <a:ext cx="1385450" cy="87697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Ranked list of Enzyme-Substrate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481C8B-37E9-A141-B449-2F85FDFF69B5}"/>
              </a:ext>
            </a:extLst>
          </p:cNvPr>
          <p:cNvCxnSpPr>
            <a:stCxn id="6" idx="5"/>
            <a:endCxn id="5" idx="1"/>
          </p:cNvCxnSpPr>
          <p:nvPr/>
        </p:nvCxnSpPr>
        <p:spPr>
          <a:xfrm flipV="1">
            <a:off x="2538941" y="2006930"/>
            <a:ext cx="1439292" cy="142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30478-518C-5F4E-B806-E4A3E92A8CA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058887" y="5261691"/>
            <a:ext cx="1617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ACCD4A-3CBA-DB40-936F-6BCEA31F2FAA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8207824" y="5261691"/>
            <a:ext cx="193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63B589-2535-AC46-869E-6E66A7AD7A63}"/>
              </a:ext>
            </a:extLst>
          </p:cNvPr>
          <p:cNvCxnSpPr>
            <a:stCxn id="6" idx="5"/>
            <a:endCxn id="4" idx="0"/>
          </p:cNvCxnSpPr>
          <p:nvPr/>
        </p:nvCxnSpPr>
        <p:spPr>
          <a:xfrm>
            <a:off x="2538941" y="3429000"/>
            <a:ext cx="1439292" cy="151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5357FB-CB31-5348-BC07-1BFC3BF6D6FE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522025" y="2006930"/>
            <a:ext cx="28421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5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B26814-B991-C447-8A6E-527E523D3AAF}"/>
              </a:ext>
            </a:extLst>
          </p:cNvPr>
          <p:cNvGrpSpPr/>
          <p:nvPr/>
        </p:nvGrpSpPr>
        <p:grpSpPr>
          <a:xfrm>
            <a:off x="2442363" y="1947553"/>
            <a:ext cx="7077693" cy="2885704"/>
            <a:chOff x="2505694" y="1567543"/>
            <a:chExt cx="7077693" cy="288570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FF5B364-9587-D142-B6C2-EECDC35BD3FB}"/>
                </a:ext>
              </a:extLst>
            </p:cNvPr>
            <p:cNvSpPr/>
            <p:nvPr/>
          </p:nvSpPr>
          <p:spPr>
            <a:xfrm>
              <a:off x="5379522" y="3538847"/>
              <a:ext cx="1543792" cy="6412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Kernel Density Estimation</a:t>
              </a:r>
            </a:p>
          </p:txBody>
        </p:sp>
        <p:sp>
          <p:nvSpPr>
            <p:cNvPr id="6" name="Data 5">
              <a:extLst>
                <a:ext uri="{FF2B5EF4-FFF2-40B4-BE49-F238E27FC236}">
                  <a16:creationId xmlns:a16="http://schemas.microsoft.com/office/drawing/2014/main" id="{A1144639-2F67-144F-8719-BDCB4ABFB470}"/>
                </a:ext>
              </a:extLst>
            </p:cNvPr>
            <p:cNvSpPr/>
            <p:nvPr/>
          </p:nvSpPr>
          <p:spPr>
            <a:xfrm>
              <a:off x="2731325" y="3433454"/>
              <a:ext cx="2280062" cy="85205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Database of interacting</a:t>
              </a:r>
            </a:p>
            <a:p>
              <a:pPr algn="ctr"/>
              <a:r>
                <a:rPr lang="en-US" sz="1200" dirty="0"/>
                <a:t> enzyme -substrate</a:t>
              </a:r>
            </a:p>
            <a:p>
              <a:pPr algn="ctr"/>
              <a:r>
                <a:rPr lang="en-US" sz="1200" dirty="0"/>
                <a:t> pairs</a:t>
              </a:r>
            </a:p>
          </p:txBody>
        </p:sp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0B3623BE-8F34-504A-8BB3-4D726F83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0763" y="1917866"/>
              <a:ext cx="2161308" cy="1620981"/>
            </a:xfrm>
            <a:prstGeom prst="rect">
              <a:avLst/>
            </a:prstGeom>
          </p:spPr>
        </p:pic>
        <p:sp>
          <p:nvSpPr>
            <p:cNvPr id="14" name="Display 13">
              <a:extLst>
                <a:ext uri="{FF2B5EF4-FFF2-40B4-BE49-F238E27FC236}">
                  <a16:creationId xmlns:a16="http://schemas.microsoft.com/office/drawing/2014/main" id="{651FD9DC-A398-0A45-9421-130CBC3FCB1A}"/>
                </a:ext>
              </a:extLst>
            </p:cNvPr>
            <p:cNvSpPr/>
            <p:nvPr/>
          </p:nvSpPr>
          <p:spPr>
            <a:xfrm>
              <a:off x="7437922" y="3420993"/>
              <a:ext cx="1955465" cy="864515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Predict novel enzyme-substrate interaction propensity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4481C8B-37E9-A141-B449-2F85FDFF69B5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4783381" y="3859481"/>
              <a:ext cx="596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5357FB-CB31-5348-BC07-1BFC3BF6D6FE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6923314" y="3853251"/>
              <a:ext cx="514608" cy="6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559ADF83-1170-614C-8F25-65B6CC88EA97}"/>
                </a:ext>
              </a:extLst>
            </p:cNvPr>
            <p:cNvSpPr/>
            <p:nvPr/>
          </p:nvSpPr>
          <p:spPr>
            <a:xfrm>
              <a:off x="2505694" y="1567543"/>
              <a:ext cx="7077693" cy="2885704"/>
            </a:xfrm>
            <a:prstGeom prst="flowChartProcess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09467C-73BA-B94C-B4A6-4609C063D492}"/>
                </a:ext>
              </a:extLst>
            </p:cNvPr>
            <p:cNvSpPr txBox="1"/>
            <p:nvPr/>
          </p:nvSpPr>
          <p:spPr>
            <a:xfrm>
              <a:off x="4975759" y="1662548"/>
              <a:ext cx="2280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KDE </a:t>
              </a:r>
              <a:r>
                <a:rPr lang="en-US"/>
                <a:t>Model Workflow</a:t>
              </a:r>
              <a:endParaRPr lang="en-US" dirty="0"/>
            </a:p>
          </p:txBody>
        </p:sp>
      </p:grpSp>
      <p:sp>
        <p:nvSpPr>
          <p:cNvPr id="19" name="Data 18">
            <a:extLst>
              <a:ext uri="{FF2B5EF4-FFF2-40B4-BE49-F238E27FC236}">
                <a16:creationId xmlns:a16="http://schemas.microsoft.com/office/drawing/2014/main" id="{3D144AA6-B942-E64F-905E-FAEC84B4D89B}"/>
              </a:ext>
            </a:extLst>
          </p:cNvPr>
          <p:cNvSpPr/>
          <p:nvPr/>
        </p:nvSpPr>
        <p:spPr>
          <a:xfrm>
            <a:off x="71254" y="2951019"/>
            <a:ext cx="1555667" cy="87877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 of </a:t>
            </a:r>
            <a:r>
              <a:rPr lang="en-US" sz="1400" dirty="0" err="1"/>
              <a:t>NovoStoic</a:t>
            </a:r>
            <a:r>
              <a:rPr lang="en-US" sz="1400" dirty="0"/>
              <a:t> predicted enzymes</a:t>
            </a:r>
          </a:p>
        </p:txBody>
      </p:sp>
      <p:sp>
        <p:nvSpPr>
          <p:cNvPr id="20" name="Display 19">
            <a:extLst>
              <a:ext uri="{FF2B5EF4-FFF2-40B4-BE49-F238E27FC236}">
                <a16:creationId xmlns:a16="http://schemas.microsoft.com/office/drawing/2014/main" id="{A1C1B963-BBD2-9448-BBAE-8292D7FAF129}"/>
              </a:ext>
            </a:extLst>
          </p:cNvPr>
          <p:cNvSpPr/>
          <p:nvPr/>
        </p:nvSpPr>
        <p:spPr>
          <a:xfrm>
            <a:off x="10335498" y="2866407"/>
            <a:ext cx="1797127" cy="104799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Ranked list of potentially interacting enzymes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A7B4B7-625F-7F48-B695-959CB88E8322}"/>
              </a:ext>
            </a:extLst>
          </p:cNvPr>
          <p:cNvCxnSpPr>
            <a:stCxn id="19" idx="5"/>
            <a:endCxn id="10" idx="1"/>
          </p:cNvCxnSpPr>
          <p:nvPr/>
        </p:nvCxnSpPr>
        <p:spPr>
          <a:xfrm>
            <a:off x="1471354" y="3390405"/>
            <a:ext cx="9710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EF736B-60DC-7749-B886-E6D1950745A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9520056" y="3390405"/>
            <a:ext cx="8154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2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5</cp:revision>
  <dcterms:created xsi:type="dcterms:W3CDTF">2021-05-17T17:09:21Z</dcterms:created>
  <dcterms:modified xsi:type="dcterms:W3CDTF">2021-06-29T01:02:05Z</dcterms:modified>
</cp:coreProperties>
</file>