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CB9AD-25C4-4C44-9F1F-AE5AA49CA5E3}" v="29" dt="2021-07-29T01:06:21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Deepro" userId="59bb156d-7516-4212-a860-9ec41fb041f7" providerId="ADAL" clId="{104CB9AD-25C4-4C44-9F1F-AE5AA49CA5E3}"/>
    <pc:docChg chg="undo custSel addSld delSld modSld sldOrd">
      <pc:chgData name="Banerjee, Deepro" userId="59bb156d-7516-4212-a860-9ec41fb041f7" providerId="ADAL" clId="{104CB9AD-25C4-4C44-9F1F-AE5AA49CA5E3}" dt="2021-07-29T15:11:16.806" v="2842" actId="20577"/>
      <pc:docMkLst>
        <pc:docMk/>
      </pc:docMkLst>
      <pc:sldChg chg="addSp delSp modSp new mod">
        <pc:chgData name="Banerjee, Deepro" userId="59bb156d-7516-4212-a860-9ec41fb041f7" providerId="ADAL" clId="{104CB9AD-25C4-4C44-9F1F-AE5AA49CA5E3}" dt="2021-07-16T17:55:39.495" v="1440" actId="478"/>
        <pc:sldMkLst>
          <pc:docMk/>
          <pc:sldMk cId="3160101462" sldId="258"/>
        </pc:sldMkLst>
        <pc:spChg chg="del">
          <ac:chgData name="Banerjee, Deepro" userId="59bb156d-7516-4212-a860-9ec41fb041f7" providerId="ADAL" clId="{104CB9AD-25C4-4C44-9F1F-AE5AA49CA5E3}" dt="2021-07-16T14:02:38.064" v="1" actId="478"/>
          <ac:spMkLst>
            <pc:docMk/>
            <pc:sldMk cId="3160101462" sldId="258"/>
            <ac:spMk id="2" creationId="{969D9B58-96BD-E042-9B74-2080ECA060A8}"/>
          </ac:spMkLst>
        </pc:spChg>
        <pc:spChg chg="del">
          <ac:chgData name="Banerjee, Deepro" userId="59bb156d-7516-4212-a860-9ec41fb041f7" providerId="ADAL" clId="{104CB9AD-25C4-4C44-9F1F-AE5AA49CA5E3}" dt="2021-07-16T14:02:39.619" v="2" actId="478"/>
          <ac:spMkLst>
            <pc:docMk/>
            <pc:sldMk cId="3160101462" sldId="258"/>
            <ac:spMk id="3" creationId="{50CDC2A7-BCD0-1B44-82D8-052C5D227F90}"/>
          </ac:spMkLst>
        </pc:spChg>
        <pc:spChg chg="add mod">
          <ac:chgData name="Banerjee, Deepro" userId="59bb156d-7516-4212-a860-9ec41fb041f7" providerId="ADAL" clId="{104CB9AD-25C4-4C44-9F1F-AE5AA49CA5E3}" dt="2021-07-16T17:46:33.405" v="1425" actId="207"/>
          <ac:spMkLst>
            <pc:docMk/>
            <pc:sldMk cId="3160101462" sldId="258"/>
            <ac:spMk id="4" creationId="{B9D13E52-C525-354C-9088-E5A3975DCFEB}"/>
          </ac:spMkLst>
        </pc:spChg>
        <pc:spChg chg="add mod">
          <ac:chgData name="Banerjee, Deepro" userId="59bb156d-7516-4212-a860-9ec41fb041f7" providerId="ADAL" clId="{104CB9AD-25C4-4C44-9F1F-AE5AA49CA5E3}" dt="2021-07-16T17:46:27.221" v="1424" actId="207"/>
          <ac:spMkLst>
            <pc:docMk/>
            <pc:sldMk cId="3160101462" sldId="258"/>
            <ac:spMk id="5" creationId="{34602A69-D76A-B64F-BC1E-C64C3C0ED9D5}"/>
          </ac:spMkLst>
        </pc:spChg>
        <pc:spChg chg="add mod">
          <ac:chgData name="Banerjee, Deepro" userId="59bb156d-7516-4212-a860-9ec41fb041f7" providerId="ADAL" clId="{104CB9AD-25C4-4C44-9F1F-AE5AA49CA5E3}" dt="2021-07-16T17:46:08.110" v="1421" actId="208"/>
          <ac:spMkLst>
            <pc:docMk/>
            <pc:sldMk cId="3160101462" sldId="258"/>
            <ac:spMk id="6" creationId="{0F2CAC20-5816-3543-9DF7-07172F7D3D1E}"/>
          </ac:spMkLst>
        </pc:spChg>
        <pc:spChg chg="add mod">
          <ac:chgData name="Banerjee, Deepro" userId="59bb156d-7516-4212-a860-9ec41fb041f7" providerId="ADAL" clId="{104CB9AD-25C4-4C44-9F1F-AE5AA49CA5E3}" dt="2021-07-16T17:47:04.779" v="1434" actId="208"/>
          <ac:spMkLst>
            <pc:docMk/>
            <pc:sldMk cId="3160101462" sldId="258"/>
            <ac:spMk id="7" creationId="{EC680BA6-8B99-364D-A8A0-D299AF575BEC}"/>
          </ac:spMkLst>
        </pc:spChg>
        <pc:spChg chg="add mod">
          <ac:chgData name="Banerjee, Deepro" userId="59bb156d-7516-4212-a860-9ec41fb041f7" providerId="ADAL" clId="{104CB9AD-25C4-4C44-9F1F-AE5AA49CA5E3}" dt="2021-07-16T17:46:51.751" v="1430" actId="208"/>
          <ac:spMkLst>
            <pc:docMk/>
            <pc:sldMk cId="3160101462" sldId="258"/>
            <ac:spMk id="8" creationId="{E3471467-3C05-2C4B-BC0E-B4461BC90407}"/>
          </ac:spMkLst>
        </pc:spChg>
        <pc:spChg chg="add del mod">
          <ac:chgData name="Banerjee, Deepro" userId="59bb156d-7516-4212-a860-9ec41fb041f7" providerId="ADAL" clId="{104CB9AD-25C4-4C44-9F1F-AE5AA49CA5E3}" dt="2021-07-16T14:07:50.177" v="85" actId="478"/>
          <ac:spMkLst>
            <pc:docMk/>
            <pc:sldMk cId="3160101462" sldId="258"/>
            <ac:spMk id="9" creationId="{984364A7-C2A3-D54B-9DE8-9C9D1E930658}"/>
          </ac:spMkLst>
        </pc:spChg>
        <pc:spChg chg="add del mod">
          <ac:chgData name="Banerjee, Deepro" userId="59bb156d-7516-4212-a860-9ec41fb041f7" providerId="ADAL" clId="{104CB9AD-25C4-4C44-9F1F-AE5AA49CA5E3}" dt="2021-07-16T14:07:47.033" v="84" actId="478"/>
          <ac:spMkLst>
            <pc:docMk/>
            <pc:sldMk cId="3160101462" sldId="258"/>
            <ac:spMk id="10" creationId="{D8354374-ADD8-BA47-A7B1-0718D51FF742}"/>
          </ac:spMkLst>
        </pc:spChg>
        <pc:spChg chg="add mod">
          <ac:chgData name="Banerjee, Deepro" userId="59bb156d-7516-4212-a860-9ec41fb041f7" providerId="ADAL" clId="{104CB9AD-25C4-4C44-9F1F-AE5AA49CA5E3}" dt="2021-07-16T17:47:07.536" v="1435" actId="208"/>
          <ac:spMkLst>
            <pc:docMk/>
            <pc:sldMk cId="3160101462" sldId="258"/>
            <ac:spMk id="11" creationId="{53BCB88C-67F6-0349-8569-E96915C2CCD3}"/>
          </ac:spMkLst>
        </pc:spChg>
        <pc:spChg chg="add mod">
          <ac:chgData name="Banerjee, Deepro" userId="59bb156d-7516-4212-a860-9ec41fb041f7" providerId="ADAL" clId="{104CB9AD-25C4-4C44-9F1F-AE5AA49CA5E3}" dt="2021-07-16T17:46:54.913" v="1431" actId="208"/>
          <ac:spMkLst>
            <pc:docMk/>
            <pc:sldMk cId="3160101462" sldId="258"/>
            <ac:spMk id="12" creationId="{4CE3DAED-EEAB-9340-B611-2596EED78472}"/>
          </ac:spMkLst>
        </pc:spChg>
        <pc:spChg chg="add mod">
          <ac:chgData name="Banerjee, Deepro" userId="59bb156d-7516-4212-a860-9ec41fb041f7" providerId="ADAL" clId="{104CB9AD-25C4-4C44-9F1F-AE5AA49CA5E3}" dt="2021-07-16T17:47:14.442" v="1436" actId="208"/>
          <ac:spMkLst>
            <pc:docMk/>
            <pc:sldMk cId="3160101462" sldId="258"/>
            <ac:spMk id="14" creationId="{0C2B267E-25C1-054B-874E-9566F9C26278}"/>
          </ac:spMkLst>
        </pc:spChg>
        <pc:spChg chg="add mod">
          <ac:chgData name="Banerjee, Deepro" userId="59bb156d-7516-4212-a860-9ec41fb041f7" providerId="ADAL" clId="{104CB9AD-25C4-4C44-9F1F-AE5AA49CA5E3}" dt="2021-07-16T17:47:19.200" v="1437" actId="208"/>
          <ac:spMkLst>
            <pc:docMk/>
            <pc:sldMk cId="3160101462" sldId="258"/>
            <ac:spMk id="15" creationId="{29675B1B-46E6-D546-9815-900C0C123964}"/>
          </ac:spMkLst>
        </pc:spChg>
        <pc:spChg chg="add del mod">
          <ac:chgData name="Banerjee, Deepro" userId="59bb156d-7516-4212-a860-9ec41fb041f7" providerId="ADAL" clId="{104CB9AD-25C4-4C44-9F1F-AE5AA49CA5E3}" dt="2021-07-16T14:09:43.144" v="139" actId="478"/>
          <ac:spMkLst>
            <pc:docMk/>
            <pc:sldMk cId="3160101462" sldId="258"/>
            <ac:spMk id="16" creationId="{40F8D7E4-8D39-3347-B662-0A9E1A677789}"/>
          </ac:spMkLst>
        </pc:spChg>
        <pc:spChg chg="add mod">
          <ac:chgData name="Banerjee, Deepro" userId="59bb156d-7516-4212-a860-9ec41fb041f7" providerId="ADAL" clId="{104CB9AD-25C4-4C44-9F1F-AE5AA49CA5E3}" dt="2021-07-16T17:47:21.932" v="1438" actId="208"/>
          <ac:spMkLst>
            <pc:docMk/>
            <pc:sldMk cId="3160101462" sldId="258"/>
            <ac:spMk id="18" creationId="{D5B58657-E0BE-2D4D-83F7-1CF3893F734E}"/>
          </ac:spMkLst>
        </pc:spChg>
        <pc:spChg chg="add mod">
          <ac:chgData name="Banerjee, Deepro" userId="59bb156d-7516-4212-a860-9ec41fb041f7" providerId="ADAL" clId="{104CB9AD-25C4-4C44-9F1F-AE5AA49CA5E3}" dt="2021-07-16T17:47:24.771" v="1439" actId="208"/>
          <ac:spMkLst>
            <pc:docMk/>
            <pc:sldMk cId="3160101462" sldId="258"/>
            <ac:spMk id="19" creationId="{3115960B-C21D-194E-AEC8-A47BE8E772C2}"/>
          </ac:spMkLst>
        </pc:spChg>
        <pc:spChg chg="add mod">
          <ac:chgData name="Banerjee, Deepro" userId="59bb156d-7516-4212-a860-9ec41fb041f7" providerId="ADAL" clId="{104CB9AD-25C4-4C44-9F1F-AE5AA49CA5E3}" dt="2021-07-16T17:46:58.538" v="1432" actId="208"/>
          <ac:spMkLst>
            <pc:docMk/>
            <pc:sldMk cId="3160101462" sldId="258"/>
            <ac:spMk id="30" creationId="{9086D1F8-9DE1-FA43-9C95-D358282FA37F}"/>
          </ac:spMkLst>
        </pc:spChg>
        <pc:spChg chg="add mod">
          <ac:chgData name="Banerjee, Deepro" userId="59bb156d-7516-4212-a860-9ec41fb041f7" providerId="ADAL" clId="{104CB9AD-25C4-4C44-9F1F-AE5AA49CA5E3}" dt="2021-07-16T17:46:58.538" v="1432" actId="208"/>
          <ac:spMkLst>
            <pc:docMk/>
            <pc:sldMk cId="3160101462" sldId="258"/>
            <ac:spMk id="31" creationId="{700E1907-7BCC-0E41-819C-5BDF2E670510}"/>
          </ac:spMkLst>
        </pc:spChg>
        <pc:spChg chg="add mod">
          <ac:chgData name="Banerjee, Deepro" userId="59bb156d-7516-4212-a860-9ec41fb041f7" providerId="ADAL" clId="{104CB9AD-25C4-4C44-9F1F-AE5AA49CA5E3}" dt="2021-07-16T17:47:02.463" v="1433" actId="208"/>
          <ac:spMkLst>
            <pc:docMk/>
            <pc:sldMk cId="3160101462" sldId="258"/>
            <ac:spMk id="32" creationId="{94B51399-9BCF-374E-8481-77BA7AF38F05}"/>
          </ac:spMkLst>
        </pc:spChg>
        <pc:grpChg chg="add mod">
          <ac:chgData name="Banerjee, Deepro" userId="59bb156d-7516-4212-a860-9ec41fb041f7" providerId="ADAL" clId="{104CB9AD-25C4-4C44-9F1F-AE5AA49CA5E3}" dt="2021-07-16T15:30:31.441" v="1420" actId="1035"/>
          <ac:grpSpMkLst>
            <pc:docMk/>
            <pc:sldMk cId="3160101462" sldId="258"/>
            <ac:grpSpMk id="34" creationId="{A6CAD162-B4EE-204D-9926-0AFC3A52CF45}"/>
          </ac:grpSpMkLst>
        </pc:grpChg>
        <pc:grpChg chg="add mod">
          <ac:chgData name="Banerjee, Deepro" userId="59bb156d-7516-4212-a860-9ec41fb041f7" providerId="ADAL" clId="{104CB9AD-25C4-4C44-9F1F-AE5AA49CA5E3}" dt="2021-07-16T15:30:31.441" v="1420" actId="1035"/>
          <ac:grpSpMkLst>
            <pc:docMk/>
            <pc:sldMk cId="3160101462" sldId="258"/>
            <ac:grpSpMk id="35" creationId="{657CA534-DBE7-D345-92E6-7BAA491ACD56}"/>
          </ac:grpSpMkLst>
        </pc:grpChg>
        <pc:grpChg chg="add mod">
          <ac:chgData name="Banerjee, Deepro" userId="59bb156d-7516-4212-a860-9ec41fb041f7" providerId="ADAL" clId="{104CB9AD-25C4-4C44-9F1F-AE5AA49CA5E3}" dt="2021-07-16T15:30:31.441" v="1420" actId="1035"/>
          <ac:grpSpMkLst>
            <pc:docMk/>
            <pc:sldMk cId="3160101462" sldId="258"/>
            <ac:grpSpMk id="36" creationId="{02F0BB8E-9693-CA4B-8781-4B108C67ED9A}"/>
          </ac:grpSpMkLst>
        </pc:grpChg>
        <pc:grpChg chg="add mod">
          <ac:chgData name="Banerjee, Deepro" userId="59bb156d-7516-4212-a860-9ec41fb041f7" providerId="ADAL" clId="{104CB9AD-25C4-4C44-9F1F-AE5AA49CA5E3}" dt="2021-07-16T15:30:31.441" v="1420" actId="1035"/>
          <ac:grpSpMkLst>
            <pc:docMk/>
            <pc:sldMk cId="3160101462" sldId="258"/>
            <ac:grpSpMk id="37" creationId="{6C7D60E4-9C1D-7A47-92D6-EC723F22F754}"/>
          </ac:grpSpMkLst>
        </pc:grpChg>
        <pc:graphicFrameChg chg="add mod">
          <ac:chgData name="Banerjee, Deepro" userId="59bb156d-7516-4212-a860-9ec41fb041f7" providerId="ADAL" clId="{104CB9AD-25C4-4C44-9F1F-AE5AA49CA5E3}" dt="2021-07-16T15:30:14.783" v="1402" actId="1076"/>
          <ac:graphicFrameMkLst>
            <pc:docMk/>
            <pc:sldMk cId="3160101462" sldId="258"/>
            <ac:graphicFrameMk id="40" creationId="{D29AF8A0-7D82-8A4B-892A-BEBDD8C3724B}"/>
          </ac:graphicFrameMkLst>
        </pc:graphicFrameChg>
        <pc:picChg chg="add mod">
          <ac:chgData name="Banerjee, Deepro" userId="59bb156d-7516-4212-a860-9ec41fb041f7" providerId="ADAL" clId="{104CB9AD-25C4-4C44-9F1F-AE5AA49CA5E3}" dt="2021-07-16T14:23:31.209" v="463" actId="408"/>
          <ac:picMkLst>
            <pc:docMk/>
            <pc:sldMk cId="3160101462" sldId="258"/>
            <ac:picMk id="13" creationId="{15525A08-C151-154F-9198-A788C9629C84}"/>
          </ac:picMkLst>
        </pc:picChg>
        <pc:picChg chg="add del mod">
          <ac:chgData name="Banerjee, Deepro" userId="59bb156d-7516-4212-a860-9ec41fb041f7" providerId="ADAL" clId="{104CB9AD-25C4-4C44-9F1F-AE5AA49CA5E3}" dt="2021-07-16T14:09:28.274" v="137" actId="478"/>
          <ac:picMkLst>
            <pc:docMk/>
            <pc:sldMk cId="3160101462" sldId="258"/>
            <ac:picMk id="17" creationId="{48F0586A-E042-5B4D-893F-FB314420745C}"/>
          </ac:picMkLst>
        </pc:picChg>
        <pc:picChg chg="add del mod">
          <ac:chgData name="Banerjee, Deepro" userId="59bb156d-7516-4212-a860-9ec41fb041f7" providerId="ADAL" clId="{104CB9AD-25C4-4C44-9F1F-AE5AA49CA5E3}" dt="2021-07-16T14:16:20.156" v="344" actId="478"/>
          <ac:picMkLst>
            <pc:docMk/>
            <pc:sldMk cId="3160101462" sldId="258"/>
            <ac:picMk id="33" creationId="{E5556AEF-9183-CD40-9787-1803C509BA6C}"/>
          </ac:picMkLst>
        </pc:picChg>
        <pc:cxnChg chg="add del mod">
          <ac:chgData name="Banerjee, Deepro" userId="59bb156d-7516-4212-a860-9ec41fb041f7" providerId="ADAL" clId="{104CB9AD-25C4-4C44-9F1F-AE5AA49CA5E3}" dt="2021-07-16T14:12:54.650" v="226" actId="478"/>
          <ac:cxnSpMkLst>
            <pc:docMk/>
            <pc:sldMk cId="3160101462" sldId="258"/>
            <ac:cxnSpMk id="21" creationId="{37B9BC90-82F1-CD4D-B741-D65EC9BEDE69}"/>
          </ac:cxnSpMkLst>
        </pc:cxnChg>
        <pc:cxnChg chg="add del mod">
          <ac:chgData name="Banerjee, Deepro" userId="59bb156d-7516-4212-a860-9ec41fb041f7" providerId="ADAL" clId="{104CB9AD-25C4-4C44-9F1F-AE5AA49CA5E3}" dt="2021-07-16T17:55:39.495" v="1440" actId="478"/>
          <ac:cxnSpMkLst>
            <pc:docMk/>
            <pc:sldMk cId="3160101462" sldId="258"/>
            <ac:cxnSpMk id="23" creationId="{66CBDD8F-EE7B-8B42-BCBE-26C136623362}"/>
          </ac:cxnSpMkLst>
        </pc:cxnChg>
        <pc:cxnChg chg="add del mod">
          <ac:chgData name="Banerjee, Deepro" userId="59bb156d-7516-4212-a860-9ec41fb041f7" providerId="ADAL" clId="{104CB9AD-25C4-4C44-9F1F-AE5AA49CA5E3}" dt="2021-07-16T14:14:57.246" v="248" actId="478"/>
          <ac:cxnSpMkLst>
            <pc:docMk/>
            <pc:sldMk cId="3160101462" sldId="258"/>
            <ac:cxnSpMk id="25" creationId="{BE4C9613-11AE-9249-993B-614778C12D9C}"/>
          </ac:cxnSpMkLst>
        </pc:cxnChg>
        <pc:cxnChg chg="add del mod">
          <ac:chgData name="Banerjee, Deepro" userId="59bb156d-7516-4212-a860-9ec41fb041f7" providerId="ADAL" clId="{104CB9AD-25C4-4C44-9F1F-AE5AA49CA5E3}" dt="2021-07-16T14:14:45.782" v="234" actId="478"/>
          <ac:cxnSpMkLst>
            <pc:docMk/>
            <pc:sldMk cId="3160101462" sldId="258"/>
            <ac:cxnSpMk id="28" creationId="{4833E841-36DF-2645-8B51-07688FA716A7}"/>
          </ac:cxnSpMkLst>
        </pc:cxnChg>
      </pc:sldChg>
      <pc:sldChg chg="addSp delSp modSp new mod">
        <pc:chgData name="Banerjee, Deepro" userId="59bb156d-7516-4212-a860-9ec41fb041f7" providerId="ADAL" clId="{104CB9AD-25C4-4C44-9F1F-AE5AA49CA5E3}" dt="2021-07-16T15:29:42.972" v="1399" actId="478"/>
        <pc:sldMkLst>
          <pc:docMk/>
          <pc:sldMk cId="3762085584" sldId="259"/>
        </pc:sldMkLst>
        <pc:spChg chg="del">
          <ac:chgData name="Banerjee, Deepro" userId="59bb156d-7516-4212-a860-9ec41fb041f7" providerId="ADAL" clId="{104CB9AD-25C4-4C44-9F1F-AE5AA49CA5E3}" dt="2021-07-16T14:30:34.713" v="477" actId="478"/>
          <ac:spMkLst>
            <pc:docMk/>
            <pc:sldMk cId="3762085584" sldId="259"/>
            <ac:spMk id="2" creationId="{98B6E1AA-380B-344E-B2E5-3EBCE6F34D81}"/>
          </ac:spMkLst>
        </pc:spChg>
        <pc:spChg chg="del">
          <ac:chgData name="Banerjee, Deepro" userId="59bb156d-7516-4212-a860-9ec41fb041f7" providerId="ADAL" clId="{104CB9AD-25C4-4C44-9F1F-AE5AA49CA5E3}" dt="2021-07-16T14:30:37.252" v="478" actId="478"/>
          <ac:spMkLst>
            <pc:docMk/>
            <pc:sldMk cId="3762085584" sldId="259"/>
            <ac:spMk id="3" creationId="{CAF3BEEC-82DA-244B-80FE-AE79F5E3199B}"/>
          </ac:spMkLst>
        </pc:spChg>
        <pc:spChg chg="add mod">
          <ac:chgData name="Banerjee, Deepro" userId="59bb156d-7516-4212-a860-9ec41fb041f7" providerId="ADAL" clId="{104CB9AD-25C4-4C44-9F1F-AE5AA49CA5E3}" dt="2021-07-16T15:27:53.838" v="1372" actId="1076"/>
          <ac:spMkLst>
            <pc:docMk/>
            <pc:sldMk cId="3762085584" sldId="259"/>
            <ac:spMk id="4" creationId="{57B9BE00-A752-474C-A119-1168825BD6A1}"/>
          </ac:spMkLst>
        </pc:spChg>
        <pc:spChg chg="add del mod">
          <ac:chgData name="Banerjee, Deepro" userId="59bb156d-7516-4212-a860-9ec41fb041f7" providerId="ADAL" clId="{104CB9AD-25C4-4C44-9F1F-AE5AA49CA5E3}" dt="2021-07-16T15:21:28.028" v="1110" actId="478"/>
          <ac:spMkLst>
            <pc:docMk/>
            <pc:sldMk cId="3762085584" sldId="259"/>
            <ac:spMk id="5" creationId="{F036C850-D26D-B241-A135-860B50CAFA31}"/>
          </ac:spMkLst>
        </pc:spChg>
        <pc:spChg chg="add mod">
          <ac:chgData name="Banerjee, Deepro" userId="59bb156d-7516-4212-a860-9ec41fb041f7" providerId="ADAL" clId="{104CB9AD-25C4-4C44-9F1F-AE5AA49CA5E3}" dt="2021-07-16T15:28:10.392" v="1375" actId="1076"/>
          <ac:spMkLst>
            <pc:docMk/>
            <pc:sldMk cId="3762085584" sldId="259"/>
            <ac:spMk id="6" creationId="{6686715C-B0A7-AF44-A272-C94C6DEE681B}"/>
          </ac:spMkLst>
        </pc:spChg>
        <pc:spChg chg="add mod">
          <ac:chgData name="Banerjee, Deepro" userId="59bb156d-7516-4212-a860-9ec41fb041f7" providerId="ADAL" clId="{104CB9AD-25C4-4C44-9F1F-AE5AA49CA5E3}" dt="2021-07-16T15:28:05.749" v="1374" actId="1076"/>
          <ac:spMkLst>
            <pc:docMk/>
            <pc:sldMk cId="3762085584" sldId="259"/>
            <ac:spMk id="7" creationId="{CC73D333-21D5-174F-A5BC-810890E1CBF6}"/>
          </ac:spMkLst>
        </pc:spChg>
        <pc:spChg chg="add mod">
          <ac:chgData name="Banerjee, Deepro" userId="59bb156d-7516-4212-a860-9ec41fb041f7" providerId="ADAL" clId="{104CB9AD-25C4-4C44-9F1F-AE5AA49CA5E3}" dt="2021-07-16T15:28:05.749" v="1374" actId="1076"/>
          <ac:spMkLst>
            <pc:docMk/>
            <pc:sldMk cId="3762085584" sldId="259"/>
            <ac:spMk id="8" creationId="{805C4DD3-9B22-5A40-B02C-F617ED49277E}"/>
          </ac:spMkLst>
        </pc:spChg>
        <pc:graphicFrameChg chg="add mod modGraphic">
          <ac:chgData name="Banerjee, Deepro" userId="59bb156d-7516-4212-a860-9ec41fb041f7" providerId="ADAL" clId="{104CB9AD-25C4-4C44-9F1F-AE5AA49CA5E3}" dt="2021-07-16T15:27:30.349" v="1371" actId="1076"/>
          <ac:graphicFrameMkLst>
            <pc:docMk/>
            <pc:sldMk cId="3762085584" sldId="259"/>
            <ac:graphicFrameMk id="9" creationId="{CF1E5D26-1B91-5B4B-A253-3D5588889009}"/>
          </ac:graphicFrameMkLst>
        </pc:graphicFrameChg>
        <pc:graphicFrameChg chg="add del mod">
          <ac:chgData name="Banerjee, Deepro" userId="59bb156d-7516-4212-a860-9ec41fb041f7" providerId="ADAL" clId="{104CB9AD-25C4-4C44-9F1F-AE5AA49CA5E3}" dt="2021-07-16T15:29:42.972" v="1399" actId="478"/>
          <ac:graphicFrameMkLst>
            <pc:docMk/>
            <pc:sldMk cId="3762085584" sldId="259"/>
            <ac:graphicFrameMk id="10" creationId="{8C1AE3FD-D2E3-274E-8E5D-01CFE0ECDF0D}"/>
          </ac:graphicFrameMkLst>
        </pc:graphicFrameChg>
      </pc:sldChg>
      <pc:sldChg chg="addSp delSp modSp new mod">
        <pc:chgData name="Banerjee, Deepro" userId="59bb156d-7516-4212-a860-9ec41fb041f7" providerId="ADAL" clId="{104CB9AD-25C4-4C44-9F1F-AE5AA49CA5E3}" dt="2021-07-29T15:11:16.806" v="2842" actId="20577"/>
        <pc:sldMkLst>
          <pc:docMk/>
          <pc:sldMk cId="813490291" sldId="260"/>
        </pc:sldMkLst>
        <pc:spChg chg="del mod">
          <ac:chgData name="Banerjee, Deepro" userId="59bb156d-7516-4212-a860-9ec41fb041f7" providerId="ADAL" clId="{104CB9AD-25C4-4C44-9F1F-AE5AA49CA5E3}" dt="2021-07-28T22:06:22.204" v="1454" actId="21"/>
          <ac:spMkLst>
            <pc:docMk/>
            <pc:sldMk cId="813490291" sldId="260"/>
            <ac:spMk id="2" creationId="{A26C219D-1FA7-A941-A0E9-B7F353594D38}"/>
          </ac:spMkLst>
        </pc:spChg>
        <pc:spChg chg="del">
          <ac:chgData name="Banerjee, Deepro" userId="59bb156d-7516-4212-a860-9ec41fb041f7" providerId="ADAL" clId="{104CB9AD-25C4-4C44-9F1F-AE5AA49CA5E3}" dt="2021-07-28T22:06:27.593" v="1456" actId="21"/>
          <ac:spMkLst>
            <pc:docMk/>
            <pc:sldMk cId="813490291" sldId="260"/>
            <ac:spMk id="3" creationId="{C8661DBD-D57F-6C4B-BF4D-D180BFA9CB64}"/>
          </ac:spMkLst>
        </pc:spChg>
        <pc:spChg chg="add del mod">
          <ac:chgData name="Banerjee, Deepro" userId="59bb156d-7516-4212-a860-9ec41fb041f7" providerId="ADAL" clId="{104CB9AD-25C4-4C44-9F1F-AE5AA49CA5E3}" dt="2021-07-28T22:06:25.624" v="1455" actId="21"/>
          <ac:spMkLst>
            <pc:docMk/>
            <pc:sldMk cId="813490291" sldId="260"/>
            <ac:spMk id="5" creationId="{E6D7D9D0-7600-064A-AF49-9C15E5023F56}"/>
          </ac:spMkLst>
        </pc:spChg>
        <pc:spChg chg="mod topLvl">
          <ac:chgData name="Banerjee, Deepro" userId="59bb156d-7516-4212-a860-9ec41fb041f7" providerId="ADAL" clId="{104CB9AD-25C4-4C44-9F1F-AE5AA49CA5E3}" dt="2021-07-28T22:48:02.142" v="2429" actId="14100"/>
          <ac:spMkLst>
            <pc:docMk/>
            <pc:sldMk cId="813490291" sldId="260"/>
            <ac:spMk id="9" creationId="{7FB6C219-FF58-5C42-B1CF-5A7F97319F0E}"/>
          </ac:spMkLst>
        </pc:spChg>
        <pc:spChg chg="mod topLvl">
          <ac:chgData name="Banerjee, Deepro" userId="59bb156d-7516-4212-a860-9ec41fb041f7" providerId="ADAL" clId="{104CB9AD-25C4-4C44-9F1F-AE5AA49CA5E3}" dt="2021-07-28T22:47:45.170" v="2427" actId="165"/>
          <ac:spMkLst>
            <pc:docMk/>
            <pc:sldMk cId="813490291" sldId="260"/>
            <ac:spMk id="10" creationId="{47A577DC-2C3E-5048-93A3-0718C871E715}"/>
          </ac:spMkLst>
        </pc:spChg>
        <pc:spChg chg="mod topLvl">
          <ac:chgData name="Banerjee, Deepro" userId="59bb156d-7516-4212-a860-9ec41fb041f7" providerId="ADAL" clId="{104CB9AD-25C4-4C44-9F1F-AE5AA49CA5E3}" dt="2021-07-28T22:47:45.170" v="2427" actId="165"/>
          <ac:spMkLst>
            <pc:docMk/>
            <pc:sldMk cId="813490291" sldId="260"/>
            <ac:spMk id="11" creationId="{6288BB2E-C83E-814C-920B-20B09DFB3DCF}"/>
          </ac:spMkLst>
        </pc:spChg>
        <pc:spChg chg="mod topLvl">
          <ac:chgData name="Banerjee, Deepro" userId="59bb156d-7516-4212-a860-9ec41fb041f7" providerId="ADAL" clId="{104CB9AD-25C4-4C44-9F1F-AE5AA49CA5E3}" dt="2021-07-28T22:48:02.142" v="2429" actId="14100"/>
          <ac:spMkLst>
            <pc:docMk/>
            <pc:sldMk cId="813490291" sldId="260"/>
            <ac:spMk id="15" creationId="{2F61A389-50CE-4E43-97DA-CF1B6746716B}"/>
          </ac:spMkLst>
        </pc:spChg>
        <pc:spChg chg="mod topLvl">
          <ac:chgData name="Banerjee, Deepro" userId="59bb156d-7516-4212-a860-9ec41fb041f7" providerId="ADAL" clId="{104CB9AD-25C4-4C44-9F1F-AE5AA49CA5E3}" dt="2021-07-29T15:11:16.806" v="2842" actId="20577"/>
          <ac:spMkLst>
            <pc:docMk/>
            <pc:sldMk cId="813490291" sldId="260"/>
            <ac:spMk id="16" creationId="{9A9760C2-CC52-314A-8E86-1BC5709068D4}"/>
          </ac:spMkLst>
        </pc:spChg>
        <pc:spChg chg="mod topLvl">
          <ac:chgData name="Banerjee, Deepro" userId="59bb156d-7516-4212-a860-9ec41fb041f7" providerId="ADAL" clId="{104CB9AD-25C4-4C44-9F1F-AE5AA49CA5E3}" dt="2021-07-28T22:47:50.895" v="2428" actId="165"/>
          <ac:spMkLst>
            <pc:docMk/>
            <pc:sldMk cId="813490291" sldId="260"/>
            <ac:spMk id="17" creationId="{AA7320F8-9390-4947-8993-F22FAAAD16BD}"/>
          </ac:spMkLst>
        </pc:spChg>
        <pc:spChg chg="add mod">
          <ac:chgData name="Banerjee, Deepro" userId="59bb156d-7516-4212-a860-9ec41fb041f7" providerId="ADAL" clId="{104CB9AD-25C4-4C44-9F1F-AE5AA49CA5E3}" dt="2021-07-29T01:10:26.337" v="2832" actId="1076"/>
          <ac:spMkLst>
            <pc:docMk/>
            <pc:sldMk cId="813490291" sldId="260"/>
            <ac:spMk id="25" creationId="{BF67D8AE-2EEA-BA4B-AB5D-82A8FCD28E3E}"/>
          </ac:spMkLst>
        </pc:spChg>
        <pc:grpChg chg="add del mod">
          <ac:chgData name="Banerjee, Deepro" userId="59bb156d-7516-4212-a860-9ec41fb041f7" providerId="ADAL" clId="{104CB9AD-25C4-4C44-9F1F-AE5AA49CA5E3}" dt="2021-07-28T22:34:11.055" v="2175" actId="165"/>
          <ac:grpSpMkLst>
            <pc:docMk/>
            <pc:sldMk cId="813490291" sldId="260"/>
            <ac:grpSpMk id="6" creationId="{6AA364AA-D3C6-D04F-893B-9C07615D0393}"/>
          </ac:grpSpMkLst>
        </pc:grpChg>
        <pc:grpChg chg="del mod topLvl">
          <ac:chgData name="Banerjee, Deepro" userId="59bb156d-7516-4212-a860-9ec41fb041f7" providerId="ADAL" clId="{104CB9AD-25C4-4C44-9F1F-AE5AA49CA5E3}" dt="2021-07-28T22:34:13.699" v="2176" actId="165"/>
          <ac:grpSpMkLst>
            <pc:docMk/>
            <pc:sldMk cId="813490291" sldId="260"/>
            <ac:grpSpMk id="7" creationId="{82E82717-5E5D-884B-8165-771294525D27}"/>
          </ac:grpSpMkLst>
        </pc:grpChg>
        <pc:grpChg chg="add del mod">
          <ac:chgData name="Banerjee, Deepro" userId="59bb156d-7516-4212-a860-9ec41fb041f7" providerId="ADAL" clId="{104CB9AD-25C4-4C44-9F1F-AE5AA49CA5E3}" dt="2021-07-28T22:33:49.253" v="2170" actId="165"/>
          <ac:grpSpMkLst>
            <pc:docMk/>
            <pc:sldMk cId="813490291" sldId="260"/>
            <ac:grpSpMk id="12" creationId="{07F3F417-CFF4-D84A-B2DD-B3127D29191F}"/>
          </ac:grpSpMkLst>
        </pc:grpChg>
        <pc:grpChg chg="del mod topLvl">
          <ac:chgData name="Banerjee, Deepro" userId="59bb156d-7516-4212-a860-9ec41fb041f7" providerId="ADAL" clId="{104CB9AD-25C4-4C44-9F1F-AE5AA49CA5E3}" dt="2021-07-28T22:33:58.366" v="2173" actId="165"/>
          <ac:grpSpMkLst>
            <pc:docMk/>
            <pc:sldMk cId="813490291" sldId="260"/>
            <ac:grpSpMk id="13" creationId="{D9B04063-98EF-C748-B795-75DA9D4C2B7D}"/>
          </ac:grpSpMkLst>
        </pc:grpChg>
        <pc:grpChg chg="add del mod">
          <ac:chgData name="Banerjee, Deepro" userId="59bb156d-7516-4212-a860-9ec41fb041f7" providerId="ADAL" clId="{104CB9AD-25C4-4C44-9F1F-AE5AA49CA5E3}" dt="2021-07-28T22:46:18.551" v="2383" actId="165"/>
          <ac:grpSpMkLst>
            <pc:docMk/>
            <pc:sldMk cId="813490291" sldId="260"/>
            <ac:grpSpMk id="22" creationId="{DFCEF68C-67ED-FA4D-B090-9FD3AD123016}"/>
          </ac:grpSpMkLst>
        </pc:grpChg>
        <pc:grpChg chg="add del mod">
          <ac:chgData name="Banerjee, Deepro" userId="59bb156d-7516-4212-a860-9ec41fb041f7" providerId="ADAL" clId="{104CB9AD-25C4-4C44-9F1F-AE5AA49CA5E3}" dt="2021-07-28T22:47:45.170" v="2427" actId="165"/>
          <ac:grpSpMkLst>
            <pc:docMk/>
            <pc:sldMk cId="813490291" sldId="260"/>
            <ac:grpSpMk id="23" creationId="{F7579AC6-2FFC-BC49-B42D-05F765156262}"/>
          </ac:grpSpMkLst>
        </pc:grpChg>
        <pc:grpChg chg="add del mod">
          <ac:chgData name="Banerjee, Deepro" userId="59bb156d-7516-4212-a860-9ec41fb041f7" providerId="ADAL" clId="{104CB9AD-25C4-4C44-9F1F-AE5AA49CA5E3}" dt="2021-07-28T22:47:50.895" v="2428" actId="165"/>
          <ac:grpSpMkLst>
            <pc:docMk/>
            <pc:sldMk cId="813490291" sldId="260"/>
            <ac:grpSpMk id="24" creationId="{6DDA9947-CE20-C44D-9DA8-238056E8BE7F}"/>
          </ac:grpSpMkLst>
        </pc:grpChg>
        <pc:graphicFrameChg chg="add del">
          <ac:chgData name="Banerjee, Deepro" userId="59bb156d-7516-4212-a860-9ec41fb041f7" providerId="ADAL" clId="{104CB9AD-25C4-4C44-9F1F-AE5AA49CA5E3}" dt="2021-07-28T22:37:07.460" v="2179" actId="478"/>
          <ac:graphicFrameMkLst>
            <pc:docMk/>
            <pc:sldMk cId="813490291" sldId="260"/>
            <ac:graphicFrameMk id="18" creationId="{4CFD4ED7-A708-874B-A830-6CB913428317}"/>
          </ac:graphicFrameMkLst>
        </pc:graphicFrameChg>
        <pc:graphicFrameChg chg="add mod modGraphic">
          <ac:chgData name="Banerjee, Deepro" userId="59bb156d-7516-4212-a860-9ec41fb041f7" providerId="ADAL" clId="{104CB9AD-25C4-4C44-9F1F-AE5AA49CA5E3}" dt="2021-07-29T01:05:56.022" v="2453" actId="20577"/>
          <ac:graphicFrameMkLst>
            <pc:docMk/>
            <pc:sldMk cId="813490291" sldId="260"/>
            <ac:graphicFrameMk id="19" creationId="{7DBF16D5-1E93-0A43-B4F0-91F9E8120511}"/>
          </ac:graphicFrameMkLst>
        </pc:graphicFrameChg>
        <pc:graphicFrameChg chg="add del mod modGraphic">
          <ac:chgData name="Banerjee, Deepro" userId="59bb156d-7516-4212-a860-9ec41fb041f7" providerId="ADAL" clId="{104CB9AD-25C4-4C44-9F1F-AE5AA49CA5E3}" dt="2021-07-28T22:43:58.168" v="2341" actId="478"/>
          <ac:graphicFrameMkLst>
            <pc:docMk/>
            <pc:sldMk cId="813490291" sldId="260"/>
            <ac:graphicFrameMk id="20" creationId="{896CB330-B64E-6245-8449-E5D67AEE0F7C}"/>
          </ac:graphicFrameMkLst>
        </pc:graphicFrameChg>
        <pc:graphicFrameChg chg="add mod modGraphic">
          <ac:chgData name="Banerjee, Deepro" userId="59bb156d-7516-4212-a860-9ec41fb041f7" providerId="ADAL" clId="{104CB9AD-25C4-4C44-9F1F-AE5AA49CA5E3}" dt="2021-07-29T01:06:01.840" v="2455" actId="20577"/>
          <ac:graphicFrameMkLst>
            <pc:docMk/>
            <pc:sldMk cId="813490291" sldId="260"/>
            <ac:graphicFrameMk id="21" creationId="{8A744742-77BC-DB4A-AA73-C352FC863EDD}"/>
          </ac:graphicFrameMkLst>
        </pc:graphicFrameChg>
        <pc:picChg chg="mod topLvl">
          <ac:chgData name="Banerjee, Deepro" userId="59bb156d-7516-4212-a860-9ec41fb041f7" providerId="ADAL" clId="{104CB9AD-25C4-4C44-9F1F-AE5AA49CA5E3}" dt="2021-07-28T22:47:20.137" v="2425" actId="1038"/>
          <ac:picMkLst>
            <pc:docMk/>
            <pc:sldMk cId="813490291" sldId="260"/>
            <ac:picMk id="8" creationId="{15CA972B-13F5-E141-AE86-E2623038A84E}"/>
          </ac:picMkLst>
        </pc:picChg>
        <pc:picChg chg="mod topLvl">
          <ac:chgData name="Banerjee, Deepro" userId="59bb156d-7516-4212-a860-9ec41fb041f7" providerId="ADAL" clId="{104CB9AD-25C4-4C44-9F1F-AE5AA49CA5E3}" dt="2021-07-28T22:46:49.112" v="2407" actId="1037"/>
          <ac:picMkLst>
            <pc:docMk/>
            <pc:sldMk cId="813490291" sldId="260"/>
            <ac:picMk id="14" creationId="{2D747DD7-665F-0F41-B2A1-0F99868F0B79}"/>
          </ac:picMkLst>
        </pc:picChg>
      </pc:sldChg>
      <pc:sldChg chg="addSp delSp modSp new del mod">
        <pc:chgData name="Banerjee, Deepro" userId="59bb156d-7516-4212-a860-9ec41fb041f7" providerId="ADAL" clId="{104CB9AD-25C4-4C44-9F1F-AE5AA49CA5E3}" dt="2021-07-28T22:06:11.610" v="1449" actId="2696"/>
        <pc:sldMkLst>
          <pc:docMk/>
          <pc:sldMk cId="2884729880" sldId="260"/>
        </pc:sldMkLst>
        <pc:spChg chg="del mod">
          <ac:chgData name="Banerjee, Deepro" userId="59bb156d-7516-4212-a860-9ec41fb041f7" providerId="ADAL" clId="{104CB9AD-25C4-4C44-9F1F-AE5AA49CA5E3}" dt="2021-07-28T22:03:34.553" v="1447" actId="21"/>
          <ac:spMkLst>
            <pc:docMk/>
            <pc:sldMk cId="2884729880" sldId="260"/>
            <ac:spMk id="2" creationId="{966F9015-39F1-DE49-AC51-C0DC489F941B}"/>
          </ac:spMkLst>
        </pc:spChg>
        <pc:spChg chg="del mod">
          <ac:chgData name="Banerjee, Deepro" userId="59bb156d-7516-4212-a860-9ec41fb041f7" providerId="ADAL" clId="{104CB9AD-25C4-4C44-9F1F-AE5AA49CA5E3}" dt="2021-07-28T22:03:31.172" v="1446" actId="21"/>
          <ac:spMkLst>
            <pc:docMk/>
            <pc:sldMk cId="2884729880" sldId="260"/>
            <ac:spMk id="3" creationId="{650F2A97-67EB-394F-9B24-98CD6638DAEF}"/>
          </ac:spMkLst>
        </pc:spChg>
        <pc:spChg chg="add mod">
          <ac:chgData name="Banerjee, Deepro" userId="59bb156d-7516-4212-a860-9ec41fb041f7" providerId="ADAL" clId="{104CB9AD-25C4-4C44-9F1F-AE5AA49CA5E3}" dt="2021-07-28T22:06:07.546" v="1448" actId="20577"/>
          <ac:spMkLst>
            <pc:docMk/>
            <pc:sldMk cId="2884729880" sldId="260"/>
            <ac:spMk id="4" creationId="{97931ED1-E83E-F440-B788-C3719925BFBC}"/>
          </ac:spMkLst>
        </pc:spChg>
        <pc:spChg chg="add mod">
          <ac:chgData name="Banerjee, Deepro" userId="59bb156d-7516-4212-a860-9ec41fb041f7" providerId="ADAL" clId="{104CB9AD-25C4-4C44-9F1F-AE5AA49CA5E3}" dt="2021-07-28T22:03:22.142" v="1442"/>
          <ac:spMkLst>
            <pc:docMk/>
            <pc:sldMk cId="2884729880" sldId="260"/>
            <ac:spMk id="5" creationId="{63004398-1C1D-F441-BA82-D99AF8B28B21}"/>
          </ac:spMkLst>
        </pc:spChg>
        <pc:graphicFrameChg chg="add mod">
          <ac:chgData name="Banerjee, Deepro" userId="59bb156d-7516-4212-a860-9ec41fb041f7" providerId="ADAL" clId="{104CB9AD-25C4-4C44-9F1F-AE5AA49CA5E3}" dt="2021-07-28T22:03:22.142" v="1442"/>
          <ac:graphicFrameMkLst>
            <pc:docMk/>
            <pc:sldMk cId="2884729880" sldId="260"/>
            <ac:graphicFrameMk id="7" creationId="{F19D8C80-72F4-874C-B9A2-444335C8522C}"/>
          </ac:graphicFrameMkLst>
        </pc:graphicFrameChg>
        <pc:picChg chg="add mod">
          <ac:chgData name="Banerjee, Deepro" userId="59bb156d-7516-4212-a860-9ec41fb041f7" providerId="ADAL" clId="{104CB9AD-25C4-4C44-9F1F-AE5AA49CA5E3}" dt="2021-07-28T22:03:22.142" v="1442"/>
          <ac:picMkLst>
            <pc:docMk/>
            <pc:sldMk cId="2884729880" sldId="260"/>
            <ac:picMk id="6" creationId="{88FD8568-B441-8B47-83A0-AB5D7F927688}"/>
          </ac:picMkLst>
        </pc:picChg>
      </pc:sldChg>
      <pc:sldChg chg="addSp delSp modSp add mod ord">
        <pc:chgData name="Banerjee, Deepro" userId="59bb156d-7516-4212-a860-9ec41fb041f7" providerId="ADAL" clId="{104CB9AD-25C4-4C44-9F1F-AE5AA49CA5E3}" dt="2021-07-28T22:50:49.411" v="2447" actId="208"/>
        <pc:sldMkLst>
          <pc:docMk/>
          <pc:sldMk cId="1113662478" sldId="261"/>
        </pc:sldMkLst>
        <pc:spChg chg="mod topLvl">
          <ac:chgData name="Banerjee, Deepro" userId="59bb156d-7516-4212-a860-9ec41fb041f7" providerId="ADAL" clId="{104CB9AD-25C4-4C44-9F1F-AE5AA49CA5E3}" dt="2021-07-28T22:31:46.284" v="2121" actId="1038"/>
          <ac:spMkLst>
            <pc:docMk/>
            <pc:sldMk cId="1113662478" sldId="261"/>
            <ac:spMk id="4" creationId="{B9D13E52-C525-354C-9088-E5A3975DCFEB}"/>
          </ac:spMkLst>
        </pc:spChg>
        <pc:spChg chg="del">
          <ac:chgData name="Banerjee, Deepro" userId="59bb156d-7516-4212-a860-9ec41fb041f7" providerId="ADAL" clId="{104CB9AD-25C4-4C44-9F1F-AE5AA49CA5E3}" dt="2021-07-28T22:11:55.142" v="1472" actId="478"/>
          <ac:spMkLst>
            <pc:docMk/>
            <pc:sldMk cId="1113662478" sldId="261"/>
            <ac:spMk id="5" creationId="{34602A69-D76A-B64F-BC1E-C64C3C0ED9D5}"/>
          </ac:spMkLst>
        </pc:spChg>
        <pc:spChg chg="del mod topLvl">
          <ac:chgData name="Banerjee, Deepro" userId="59bb156d-7516-4212-a860-9ec41fb041f7" providerId="ADAL" clId="{104CB9AD-25C4-4C44-9F1F-AE5AA49CA5E3}" dt="2021-07-28T22:22:49.062" v="1822" actId="478"/>
          <ac:spMkLst>
            <pc:docMk/>
            <pc:sldMk cId="1113662478" sldId="261"/>
            <ac:spMk id="6" creationId="{0F2CAC20-5816-3543-9DF7-07172F7D3D1E}"/>
          </ac:spMkLst>
        </pc:spChg>
        <pc:spChg chg="del mod topLvl">
          <ac:chgData name="Banerjee, Deepro" userId="59bb156d-7516-4212-a860-9ec41fb041f7" providerId="ADAL" clId="{104CB9AD-25C4-4C44-9F1F-AE5AA49CA5E3}" dt="2021-07-28T22:23:13.288" v="1824" actId="478"/>
          <ac:spMkLst>
            <pc:docMk/>
            <pc:sldMk cId="1113662478" sldId="261"/>
            <ac:spMk id="7" creationId="{EC680BA6-8B99-364D-A8A0-D299AF575BEC}"/>
          </ac:spMkLst>
        </pc:spChg>
        <pc:spChg chg="del mod topLvl">
          <ac:chgData name="Banerjee, Deepro" userId="59bb156d-7516-4212-a860-9ec41fb041f7" providerId="ADAL" clId="{104CB9AD-25C4-4C44-9F1F-AE5AA49CA5E3}" dt="2021-07-28T22:28:05.645" v="1906" actId="21"/>
          <ac:spMkLst>
            <pc:docMk/>
            <pc:sldMk cId="1113662478" sldId="261"/>
            <ac:spMk id="8" creationId="{E3471467-3C05-2C4B-BC0E-B4461BC90407}"/>
          </ac:spMkLst>
        </pc:spChg>
        <pc:spChg chg="del mod topLvl">
          <ac:chgData name="Banerjee, Deepro" userId="59bb156d-7516-4212-a860-9ec41fb041f7" providerId="ADAL" clId="{104CB9AD-25C4-4C44-9F1F-AE5AA49CA5E3}" dt="2021-07-28T22:29:43.063" v="2041" actId="478"/>
          <ac:spMkLst>
            <pc:docMk/>
            <pc:sldMk cId="1113662478" sldId="261"/>
            <ac:spMk id="11" creationId="{53BCB88C-67F6-0349-8569-E96915C2CCD3}"/>
          </ac:spMkLst>
        </pc:spChg>
        <pc:spChg chg="mod topLvl">
          <ac:chgData name="Banerjee, Deepro" userId="59bb156d-7516-4212-a860-9ec41fb041f7" providerId="ADAL" clId="{104CB9AD-25C4-4C44-9F1F-AE5AA49CA5E3}" dt="2021-07-28T22:30:38.200" v="2074" actId="1035"/>
          <ac:spMkLst>
            <pc:docMk/>
            <pc:sldMk cId="1113662478" sldId="261"/>
            <ac:spMk id="12" creationId="{4CE3DAED-EEAB-9340-B611-2596EED78472}"/>
          </ac:spMkLst>
        </pc:spChg>
        <pc:spChg chg="mod">
          <ac:chgData name="Banerjee, Deepro" userId="59bb156d-7516-4212-a860-9ec41fb041f7" providerId="ADAL" clId="{104CB9AD-25C4-4C44-9F1F-AE5AA49CA5E3}" dt="2021-07-28T22:18:38.700" v="1720" actId="20577"/>
          <ac:spMkLst>
            <pc:docMk/>
            <pc:sldMk cId="1113662478" sldId="261"/>
            <ac:spMk id="15" creationId="{29675B1B-46E6-D546-9815-900C0C123964}"/>
          </ac:spMkLst>
        </pc:spChg>
        <pc:spChg chg="add mod">
          <ac:chgData name="Banerjee, Deepro" userId="59bb156d-7516-4212-a860-9ec41fb041f7" providerId="ADAL" clId="{104CB9AD-25C4-4C44-9F1F-AE5AA49CA5E3}" dt="2021-07-28T22:50:49.411" v="2447" actId="208"/>
          <ac:spMkLst>
            <pc:docMk/>
            <pc:sldMk cId="1113662478" sldId="261"/>
            <ac:spMk id="16" creationId="{7F7AF5CD-D1C5-3444-9A21-578196106675}"/>
          </ac:spMkLst>
        </pc:spChg>
        <pc:spChg chg="mod">
          <ac:chgData name="Banerjee, Deepro" userId="59bb156d-7516-4212-a860-9ec41fb041f7" providerId="ADAL" clId="{104CB9AD-25C4-4C44-9F1F-AE5AA49CA5E3}" dt="2021-07-28T22:22:01.460" v="1804" actId="20577"/>
          <ac:spMkLst>
            <pc:docMk/>
            <pc:sldMk cId="1113662478" sldId="261"/>
            <ac:spMk id="18" creationId="{D5B58657-E0BE-2D4D-83F7-1CF3893F734E}"/>
          </ac:spMkLst>
        </pc:spChg>
        <pc:spChg chg="del mod">
          <ac:chgData name="Banerjee, Deepro" userId="59bb156d-7516-4212-a860-9ec41fb041f7" providerId="ADAL" clId="{104CB9AD-25C4-4C44-9F1F-AE5AA49CA5E3}" dt="2021-07-28T22:17:05.088" v="1595" actId="21"/>
          <ac:spMkLst>
            <pc:docMk/>
            <pc:sldMk cId="1113662478" sldId="261"/>
            <ac:spMk id="19" creationId="{3115960B-C21D-194E-AEC8-A47BE8E772C2}"/>
          </ac:spMkLst>
        </pc:spChg>
        <pc:spChg chg="add mod">
          <ac:chgData name="Banerjee, Deepro" userId="59bb156d-7516-4212-a860-9ec41fb041f7" providerId="ADAL" clId="{104CB9AD-25C4-4C44-9F1F-AE5AA49CA5E3}" dt="2021-07-28T22:30:38.200" v="2074" actId="1035"/>
          <ac:spMkLst>
            <pc:docMk/>
            <pc:sldMk cId="1113662478" sldId="261"/>
            <ac:spMk id="24" creationId="{05304784-AC0F-244F-A362-FE5884B2E6CE}"/>
          </ac:spMkLst>
        </pc:spChg>
        <pc:spChg chg="add mod">
          <ac:chgData name="Banerjee, Deepro" userId="59bb156d-7516-4212-a860-9ec41fb041f7" providerId="ADAL" clId="{104CB9AD-25C4-4C44-9F1F-AE5AA49CA5E3}" dt="2021-07-28T22:30:38.200" v="2074" actId="1035"/>
          <ac:spMkLst>
            <pc:docMk/>
            <pc:sldMk cId="1113662478" sldId="261"/>
            <ac:spMk id="25" creationId="{53A357E7-7329-244E-97C6-2BA4C7B4D6A2}"/>
          </ac:spMkLst>
        </pc:spChg>
        <pc:spChg chg="mod">
          <ac:chgData name="Banerjee, Deepro" userId="59bb156d-7516-4212-a860-9ec41fb041f7" providerId="ADAL" clId="{104CB9AD-25C4-4C44-9F1F-AE5AA49CA5E3}" dt="2021-07-28T22:18:45.063" v="1721"/>
          <ac:spMkLst>
            <pc:docMk/>
            <pc:sldMk cId="1113662478" sldId="261"/>
            <ac:spMk id="27" creationId="{A3B1E0CB-103E-E94C-A151-9AE8E5E381FF}"/>
          </ac:spMkLst>
        </pc:spChg>
        <pc:spChg chg="mod">
          <ac:chgData name="Banerjee, Deepro" userId="59bb156d-7516-4212-a860-9ec41fb041f7" providerId="ADAL" clId="{104CB9AD-25C4-4C44-9F1F-AE5AA49CA5E3}" dt="2021-07-28T22:18:50.666" v="1726" actId="20577"/>
          <ac:spMkLst>
            <pc:docMk/>
            <pc:sldMk cId="1113662478" sldId="261"/>
            <ac:spMk id="28" creationId="{42EC4980-A697-C745-BFC3-B56DBB6AD434}"/>
          </ac:spMkLst>
        </pc:spChg>
        <pc:spChg chg="mod">
          <ac:chgData name="Banerjee, Deepro" userId="59bb156d-7516-4212-a860-9ec41fb041f7" providerId="ADAL" clId="{104CB9AD-25C4-4C44-9F1F-AE5AA49CA5E3}" dt="2021-07-28T22:21:48.898" v="1787" actId="20577"/>
          <ac:spMkLst>
            <pc:docMk/>
            <pc:sldMk cId="1113662478" sldId="261"/>
            <ac:spMk id="29" creationId="{3C7D978A-CF45-A446-9FE0-1D5AEBF9E82C}"/>
          </ac:spMkLst>
        </pc:spChg>
        <pc:spChg chg="del topLvl">
          <ac:chgData name="Banerjee, Deepro" userId="59bb156d-7516-4212-a860-9ec41fb041f7" providerId="ADAL" clId="{104CB9AD-25C4-4C44-9F1F-AE5AA49CA5E3}" dt="2021-07-28T22:32:13.070" v="2123" actId="478"/>
          <ac:spMkLst>
            <pc:docMk/>
            <pc:sldMk cId="1113662478" sldId="261"/>
            <ac:spMk id="30" creationId="{9086D1F8-9DE1-FA43-9C95-D358282FA37F}"/>
          </ac:spMkLst>
        </pc:spChg>
        <pc:spChg chg="del topLvl">
          <ac:chgData name="Banerjee, Deepro" userId="59bb156d-7516-4212-a860-9ec41fb041f7" providerId="ADAL" clId="{104CB9AD-25C4-4C44-9F1F-AE5AA49CA5E3}" dt="2021-07-28T22:32:15.180" v="2124" actId="478"/>
          <ac:spMkLst>
            <pc:docMk/>
            <pc:sldMk cId="1113662478" sldId="261"/>
            <ac:spMk id="31" creationId="{700E1907-7BCC-0E41-819C-5BDF2E670510}"/>
          </ac:spMkLst>
        </pc:spChg>
        <pc:spChg chg="mod topLvl">
          <ac:chgData name="Banerjee, Deepro" userId="59bb156d-7516-4212-a860-9ec41fb041f7" providerId="ADAL" clId="{104CB9AD-25C4-4C44-9F1F-AE5AA49CA5E3}" dt="2021-07-28T22:30:38.200" v="2074" actId="1035"/>
          <ac:spMkLst>
            <pc:docMk/>
            <pc:sldMk cId="1113662478" sldId="261"/>
            <ac:spMk id="32" creationId="{94B51399-9BCF-374E-8481-77BA7AF38F05}"/>
          </ac:spMkLst>
        </pc:spChg>
        <pc:grpChg chg="add del mod">
          <ac:chgData name="Banerjee, Deepro" userId="59bb156d-7516-4212-a860-9ec41fb041f7" providerId="ADAL" clId="{104CB9AD-25C4-4C44-9F1F-AE5AA49CA5E3}" dt="2021-07-28T22:48:21.797" v="2430" actId="478"/>
          <ac:grpSpMkLst>
            <pc:docMk/>
            <pc:sldMk cId="1113662478" sldId="261"/>
            <ac:grpSpMk id="17" creationId="{75CD750F-3333-5848-8041-D60F9B83C015}"/>
          </ac:grpSpMkLst>
        </pc:grpChg>
        <pc:grpChg chg="add del">
          <ac:chgData name="Banerjee, Deepro" userId="59bb156d-7516-4212-a860-9ec41fb041f7" providerId="ADAL" clId="{104CB9AD-25C4-4C44-9F1F-AE5AA49CA5E3}" dt="2021-07-28T22:48:24.585" v="2431" actId="478"/>
          <ac:grpSpMkLst>
            <pc:docMk/>
            <pc:sldMk cId="1113662478" sldId="261"/>
            <ac:grpSpMk id="20" creationId="{DD9F973B-1D7D-0B4F-A3E8-868E52EB2A54}"/>
          </ac:grpSpMkLst>
        </pc:grpChg>
        <pc:grpChg chg="add mod">
          <ac:chgData name="Banerjee, Deepro" userId="59bb156d-7516-4212-a860-9ec41fb041f7" providerId="ADAL" clId="{104CB9AD-25C4-4C44-9F1F-AE5AA49CA5E3}" dt="2021-07-28T22:18:47.599" v="1722" actId="1076"/>
          <ac:grpSpMkLst>
            <pc:docMk/>
            <pc:sldMk cId="1113662478" sldId="261"/>
            <ac:grpSpMk id="26" creationId="{922EC311-261D-EF4F-AEE2-683DC1FA6592}"/>
          </ac:grpSpMkLst>
        </pc:grpChg>
        <pc:grpChg chg="del mod">
          <ac:chgData name="Banerjee, Deepro" userId="59bb156d-7516-4212-a860-9ec41fb041f7" providerId="ADAL" clId="{104CB9AD-25C4-4C44-9F1F-AE5AA49CA5E3}" dt="2021-07-28T22:25:54.807" v="1871" actId="165"/>
          <ac:grpSpMkLst>
            <pc:docMk/>
            <pc:sldMk cId="1113662478" sldId="261"/>
            <ac:grpSpMk id="34" creationId="{A6CAD162-B4EE-204D-9926-0AFC3A52CF45}"/>
          </ac:grpSpMkLst>
        </pc:grpChg>
        <pc:grpChg chg="del">
          <ac:chgData name="Banerjee, Deepro" userId="59bb156d-7516-4212-a860-9ec41fb041f7" providerId="ADAL" clId="{104CB9AD-25C4-4C44-9F1F-AE5AA49CA5E3}" dt="2021-07-28T22:22:40.196" v="1820" actId="165"/>
          <ac:grpSpMkLst>
            <pc:docMk/>
            <pc:sldMk cId="1113662478" sldId="261"/>
            <ac:grpSpMk id="35" creationId="{657CA534-DBE7-D345-92E6-7BAA491ACD56}"/>
          </ac:grpSpMkLst>
        </pc:grpChg>
        <pc:grpChg chg="mod">
          <ac:chgData name="Banerjee, Deepro" userId="59bb156d-7516-4212-a860-9ec41fb041f7" providerId="ADAL" clId="{104CB9AD-25C4-4C44-9F1F-AE5AA49CA5E3}" dt="2021-07-28T22:32:36.617" v="2128" actId="1076"/>
          <ac:grpSpMkLst>
            <pc:docMk/>
            <pc:sldMk cId="1113662478" sldId="261"/>
            <ac:grpSpMk id="36" creationId="{02F0BB8E-9693-CA4B-8781-4B108C67ED9A}"/>
          </ac:grpSpMkLst>
        </pc:grpChg>
        <pc:grpChg chg="del mod">
          <ac:chgData name="Banerjee, Deepro" userId="59bb156d-7516-4212-a860-9ec41fb041f7" providerId="ADAL" clId="{104CB9AD-25C4-4C44-9F1F-AE5AA49CA5E3}" dt="2021-07-28T22:30:09.097" v="2043" actId="165"/>
          <ac:grpSpMkLst>
            <pc:docMk/>
            <pc:sldMk cId="1113662478" sldId="261"/>
            <ac:grpSpMk id="37" creationId="{6C7D60E4-9C1D-7A47-92D6-EC723F22F754}"/>
          </ac:grpSpMkLst>
        </pc:grpChg>
        <pc:graphicFrameChg chg="del mod">
          <ac:chgData name="Banerjee, Deepro" userId="59bb156d-7516-4212-a860-9ec41fb041f7" providerId="ADAL" clId="{104CB9AD-25C4-4C44-9F1F-AE5AA49CA5E3}" dt="2021-07-28T22:32:06.654" v="2122" actId="478"/>
          <ac:graphicFrameMkLst>
            <pc:docMk/>
            <pc:sldMk cId="1113662478" sldId="261"/>
            <ac:graphicFrameMk id="40" creationId="{D29AF8A0-7D82-8A4B-892A-BEBDD8C3724B}"/>
          </ac:graphicFrameMkLst>
        </pc:graphicFrameChg>
        <pc:picChg chg="add mod">
          <ac:chgData name="Banerjee, Deepro" userId="59bb156d-7516-4212-a860-9ec41fb041f7" providerId="ADAL" clId="{104CB9AD-25C4-4C44-9F1F-AE5AA49CA5E3}" dt="2021-07-28T22:30:38.200" v="2074" actId="1035"/>
          <ac:picMkLst>
            <pc:docMk/>
            <pc:sldMk cId="1113662478" sldId="261"/>
            <ac:picMk id="3" creationId="{AE9A04E9-F080-DF40-897D-D4F0D40081DE}"/>
          </ac:picMkLst>
        </pc:picChg>
        <pc:picChg chg="add mod">
          <ac:chgData name="Banerjee, Deepro" userId="59bb156d-7516-4212-a860-9ec41fb041f7" providerId="ADAL" clId="{104CB9AD-25C4-4C44-9F1F-AE5AA49CA5E3}" dt="2021-07-28T22:21:22.750" v="1743" actId="1036"/>
          <ac:picMkLst>
            <pc:docMk/>
            <pc:sldMk cId="1113662478" sldId="261"/>
            <ac:picMk id="10" creationId="{F2F5BDEB-BE6D-2743-9789-6591C07B030E}"/>
          </ac:picMkLst>
        </pc:picChg>
        <pc:picChg chg="del">
          <ac:chgData name="Banerjee, Deepro" userId="59bb156d-7516-4212-a860-9ec41fb041f7" providerId="ADAL" clId="{104CB9AD-25C4-4C44-9F1F-AE5AA49CA5E3}" dt="2021-07-28T22:17:31.815" v="1644" actId="21"/>
          <ac:picMkLst>
            <pc:docMk/>
            <pc:sldMk cId="1113662478" sldId="261"/>
            <ac:picMk id="13" creationId="{15525A08-C151-154F-9198-A788C9629C84}"/>
          </ac:picMkLst>
        </pc:picChg>
        <pc:picChg chg="add mod">
          <ac:chgData name="Banerjee, Deepro" userId="59bb156d-7516-4212-a860-9ec41fb041f7" providerId="ADAL" clId="{104CB9AD-25C4-4C44-9F1F-AE5AA49CA5E3}" dt="2021-07-28T22:32:31.060" v="2126" actId="1076"/>
          <ac:picMkLst>
            <pc:docMk/>
            <pc:sldMk cId="1113662478" sldId="261"/>
            <ac:picMk id="33" creationId="{49AC47AF-125D-EF49-9843-E2BCDFECD5C6}"/>
          </ac:picMkLst>
        </pc:picChg>
        <pc:cxnChg chg="add mod">
          <ac:chgData name="Banerjee, Deepro" userId="59bb156d-7516-4212-a860-9ec41fb041f7" providerId="ADAL" clId="{104CB9AD-25C4-4C44-9F1F-AE5AA49CA5E3}" dt="2021-07-28T22:50:44.060" v="2446" actId="208"/>
          <ac:cxnSpMkLst>
            <pc:docMk/>
            <pc:sldMk cId="1113662478" sldId="261"/>
            <ac:cxnSpMk id="22" creationId="{154217AE-780F-BC43-B16D-7132B4CDCEC3}"/>
          </ac:cxnSpMkLst>
        </pc:cxnChg>
        <pc:cxnChg chg="add del mod">
          <ac:chgData name="Banerjee, Deepro" userId="59bb156d-7516-4212-a860-9ec41fb041f7" providerId="ADAL" clId="{104CB9AD-25C4-4C44-9F1F-AE5AA49CA5E3}" dt="2021-07-28T22:48:45.187" v="2434" actId="478"/>
          <ac:cxnSpMkLst>
            <pc:docMk/>
            <pc:sldMk cId="1113662478" sldId="261"/>
            <ac:cxnSpMk id="38" creationId="{35F79A46-46AF-6642-8276-42B0E49B6B1B}"/>
          </ac:cxnSpMkLst>
        </pc:cxnChg>
        <pc:cxnChg chg="add mod">
          <ac:chgData name="Banerjee, Deepro" userId="59bb156d-7516-4212-a860-9ec41fb041f7" providerId="ADAL" clId="{104CB9AD-25C4-4C44-9F1F-AE5AA49CA5E3}" dt="2021-07-28T22:50:44.060" v="2446" actId="208"/>
          <ac:cxnSpMkLst>
            <pc:docMk/>
            <pc:sldMk cId="1113662478" sldId="261"/>
            <ac:cxnSpMk id="41" creationId="{F7F738F0-0D9F-7C43-97D7-A9A6B432E526}"/>
          </ac:cxnSpMkLst>
        </pc:cxnChg>
        <pc:cxnChg chg="add del mod">
          <ac:chgData name="Banerjee, Deepro" userId="59bb156d-7516-4212-a860-9ec41fb041f7" providerId="ADAL" clId="{104CB9AD-25C4-4C44-9F1F-AE5AA49CA5E3}" dt="2021-07-28T22:49:04.063" v="2437" actId="478"/>
          <ac:cxnSpMkLst>
            <pc:docMk/>
            <pc:sldMk cId="1113662478" sldId="261"/>
            <ac:cxnSpMk id="43" creationId="{7468C41E-BDC7-CE48-8028-FC616BA4880A}"/>
          </ac:cxnSpMkLst>
        </pc:cxnChg>
        <pc:cxnChg chg="add del">
          <ac:chgData name="Banerjee, Deepro" userId="59bb156d-7516-4212-a860-9ec41fb041f7" providerId="ADAL" clId="{104CB9AD-25C4-4C44-9F1F-AE5AA49CA5E3}" dt="2021-07-28T22:49:18.313" v="2439" actId="478"/>
          <ac:cxnSpMkLst>
            <pc:docMk/>
            <pc:sldMk cId="1113662478" sldId="261"/>
            <ac:cxnSpMk id="45" creationId="{BE770787-0491-6546-9606-945A9FE012FC}"/>
          </ac:cxnSpMkLst>
        </pc:cxnChg>
        <pc:cxnChg chg="add mod">
          <ac:chgData name="Banerjee, Deepro" userId="59bb156d-7516-4212-a860-9ec41fb041f7" providerId="ADAL" clId="{104CB9AD-25C4-4C44-9F1F-AE5AA49CA5E3}" dt="2021-07-28T22:50:44.060" v="2446" actId="208"/>
          <ac:cxnSpMkLst>
            <pc:docMk/>
            <pc:sldMk cId="1113662478" sldId="261"/>
            <ac:cxnSpMk id="47" creationId="{0CC5CFDC-0C21-EF4B-98CB-A50EEB0C6074}"/>
          </ac:cxnSpMkLst>
        </pc:cxnChg>
        <pc:cxnChg chg="add mod">
          <ac:chgData name="Banerjee, Deepro" userId="59bb156d-7516-4212-a860-9ec41fb041f7" providerId="ADAL" clId="{104CB9AD-25C4-4C44-9F1F-AE5AA49CA5E3}" dt="2021-07-28T22:50:44.060" v="2446" actId="208"/>
          <ac:cxnSpMkLst>
            <pc:docMk/>
            <pc:sldMk cId="1113662478" sldId="261"/>
            <ac:cxnSpMk id="49" creationId="{904FA761-5131-FE4E-8EC9-EC262EB1D394}"/>
          </ac:cxnSpMkLst>
        </pc:cxnChg>
        <pc:cxnChg chg="add mod">
          <ac:chgData name="Banerjee, Deepro" userId="59bb156d-7516-4212-a860-9ec41fb041f7" providerId="ADAL" clId="{104CB9AD-25C4-4C44-9F1F-AE5AA49CA5E3}" dt="2021-07-28T22:50:44.060" v="2446" actId="208"/>
          <ac:cxnSpMkLst>
            <pc:docMk/>
            <pc:sldMk cId="1113662478" sldId="261"/>
            <ac:cxnSpMk id="51" creationId="{E4569E43-973E-1142-B1C3-CB00AD345C37}"/>
          </ac:cxnSpMkLst>
        </pc:cxnChg>
        <pc:cxnChg chg="add mod">
          <ac:chgData name="Banerjee, Deepro" userId="59bb156d-7516-4212-a860-9ec41fb041f7" providerId="ADAL" clId="{104CB9AD-25C4-4C44-9F1F-AE5AA49CA5E3}" dt="2021-07-28T22:50:44.060" v="2446" actId="208"/>
          <ac:cxnSpMkLst>
            <pc:docMk/>
            <pc:sldMk cId="1113662478" sldId="261"/>
            <ac:cxnSpMk id="53" creationId="{17B4BF4B-2F4B-C643-8AD7-49020258039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32C7-E83E-4449-B734-73E07146B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F5888-53CA-6F4E-9C56-C66B3936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47D8-017A-4C4F-BFF7-50B34716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0085-EED6-FA45-82E7-E52CD33C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5585-CEDA-E247-83CC-F7C71D0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30F9-8958-0944-80F6-520BB10A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9D186-6996-214C-98A3-4C88C7DB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F866-0774-5640-8055-C17DD28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D0EB-74CD-8A44-A7CA-757CCFF6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A36F-A175-AD4E-9CA5-B1BB7F59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2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9CE70-7C97-1D46-A0E5-A0CA21A62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8F2D1-A2BC-5C40-9E79-1533D014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44BF-846A-A641-9250-95CACACE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118C-DFCD-694D-A698-AD3676BD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7765-D836-C343-9E80-A965C2F0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7D2D-15DE-EB4F-B379-8BFEF93E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A3C5-5FDC-934E-8418-9F529B0E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BD77-2281-7A47-A139-6145D74B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BC7D-CB38-D34C-8DFE-3B513EEC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6CFE-1815-864D-B1DE-7BC28EF2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AD52-5C0B-AA4B-86CB-1AB5DA75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40E34-925C-3F47-806F-332A06B8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9FED-296A-2947-B5E6-2F795317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9989-3F75-F940-BA54-86DDDD09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726B-F685-374E-8F99-E969C18E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0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9E99-8295-6E49-9E0F-C795F515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32F5-E793-4F48-9D68-024218E23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E1DA-AC7F-9943-961C-F24BC7AF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53CC2-B819-F146-A55C-AC83C332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A7B24-4DA0-714F-8ADD-5E144583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F0DBB-91AD-224F-A09D-66BE4CCF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8937-688A-FE43-AC8D-4DA3166B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1C66-8F1E-864E-BE9A-9D7F9314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EB2C-F7C7-AE41-B005-86AF662F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41CB9-5723-B243-BC3D-28A260D16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46D07-7196-6C4C-AC82-B243806F7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9B73F-6E26-DA46-9BC8-6A9EAF5A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69261-9EE8-014C-AFED-7425C0CB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D00D-26BE-164C-8C20-E09AFD64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4900-48F2-8D42-A220-14D809DD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F9730-79EC-D24D-82F4-7299FD88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34A7F-F73E-CD49-A834-6CFF3F80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0E2FA-5A86-CF4F-97B2-CFFAAEE3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58F54-B7E3-A94A-8CBF-8D3EC1A4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F8FA1-6254-9742-9B07-A349EBAE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5E44-E461-044F-9ABD-0EC93A1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3676-95D0-2546-81D4-7C6B9A86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2E1-68DE-7B4F-A99A-C5B3780A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0D65-88E7-0140-8D09-DB6FE9E8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B2407-715E-BA47-9C34-FC721630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8F8F-2546-EE4F-81FE-3F5CD836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377CD-AE5F-D341-8114-64A27F6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C574-4336-B541-9C70-4D34FB40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E9A5E-D9FE-BE40-BABA-64E5C8C6C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C47E-C8A1-BE46-A020-E731E2763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FB16-B427-544D-9752-3465584C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A363-FB84-A74A-995A-A54106AF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5AE5-25FF-0149-9358-B07859D6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B0C56-501C-0D46-8172-CE7BBFFB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5E1A-B019-574D-BCBC-BF9E9BD1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01A2-8A8B-F34E-9DEA-D2B2F6C0A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2F80-ED17-304A-AEC2-E87389B5BA5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2B9E-EB2F-A048-BB5C-D5ACB4EF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20F6-4849-104D-9403-81521AC7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B857-FE48-7141-A929-8906D6BD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B26814-B991-C447-8A6E-527E523D3AAF}"/>
              </a:ext>
            </a:extLst>
          </p:cNvPr>
          <p:cNvGrpSpPr/>
          <p:nvPr/>
        </p:nvGrpSpPr>
        <p:grpSpPr>
          <a:xfrm>
            <a:off x="2442363" y="1947553"/>
            <a:ext cx="7077693" cy="2885704"/>
            <a:chOff x="2505694" y="1567543"/>
            <a:chExt cx="7077693" cy="2885704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FF5B364-9587-D142-B6C2-EECDC35BD3FB}"/>
                </a:ext>
              </a:extLst>
            </p:cNvPr>
            <p:cNvSpPr/>
            <p:nvPr/>
          </p:nvSpPr>
          <p:spPr>
            <a:xfrm>
              <a:off x="5379522" y="3538847"/>
              <a:ext cx="1543792" cy="6412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Kernel Density Estimation</a:t>
              </a:r>
            </a:p>
          </p:txBody>
        </p:sp>
        <p:sp>
          <p:nvSpPr>
            <p:cNvPr id="6" name="Data 5">
              <a:extLst>
                <a:ext uri="{FF2B5EF4-FFF2-40B4-BE49-F238E27FC236}">
                  <a16:creationId xmlns:a16="http://schemas.microsoft.com/office/drawing/2014/main" id="{A1144639-2F67-144F-8719-BDCB4ABFB470}"/>
                </a:ext>
              </a:extLst>
            </p:cNvPr>
            <p:cNvSpPr/>
            <p:nvPr/>
          </p:nvSpPr>
          <p:spPr>
            <a:xfrm>
              <a:off x="2731325" y="3433454"/>
              <a:ext cx="2280062" cy="85205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 of interacting</a:t>
              </a:r>
            </a:p>
            <a:p>
              <a:pPr algn="ctr"/>
              <a:r>
                <a:rPr lang="en-US" sz="1200" dirty="0"/>
                <a:t> enzyme -substrate</a:t>
              </a:r>
            </a:p>
            <a:p>
              <a:pPr algn="ctr"/>
              <a:r>
                <a:rPr lang="en-US" sz="1200" dirty="0"/>
                <a:t> pairs</a:t>
              </a:r>
            </a:p>
          </p:txBody>
        </p:sp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0B3623BE-8F34-504A-8BB3-4D726F83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0763" y="1917866"/>
              <a:ext cx="2161308" cy="1620981"/>
            </a:xfrm>
            <a:prstGeom prst="rect">
              <a:avLst/>
            </a:prstGeom>
          </p:spPr>
        </p:pic>
        <p:sp>
          <p:nvSpPr>
            <p:cNvPr id="14" name="Display 13">
              <a:extLst>
                <a:ext uri="{FF2B5EF4-FFF2-40B4-BE49-F238E27FC236}">
                  <a16:creationId xmlns:a16="http://schemas.microsoft.com/office/drawing/2014/main" id="{651FD9DC-A398-0A45-9421-130CBC3FCB1A}"/>
                </a:ext>
              </a:extLst>
            </p:cNvPr>
            <p:cNvSpPr/>
            <p:nvPr/>
          </p:nvSpPr>
          <p:spPr>
            <a:xfrm>
              <a:off x="7437922" y="3420993"/>
              <a:ext cx="1955465" cy="864515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 novel enzyme-substrate interaction propensity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481C8B-37E9-A141-B449-2F85FDFF69B5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4783381" y="3859481"/>
              <a:ext cx="596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5357FB-CB31-5348-BC07-1BFC3BF6D6FE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6923314" y="3853251"/>
              <a:ext cx="514608" cy="6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559ADF83-1170-614C-8F25-65B6CC88EA97}"/>
                </a:ext>
              </a:extLst>
            </p:cNvPr>
            <p:cNvSpPr/>
            <p:nvPr/>
          </p:nvSpPr>
          <p:spPr>
            <a:xfrm>
              <a:off x="2505694" y="1567543"/>
              <a:ext cx="7077693" cy="2885704"/>
            </a:xfrm>
            <a:prstGeom prst="flowChartProcess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09467C-73BA-B94C-B4A6-4609C063D492}"/>
                </a:ext>
              </a:extLst>
            </p:cNvPr>
            <p:cNvSpPr txBox="1"/>
            <p:nvPr/>
          </p:nvSpPr>
          <p:spPr>
            <a:xfrm>
              <a:off x="4975759" y="1662548"/>
              <a:ext cx="228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KDE Model Workflow</a:t>
              </a:r>
            </a:p>
          </p:txBody>
        </p:sp>
      </p:grpSp>
      <p:sp>
        <p:nvSpPr>
          <p:cNvPr id="19" name="Data 18">
            <a:extLst>
              <a:ext uri="{FF2B5EF4-FFF2-40B4-BE49-F238E27FC236}">
                <a16:creationId xmlns:a16="http://schemas.microsoft.com/office/drawing/2014/main" id="{3D144AA6-B942-E64F-905E-FAEC84B4D89B}"/>
              </a:ext>
            </a:extLst>
          </p:cNvPr>
          <p:cNvSpPr/>
          <p:nvPr/>
        </p:nvSpPr>
        <p:spPr>
          <a:xfrm>
            <a:off x="71254" y="2951019"/>
            <a:ext cx="1555667" cy="8787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</a:t>
            </a:r>
            <a:r>
              <a:rPr lang="en-US" sz="1400" dirty="0" err="1"/>
              <a:t>NovoStoic</a:t>
            </a:r>
            <a:r>
              <a:rPr lang="en-US" sz="1400" dirty="0"/>
              <a:t> predicted enzymes</a:t>
            </a:r>
          </a:p>
        </p:txBody>
      </p:sp>
      <p:sp>
        <p:nvSpPr>
          <p:cNvPr id="20" name="Display 19">
            <a:extLst>
              <a:ext uri="{FF2B5EF4-FFF2-40B4-BE49-F238E27FC236}">
                <a16:creationId xmlns:a16="http://schemas.microsoft.com/office/drawing/2014/main" id="{A1C1B963-BBD2-9448-BBAE-8292D7FAF129}"/>
              </a:ext>
            </a:extLst>
          </p:cNvPr>
          <p:cNvSpPr/>
          <p:nvPr/>
        </p:nvSpPr>
        <p:spPr>
          <a:xfrm>
            <a:off x="10335498" y="2866407"/>
            <a:ext cx="1797127" cy="1047997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Ranked list of potentially interacting enzymes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A7B4B7-625F-7F48-B695-959CB88E8322}"/>
              </a:ext>
            </a:extLst>
          </p:cNvPr>
          <p:cNvCxnSpPr>
            <a:stCxn id="19" idx="5"/>
            <a:endCxn id="10" idx="1"/>
          </p:cNvCxnSpPr>
          <p:nvPr/>
        </p:nvCxnSpPr>
        <p:spPr>
          <a:xfrm>
            <a:off x="1471354" y="3390405"/>
            <a:ext cx="9710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EF736B-60DC-7749-B886-E6D1950745A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9520056" y="3390405"/>
            <a:ext cx="8154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6CAD162-B4EE-204D-9926-0AFC3A52CF45}"/>
              </a:ext>
            </a:extLst>
          </p:cNvPr>
          <p:cNvGrpSpPr/>
          <p:nvPr/>
        </p:nvGrpSpPr>
        <p:grpSpPr>
          <a:xfrm>
            <a:off x="3266746" y="356261"/>
            <a:ext cx="2569464" cy="2615184"/>
            <a:chOff x="4166258" y="712519"/>
            <a:chExt cx="2992582" cy="2861954"/>
          </a:xfrm>
        </p:grpSpPr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E3471467-3C05-2C4B-BC0E-B4461BC90407}"/>
                </a:ext>
              </a:extLst>
            </p:cNvPr>
            <p:cNvSpPr/>
            <p:nvPr/>
          </p:nvSpPr>
          <p:spPr>
            <a:xfrm>
              <a:off x="4166258" y="712519"/>
              <a:ext cx="2992582" cy="2861954"/>
            </a:xfrm>
            <a:prstGeom prst="flowChartProcess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BCB88C-67F6-0349-8569-E96915C2CCD3}"/>
                </a:ext>
              </a:extLst>
            </p:cNvPr>
            <p:cNvSpPr txBox="1"/>
            <p:nvPr/>
          </p:nvSpPr>
          <p:spPr>
            <a:xfrm>
              <a:off x="4558144" y="819397"/>
              <a:ext cx="2220685" cy="36813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</a:t>
              </a:r>
            </a:p>
          </p:txBody>
        </p:sp>
        <p:sp>
          <p:nvSpPr>
            <p:cNvPr id="12" name="Process 11">
              <a:extLst>
                <a:ext uri="{FF2B5EF4-FFF2-40B4-BE49-F238E27FC236}">
                  <a16:creationId xmlns:a16="http://schemas.microsoft.com/office/drawing/2014/main" id="{4CE3DAED-EEAB-9340-B611-2596EED78472}"/>
                </a:ext>
              </a:extLst>
            </p:cNvPr>
            <p:cNvSpPr/>
            <p:nvPr/>
          </p:nvSpPr>
          <p:spPr>
            <a:xfrm>
              <a:off x="4558144" y="2505693"/>
              <a:ext cx="2220685" cy="688769"/>
            </a:xfrm>
            <a:prstGeom prst="flowChartProcess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 Density Estimation</a:t>
              </a:r>
            </a:p>
          </p:txBody>
        </p:sp>
        <p:pic>
          <p:nvPicPr>
            <p:cNvPr id="13" name="Picture 12" descr="Chart, histogram&#10;&#10;Description automatically generated">
              <a:extLst>
                <a:ext uri="{FF2B5EF4-FFF2-40B4-BE49-F238E27FC236}">
                  <a16:creationId xmlns:a16="http://schemas.microsoft.com/office/drawing/2014/main" id="{15525A08-C151-154F-9198-A788C9629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3830" y="1218703"/>
              <a:ext cx="1577437" cy="118307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F0BB8E-9693-CA4B-8781-4B108C67ED9A}"/>
              </a:ext>
            </a:extLst>
          </p:cNvPr>
          <p:cNvGrpSpPr/>
          <p:nvPr/>
        </p:nvGrpSpPr>
        <p:grpSpPr>
          <a:xfrm>
            <a:off x="9365666" y="356261"/>
            <a:ext cx="2569464" cy="2615184"/>
            <a:chOff x="8498771" y="712519"/>
            <a:chExt cx="2992582" cy="2861954"/>
          </a:xfrm>
        </p:grpSpPr>
        <p:sp>
          <p:nvSpPr>
            <p:cNvPr id="14" name="Process 13">
              <a:extLst>
                <a:ext uri="{FF2B5EF4-FFF2-40B4-BE49-F238E27FC236}">
                  <a16:creationId xmlns:a16="http://schemas.microsoft.com/office/drawing/2014/main" id="{0C2B267E-25C1-054B-874E-9566F9C26278}"/>
                </a:ext>
              </a:extLst>
            </p:cNvPr>
            <p:cNvSpPr/>
            <p:nvPr/>
          </p:nvSpPr>
          <p:spPr>
            <a:xfrm>
              <a:off x="8498771" y="712519"/>
              <a:ext cx="2992582" cy="2861954"/>
            </a:xfrm>
            <a:prstGeom prst="flowChartProcess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675B1B-46E6-D546-9815-900C0C123964}"/>
                </a:ext>
              </a:extLst>
            </p:cNvPr>
            <p:cNvSpPr txBox="1"/>
            <p:nvPr/>
          </p:nvSpPr>
          <p:spPr>
            <a:xfrm>
              <a:off x="8890657" y="819397"/>
              <a:ext cx="2220685" cy="36813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EVALUATE</a:t>
              </a:r>
            </a:p>
          </p:txBody>
        </p:sp>
        <p:sp>
          <p:nvSpPr>
            <p:cNvPr id="18" name="Data 17">
              <a:extLst>
                <a:ext uri="{FF2B5EF4-FFF2-40B4-BE49-F238E27FC236}">
                  <a16:creationId xmlns:a16="http://schemas.microsoft.com/office/drawing/2014/main" id="{D5B58657-E0BE-2D4D-83F7-1CF3893F734E}"/>
                </a:ext>
              </a:extLst>
            </p:cNvPr>
            <p:cNvSpPr/>
            <p:nvPr/>
          </p:nvSpPr>
          <p:spPr>
            <a:xfrm>
              <a:off x="8890657" y="1416133"/>
              <a:ext cx="2475718" cy="803101"/>
            </a:xfrm>
            <a:prstGeom prst="flowChartInputOutpu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17415 Interacting Enzyme-Substrate Pairs </a:t>
              </a:r>
            </a:p>
          </p:txBody>
        </p:sp>
        <p:sp>
          <p:nvSpPr>
            <p:cNvPr id="19" name="Data 18">
              <a:extLst>
                <a:ext uri="{FF2B5EF4-FFF2-40B4-BE49-F238E27FC236}">
                  <a16:creationId xmlns:a16="http://schemas.microsoft.com/office/drawing/2014/main" id="{3115960B-C21D-194E-AEC8-A47BE8E772C2}"/>
                </a:ext>
              </a:extLst>
            </p:cNvPr>
            <p:cNvSpPr/>
            <p:nvPr/>
          </p:nvSpPr>
          <p:spPr>
            <a:xfrm>
              <a:off x="8793676" y="2401781"/>
              <a:ext cx="2554671" cy="868418"/>
            </a:xfrm>
            <a:prstGeom prst="flowChartInputOutpu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34085 Random (Non-Interacting) Enzyme-Substrate Pairs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57CA534-DBE7-D345-92E6-7BAA491ACD56}"/>
              </a:ext>
            </a:extLst>
          </p:cNvPr>
          <p:cNvGrpSpPr/>
          <p:nvPr/>
        </p:nvGrpSpPr>
        <p:grpSpPr>
          <a:xfrm>
            <a:off x="213757" y="357567"/>
            <a:ext cx="2572993" cy="2612572"/>
            <a:chOff x="130627" y="712519"/>
            <a:chExt cx="2992582" cy="2861954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0F2CAC20-5816-3543-9DF7-07172F7D3D1E}"/>
                </a:ext>
              </a:extLst>
            </p:cNvPr>
            <p:cNvSpPr/>
            <p:nvPr/>
          </p:nvSpPr>
          <p:spPr>
            <a:xfrm>
              <a:off x="130627" y="712519"/>
              <a:ext cx="2992582" cy="2861954"/>
            </a:xfrm>
            <a:prstGeom prst="flowChartProcess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ata 3">
              <a:extLst>
                <a:ext uri="{FF2B5EF4-FFF2-40B4-BE49-F238E27FC236}">
                  <a16:creationId xmlns:a16="http://schemas.microsoft.com/office/drawing/2014/main" id="{B9D13E52-C525-354C-9088-E5A3975DCFEB}"/>
                </a:ext>
              </a:extLst>
            </p:cNvPr>
            <p:cNvSpPr/>
            <p:nvPr/>
          </p:nvSpPr>
          <p:spPr>
            <a:xfrm>
              <a:off x="323580" y="2505693"/>
              <a:ext cx="2527991" cy="678513"/>
            </a:xfrm>
            <a:prstGeom prst="flowChartInputOutpu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51994 Interacting Enzyme-Substrate Pairs</a:t>
              </a:r>
            </a:p>
          </p:txBody>
        </p:sp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34602A69-D76A-B64F-BC1E-C64C3C0ED9D5}"/>
                </a:ext>
              </a:extLst>
            </p:cNvPr>
            <p:cNvSpPr/>
            <p:nvPr/>
          </p:nvSpPr>
          <p:spPr>
            <a:xfrm>
              <a:off x="950024" y="1353787"/>
              <a:ext cx="1270660" cy="593766"/>
            </a:xfrm>
            <a:prstGeom prst="flowChartMagneticDisk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KEGG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80BA6-8B99-364D-A8A0-D299AF575BEC}"/>
                </a:ext>
              </a:extLst>
            </p:cNvPr>
            <p:cNvSpPr txBox="1"/>
            <p:nvPr/>
          </p:nvSpPr>
          <p:spPr>
            <a:xfrm>
              <a:off x="522513" y="819397"/>
              <a:ext cx="2220685" cy="36813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7D60E4-9C1D-7A47-92D6-EC723F22F754}"/>
              </a:ext>
            </a:extLst>
          </p:cNvPr>
          <p:cNvGrpSpPr/>
          <p:nvPr/>
        </p:nvGrpSpPr>
        <p:grpSpPr>
          <a:xfrm>
            <a:off x="6316206" y="356261"/>
            <a:ext cx="2569464" cy="2615184"/>
            <a:chOff x="6184074" y="712519"/>
            <a:chExt cx="2992582" cy="2861954"/>
          </a:xfrm>
        </p:grpSpPr>
        <p:sp>
          <p:nvSpPr>
            <p:cNvPr id="30" name="Process 29">
              <a:extLst>
                <a:ext uri="{FF2B5EF4-FFF2-40B4-BE49-F238E27FC236}">
                  <a16:creationId xmlns:a16="http://schemas.microsoft.com/office/drawing/2014/main" id="{9086D1F8-9DE1-FA43-9C95-D358282FA37F}"/>
                </a:ext>
              </a:extLst>
            </p:cNvPr>
            <p:cNvSpPr/>
            <p:nvPr/>
          </p:nvSpPr>
          <p:spPr>
            <a:xfrm>
              <a:off x="6184074" y="712519"/>
              <a:ext cx="2992582" cy="2861954"/>
            </a:xfrm>
            <a:prstGeom prst="flowChartProcess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0E1907-7BCC-0E41-819C-5BDF2E670510}"/>
                </a:ext>
              </a:extLst>
            </p:cNvPr>
            <p:cNvSpPr txBox="1"/>
            <p:nvPr/>
          </p:nvSpPr>
          <p:spPr>
            <a:xfrm>
              <a:off x="6575960" y="819397"/>
              <a:ext cx="2220685" cy="36813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32" name="Process 31">
              <a:extLst>
                <a:ext uri="{FF2B5EF4-FFF2-40B4-BE49-F238E27FC236}">
                  <a16:creationId xmlns:a16="http://schemas.microsoft.com/office/drawing/2014/main" id="{94B51399-9BCF-374E-8481-77BA7AF38F05}"/>
                </a:ext>
              </a:extLst>
            </p:cNvPr>
            <p:cNvSpPr/>
            <p:nvPr/>
          </p:nvSpPr>
          <p:spPr>
            <a:xfrm>
              <a:off x="6575960" y="1615044"/>
              <a:ext cx="2220685" cy="1246909"/>
            </a:xfrm>
            <a:prstGeom prst="flowChartProcess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Unknown </a:t>
              </a:r>
            </a:p>
            <a:p>
              <a:pPr algn="ctr"/>
              <a:r>
                <a:rPr lang="en-US" sz="1400" dirty="0"/>
                <a:t>Enzyme-Substrate Pair Interaction Propensity</a:t>
              </a:r>
            </a:p>
          </p:txBody>
        </p:sp>
      </p:grp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D29AF8A0-7D82-8A4B-892A-BEBDD8C37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82837"/>
              </p:ext>
            </p:extLst>
          </p:nvPr>
        </p:nvGraphicFramePr>
        <p:xfrm>
          <a:off x="3973944" y="3883972"/>
          <a:ext cx="42441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83">
                  <a:extLst>
                    <a:ext uri="{9D8B030D-6E8A-4147-A177-3AD203B41FA5}">
                      <a16:colId xmlns:a16="http://schemas.microsoft.com/office/drawing/2014/main" val="2469783027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3798539679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84022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\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Interacting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6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10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B9BE00-A752-474C-A119-1168825BD6A1}"/>
              </a:ext>
            </a:extLst>
          </p:cNvPr>
          <p:cNvSpPr txBox="1"/>
          <p:nvPr/>
        </p:nvSpPr>
        <p:spPr>
          <a:xfrm>
            <a:off x="902524" y="261257"/>
            <a:ext cx="9904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KDE model trained on 51994 interacting Enzyme-Substrate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17415 interacting Enzyme-Substrate pairs and 34085 random (non-interacting) Enzyme-Substrate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interacting Enzyme-Substrate pairs with 53%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non-interacting Enzyme-Substrate pairs with 90%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comparison a Tanimoto index based similarity search model achieved 40% and 89% accuracy on interacting and non-interacting pair prediction</a:t>
            </a:r>
          </a:p>
        </p:txBody>
      </p:sp>
      <p:sp>
        <p:nvSpPr>
          <p:cNvPr id="6" name="Data 5">
            <a:extLst>
              <a:ext uri="{FF2B5EF4-FFF2-40B4-BE49-F238E27FC236}">
                <a16:creationId xmlns:a16="http://schemas.microsoft.com/office/drawing/2014/main" id="{6686715C-B0A7-AF44-A272-C94C6DEE681B}"/>
              </a:ext>
            </a:extLst>
          </p:cNvPr>
          <p:cNvSpPr/>
          <p:nvPr/>
        </p:nvSpPr>
        <p:spPr>
          <a:xfrm>
            <a:off x="380010" y="3111994"/>
            <a:ext cx="2648197" cy="9381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51994 Interacting Enzyme-Substrate pairs</a:t>
            </a:r>
          </a:p>
        </p:txBody>
      </p:sp>
      <p:sp>
        <p:nvSpPr>
          <p:cNvPr id="7" name="Data 6">
            <a:extLst>
              <a:ext uri="{FF2B5EF4-FFF2-40B4-BE49-F238E27FC236}">
                <a16:creationId xmlns:a16="http://schemas.microsoft.com/office/drawing/2014/main" id="{CC73D333-21D5-174F-A5BC-810890E1CBF6}"/>
              </a:ext>
            </a:extLst>
          </p:cNvPr>
          <p:cNvSpPr/>
          <p:nvPr/>
        </p:nvSpPr>
        <p:spPr>
          <a:xfrm>
            <a:off x="4177802" y="2490850"/>
            <a:ext cx="2648197" cy="9381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17415 Interacting  Enzyme-Substrate pairs</a:t>
            </a:r>
          </a:p>
        </p:txBody>
      </p:sp>
      <p:sp>
        <p:nvSpPr>
          <p:cNvPr id="8" name="Data 7">
            <a:extLst>
              <a:ext uri="{FF2B5EF4-FFF2-40B4-BE49-F238E27FC236}">
                <a16:creationId xmlns:a16="http://schemas.microsoft.com/office/drawing/2014/main" id="{805C4DD3-9B22-5A40-B02C-F617ED49277E}"/>
              </a:ext>
            </a:extLst>
          </p:cNvPr>
          <p:cNvSpPr/>
          <p:nvPr/>
        </p:nvSpPr>
        <p:spPr>
          <a:xfrm>
            <a:off x="4154052" y="3866408"/>
            <a:ext cx="2648197" cy="9381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34085 Random (Non-Interacting)  Enzyme-Substrate pairs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F1E5D26-1B91-5B4B-A253-3D558888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10788"/>
              </p:ext>
            </p:extLst>
          </p:nvPr>
        </p:nvGraphicFramePr>
        <p:xfrm>
          <a:off x="7738091" y="3111994"/>
          <a:ext cx="42441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683">
                  <a:extLst>
                    <a:ext uri="{9D8B030D-6E8A-4147-A177-3AD203B41FA5}">
                      <a16:colId xmlns:a16="http://schemas.microsoft.com/office/drawing/2014/main" val="2469783027"/>
                    </a:ext>
                  </a:extLst>
                </a:gridCol>
                <a:gridCol w="795647">
                  <a:extLst>
                    <a:ext uri="{9D8B030D-6E8A-4147-A177-3AD203B41FA5}">
                      <a16:colId xmlns:a16="http://schemas.microsoft.com/office/drawing/2014/main" val="3798539679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84022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\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Interacting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0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61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0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gnetic Disk 15">
            <a:extLst>
              <a:ext uri="{FF2B5EF4-FFF2-40B4-BE49-F238E27FC236}">
                <a16:creationId xmlns:a16="http://schemas.microsoft.com/office/drawing/2014/main" id="{7F7AF5CD-D1C5-3444-9A21-578196106675}"/>
              </a:ext>
            </a:extLst>
          </p:cNvPr>
          <p:cNvSpPr/>
          <p:nvPr/>
        </p:nvSpPr>
        <p:spPr>
          <a:xfrm>
            <a:off x="1052609" y="1769042"/>
            <a:ext cx="2479085" cy="998894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4CE3DAED-EEAB-9340-B611-2596EED78472}"/>
              </a:ext>
            </a:extLst>
          </p:cNvPr>
          <p:cNvSpPr/>
          <p:nvPr/>
        </p:nvSpPr>
        <p:spPr>
          <a:xfrm>
            <a:off x="5098383" y="1862315"/>
            <a:ext cx="1906705" cy="630936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Density Estimation</a:t>
            </a:r>
          </a:p>
        </p:txBody>
      </p:sp>
      <p:sp>
        <p:nvSpPr>
          <p:cNvPr id="4" name="Data 3">
            <a:extLst>
              <a:ext uri="{FF2B5EF4-FFF2-40B4-BE49-F238E27FC236}">
                <a16:creationId xmlns:a16="http://schemas.microsoft.com/office/drawing/2014/main" id="{B9D13E52-C525-354C-9088-E5A3975DCFEB}"/>
              </a:ext>
            </a:extLst>
          </p:cNvPr>
          <p:cNvSpPr/>
          <p:nvPr/>
        </p:nvSpPr>
        <p:spPr>
          <a:xfrm>
            <a:off x="1221191" y="1354564"/>
            <a:ext cx="2441334" cy="61938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Enzyme-Substrate</a:t>
            </a:r>
          </a:p>
          <a:p>
            <a:pPr algn="ctr"/>
            <a:r>
              <a:rPr lang="en-US" sz="1200" dirty="0"/>
              <a:t>Positive Pairs: 9789</a:t>
            </a:r>
          </a:p>
          <a:p>
            <a:pPr algn="ctr"/>
            <a:r>
              <a:rPr lang="en-US" sz="1200" dirty="0"/>
              <a:t>Negative Pairs: 9702</a:t>
            </a:r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94B51399-9BCF-374E-8481-77BA7AF38F05}"/>
              </a:ext>
            </a:extLst>
          </p:cNvPr>
          <p:cNvSpPr/>
          <p:nvPr/>
        </p:nvSpPr>
        <p:spPr>
          <a:xfrm>
            <a:off x="8402555" y="1628541"/>
            <a:ext cx="1906704" cy="1139395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Unknown </a:t>
            </a:r>
          </a:p>
          <a:p>
            <a:pPr algn="ctr"/>
            <a:r>
              <a:rPr lang="en-US" sz="1400" dirty="0"/>
              <a:t>Enzyme-Substrate Pair Interaction Propensity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AE9A04E9-F080-DF40-897D-D4F0D400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50" y="2105818"/>
            <a:ext cx="2386612" cy="528334"/>
          </a:xfrm>
          <a:prstGeom prst="rect">
            <a:avLst/>
          </a:prstGeom>
        </p:spPr>
      </p:pic>
      <p:sp>
        <p:nvSpPr>
          <p:cNvPr id="24" name="Process 23">
            <a:extLst>
              <a:ext uri="{FF2B5EF4-FFF2-40B4-BE49-F238E27FC236}">
                <a16:creationId xmlns:a16="http://schemas.microsoft.com/office/drawing/2014/main" id="{05304784-AC0F-244F-A362-FE5884B2E6CE}"/>
              </a:ext>
            </a:extLst>
          </p:cNvPr>
          <p:cNvSpPr/>
          <p:nvPr/>
        </p:nvSpPr>
        <p:spPr>
          <a:xfrm>
            <a:off x="5098384" y="1048676"/>
            <a:ext cx="1906705" cy="630936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Tanimoto Similarity Model</a:t>
            </a:r>
          </a:p>
        </p:txBody>
      </p:sp>
      <p:sp>
        <p:nvSpPr>
          <p:cNvPr id="25" name="Process 24">
            <a:extLst>
              <a:ext uri="{FF2B5EF4-FFF2-40B4-BE49-F238E27FC236}">
                <a16:creationId xmlns:a16="http://schemas.microsoft.com/office/drawing/2014/main" id="{53A357E7-7329-244E-97C6-2BA4C7B4D6A2}"/>
              </a:ext>
            </a:extLst>
          </p:cNvPr>
          <p:cNvSpPr/>
          <p:nvPr/>
        </p:nvSpPr>
        <p:spPr>
          <a:xfrm>
            <a:off x="5098382" y="2675954"/>
            <a:ext cx="1906705" cy="630936"/>
          </a:xfrm>
          <a:prstGeom prst="flowChartProces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DeepConv</a:t>
            </a:r>
            <a:r>
              <a:rPr lang="en-US" dirty="0"/>
              <a:t>-DTI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217AE-780F-BC43-B16D-7132B4CDCEC3}"/>
              </a:ext>
            </a:extLst>
          </p:cNvPr>
          <p:cNvCxnSpPr>
            <a:stCxn id="16" idx="4"/>
            <a:endCxn id="24" idx="1"/>
          </p:cNvCxnSpPr>
          <p:nvPr/>
        </p:nvCxnSpPr>
        <p:spPr>
          <a:xfrm flipV="1">
            <a:off x="3531694" y="1364144"/>
            <a:ext cx="1566690" cy="904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F738F0-0D9F-7C43-97D7-A9A6B432E526}"/>
              </a:ext>
            </a:extLst>
          </p:cNvPr>
          <p:cNvCxnSpPr>
            <a:stCxn id="16" idx="4"/>
            <a:endCxn id="12" idx="1"/>
          </p:cNvCxnSpPr>
          <p:nvPr/>
        </p:nvCxnSpPr>
        <p:spPr>
          <a:xfrm flipV="1">
            <a:off x="3531694" y="2177783"/>
            <a:ext cx="1566689" cy="90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C5CFDC-0C21-EF4B-98CB-A50EEB0C6074}"/>
              </a:ext>
            </a:extLst>
          </p:cNvPr>
          <p:cNvCxnSpPr>
            <a:stCxn id="16" idx="4"/>
            <a:endCxn id="25" idx="1"/>
          </p:cNvCxnSpPr>
          <p:nvPr/>
        </p:nvCxnSpPr>
        <p:spPr>
          <a:xfrm>
            <a:off x="3531694" y="2268489"/>
            <a:ext cx="1566688" cy="7229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4FA761-5131-FE4E-8EC9-EC262EB1D394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>
            <a:off x="7005089" y="1364144"/>
            <a:ext cx="1397466" cy="8340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569E43-973E-1142-B1C3-CB00AD345C37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>
            <a:off x="7005088" y="2177783"/>
            <a:ext cx="1397467" cy="204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B4BF4B-2F4B-C643-8AD7-490202580396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 flipV="1">
            <a:off x="7005087" y="2198239"/>
            <a:ext cx="1397468" cy="7931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66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 8">
            <a:extLst>
              <a:ext uri="{FF2B5EF4-FFF2-40B4-BE49-F238E27FC236}">
                <a16:creationId xmlns:a16="http://schemas.microsoft.com/office/drawing/2014/main" id="{7FB6C219-FF58-5C42-B1CF-5A7F97319F0E}"/>
              </a:ext>
            </a:extLst>
          </p:cNvPr>
          <p:cNvSpPr/>
          <p:nvPr/>
        </p:nvSpPr>
        <p:spPr>
          <a:xfrm>
            <a:off x="6477150" y="1174647"/>
            <a:ext cx="5404104" cy="2615184"/>
          </a:xfrm>
          <a:prstGeom prst="flowChart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577DC-2C3E-5048-93A3-0718C871E715}"/>
              </a:ext>
            </a:extLst>
          </p:cNvPr>
          <p:cNvSpPr txBox="1"/>
          <p:nvPr/>
        </p:nvSpPr>
        <p:spPr>
          <a:xfrm>
            <a:off x="6813631" y="1272310"/>
            <a:ext cx="190670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1" name="Data 10">
            <a:extLst>
              <a:ext uri="{FF2B5EF4-FFF2-40B4-BE49-F238E27FC236}">
                <a16:creationId xmlns:a16="http://schemas.microsoft.com/office/drawing/2014/main" id="{6288BB2E-C83E-814C-920B-20B09DFB3DCF}"/>
              </a:ext>
            </a:extLst>
          </p:cNvPr>
          <p:cNvSpPr/>
          <p:nvPr/>
        </p:nvSpPr>
        <p:spPr>
          <a:xfrm>
            <a:off x="6530317" y="3037987"/>
            <a:ext cx="2462157" cy="511352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Enzyme-Substrate</a:t>
            </a:r>
          </a:p>
          <a:p>
            <a:pPr algn="ctr"/>
            <a:r>
              <a:rPr lang="en-US" sz="1200" dirty="0"/>
              <a:t>Positive Pairs: 69410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5CA972B-13F5-E141-AE86-E2623038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953" y="1704808"/>
            <a:ext cx="1524886" cy="1090375"/>
          </a:xfrm>
          <a:prstGeom prst="rect">
            <a:avLst/>
          </a:prstGeom>
        </p:spPr>
      </p:pic>
      <p:sp>
        <p:nvSpPr>
          <p:cNvPr id="15" name="Process 14">
            <a:extLst>
              <a:ext uri="{FF2B5EF4-FFF2-40B4-BE49-F238E27FC236}">
                <a16:creationId xmlns:a16="http://schemas.microsoft.com/office/drawing/2014/main" id="{2F61A389-50CE-4E43-97DA-CF1B6746716B}"/>
              </a:ext>
            </a:extLst>
          </p:cNvPr>
          <p:cNvSpPr/>
          <p:nvPr/>
        </p:nvSpPr>
        <p:spPr>
          <a:xfrm>
            <a:off x="288804" y="1174647"/>
            <a:ext cx="5404104" cy="2615184"/>
          </a:xfrm>
          <a:prstGeom prst="flowChartProcess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760C2-CC52-314A-8E86-1BC5709068D4}"/>
              </a:ext>
            </a:extLst>
          </p:cNvPr>
          <p:cNvSpPr txBox="1"/>
          <p:nvPr/>
        </p:nvSpPr>
        <p:spPr>
          <a:xfrm>
            <a:off x="625285" y="1272310"/>
            <a:ext cx="190670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AA7320F8-9390-4947-8993-F22FAAAD16BD}"/>
              </a:ext>
            </a:extLst>
          </p:cNvPr>
          <p:cNvSpPr/>
          <p:nvPr/>
        </p:nvSpPr>
        <p:spPr>
          <a:xfrm>
            <a:off x="341972" y="2742623"/>
            <a:ext cx="2462157" cy="733854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Enzyme-Substrate</a:t>
            </a:r>
          </a:p>
          <a:p>
            <a:pPr algn="ctr"/>
            <a:r>
              <a:rPr lang="en-US" sz="1200" dirty="0"/>
              <a:t>Positive Pairs: 3205</a:t>
            </a:r>
          </a:p>
          <a:p>
            <a:pPr algn="ctr"/>
            <a:r>
              <a:rPr lang="en-US" sz="1200" dirty="0"/>
              <a:t>Negative Pairs: 3292</a:t>
            </a:r>
          </a:p>
        </p:txBody>
      </p:sp>
      <p:pic>
        <p:nvPicPr>
          <p:cNvPr id="14" name="Picture 13" descr="Text, logo&#10;&#10;Description automatically generated">
            <a:extLst>
              <a:ext uri="{FF2B5EF4-FFF2-40B4-BE49-F238E27FC236}">
                <a16:creationId xmlns:a16="http://schemas.microsoft.com/office/drawing/2014/main" id="{2D747DD7-665F-0F41-B2A1-0F99868F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5" y="1953300"/>
            <a:ext cx="2386612" cy="528334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7DBF16D5-1E93-0A43-B4F0-91F9E812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26102"/>
              </p:ext>
            </p:extLst>
          </p:nvPr>
        </p:nvGraphicFramePr>
        <p:xfrm>
          <a:off x="2996074" y="1542725"/>
          <a:ext cx="2617910" cy="164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54">
                  <a:extLst>
                    <a:ext uri="{9D8B030D-6E8A-4147-A177-3AD203B41FA5}">
                      <a16:colId xmlns:a16="http://schemas.microsoft.com/office/drawing/2014/main" val="2939334484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206479033"/>
                    </a:ext>
                  </a:extLst>
                </a:gridCol>
              </a:tblGrid>
              <a:tr h="41185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32105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r>
                        <a:rPr lang="en-US" sz="1800" dirty="0"/>
                        <a:t>Tanimoto</a:t>
                      </a:r>
                      <a:r>
                        <a:rPr lang="en-US" sz="1800" baseline="30000" dirty="0"/>
                        <a:t>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0899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r>
                        <a:rPr lang="en-US" sz="1800" dirty="0"/>
                        <a:t>KDE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61659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DeepConv</a:t>
                      </a:r>
                      <a:r>
                        <a:rPr lang="en-US" sz="1800" dirty="0"/>
                        <a:t>-DTI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71373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8A744742-77BC-DB4A-AA73-C352FC863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433074"/>
              </p:ext>
            </p:extLst>
          </p:nvPr>
        </p:nvGraphicFramePr>
        <p:xfrm>
          <a:off x="9176954" y="1542725"/>
          <a:ext cx="2617910" cy="164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54">
                  <a:extLst>
                    <a:ext uri="{9D8B030D-6E8A-4147-A177-3AD203B41FA5}">
                      <a16:colId xmlns:a16="http://schemas.microsoft.com/office/drawing/2014/main" val="2939334484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2206479033"/>
                    </a:ext>
                  </a:extLst>
                </a:gridCol>
              </a:tblGrid>
              <a:tr h="41185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632105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r>
                        <a:rPr lang="en-US" sz="1800" dirty="0"/>
                        <a:t>Tanimoto</a:t>
                      </a:r>
                      <a:r>
                        <a:rPr lang="en-US" sz="1800" baseline="30000" dirty="0"/>
                        <a:t>*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0899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r>
                        <a:rPr lang="en-US" sz="1800" dirty="0"/>
                        <a:t>KDE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61659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DeepConv</a:t>
                      </a:r>
                      <a:r>
                        <a:rPr lang="en-US" sz="1800" dirty="0"/>
                        <a:t>-DTI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67137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F67D8AE-2EEA-BA4B-AB5D-82A8FCD28E3E}"/>
              </a:ext>
            </a:extLst>
          </p:cNvPr>
          <p:cNvSpPr txBox="1"/>
          <p:nvPr/>
        </p:nvSpPr>
        <p:spPr>
          <a:xfrm>
            <a:off x="2258367" y="4447512"/>
            <a:ext cx="7675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Improvements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Deep Learning based feature embedding technique such as </a:t>
            </a:r>
            <a:r>
              <a:rPr lang="en-US" dirty="0" err="1"/>
              <a:t>UniRep</a:t>
            </a:r>
            <a:r>
              <a:rPr lang="en-US" dirty="0"/>
              <a:t> will be used for KDE model training to improve its performance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A Recurrent Neural Network layer will be added to </a:t>
            </a:r>
            <a:r>
              <a:rPr lang="en-US" dirty="0" err="1"/>
              <a:t>DeepConv</a:t>
            </a:r>
            <a:r>
              <a:rPr lang="en-US" dirty="0"/>
              <a:t>-DTI model architecture to extract contextual information from protein sequences </a:t>
            </a:r>
          </a:p>
        </p:txBody>
      </p:sp>
    </p:spTree>
    <p:extLst>
      <p:ext uri="{BB962C8B-B14F-4D97-AF65-F5344CB8AC3E}">
        <p14:creationId xmlns:p14="http://schemas.microsoft.com/office/powerpoint/2010/main" val="81349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262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Deepro</dc:creator>
  <cp:lastModifiedBy>Banerjee, Deepro</cp:lastModifiedBy>
  <cp:revision>6</cp:revision>
  <dcterms:created xsi:type="dcterms:W3CDTF">2021-05-17T17:09:21Z</dcterms:created>
  <dcterms:modified xsi:type="dcterms:W3CDTF">2021-07-29T15:11:43Z</dcterms:modified>
</cp:coreProperties>
</file>