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4" d="100"/>
          <a:sy n="74" d="100"/>
        </p:scale>
        <p:origin x="-126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Магазин за продажба на коли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2310" y="6027313"/>
            <a:ext cx="3367824" cy="487786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>
                <a:solidFill>
                  <a:schemeClr val="tx1"/>
                </a:solidFill>
              </a:rPr>
              <a:t>Виктор Дичков Иванов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Въведение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Магазинът за коли е софтуерно приложение, предназначено за управление на процеса по продажба на автомобили.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 на магазина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Да улесни служителите и клиентите в процеса на покупка, продажба и управление на автомобили.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Функционалности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Добавяне на нови автомобили</a:t>
            </a:r>
          </a:p>
          <a:p>
            <a:r>
              <a:t>- Преглед на налични коли</a:t>
            </a:r>
          </a:p>
          <a:p>
            <a:r>
              <a:t>- Търсене и филтриране по марка, модел, цена</a:t>
            </a:r>
          </a:p>
          <a:p>
            <a:r>
              <a:t>- Продажба и премахване от списъка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Интерфейс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Приложението разполага с лесен за използване интерфейс, който позволява бърза навигация и интуитивна работа.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База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Автомобилите</a:t>
            </a:r>
            <a:r>
              <a:rPr dirty="0"/>
              <a:t> </a:t>
            </a:r>
            <a:r>
              <a:rPr dirty="0" err="1"/>
              <a:t>се</a:t>
            </a:r>
            <a:r>
              <a:rPr dirty="0"/>
              <a:t> </a:t>
            </a:r>
            <a:r>
              <a:rPr dirty="0" err="1"/>
              <a:t>съхраняват</a:t>
            </a:r>
            <a:r>
              <a:rPr dirty="0"/>
              <a:t> в </a:t>
            </a:r>
            <a:r>
              <a:rPr dirty="0" err="1"/>
              <a:t>база</a:t>
            </a:r>
            <a:r>
              <a:rPr dirty="0"/>
              <a:t> </a:t>
            </a:r>
            <a:r>
              <a:rPr dirty="0" err="1"/>
              <a:t>данни</a:t>
            </a:r>
            <a:r>
              <a:rPr dirty="0"/>
              <a:t> с </a:t>
            </a:r>
            <a:r>
              <a:rPr dirty="0" err="1"/>
              <a:t>информация</a:t>
            </a:r>
            <a:r>
              <a:rPr dirty="0"/>
              <a:t> </a:t>
            </a:r>
            <a:r>
              <a:rPr dirty="0" err="1"/>
              <a:t>като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Марка</a:t>
            </a:r>
            <a:endParaRPr dirty="0"/>
          </a:p>
          <a:p>
            <a:r>
              <a:rPr dirty="0"/>
              <a:t>- </a:t>
            </a:r>
            <a:r>
              <a:rPr dirty="0" err="1"/>
              <a:t>Модел</a:t>
            </a:r>
            <a:endParaRPr dirty="0"/>
          </a:p>
          <a:p>
            <a:r>
              <a:rPr dirty="0" smtClean="0"/>
              <a:t>- </a:t>
            </a:r>
            <a:r>
              <a:rPr dirty="0" err="1" smtClean="0"/>
              <a:t>Цена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Ползи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Автоматизация на процесите</a:t>
            </a:r>
          </a:p>
          <a:p>
            <a:r>
              <a:t>- Намаляване на човешки грешки</a:t>
            </a:r>
          </a:p>
          <a:p>
            <a:r>
              <a:t>- По-бързо обслужване на клиенти</a:t>
            </a:r>
          </a:p>
          <a:p>
            <a:r>
              <a:t>- Статистика и отчети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Софтуерът за магазин за коли подобрява ефективността, прозрачността и клиентското обслужване.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140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Магазин за продажба на коли</vt:lpstr>
      <vt:lpstr>Въведение</vt:lpstr>
      <vt:lpstr>Цел на магазина</vt:lpstr>
      <vt:lpstr>Функционалности</vt:lpstr>
      <vt:lpstr>Интерфейс</vt:lpstr>
      <vt:lpstr>База данни</vt:lpstr>
      <vt:lpstr>Ползи</vt:lpstr>
      <vt:lpstr>Заключение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за продажба на коли</dc:title>
  <dc:subject/>
  <dc:creator/>
  <cp:keywords/>
  <dc:description>generated using python-pptx</dc:description>
  <cp:lastModifiedBy>DICHKO</cp:lastModifiedBy>
  <cp:revision>2</cp:revision>
  <dcterms:created xsi:type="dcterms:W3CDTF">2013-01-27T09:14:16Z</dcterms:created>
  <dcterms:modified xsi:type="dcterms:W3CDTF">2025-05-10T15:19:34Z</dcterms:modified>
  <cp:category/>
</cp:coreProperties>
</file>