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4" name="Shape 284"/>
          <p:cNvSpPr/>
          <p:nvPr>
            <p:ph type="sldImg"/>
          </p:nvPr>
        </p:nvSpPr>
        <p:spPr>
          <a:xfrm>
            <a:off x="1143000" y="685800"/>
            <a:ext cx="4572000" cy="3429000"/>
          </a:xfrm>
          <a:prstGeom prst="rect">
            <a:avLst/>
          </a:prstGeom>
        </p:spPr>
        <p:txBody>
          <a:bodyPr/>
          <a:lstStyle/>
          <a:p>
            <a:pPr/>
          </a:p>
        </p:txBody>
      </p:sp>
      <p:sp>
        <p:nvSpPr>
          <p:cNvPr id="285" name="Shape 28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Титульный слайд">
    <p:spTree>
      <p:nvGrpSpPr>
        <p:cNvPr id="1" name=""/>
        <p:cNvGrpSpPr/>
        <p:nvPr/>
      </p:nvGrpSpPr>
      <p:grpSpPr>
        <a:xfrm>
          <a:off x="0" y="0"/>
          <a:ext cx="0" cy="0"/>
          <a:chOff x="0" y="0"/>
          <a:chExt cx="0" cy="0"/>
        </a:xfrm>
      </p:grpSpPr>
      <p:sp>
        <p:nvSpPr>
          <p:cNvPr id="92" name="Прямоугольник 1"/>
          <p:cNvSpPr/>
          <p:nvPr/>
        </p:nvSpPr>
        <p:spPr>
          <a:xfrm>
            <a:off x="-19050" y="1905000"/>
            <a:ext cx="12211050" cy="4953000"/>
          </a:xfrm>
          <a:prstGeom prst="rect">
            <a:avLst/>
          </a:prstGeom>
          <a:solidFill>
            <a:srgbClr val="D9D9D9"/>
          </a:solidFill>
          <a:ln w="12700">
            <a:miter lim="400000"/>
          </a:ln>
        </p:spPr>
        <p:txBody>
          <a:bodyPr lIns="45719" rIns="45719" anchor="ctr"/>
          <a:lstStyle/>
          <a:p>
            <a:pPr algn="ctr">
              <a:defRPr>
                <a:solidFill>
                  <a:srgbClr val="FFFFFF"/>
                </a:solidFill>
              </a:defRPr>
            </a:pPr>
          </a:p>
        </p:txBody>
      </p:sp>
      <p:sp>
        <p:nvSpPr>
          <p:cNvPr id="93" name="Прямоугольник 8"/>
          <p:cNvSpPr/>
          <p:nvPr/>
        </p:nvSpPr>
        <p:spPr>
          <a:xfrm>
            <a:off x="-19050" y="0"/>
            <a:ext cx="12211050" cy="4438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 y="0"/>
                </a:moveTo>
                <a:lnTo>
                  <a:pt x="21600" y="0"/>
                </a:lnTo>
                <a:lnTo>
                  <a:pt x="21600" y="21600"/>
                </a:lnTo>
                <a:lnTo>
                  <a:pt x="0" y="15667"/>
                </a:lnTo>
                <a:lnTo>
                  <a:pt x="34" y="0"/>
                </a:lnTo>
                <a:close/>
              </a:path>
            </a:pathLst>
          </a:custGeom>
          <a:solidFill>
            <a:srgbClr val="181717"/>
          </a:solidFill>
          <a:ln w="12700">
            <a:miter lim="400000"/>
          </a:ln>
        </p:spPr>
        <p:txBody>
          <a:bodyPr lIns="45719" rIns="45719" anchor="ctr"/>
          <a:lstStyle/>
          <a:p>
            <a:pPr algn="ctr">
              <a:defRPr>
                <a:solidFill>
                  <a:srgbClr val="FFFFFF"/>
                </a:solidFill>
              </a:defRPr>
            </a:pPr>
          </a:p>
        </p:txBody>
      </p:sp>
      <p:sp>
        <p:nvSpPr>
          <p:cNvPr id="94" name="Прямоугольник 3"/>
          <p:cNvSpPr/>
          <p:nvPr/>
        </p:nvSpPr>
        <p:spPr>
          <a:xfrm>
            <a:off x="1085850" y="1009650"/>
            <a:ext cx="10020300" cy="523875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5" name="Рисунок 7"/>
          <p:cNvSpPr/>
          <p:nvPr>
            <p:ph type="pic" sz="half" idx="21"/>
          </p:nvPr>
        </p:nvSpPr>
        <p:spPr>
          <a:xfrm>
            <a:off x="1847850" y="2819400"/>
            <a:ext cx="8496300" cy="2800350"/>
          </a:xfrm>
          <a:prstGeom prst="rect">
            <a:avLst/>
          </a:prstGeom>
        </p:spPr>
        <p:txBody>
          <a:bodyPr lIns="91439" rIns="91439">
            <a:noAutofit/>
          </a:bodyPr>
          <a:lstStyle/>
          <a:p>
            <a:pPr/>
          </a:p>
        </p:txBody>
      </p:sp>
      <p:sp>
        <p:nvSpPr>
          <p:cNvPr id="9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Титульный слайд">
    <p:spTree>
      <p:nvGrpSpPr>
        <p:cNvPr id="1" name=""/>
        <p:cNvGrpSpPr/>
        <p:nvPr/>
      </p:nvGrpSpPr>
      <p:grpSpPr>
        <a:xfrm>
          <a:off x="0" y="0"/>
          <a:ext cx="0" cy="0"/>
          <a:chOff x="0" y="0"/>
          <a:chExt cx="0" cy="0"/>
        </a:xfrm>
      </p:grpSpPr>
      <p:sp>
        <p:nvSpPr>
          <p:cNvPr id="110" name="Прямоугольник 1"/>
          <p:cNvSpPr/>
          <p:nvPr/>
        </p:nvSpPr>
        <p:spPr>
          <a:xfrm>
            <a:off x="-19050" y="1905000"/>
            <a:ext cx="12211050" cy="4953000"/>
          </a:xfrm>
          <a:prstGeom prst="rect">
            <a:avLst/>
          </a:prstGeom>
          <a:solidFill>
            <a:srgbClr val="D9D9D9"/>
          </a:solidFill>
          <a:ln w="12700">
            <a:miter lim="400000"/>
          </a:ln>
        </p:spPr>
        <p:txBody>
          <a:bodyPr lIns="45719" rIns="45719" anchor="ctr"/>
          <a:lstStyle/>
          <a:p>
            <a:pPr algn="ctr">
              <a:defRPr>
                <a:solidFill>
                  <a:srgbClr val="FFFFFF"/>
                </a:solidFill>
              </a:defRPr>
            </a:pPr>
          </a:p>
        </p:txBody>
      </p:sp>
      <p:sp>
        <p:nvSpPr>
          <p:cNvPr id="111" name="Прямоугольник 8"/>
          <p:cNvSpPr/>
          <p:nvPr/>
        </p:nvSpPr>
        <p:spPr>
          <a:xfrm>
            <a:off x="-19050" y="0"/>
            <a:ext cx="12211050" cy="4438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 y="0"/>
                </a:moveTo>
                <a:lnTo>
                  <a:pt x="21600" y="0"/>
                </a:lnTo>
                <a:lnTo>
                  <a:pt x="21600" y="21600"/>
                </a:lnTo>
                <a:lnTo>
                  <a:pt x="0" y="15667"/>
                </a:lnTo>
                <a:lnTo>
                  <a:pt x="34" y="0"/>
                </a:lnTo>
                <a:close/>
              </a:path>
            </a:pathLst>
          </a:custGeom>
          <a:solidFill>
            <a:srgbClr val="181717"/>
          </a:solidFill>
          <a:ln w="12700">
            <a:miter lim="400000"/>
          </a:ln>
        </p:spPr>
        <p:txBody>
          <a:bodyPr lIns="45719" rIns="45719" anchor="ctr"/>
          <a:lstStyle/>
          <a:p>
            <a:pPr algn="ctr">
              <a:defRPr>
                <a:solidFill>
                  <a:srgbClr val="FFFFFF"/>
                </a:solidFill>
              </a:defRPr>
            </a:pPr>
          </a:p>
        </p:txBody>
      </p:sp>
      <p:sp>
        <p:nvSpPr>
          <p:cNvPr id="112" name="Прямоугольник 3"/>
          <p:cNvSpPr/>
          <p:nvPr/>
        </p:nvSpPr>
        <p:spPr>
          <a:xfrm>
            <a:off x="1085850" y="1009650"/>
            <a:ext cx="10020300" cy="523875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3" name="Рисунок 7"/>
          <p:cNvSpPr/>
          <p:nvPr>
            <p:ph type="pic" sz="half" idx="21"/>
          </p:nvPr>
        </p:nvSpPr>
        <p:spPr>
          <a:xfrm>
            <a:off x="1847850" y="2819400"/>
            <a:ext cx="8496300" cy="2800350"/>
          </a:xfrm>
          <a:prstGeom prst="rect">
            <a:avLst/>
          </a:prstGeom>
        </p:spPr>
        <p:txBody>
          <a:bodyPr lIns="91439" rIns="91439">
            <a:noAutofit/>
          </a:bodyPr>
          <a:lstStyle/>
          <a:p>
            <a:pPr/>
          </a:p>
        </p:txBody>
      </p:sp>
      <p:sp>
        <p:nvSpPr>
          <p:cNvPr id="114"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1"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 name="Body Level One…"/>
          <p:cNvSpPr txBox="1"/>
          <p:nvPr>
            <p:ph type="body" sz="quarter" idx="1" hasCustomPrompt="1"/>
          </p:nvPr>
        </p:nvSpPr>
        <p:spPr>
          <a:xfrm>
            <a:off x="0" y="164638"/>
            <a:ext cx="12192000" cy="768085"/>
          </a:xfrm>
          <a:prstGeom prst="rect">
            <a:avLst/>
          </a:prstGeom>
        </p:spPr>
        <p:txBody>
          <a:bodyPr anchor="ctr"/>
          <a:lstStyle>
            <a:lvl1pPr marL="0" indent="0" algn="ctr" defTabSz="1219169">
              <a:lnSpc>
                <a:spcPct val="100000"/>
              </a:lnSpc>
              <a:spcBef>
                <a:spcPts val="1100"/>
              </a:spcBef>
              <a:buSzTx/>
              <a:buFontTx/>
              <a:buNone/>
              <a:defRPr sz="4800">
                <a:latin typeface="Arial"/>
                <a:ea typeface="Arial"/>
                <a:cs typeface="Arial"/>
                <a:sym typeface="Arial"/>
              </a:defRPr>
            </a:lvl1pPr>
            <a:lvl2pPr marL="1103842" indent="-494257" algn="ctr" defTabSz="1219169">
              <a:lnSpc>
                <a:spcPct val="100000"/>
              </a:lnSpc>
              <a:spcBef>
                <a:spcPts val="1100"/>
              </a:spcBef>
              <a:buFontTx/>
              <a:buChar char="–"/>
              <a:defRPr sz="4800">
                <a:latin typeface="Arial"/>
                <a:ea typeface="Arial"/>
                <a:cs typeface="Arial"/>
                <a:sym typeface="Arial"/>
              </a:defRPr>
            </a:lvl2pPr>
            <a:lvl3pPr marL="1676358" indent="-457188" algn="ctr" defTabSz="1219169">
              <a:lnSpc>
                <a:spcPct val="100000"/>
              </a:lnSpc>
              <a:spcBef>
                <a:spcPts val="1100"/>
              </a:spcBef>
              <a:buFontTx/>
              <a:defRPr sz="4800">
                <a:latin typeface="Arial"/>
                <a:ea typeface="Arial"/>
                <a:cs typeface="Arial"/>
                <a:sym typeface="Arial"/>
              </a:defRPr>
            </a:lvl3pPr>
            <a:lvl4pPr marL="2391448" indent="-562692" algn="ctr" defTabSz="1219169">
              <a:lnSpc>
                <a:spcPct val="100000"/>
              </a:lnSpc>
              <a:spcBef>
                <a:spcPts val="1100"/>
              </a:spcBef>
              <a:buFontTx/>
              <a:buChar char="–"/>
              <a:defRPr sz="4800">
                <a:latin typeface="Arial"/>
                <a:ea typeface="Arial"/>
                <a:cs typeface="Arial"/>
                <a:sym typeface="Arial"/>
              </a:defRPr>
            </a:lvl4pPr>
            <a:lvl5pPr marL="3001031" indent="-562692" algn="ctr" defTabSz="1219169">
              <a:lnSpc>
                <a:spcPct val="100000"/>
              </a:lnSpc>
              <a:spcBef>
                <a:spcPts val="1100"/>
              </a:spcBef>
              <a:buFontTx/>
              <a:buChar char="»"/>
              <a:defRPr sz="4800">
                <a:latin typeface="Arial"/>
                <a:ea typeface="Arial"/>
                <a:cs typeface="Arial"/>
                <a:sym typeface="Arial"/>
              </a:defRPr>
            </a:lvl5pPr>
          </a:lstStyle>
          <a:p>
            <a:pPr/>
            <a:r>
              <a:t>BASIC LAYOUT</a:t>
            </a:r>
          </a:p>
          <a:p>
            <a:pPr lvl="1"/>
            <a:r>
              <a:t/>
            </a:r>
          </a:p>
          <a:p>
            <a:pPr lvl="2"/>
            <a:r>
              <a:t/>
            </a:r>
          </a:p>
          <a:p>
            <a:pPr lvl="3"/>
            <a:r>
              <a:t/>
            </a:r>
          </a:p>
          <a:p>
            <a:pPr lvl="4"/>
            <a:r>
              <a:t/>
            </a:r>
          </a:p>
        </p:txBody>
      </p:sp>
      <p:sp>
        <p:nvSpPr>
          <p:cNvPr id="129" name="Text Placeholder 9"/>
          <p:cNvSpPr/>
          <p:nvPr>
            <p:ph type="body" sz="quarter" idx="21" hasCustomPrompt="1"/>
          </p:nvPr>
        </p:nvSpPr>
        <p:spPr>
          <a:xfrm>
            <a:off x="0" y="932723"/>
            <a:ext cx="12192000" cy="384044"/>
          </a:xfrm>
          <a:prstGeom prst="rect">
            <a:avLst/>
          </a:prstGeom>
        </p:spPr>
        <p:txBody>
          <a:bodyPr anchor="ctr"/>
          <a:lstStyle>
            <a:lvl1pPr marL="0" indent="0" algn="ctr" defTabSz="1219169">
              <a:lnSpc>
                <a:spcPct val="100000"/>
              </a:lnSpc>
              <a:spcBef>
                <a:spcPts val="400"/>
              </a:spcBef>
              <a:buSzTx/>
              <a:buFontTx/>
              <a:buNone/>
              <a:defRPr sz="1800">
                <a:latin typeface="Arial"/>
                <a:ea typeface="Arial"/>
                <a:cs typeface="Arial"/>
                <a:sym typeface="Arial"/>
              </a:defRPr>
            </a:lvl1pPr>
          </a:lstStyle>
          <a:p>
            <a:pPr/>
            <a:r>
              <a:t>Insert the title of your subtitle Here</a:t>
            </a:r>
          </a:p>
        </p:txBody>
      </p:sp>
      <p:sp>
        <p:nvSpPr>
          <p:cNvPr id="130" name="Rectangle 1"/>
          <p:cNvSpPr/>
          <p:nvPr/>
        </p:nvSpPr>
        <p:spPr>
          <a:xfrm>
            <a:off x="4037371" y="1"/>
            <a:ext cx="4128459" cy="60958"/>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31" name="Rectangle 4"/>
          <p:cNvSpPr/>
          <p:nvPr/>
        </p:nvSpPr>
        <p:spPr>
          <a:xfrm>
            <a:off x="0" y="6753307"/>
            <a:ext cx="12192000" cy="110876"/>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32"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asic Layout">
    <p:bg>
      <p:bgPr>
        <a:solidFill>
          <a:srgbClr val="FFFFFF"/>
        </a:solidFill>
      </p:bgPr>
    </p:bg>
    <p:spTree>
      <p:nvGrpSpPr>
        <p:cNvPr id="1" name=""/>
        <p:cNvGrpSpPr/>
        <p:nvPr/>
      </p:nvGrpSpPr>
      <p:grpSpPr>
        <a:xfrm>
          <a:off x="0" y="0"/>
          <a:ext cx="0" cy="0"/>
          <a:chOff x="0" y="0"/>
          <a:chExt cx="0" cy="0"/>
        </a:xfrm>
      </p:grpSpPr>
      <p:sp>
        <p:nvSpPr>
          <p:cNvPr id="139" name="Body Level One…"/>
          <p:cNvSpPr txBox="1"/>
          <p:nvPr>
            <p:ph type="body" sz="quarter" idx="1" hasCustomPrompt="1"/>
          </p:nvPr>
        </p:nvSpPr>
        <p:spPr>
          <a:xfrm>
            <a:off x="0" y="164638"/>
            <a:ext cx="12192000" cy="768085"/>
          </a:xfrm>
          <a:prstGeom prst="rect">
            <a:avLst/>
          </a:prstGeom>
        </p:spPr>
        <p:txBody>
          <a:bodyPr anchor="ctr"/>
          <a:lstStyle>
            <a:lvl1pPr marL="0" indent="0" algn="ctr" defTabSz="1219169">
              <a:lnSpc>
                <a:spcPct val="100000"/>
              </a:lnSpc>
              <a:spcBef>
                <a:spcPts val="1100"/>
              </a:spcBef>
              <a:buSzTx/>
              <a:buFontTx/>
              <a:buNone/>
              <a:defRPr sz="4800">
                <a:solidFill>
                  <a:srgbClr val="404040"/>
                </a:solidFill>
                <a:latin typeface="Arial"/>
                <a:ea typeface="Arial"/>
                <a:cs typeface="Arial"/>
                <a:sym typeface="Arial"/>
              </a:defRPr>
            </a:lvl1pPr>
            <a:lvl2pPr marL="1103842" indent="-494257" algn="ctr" defTabSz="1219169">
              <a:lnSpc>
                <a:spcPct val="100000"/>
              </a:lnSpc>
              <a:spcBef>
                <a:spcPts val="1100"/>
              </a:spcBef>
              <a:buFontTx/>
              <a:buChar char="–"/>
              <a:defRPr sz="4800">
                <a:solidFill>
                  <a:srgbClr val="404040"/>
                </a:solidFill>
                <a:latin typeface="Arial"/>
                <a:ea typeface="Arial"/>
                <a:cs typeface="Arial"/>
                <a:sym typeface="Arial"/>
              </a:defRPr>
            </a:lvl2pPr>
            <a:lvl3pPr marL="1676358" indent="-457188" algn="ctr" defTabSz="1219169">
              <a:lnSpc>
                <a:spcPct val="100000"/>
              </a:lnSpc>
              <a:spcBef>
                <a:spcPts val="1100"/>
              </a:spcBef>
              <a:buFontTx/>
              <a:defRPr sz="4800">
                <a:solidFill>
                  <a:srgbClr val="404040"/>
                </a:solidFill>
                <a:latin typeface="Arial"/>
                <a:ea typeface="Arial"/>
                <a:cs typeface="Arial"/>
                <a:sym typeface="Arial"/>
              </a:defRPr>
            </a:lvl3pPr>
            <a:lvl4pPr marL="2391448" indent="-562692" algn="ctr" defTabSz="1219169">
              <a:lnSpc>
                <a:spcPct val="100000"/>
              </a:lnSpc>
              <a:spcBef>
                <a:spcPts val="1100"/>
              </a:spcBef>
              <a:buFontTx/>
              <a:buChar char="–"/>
              <a:defRPr sz="4800">
                <a:solidFill>
                  <a:srgbClr val="404040"/>
                </a:solidFill>
                <a:latin typeface="Arial"/>
                <a:ea typeface="Arial"/>
                <a:cs typeface="Arial"/>
                <a:sym typeface="Arial"/>
              </a:defRPr>
            </a:lvl4pPr>
            <a:lvl5pPr marL="3001031" indent="-562692" algn="ctr" defTabSz="1219169">
              <a:lnSpc>
                <a:spcPct val="100000"/>
              </a:lnSpc>
              <a:spcBef>
                <a:spcPts val="1100"/>
              </a:spcBef>
              <a:buFontTx/>
              <a:buChar char="»"/>
              <a:defRPr sz="4800">
                <a:solidFill>
                  <a:srgbClr val="404040"/>
                </a:solidFill>
                <a:latin typeface="Arial"/>
                <a:ea typeface="Arial"/>
                <a:cs typeface="Arial"/>
                <a:sym typeface="Arial"/>
              </a:defRPr>
            </a:lvl5pPr>
          </a:lstStyle>
          <a:p>
            <a:pPr/>
            <a:r>
              <a:t>BASIC LAYOUT</a:t>
            </a:r>
          </a:p>
          <a:p>
            <a:pPr lvl="1"/>
            <a:r>
              <a:t/>
            </a:r>
          </a:p>
          <a:p>
            <a:pPr lvl="2"/>
            <a:r>
              <a:t/>
            </a:r>
          </a:p>
          <a:p>
            <a:pPr lvl="3"/>
            <a:r>
              <a:t/>
            </a:r>
          </a:p>
          <a:p>
            <a:pPr lvl="4"/>
            <a:r>
              <a:t/>
            </a:r>
          </a:p>
        </p:txBody>
      </p:sp>
      <p:sp>
        <p:nvSpPr>
          <p:cNvPr id="140" name="Text Placeholder 9"/>
          <p:cNvSpPr/>
          <p:nvPr>
            <p:ph type="body" sz="quarter" idx="21" hasCustomPrompt="1"/>
          </p:nvPr>
        </p:nvSpPr>
        <p:spPr>
          <a:xfrm>
            <a:off x="0" y="932723"/>
            <a:ext cx="12192000" cy="384044"/>
          </a:xfrm>
          <a:prstGeom prst="rect">
            <a:avLst/>
          </a:prstGeom>
        </p:spPr>
        <p:txBody>
          <a:bodyPr anchor="ctr"/>
          <a:lstStyle>
            <a:lvl1pPr marL="0" indent="0" algn="ctr" defTabSz="1219169">
              <a:lnSpc>
                <a:spcPct val="100000"/>
              </a:lnSpc>
              <a:spcBef>
                <a:spcPts val="400"/>
              </a:spcBef>
              <a:buSzTx/>
              <a:buFontTx/>
              <a:buNone/>
              <a:defRPr sz="1800">
                <a:solidFill>
                  <a:srgbClr val="404040"/>
                </a:solidFill>
                <a:latin typeface="Arial"/>
                <a:ea typeface="Arial"/>
                <a:cs typeface="Arial"/>
                <a:sym typeface="Arial"/>
              </a:defRPr>
            </a:lvl1pPr>
          </a:lstStyle>
          <a:p>
            <a:pPr/>
            <a:r>
              <a:t>Insert the title of your subtitle Here</a:t>
            </a:r>
          </a:p>
        </p:txBody>
      </p:sp>
      <p:sp>
        <p:nvSpPr>
          <p:cNvPr id="141" name="Rectangle 1"/>
          <p:cNvSpPr/>
          <p:nvPr/>
        </p:nvSpPr>
        <p:spPr>
          <a:xfrm>
            <a:off x="4037371" y="1"/>
            <a:ext cx="4128459" cy="60958"/>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42" name="Rectangle 4"/>
          <p:cNvSpPr/>
          <p:nvPr/>
        </p:nvSpPr>
        <p:spPr>
          <a:xfrm>
            <a:off x="0" y="6753307"/>
            <a:ext cx="12192000" cy="110876"/>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43"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Basic Layout">
    <p:bg>
      <p:bgPr>
        <a:solidFill>
          <a:srgbClr val="FFFFFF"/>
        </a:solidFill>
      </p:bgPr>
    </p:bg>
    <p:spTree>
      <p:nvGrpSpPr>
        <p:cNvPr id="1" name=""/>
        <p:cNvGrpSpPr/>
        <p:nvPr/>
      </p:nvGrpSpPr>
      <p:grpSpPr>
        <a:xfrm>
          <a:off x="0" y="0"/>
          <a:ext cx="0" cy="0"/>
          <a:chOff x="0" y="0"/>
          <a:chExt cx="0" cy="0"/>
        </a:xfrm>
      </p:grpSpPr>
      <p:sp>
        <p:nvSpPr>
          <p:cNvPr id="150" name="Body Level One…"/>
          <p:cNvSpPr txBox="1"/>
          <p:nvPr>
            <p:ph type="body" sz="quarter" idx="1" hasCustomPrompt="1"/>
          </p:nvPr>
        </p:nvSpPr>
        <p:spPr>
          <a:xfrm>
            <a:off x="2735627" y="164638"/>
            <a:ext cx="9456374" cy="768085"/>
          </a:xfrm>
          <a:prstGeom prst="rect">
            <a:avLst/>
          </a:prstGeom>
        </p:spPr>
        <p:txBody>
          <a:bodyPr anchor="ctr"/>
          <a:lstStyle>
            <a:lvl1pPr marL="0" indent="0" defTabSz="1219169">
              <a:lnSpc>
                <a:spcPct val="100000"/>
              </a:lnSpc>
              <a:spcBef>
                <a:spcPts val="1100"/>
              </a:spcBef>
              <a:buSzTx/>
              <a:buFontTx/>
              <a:buNone/>
              <a:defRPr sz="4800">
                <a:solidFill>
                  <a:srgbClr val="404040"/>
                </a:solidFill>
                <a:latin typeface="Arial"/>
                <a:ea typeface="Arial"/>
                <a:cs typeface="Arial"/>
                <a:sym typeface="Arial"/>
              </a:defRPr>
            </a:lvl1pPr>
            <a:lvl2pPr marL="1103842" indent="-494257" defTabSz="1219169">
              <a:lnSpc>
                <a:spcPct val="100000"/>
              </a:lnSpc>
              <a:spcBef>
                <a:spcPts val="1100"/>
              </a:spcBef>
              <a:buFontTx/>
              <a:buChar char="–"/>
              <a:defRPr sz="4800">
                <a:solidFill>
                  <a:srgbClr val="404040"/>
                </a:solidFill>
                <a:latin typeface="Arial"/>
                <a:ea typeface="Arial"/>
                <a:cs typeface="Arial"/>
                <a:sym typeface="Arial"/>
              </a:defRPr>
            </a:lvl2pPr>
            <a:lvl3pPr marL="1676358" indent="-457188" defTabSz="1219169">
              <a:lnSpc>
                <a:spcPct val="100000"/>
              </a:lnSpc>
              <a:spcBef>
                <a:spcPts val="1100"/>
              </a:spcBef>
              <a:buFontTx/>
              <a:defRPr sz="4800">
                <a:solidFill>
                  <a:srgbClr val="404040"/>
                </a:solidFill>
                <a:latin typeface="Arial"/>
                <a:ea typeface="Arial"/>
                <a:cs typeface="Arial"/>
                <a:sym typeface="Arial"/>
              </a:defRPr>
            </a:lvl3pPr>
            <a:lvl4pPr marL="2391448" indent="-562692" defTabSz="1219169">
              <a:lnSpc>
                <a:spcPct val="100000"/>
              </a:lnSpc>
              <a:spcBef>
                <a:spcPts val="1100"/>
              </a:spcBef>
              <a:buFontTx/>
              <a:buChar char="–"/>
              <a:defRPr sz="4800">
                <a:solidFill>
                  <a:srgbClr val="404040"/>
                </a:solidFill>
                <a:latin typeface="Arial"/>
                <a:ea typeface="Arial"/>
                <a:cs typeface="Arial"/>
                <a:sym typeface="Arial"/>
              </a:defRPr>
            </a:lvl4pPr>
            <a:lvl5pPr marL="3001031" indent="-562692" defTabSz="1219169">
              <a:lnSpc>
                <a:spcPct val="100000"/>
              </a:lnSpc>
              <a:spcBef>
                <a:spcPts val="1100"/>
              </a:spcBef>
              <a:buFontTx/>
              <a:buChar char="»"/>
              <a:defRPr sz="4800">
                <a:solidFill>
                  <a:srgbClr val="404040"/>
                </a:solidFill>
                <a:latin typeface="Arial"/>
                <a:ea typeface="Arial"/>
                <a:cs typeface="Arial"/>
                <a:sym typeface="Arial"/>
              </a:defRPr>
            </a:lvl5pPr>
          </a:lstStyle>
          <a:p>
            <a:pPr/>
            <a:r>
              <a:t>BASIC LAYOUT</a:t>
            </a:r>
          </a:p>
          <a:p>
            <a:pPr lvl="1"/>
            <a:r>
              <a:t/>
            </a:r>
          </a:p>
          <a:p>
            <a:pPr lvl="2"/>
            <a:r>
              <a:t/>
            </a:r>
          </a:p>
          <a:p>
            <a:pPr lvl="3"/>
            <a:r>
              <a:t/>
            </a:r>
          </a:p>
          <a:p>
            <a:pPr lvl="4"/>
            <a:r>
              <a:t/>
            </a:r>
          </a:p>
        </p:txBody>
      </p:sp>
      <p:sp>
        <p:nvSpPr>
          <p:cNvPr id="151" name="Text Placeholder 9"/>
          <p:cNvSpPr/>
          <p:nvPr>
            <p:ph type="body" sz="quarter" idx="21" hasCustomPrompt="1"/>
          </p:nvPr>
        </p:nvSpPr>
        <p:spPr>
          <a:xfrm>
            <a:off x="2735627" y="932723"/>
            <a:ext cx="9456374" cy="384044"/>
          </a:xfrm>
          <a:prstGeom prst="rect">
            <a:avLst/>
          </a:prstGeom>
        </p:spPr>
        <p:txBody>
          <a:bodyPr anchor="ctr"/>
          <a:lstStyle>
            <a:lvl1pPr marL="0" indent="0" defTabSz="1219169">
              <a:lnSpc>
                <a:spcPct val="100000"/>
              </a:lnSpc>
              <a:spcBef>
                <a:spcPts val="400"/>
              </a:spcBef>
              <a:buSzTx/>
              <a:buFontTx/>
              <a:buNone/>
              <a:defRPr sz="1800">
                <a:solidFill>
                  <a:srgbClr val="404040"/>
                </a:solidFill>
                <a:latin typeface="Arial"/>
                <a:ea typeface="Arial"/>
                <a:cs typeface="Arial"/>
                <a:sym typeface="Arial"/>
              </a:defRPr>
            </a:lvl1pPr>
          </a:lstStyle>
          <a:p>
            <a:pPr/>
            <a:r>
              <a:t>Insert the title of your subtitle Here</a:t>
            </a:r>
          </a:p>
        </p:txBody>
      </p:sp>
      <p:sp>
        <p:nvSpPr>
          <p:cNvPr id="152" name="Rectangle 4"/>
          <p:cNvSpPr/>
          <p:nvPr/>
        </p:nvSpPr>
        <p:spPr>
          <a:xfrm>
            <a:off x="-1" y="0"/>
            <a:ext cx="2543607" cy="6864185"/>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53"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s and Contents Layout">
    <p:bg>
      <p:bgPr>
        <a:solidFill>
          <a:srgbClr val="FFFFFF"/>
        </a:solidFill>
      </p:bgPr>
    </p:bg>
    <p:spTree>
      <p:nvGrpSpPr>
        <p:cNvPr id="1" name=""/>
        <p:cNvGrpSpPr/>
        <p:nvPr/>
      </p:nvGrpSpPr>
      <p:grpSpPr>
        <a:xfrm>
          <a:off x="0" y="0"/>
          <a:ext cx="0" cy="0"/>
          <a:chOff x="0" y="0"/>
          <a:chExt cx="0" cy="0"/>
        </a:xfrm>
      </p:grpSpPr>
      <p:sp>
        <p:nvSpPr>
          <p:cNvPr id="160" name="Body Level One…"/>
          <p:cNvSpPr txBox="1"/>
          <p:nvPr>
            <p:ph type="body" sz="quarter" idx="1" hasCustomPrompt="1"/>
          </p:nvPr>
        </p:nvSpPr>
        <p:spPr>
          <a:xfrm>
            <a:off x="0" y="242175"/>
            <a:ext cx="12192000" cy="768086"/>
          </a:xfrm>
          <a:prstGeom prst="rect">
            <a:avLst/>
          </a:prstGeom>
        </p:spPr>
        <p:txBody>
          <a:bodyPr anchor="ctr"/>
          <a:lstStyle>
            <a:lvl1pPr marL="0" indent="0" algn="ctr" defTabSz="1219169">
              <a:lnSpc>
                <a:spcPct val="100000"/>
              </a:lnSpc>
              <a:spcBef>
                <a:spcPts val="1100"/>
              </a:spcBef>
              <a:buSzTx/>
              <a:buFontTx/>
              <a:buNone/>
              <a:defRPr sz="4800">
                <a:latin typeface="Arial"/>
                <a:ea typeface="Arial"/>
                <a:cs typeface="Arial"/>
                <a:sym typeface="Arial"/>
              </a:defRPr>
            </a:lvl1pPr>
            <a:lvl2pPr marL="1103842" indent="-494257" algn="ctr" defTabSz="1219169">
              <a:lnSpc>
                <a:spcPct val="100000"/>
              </a:lnSpc>
              <a:spcBef>
                <a:spcPts val="1100"/>
              </a:spcBef>
              <a:buFontTx/>
              <a:buChar char="–"/>
              <a:defRPr sz="4800">
                <a:latin typeface="Arial"/>
                <a:ea typeface="Arial"/>
                <a:cs typeface="Arial"/>
                <a:sym typeface="Arial"/>
              </a:defRPr>
            </a:lvl2pPr>
            <a:lvl3pPr marL="1676358" indent="-457188" algn="ctr" defTabSz="1219169">
              <a:lnSpc>
                <a:spcPct val="100000"/>
              </a:lnSpc>
              <a:spcBef>
                <a:spcPts val="1100"/>
              </a:spcBef>
              <a:buFontTx/>
              <a:defRPr sz="4800">
                <a:latin typeface="Arial"/>
                <a:ea typeface="Arial"/>
                <a:cs typeface="Arial"/>
                <a:sym typeface="Arial"/>
              </a:defRPr>
            </a:lvl3pPr>
            <a:lvl4pPr marL="2391448" indent="-562692" algn="ctr" defTabSz="1219169">
              <a:lnSpc>
                <a:spcPct val="100000"/>
              </a:lnSpc>
              <a:spcBef>
                <a:spcPts val="1100"/>
              </a:spcBef>
              <a:buFontTx/>
              <a:buChar char="–"/>
              <a:defRPr sz="4800">
                <a:latin typeface="Arial"/>
                <a:ea typeface="Arial"/>
                <a:cs typeface="Arial"/>
                <a:sym typeface="Arial"/>
              </a:defRPr>
            </a:lvl4pPr>
            <a:lvl5pPr marL="3001031" indent="-562692" algn="ctr" defTabSz="1219169">
              <a:lnSpc>
                <a:spcPct val="100000"/>
              </a:lnSpc>
              <a:spcBef>
                <a:spcPts val="1100"/>
              </a:spcBef>
              <a:buFontTx/>
              <a:buChar char="»"/>
              <a:defRPr sz="4800">
                <a:latin typeface="Arial"/>
                <a:ea typeface="Arial"/>
                <a:cs typeface="Arial"/>
                <a:sym typeface="Arial"/>
              </a:defRPr>
            </a:lvl5pPr>
          </a:lstStyle>
          <a:p>
            <a:pPr/>
            <a:r>
              <a:t>IMAGES &amp; CONTENTS</a:t>
            </a:r>
          </a:p>
          <a:p>
            <a:pPr lvl="1"/>
            <a:r>
              <a:t/>
            </a:r>
          </a:p>
          <a:p>
            <a:pPr lvl="2"/>
            <a:r>
              <a:t/>
            </a:r>
          </a:p>
          <a:p>
            <a:pPr lvl="3"/>
            <a:r>
              <a:t/>
            </a:r>
          </a:p>
          <a:p>
            <a:pPr lvl="4"/>
            <a:r>
              <a:t/>
            </a:r>
          </a:p>
        </p:txBody>
      </p:sp>
      <p:sp>
        <p:nvSpPr>
          <p:cNvPr id="161" name="Text Placeholder 9"/>
          <p:cNvSpPr/>
          <p:nvPr>
            <p:ph type="body" sz="quarter" idx="21" hasCustomPrompt="1"/>
          </p:nvPr>
        </p:nvSpPr>
        <p:spPr>
          <a:xfrm>
            <a:off x="0" y="1010261"/>
            <a:ext cx="12192000" cy="384044"/>
          </a:xfrm>
          <a:prstGeom prst="rect">
            <a:avLst/>
          </a:prstGeom>
        </p:spPr>
        <p:txBody>
          <a:bodyPr anchor="ctr"/>
          <a:lstStyle>
            <a:lvl1pPr marL="0" indent="0" algn="ctr" defTabSz="1219169">
              <a:lnSpc>
                <a:spcPct val="100000"/>
              </a:lnSpc>
              <a:spcBef>
                <a:spcPts val="400"/>
              </a:spcBef>
              <a:buSzTx/>
              <a:buFontTx/>
              <a:buNone/>
              <a:defRPr sz="1800">
                <a:solidFill>
                  <a:srgbClr val="404040"/>
                </a:solidFill>
                <a:latin typeface="Arial"/>
                <a:ea typeface="Arial"/>
                <a:cs typeface="Arial"/>
                <a:sym typeface="Arial"/>
              </a:defRPr>
            </a:lvl1pPr>
          </a:lstStyle>
          <a:p>
            <a:pPr/>
            <a:r>
              <a:t>Insert the title of your subtitle Here</a:t>
            </a:r>
          </a:p>
        </p:txBody>
      </p:sp>
      <p:sp>
        <p:nvSpPr>
          <p:cNvPr id="162" name="Rectangle 1"/>
          <p:cNvSpPr/>
          <p:nvPr/>
        </p:nvSpPr>
        <p:spPr>
          <a:xfrm>
            <a:off x="0" y="2276872"/>
            <a:ext cx="12192000" cy="2400268"/>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3" name="Isosceles Triangle 2"/>
          <p:cNvSpPr/>
          <p:nvPr/>
        </p:nvSpPr>
        <p:spPr>
          <a:xfrm rot="10800000">
            <a:off x="1583391" y="4677509"/>
            <a:ext cx="384045" cy="331071"/>
          </a:xfrm>
          <a:prstGeom prst="triangle">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4" name="Isosceles Triangle 11"/>
          <p:cNvSpPr/>
          <p:nvPr/>
        </p:nvSpPr>
        <p:spPr>
          <a:xfrm rot="10800000">
            <a:off x="4463712" y="4677509"/>
            <a:ext cx="384043" cy="331071"/>
          </a:xfrm>
          <a:prstGeom prst="triangle">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5" name="Isosceles Triangle 12"/>
          <p:cNvSpPr/>
          <p:nvPr/>
        </p:nvSpPr>
        <p:spPr>
          <a:xfrm rot="10800000">
            <a:off x="7344032" y="4677509"/>
            <a:ext cx="384044" cy="331071"/>
          </a:xfrm>
          <a:prstGeom prst="triangle">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6" name="Isosceles Triangle 13"/>
          <p:cNvSpPr/>
          <p:nvPr/>
        </p:nvSpPr>
        <p:spPr>
          <a:xfrm rot="10800000">
            <a:off x="10224348" y="4677509"/>
            <a:ext cx="384044" cy="331071"/>
          </a:xfrm>
          <a:prstGeom prst="triangle">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7" name="Rectangle 14"/>
          <p:cNvSpPr/>
          <p:nvPr/>
        </p:nvSpPr>
        <p:spPr>
          <a:xfrm>
            <a:off x="4037371" y="1"/>
            <a:ext cx="4128459" cy="60958"/>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8" name="Rectangle 15"/>
          <p:cNvSpPr/>
          <p:nvPr/>
        </p:nvSpPr>
        <p:spPr>
          <a:xfrm>
            <a:off x="0" y="6753307"/>
            <a:ext cx="12192000" cy="110876"/>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169" name="Picture Placeholder 2"/>
          <p:cNvSpPr/>
          <p:nvPr>
            <p:ph type="pic" sz="quarter" idx="22"/>
          </p:nvPr>
        </p:nvSpPr>
        <p:spPr>
          <a:xfrm>
            <a:off x="815413" y="2517005"/>
            <a:ext cx="1920001" cy="1920001"/>
          </a:xfrm>
          <a:prstGeom prst="rect">
            <a:avLst/>
          </a:prstGeom>
        </p:spPr>
        <p:txBody>
          <a:bodyPr lIns="91439" rIns="91439">
            <a:noAutofit/>
          </a:bodyPr>
          <a:lstStyle/>
          <a:p>
            <a:pPr/>
          </a:p>
        </p:txBody>
      </p:sp>
      <p:sp>
        <p:nvSpPr>
          <p:cNvPr id="170" name="Picture Placeholder 2"/>
          <p:cNvSpPr/>
          <p:nvPr>
            <p:ph type="pic" sz="quarter" idx="23"/>
          </p:nvPr>
        </p:nvSpPr>
        <p:spPr>
          <a:xfrm>
            <a:off x="3695732" y="2517005"/>
            <a:ext cx="1920001" cy="1920001"/>
          </a:xfrm>
          <a:prstGeom prst="rect">
            <a:avLst/>
          </a:prstGeom>
        </p:spPr>
        <p:txBody>
          <a:bodyPr lIns="91439" rIns="91439">
            <a:noAutofit/>
          </a:bodyPr>
          <a:lstStyle/>
          <a:p>
            <a:pPr/>
          </a:p>
        </p:txBody>
      </p:sp>
      <p:sp>
        <p:nvSpPr>
          <p:cNvPr id="171" name="Picture Placeholder 2"/>
          <p:cNvSpPr/>
          <p:nvPr>
            <p:ph type="pic" sz="quarter" idx="24"/>
          </p:nvPr>
        </p:nvSpPr>
        <p:spPr>
          <a:xfrm>
            <a:off x="6576051" y="2517005"/>
            <a:ext cx="1920001" cy="1920001"/>
          </a:xfrm>
          <a:prstGeom prst="rect">
            <a:avLst/>
          </a:prstGeom>
        </p:spPr>
        <p:txBody>
          <a:bodyPr lIns="91439" rIns="91439">
            <a:noAutofit/>
          </a:bodyPr>
          <a:lstStyle/>
          <a:p>
            <a:pPr/>
          </a:p>
        </p:txBody>
      </p:sp>
      <p:sp>
        <p:nvSpPr>
          <p:cNvPr id="172" name="Picture Placeholder 2"/>
          <p:cNvSpPr/>
          <p:nvPr>
            <p:ph type="pic" sz="quarter" idx="25"/>
          </p:nvPr>
        </p:nvSpPr>
        <p:spPr>
          <a:xfrm>
            <a:off x="9456369" y="2517005"/>
            <a:ext cx="1920001" cy="1920001"/>
          </a:xfrm>
          <a:prstGeom prst="rect">
            <a:avLst/>
          </a:prstGeom>
        </p:spPr>
        <p:txBody>
          <a:bodyPr lIns="91439" rIns="91439">
            <a:noAutofit/>
          </a:bodyPr>
          <a:lstStyle/>
          <a:p>
            <a:pPr/>
          </a:p>
        </p:txBody>
      </p:sp>
      <p:sp>
        <p:nvSpPr>
          <p:cNvPr id="173"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Images and Contents Layout">
    <p:bg>
      <p:bgPr>
        <a:solidFill>
          <a:srgbClr val="FFFFFF"/>
        </a:solidFill>
      </p:bgPr>
    </p:bg>
    <p:spTree>
      <p:nvGrpSpPr>
        <p:cNvPr id="1" name=""/>
        <p:cNvGrpSpPr/>
        <p:nvPr/>
      </p:nvGrpSpPr>
      <p:grpSpPr>
        <a:xfrm>
          <a:off x="0" y="0"/>
          <a:ext cx="0" cy="0"/>
          <a:chOff x="0" y="0"/>
          <a:chExt cx="0" cy="0"/>
        </a:xfrm>
      </p:grpSpPr>
      <p:sp>
        <p:nvSpPr>
          <p:cNvPr id="180" name="Rectangle 1"/>
          <p:cNvSpPr/>
          <p:nvPr/>
        </p:nvSpPr>
        <p:spPr>
          <a:xfrm>
            <a:off x="5231903" y="2276872"/>
            <a:ext cx="5711959" cy="3936437"/>
          </a:xfrm>
          <a:prstGeom prst="rect">
            <a:avLst/>
          </a:prstGeom>
          <a:solidFill>
            <a:srgbClr val="F2F2F2"/>
          </a:solidFill>
          <a:ln w="12700">
            <a:miter lim="400000"/>
          </a:ln>
        </p:spPr>
        <p:txBody>
          <a:bodyPr lIns="45719" rIns="45719" anchor="ctr"/>
          <a:lstStyle/>
          <a:p>
            <a:pPr algn="ctr">
              <a:defRPr sz="2400">
                <a:solidFill>
                  <a:srgbClr val="404040"/>
                </a:solidFill>
                <a:latin typeface="Arial"/>
                <a:ea typeface="Arial"/>
                <a:cs typeface="Arial"/>
                <a:sym typeface="Arial"/>
              </a:defRPr>
            </a:pPr>
          </a:p>
        </p:txBody>
      </p:sp>
      <p:sp>
        <p:nvSpPr>
          <p:cNvPr id="181" name="Picture Placeholder 2"/>
          <p:cNvSpPr/>
          <p:nvPr>
            <p:ph type="pic" sz="half" idx="21"/>
          </p:nvPr>
        </p:nvSpPr>
        <p:spPr>
          <a:xfrm>
            <a:off x="1103444" y="1412775"/>
            <a:ext cx="4560001" cy="3696001"/>
          </a:xfrm>
          <a:prstGeom prst="rect">
            <a:avLst/>
          </a:prstGeom>
        </p:spPr>
        <p:txBody>
          <a:bodyPr lIns="91439" rIns="91439">
            <a:noAutofit/>
          </a:bodyPr>
          <a:lstStyle/>
          <a:p>
            <a:pPr/>
          </a:p>
        </p:txBody>
      </p:sp>
      <p:sp>
        <p:nvSpPr>
          <p:cNvPr id="182"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Images and Contents Layout">
    <p:bg>
      <p:bgPr>
        <a:solidFill>
          <a:srgbClr val="FFFFFF"/>
        </a:solidFill>
      </p:bgPr>
    </p:bg>
    <p:spTree>
      <p:nvGrpSpPr>
        <p:cNvPr id="1" name=""/>
        <p:cNvGrpSpPr/>
        <p:nvPr/>
      </p:nvGrpSpPr>
      <p:grpSpPr>
        <a:xfrm>
          <a:off x="0" y="0"/>
          <a:ext cx="0" cy="0"/>
          <a:chOff x="0" y="0"/>
          <a:chExt cx="0" cy="0"/>
        </a:xfrm>
      </p:grpSpPr>
      <p:sp>
        <p:nvSpPr>
          <p:cNvPr id="189" name="Picture Placeholder 2"/>
          <p:cNvSpPr/>
          <p:nvPr>
            <p:ph type="pic" sz="half" idx="21"/>
          </p:nvPr>
        </p:nvSpPr>
        <p:spPr>
          <a:xfrm>
            <a:off x="0" y="990600"/>
            <a:ext cx="3887755" cy="5867400"/>
          </a:xfrm>
          <a:prstGeom prst="rect">
            <a:avLst/>
          </a:prstGeom>
        </p:spPr>
        <p:txBody>
          <a:bodyPr lIns="91439" rIns="91439">
            <a:noAutofit/>
          </a:bodyPr>
          <a:lstStyle/>
          <a:p>
            <a:pPr/>
          </a:p>
        </p:txBody>
      </p:sp>
      <p:sp>
        <p:nvSpPr>
          <p:cNvPr id="190" name="Picture Placeholder 2"/>
          <p:cNvSpPr/>
          <p:nvPr>
            <p:ph type="pic" sz="half" idx="22"/>
          </p:nvPr>
        </p:nvSpPr>
        <p:spPr>
          <a:xfrm>
            <a:off x="4079776" y="0"/>
            <a:ext cx="8112225" cy="3621021"/>
          </a:xfrm>
          <a:prstGeom prst="rect">
            <a:avLst/>
          </a:prstGeom>
        </p:spPr>
        <p:txBody>
          <a:bodyPr lIns="91439" rIns="91439">
            <a:noAutofit/>
          </a:bodyPr>
          <a:lstStyle/>
          <a:p>
            <a:pPr/>
          </a:p>
        </p:txBody>
      </p:sp>
      <p:sp>
        <p:nvSpPr>
          <p:cNvPr id="191"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Images and Contents Layout">
    <p:bg>
      <p:bgPr>
        <a:solidFill>
          <a:srgbClr val="FFFFFF"/>
        </a:solidFill>
      </p:bgPr>
    </p:bg>
    <p:spTree>
      <p:nvGrpSpPr>
        <p:cNvPr id="1" name=""/>
        <p:cNvGrpSpPr/>
        <p:nvPr/>
      </p:nvGrpSpPr>
      <p:grpSpPr>
        <a:xfrm>
          <a:off x="0" y="0"/>
          <a:ext cx="0" cy="0"/>
          <a:chOff x="0" y="0"/>
          <a:chExt cx="0" cy="0"/>
        </a:xfrm>
      </p:grpSpPr>
      <p:sp>
        <p:nvSpPr>
          <p:cNvPr id="198" name="Picture Placeholder 2"/>
          <p:cNvSpPr/>
          <p:nvPr>
            <p:ph type="pic" sz="quarter" idx="21"/>
          </p:nvPr>
        </p:nvSpPr>
        <p:spPr>
          <a:xfrm>
            <a:off x="0" y="1013495"/>
            <a:ext cx="3887755" cy="3567633"/>
          </a:xfrm>
          <a:prstGeom prst="rect">
            <a:avLst/>
          </a:prstGeom>
        </p:spPr>
        <p:txBody>
          <a:bodyPr lIns="91439" rIns="91439">
            <a:noAutofit/>
          </a:bodyPr>
          <a:lstStyle/>
          <a:p>
            <a:pPr/>
          </a:p>
        </p:txBody>
      </p:sp>
      <p:sp>
        <p:nvSpPr>
          <p:cNvPr id="199" name="Picture Placeholder 2"/>
          <p:cNvSpPr/>
          <p:nvPr>
            <p:ph type="pic" sz="half" idx="22"/>
          </p:nvPr>
        </p:nvSpPr>
        <p:spPr>
          <a:xfrm>
            <a:off x="8304245" y="0"/>
            <a:ext cx="3887755" cy="4581129"/>
          </a:xfrm>
          <a:prstGeom prst="rect">
            <a:avLst/>
          </a:prstGeom>
        </p:spPr>
        <p:txBody>
          <a:bodyPr lIns="91439" rIns="91439">
            <a:noAutofit/>
          </a:bodyPr>
          <a:lstStyle/>
          <a:p>
            <a:pPr/>
          </a:p>
        </p:txBody>
      </p:sp>
      <p:sp>
        <p:nvSpPr>
          <p:cNvPr id="200" name="Picture Placeholder 2"/>
          <p:cNvSpPr/>
          <p:nvPr>
            <p:ph type="pic" sz="quarter" idx="23"/>
          </p:nvPr>
        </p:nvSpPr>
        <p:spPr>
          <a:xfrm>
            <a:off x="0" y="4773148"/>
            <a:ext cx="6096000" cy="2084852"/>
          </a:xfrm>
          <a:prstGeom prst="rect">
            <a:avLst/>
          </a:prstGeom>
        </p:spPr>
        <p:txBody>
          <a:bodyPr lIns="91439" rIns="91439">
            <a:noAutofit/>
          </a:bodyPr>
          <a:lstStyle/>
          <a:p>
            <a:pPr/>
          </a:p>
        </p:txBody>
      </p:sp>
      <p:sp>
        <p:nvSpPr>
          <p:cNvPr id="201"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Images and Contents Layout">
    <p:bg>
      <p:bgPr>
        <a:solidFill>
          <a:srgbClr val="FFFFFF"/>
        </a:solidFill>
      </p:bgPr>
    </p:bg>
    <p:spTree>
      <p:nvGrpSpPr>
        <p:cNvPr id="1" name=""/>
        <p:cNvGrpSpPr/>
        <p:nvPr/>
      </p:nvGrpSpPr>
      <p:grpSpPr>
        <a:xfrm>
          <a:off x="0" y="0"/>
          <a:ext cx="0" cy="0"/>
          <a:chOff x="0" y="0"/>
          <a:chExt cx="0" cy="0"/>
        </a:xfrm>
      </p:grpSpPr>
      <p:sp>
        <p:nvSpPr>
          <p:cNvPr id="208" name="Body Level One…"/>
          <p:cNvSpPr txBox="1"/>
          <p:nvPr>
            <p:ph type="body" sz="quarter" idx="1" hasCustomPrompt="1"/>
          </p:nvPr>
        </p:nvSpPr>
        <p:spPr>
          <a:xfrm>
            <a:off x="0" y="242175"/>
            <a:ext cx="12192000" cy="768086"/>
          </a:xfrm>
          <a:prstGeom prst="rect">
            <a:avLst/>
          </a:prstGeom>
        </p:spPr>
        <p:txBody>
          <a:bodyPr anchor="ctr"/>
          <a:lstStyle>
            <a:lvl1pPr marL="0" indent="0" algn="ctr" defTabSz="1219169">
              <a:lnSpc>
                <a:spcPct val="100000"/>
              </a:lnSpc>
              <a:spcBef>
                <a:spcPts val="1100"/>
              </a:spcBef>
              <a:buSzTx/>
              <a:buFontTx/>
              <a:buNone/>
              <a:defRPr sz="4800">
                <a:solidFill>
                  <a:srgbClr val="404040"/>
                </a:solidFill>
                <a:latin typeface="Arial"/>
                <a:ea typeface="Arial"/>
                <a:cs typeface="Arial"/>
                <a:sym typeface="Arial"/>
              </a:defRPr>
            </a:lvl1pPr>
            <a:lvl2pPr marL="1103842" indent="-494257" algn="ctr" defTabSz="1219169">
              <a:lnSpc>
                <a:spcPct val="100000"/>
              </a:lnSpc>
              <a:spcBef>
                <a:spcPts val="1100"/>
              </a:spcBef>
              <a:buFontTx/>
              <a:buChar char="–"/>
              <a:defRPr sz="4800">
                <a:solidFill>
                  <a:srgbClr val="404040"/>
                </a:solidFill>
                <a:latin typeface="Arial"/>
                <a:ea typeface="Arial"/>
                <a:cs typeface="Arial"/>
                <a:sym typeface="Arial"/>
              </a:defRPr>
            </a:lvl2pPr>
            <a:lvl3pPr marL="1676358" indent="-457188" algn="ctr" defTabSz="1219169">
              <a:lnSpc>
                <a:spcPct val="100000"/>
              </a:lnSpc>
              <a:spcBef>
                <a:spcPts val="1100"/>
              </a:spcBef>
              <a:buFontTx/>
              <a:defRPr sz="4800">
                <a:solidFill>
                  <a:srgbClr val="404040"/>
                </a:solidFill>
                <a:latin typeface="Arial"/>
                <a:ea typeface="Arial"/>
                <a:cs typeface="Arial"/>
                <a:sym typeface="Arial"/>
              </a:defRPr>
            </a:lvl3pPr>
            <a:lvl4pPr marL="2391448" indent="-562692" algn="ctr" defTabSz="1219169">
              <a:lnSpc>
                <a:spcPct val="100000"/>
              </a:lnSpc>
              <a:spcBef>
                <a:spcPts val="1100"/>
              </a:spcBef>
              <a:buFontTx/>
              <a:buChar char="–"/>
              <a:defRPr sz="4800">
                <a:solidFill>
                  <a:srgbClr val="404040"/>
                </a:solidFill>
                <a:latin typeface="Arial"/>
                <a:ea typeface="Arial"/>
                <a:cs typeface="Arial"/>
                <a:sym typeface="Arial"/>
              </a:defRPr>
            </a:lvl4pPr>
            <a:lvl5pPr marL="3001031" indent="-562692" algn="ctr" defTabSz="1219169">
              <a:lnSpc>
                <a:spcPct val="100000"/>
              </a:lnSpc>
              <a:spcBef>
                <a:spcPts val="1100"/>
              </a:spcBef>
              <a:buFontTx/>
              <a:buChar char="»"/>
              <a:defRPr sz="4800">
                <a:solidFill>
                  <a:srgbClr val="404040"/>
                </a:solidFill>
                <a:latin typeface="Arial"/>
                <a:ea typeface="Arial"/>
                <a:cs typeface="Arial"/>
                <a:sym typeface="Arial"/>
              </a:defRPr>
            </a:lvl5pPr>
          </a:lstStyle>
          <a:p>
            <a:pPr/>
            <a:r>
              <a:t>IMAGES &amp; CONTENTS</a:t>
            </a:r>
          </a:p>
          <a:p>
            <a:pPr lvl="1"/>
            <a:r>
              <a:t/>
            </a:r>
          </a:p>
          <a:p>
            <a:pPr lvl="2"/>
            <a:r>
              <a:t/>
            </a:r>
          </a:p>
          <a:p>
            <a:pPr lvl="3"/>
            <a:r>
              <a:t/>
            </a:r>
          </a:p>
          <a:p>
            <a:pPr lvl="4"/>
            <a:r>
              <a:t/>
            </a:r>
          </a:p>
        </p:txBody>
      </p:sp>
      <p:sp>
        <p:nvSpPr>
          <p:cNvPr id="209" name="Text Placeholder 9"/>
          <p:cNvSpPr/>
          <p:nvPr>
            <p:ph type="body" sz="quarter" idx="21" hasCustomPrompt="1"/>
          </p:nvPr>
        </p:nvSpPr>
        <p:spPr>
          <a:xfrm>
            <a:off x="0" y="1010261"/>
            <a:ext cx="12192000" cy="384044"/>
          </a:xfrm>
          <a:prstGeom prst="rect">
            <a:avLst/>
          </a:prstGeom>
        </p:spPr>
        <p:txBody>
          <a:bodyPr anchor="ctr"/>
          <a:lstStyle>
            <a:lvl1pPr marL="0" indent="0" algn="ctr" defTabSz="1219169">
              <a:lnSpc>
                <a:spcPct val="100000"/>
              </a:lnSpc>
              <a:spcBef>
                <a:spcPts val="400"/>
              </a:spcBef>
              <a:buSzTx/>
              <a:buFontTx/>
              <a:buNone/>
              <a:defRPr sz="1800">
                <a:solidFill>
                  <a:srgbClr val="404040"/>
                </a:solidFill>
                <a:latin typeface="Arial"/>
                <a:ea typeface="Arial"/>
                <a:cs typeface="Arial"/>
                <a:sym typeface="Arial"/>
              </a:defRPr>
            </a:lvl1pPr>
          </a:lstStyle>
          <a:p>
            <a:pPr/>
            <a:r>
              <a:t>Insert the title of your subtitle Here</a:t>
            </a:r>
          </a:p>
        </p:txBody>
      </p:sp>
      <p:sp>
        <p:nvSpPr>
          <p:cNvPr id="210" name="Rectangle 1"/>
          <p:cNvSpPr/>
          <p:nvPr/>
        </p:nvSpPr>
        <p:spPr>
          <a:xfrm>
            <a:off x="595027" y="4101331"/>
            <a:ext cx="2400001" cy="2304001"/>
          </a:xfrm>
          <a:prstGeom prst="rect">
            <a:avLst/>
          </a:prstGeom>
          <a:solidFill>
            <a:srgbClr val="262626"/>
          </a:solidFill>
          <a:ln w="12700">
            <a:miter lim="400000"/>
          </a:ln>
        </p:spPr>
        <p:txBody>
          <a:bodyPr lIns="45719" rIns="45719" anchor="ctr"/>
          <a:lstStyle/>
          <a:p>
            <a:pPr algn="ctr">
              <a:defRPr sz="1600">
                <a:solidFill>
                  <a:srgbClr val="404040"/>
                </a:solidFill>
                <a:latin typeface="Arial"/>
                <a:ea typeface="Arial"/>
                <a:cs typeface="Arial"/>
                <a:sym typeface="Arial"/>
              </a:defRPr>
            </a:pPr>
          </a:p>
        </p:txBody>
      </p:sp>
      <p:sp>
        <p:nvSpPr>
          <p:cNvPr id="211" name="Rectangle 11"/>
          <p:cNvSpPr/>
          <p:nvPr/>
        </p:nvSpPr>
        <p:spPr>
          <a:xfrm>
            <a:off x="9196972" y="1700808"/>
            <a:ext cx="2400001" cy="2304001"/>
          </a:xfrm>
          <a:prstGeom prst="rect">
            <a:avLst/>
          </a:prstGeom>
          <a:solidFill>
            <a:srgbClr val="EF4A4A"/>
          </a:solidFill>
          <a:ln w="12700">
            <a:miter lim="400000"/>
          </a:ln>
        </p:spPr>
        <p:txBody>
          <a:bodyPr lIns="45719" rIns="45719" anchor="ctr"/>
          <a:lstStyle/>
          <a:p>
            <a:pPr algn="ctr">
              <a:defRPr sz="1600">
                <a:solidFill>
                  <a:srgbClr val="404040"/>
                </a:solidFill>
                <a:latin typeface="Arial"/>
                <a:ea typeface="Arial"/>
                <a:cs typeface="Arial"/>
                <a:sym typeface="Arial"/>
              </a:defRPr>
            </a:pPr>
          </a:p>
        </p:txBody>
      </p:sp>
      <p:sp>
        <p:nvSpPr>
          <p:cNvPr id="212" name="Picture Placeholder 2"/>
          <p:cNvSpPr/>
          <p:nvPr>
            <p:ph type="pic" sz="quarter" idx="22"/>
          </p:nvPr>
        </p:nvSpPr>
        <p:spPr>
          <a:xfrm>
            <a:off x="595027" y="1700808"/>
            <a:ext cx="2400001" cy="2304001"/>
          </a:xfrm>
          <a:prstGeom prst="rect">
            <a:avLst/>
          </a:prstGeom>
        </p:spPr>
        <p:txBody>
          <a:bodyPr lIns="91439" rIns="91439">
            <a:noAutofit/>
          </a:bodyPr>
          <a:lstStyle/>
          <a:p>
            <a:pPr/>
          </a:p>
        </p:txBody>
      </p:sp>
      <p:sp>
        <p:nvSpPr>
          <p:cNvPr id="213" name="Picture Placeholder 2"/>
          <p:cNvSpPr/>
          <p:nvPr>
            <p:ph type="pic" sz="quarter" idx="23"/>
          </p:nvPr>
        </p:nvSpPr>
        <p:spPr>
          <a:xfrm>
            <a:off x="9196972" y="4101331"/>
            <a:ext cx="2400001" cy="2304001"/>
          </a:xfrm>
          <a:prstGeom prst="rect">
            <a:avLst/>
          </a:prstGeom>
        </p:spPr>
        <p:txBody>
          <a:bodyPr lIns="91439" rIns="91439">
            <a:noAutofit/>
          </a:bodyPr>
          <a:lstStyle/>
          <a:p>
            <a:pPr/>
          </a:p>
        </p:txBody>
      </p:sp>
      <p:sp>
        <p:nvSpPr>
          <p:cNvPr id="214" name="Picture Placeholder 2"/>
          <p:cNvSpPr/>
          <p:nvPr>
            <p:ph type="pic" sz="quarter" idx="24"/>
          </p:nvPr>
        </p:nvSpPr>
        <p:spPr>
          <a:xfrm>
            <a:off x="3119669" y="4101331"/>
            <a:ext cx="5952664" cy="2304001"/>
          </a:xfrm>
          <a:prstGeom prst="rect">
            <a:avLst/>
          </a:prstGeom>
        </p:spPr>
        <p:txBody>
          <a:bodyPr lIns="91439" rIns="91439">
            <a:noAutofit/>
          </a:bodyPr>
          <a:lstStyle/>
          <a:p>
            <a:pPr/>
          </a:p>
        </p:txBody>
      </p:sp>
      <p:sp>
        <p:nvSpPr>
          <p:cNvPr id="215" name="Picture Placeholder 2"/>
          <p:cNvSpPr/>
          <p:nvPr>
            <p:ph type="pic" sz="quarter" idx="25"/>
          </p:nvPr>
        </p:nvSpPr>
        <p:spPr>
          <a:xfrm>
            <a:off x="3119669" y="1700808"/>
            <a:ext cx="5952664" cy="2304001"/>
          </a:xfrm>
          <a:prstGeom prst="rect">
            <a:avLst/>
          </a:prstGeom>
        </p:spPr>
        <p:txBody>
          <a:bodyPr lIns="91439" rIns="91439">
            <a:noAutofit/>
          </a:bodyPr>
          <a:lstStyle/>
          <a:p>
            <a:pPr/>
          </a:p>
        </p:txBody>
      </p:sp>
      <p:sp>
        <p:nvSpPr>
          <p:cNvPr id="21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Images and Contents Layout">
    <p:bg>
      <p:bgPr>
        <a:solidFill>
          <a:srgbClr val="FFFFFF"/>
        </a:solidFill>
      </p:bgPr>
    </p:bg>
    <p:spTree>
      <p:nvGrpSpPr>
        <p:cNvPr id="1" name=""/>
        <p:cNvGrpSpPr/>
        <p:nvPr/>
      </p:nvGrpSpPr>
      <p:grpSpPr>
        <a:xfrm>
          <a:off x="0" y="0"/>
          <a:ext cx="0" cy="0"/>
          <a:chOff x="0" y="0"/>
          <a:chExt cx="0" cy="0"/>
        </a:xfrm>
      </p:grpSpPr>
      <p:sp>
        <p:nvSpPr>
          <p:cNvPr id="223" name="Picture Placeholder 2"/>
          <p:cNvSpPr/>
          <p:nvPr>
            <p:ph type="pic" sz="half" idx="21"/>
          </p:nvPr>
        </p:nvSpPr>
        <p:spPr>
          <a:xfrm>
            <a:off x="709649" y="480055"/>
            <a:ext cx="4224470" cy="4197085"/>
          </a:xfrm>
          <a:prstGeom prst="rect">
            <a:avLst/>
          </a:prstGeom>
        </p:spPr>
        <p:txBody>
          <a:bodyPr lIns="91439" rIns="91439">
            <a:noAutofit/>
          </a:bodyPr>
          <a:lstStyle/>
          <a:p>
            <a:pPr/>
          </a:p>
        </p:txBody>
      </p:sp>
      <p:sp>
        <p:nvSpPr>
          <p:cNvPr id="224" name="Picture Placeholder 2"/>
          <p:cNvSpPr/>
          <p:nvPr>
            <p:ph type="pic" sz="quarter" idx="22"/>
          </p:nvPr>
        </p:nvSpPr>
        <p:spPr>
          <a:xfrm>
            <a:off x="5126139" y="480056"/>
            <a:ext cx="6336705" cy="2296106"/>
          </a:xfrm>
          <a:prstGeom prst="rect">
            <a:avLst/>
          </a:prstGeom>
        </p:spPr>
        <p:txBody>
          <a:bodyPr lIns="91439" rIns="91439">
            <a:noAutofit/>
          </a:bodyPr>
          <a:lstStyle/>
          <a:p>
            <a:pPr/>
          </a:p>
        </p:txBody>
      </p:sp>
      <p:sp>
        <p:nvSpPr>
          <p:cNvPr id="225" name="Picture Placeholder 2"/>
          <p:cNvSpPr/>
          <p:nvPr>
            <p:ph type="pic" sz="quarter" idx="23"/>
          </p:nvPr>
        </p:nvSpPr>
        <p:spPr>
          <a:xfrm>
            <a:off x="5126139" y="2948947"/>
            <a:ext cx="1968001" cy="1728193"/>
          </a:xfrm>
          <a:prstGeom prst="rect">
            <a:avLst/>
          </a:prstGeom>
        </p:spPr>
        <p:txBody>
          <a:bodyPr lIns="91439" rIns="91439">
            <a:noAutofit/>
          </a:bodyPr>
          <a:lstStyle/>
          <a:p>
            <a:pPr/>
          </a:p>
        </p:txBody>
      </p:sp>
      <p:sp>
        <p:nvSpPr>
          <p:cNvPr id="226" name="Picture Placeholder 2"/>
          <p:cNvSpPr/>
          <p:nvPr>
            <p:ph type="pic" sz="quarter" idx="24"/>
          </p:nvPr>
        </p:nvSpPr>
        <p:spPr>
          <a:xfrm>
            <a:off x="7310491" y="2948947"/>
            <a:ext cx="1968001" cy="1728193"/>
          </a:xfrm>
          <a:prstGeom prst="rect">
            <a:avLst/>
          </a:prstGeom>
        </p:spPr>
        <p:txBody>
          <a:bodyPr lIns="91439" rIns="91439">
            <a:noAutofit/>
          </a:bodyPr>
          <a:lstStyle/>
          <a:p>
            <a:pPr/>
          </a:p>
        </p:txBody>
      </p:sp>
      <p:sp>
        <p:nvSpPr>
          <p:cNvPr id="227" name="Picture Placeholder 2"/>
          <p:cNvSpPr/>
          <p:nvPr>
            <p:ph type="pic" sz="quarter" idx="25"/>
          </p:nvPr>
        </p:nvSpPr>
        <p:spPr>
          <a:xfrm>
            <a:off x="9494843" y="2948947"/>
            <a:ext cx="1968001" cy="1728193"/>
          </a:xfrm>
          <a:prstGeom prst="rect">
            <a:avLst/>
          </a:prstGeom>
        </p:spPr>
        <p:txBody>
          <a:bodyPr lIns="91439" rIns="91439">
            <a:noAutofit/>
          </a:bodyPr>
          <a:lstStyle/>
          <a:p>
            <a:pPr/>
          </a:p>
        </p:txBody>
      </p:sp>
      <p:sp>
        <p:nvSpPr>
          <p:cNvPr id="22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Images and Contents Layout">
    <p:bg>
      <p:bgPr>
        <a:solidFill>
          <a:srgbClr val="FFFFFF"/>
        </a:solidFill>
      </p:bgPr>
    </p:bg>
    <p:spTree>
      <p:nvGrpSpPr>
        <p:cNvPr id="1" name=""/>
        <p:cNvGrpSpPr/>
        <p:nvPr/>
      </p:nvGrpSpPr>
      <p:grpSpPr>
        <a:xfrm>
          <a:off x="0" y="0"/>
          <a:ext cx="0" cy="0"/>
          <a:chOff x="0" y="0"/>
          <a:chExt cx="0" cy="0"/>
        </a:xfrm>
      </p:grpSpPr>
      <p:sp>
        <p:nvSpPr>
          <p:cNvPr id="235" name="Body Level One…"/>
          <p:cNvSpPr txBox="1"/>
          <p:nvPr>
            <p:ph type="body" sz="quarter" idx="1" hasCustomPrompt="1"/>
          </p:nvPr>
        </p:nvSpPr>
        <p:spPr>
          <a:xfrm>
            <a:off x="0" y="242175"/>
            <a:ext cx="12192000" cy="768086"/>
          </a:xfrm>
          <a:prstGeom prst="rect">
            <a:avLst/>
          </a:prstGeom>
        </p:spPr>
        <p:txBody>
          <a:bodyPr anchor="ctr"/>
          <a:lstStyle>
            <a:lvl1pPr marL="0" indent="0" algn="ctr" defTabSz="1219169">
              <a:lnSpc>
                <a:spcPct val="100000"/>
              </a:lnSpc>
              <a:spcBef>
                <a:spcPts val="1100"/>
              </a:spcBef>
              <a:buSzTx/>
              <a:buFontTx/>
              <a:buNone/>
              <a:defRPr sz="4800">
                <a:solidFill>
                  <a:srgbClr val="404040"/>
                </a:solidFill>
                <a:latin typeface="Arial"/>
                <a:ea typeface="Arial"/>
                <a:cs typeface="Arial"/>
                <a:sym typeface="Arial"/>
              </a:defRPr>
            </a:lvl1pPr>
            <a:lvl2pPr marL="1103842" indent="-494257" algn="ctr" defTabSz="1219169">
              <a:lnSpc>
                <a:spcPct val="100000"/>
              </a:lnSpc>
              <a:spcBef>
                <a:spcPts val="1100"/>
              </a:spcBef>
              <a:buFontTx/>
              <a:buChar char="–"/>
              <a:defRPr sz="4800">
                <a:solidFill>
                  <a:srgbClr val="404040"/>
                </a:solidFill>
                <a:latin typeface="Arial"/>
                <a:ea typeface="Arial"/>
                <a:cs typeface="Arial"/>
                <a:sym typeface="Arial"/>
              </a:defRPr>
            </a:lvl2pPr>
            <a:lvl3pPr marL="1676358" indent="-457188" algn="ctr" defTabSz="1219169">
              <a:lnSpc>
                <a:spcPct val="100000"/>
              </a:lnSpc>
              <a:spcBef>
                <a:spcPts val="1100"/>
              </a:spcBef>
              <a:buFontTx/>
              <a:defRPr sz="4800">
                <a:solidFill>
                  <a:srgbClr val="404040"/>
                </a:solidFill>
                <a:latin typeface="Arial"/>
                <a:ea typeface="Arial"/>
                <a:cs typeface="Arial"/>
                <a:sym typeface="Arial"/>
              </a:defRPr>
            </a:lvl3pPr>
            <a:lvl4pPr marL="2391448" indent="-562692" algn="ctr" defTabSz="1219169">
              <a:lnSpc>
                <a:spcPct val="100000"/>
              </a:lnSpc>
              <a:spcBef>
                <a:spcPts val="1100"/>
              </a:spcBef>
              <a:buFontTx/>
              <a:buChar char="–"/>
              <a:defRPr sz="4800">
                <a:solidFill>
                  <a:srgbClr val="404040"/>
                </a:solidFill>
                <a:latin typeface="Arial"/>
                <a:ea typeface="Arial"/>
                <a:cs typeface="Arial"/>
                <a:sym typeface="Arial"/>
              </a:defRPr>
            </a:lvl4pPr>
            <a:lvl5pPr marL="3001031" indent="-562692" algn="ctr" defTabSz="1219169">
              <a:lnSpc>
                <a:spcPct val="100000"/>
              </a:lnSpc>
              <a:spcBef>
                <a:spcPts val="1100"/>
              </a:spcBef>
              <a:buFontTx/>
              <a:buChar char="»"/>
              <a:defRPr sz="4800">
                <a:solidFill>
                  <a:srgbClr val="404040"/>
                </a:solidFill>
                <a:latin typeface="Arial"/>
                <a:ea typeface="Arial"/>
                <a:cs typeface="Arial"/>
                <a:sym typeface="Arial"/>
              </a:defRPr>
            </a:lvl5pPr>
          </a:lstStyle>
          <a:p>
            <a:pPr/>
            <a:r>
              <a:t>IMAGES &amp; CONTENTS</a:t>
            </a:r>
          </a:p>
          <a:p>
            <a:pPr lvl="1"/>
            <a:r>
              <a:t/>
            </a:r>
          </a:p>
          <a:p>
            <a:pPr lvl="2"/>
            <a:r>
              <a:t/>
            </a:r>
          </a:p>
          <a:p>
            <a:pPr lvl="3"/>
            <a:r>
              <a:t/>
            </a:r>
          </a:p>
          <a:p>
            <a:pPr lvl="4"/>
            <a:r>
              <a:t/>
            </a:r>
          </a:p>
        </p:txBody>
      </p:sp>
      <p:sp>
        <p:nvSpPr>
          <p:cNvPr id="236" name="Text Placeholder 9"/>
          <p:cNvSpPr/>
          <p:nvPr>
            <p:ph type="body" sz="quarter" idx="21" hasCustomPrompt="1"/>
          </p:nvPr>
        </p:nvSpPr>
        <p:spPr>
          <a:xfrm>
            <a:off x="0" y="1010261"/>
            <a:ext cx="12192000" cy="384044"/>
          </a:xfrm>
          <a:prstGeom prst="rect">
            <a:avLst/>
          </a:prstGeom>
        </p:spPr>
        <p:txBody>
          <a:bodyPr anchor="ctr"/>
          <a:lstStyle>
            <a:lvl1pPr marL="0" indent="0" algn="ctr" defTabSz="1219169">
              <a:lnSpc>
                <a:spcPct val="100000"/>
              </a:lnSpc>
              <a:spcBef>
                <a:spcPts val="400"/>
              </a:spcBef>
              <a:buSzTx/>
              <a:buFontTx/>
              <a:buNone/>
              <a:defRPr sz="1800">
                <a:solidFill>
                  <a:srgbClr val="404040"/>
                </a:solidFill>
                <a:latin typeface="Arial"/>
                <a:ea typeface="Arial"/>
                <a:cs typeface="Arial"/>
                <a:sym typeface="Arial"/>
              </a:defRPr>
            </a:lvl1pPr>
          </a:lstStyle>
          <a:p>
            <a:pPr/>
            <a:r>
              <a:t>Insert the title of your subtitle Here</a:t>
            </a:r>
          </a:p>
        </p:txBody>
      </p:sp>
      <p:pic>
        <p:nvPicPr>
          <p:cNvPr id="237" name="그림 1" descr="그림 1"/>
          <p:cNvPicPr>
            <a:picLocks noChangeAspect="1"/>
          </p:cNvPicPr>
          <p:nvPr/>
        </p:nvPicPr>
        <p:blipFill>
          <a:blip r:embed="rId2">
            <a:extLst/>
          </a:blip>
          <a:stretch>
            <a:fillRect/>
          </a:stretch>
        </p:blipFill>
        <p:spPr>
          <a:xfrm>
            <a:off x="4546767" y="2276873"/>
            <a:ext cx="7238125" cy="3966041"/>
          </a:xfrm>
          <a:prstGeom prst="rect">
            <a:avLst/>
          </a:prstGeom>
          <a:ln w="12700">
            <a:miter lim="400000"/>
          </a:ln>
        </p:spPr>
      </p:pic>
      <p:sp>
        <p:nvSpPr>
          <p:cNvPr id="238" name="Picture Placeholder 2"/>
          <p:cNvSpPr/>
          <p:nvPr>
            <p:ph type="pic" sz="quarter" idx="22"/>
          </p:nvPr>
        </p:nvSpPr>
        <p:spPr>
          <a:xfrm>
            <a:off x="5705874" y="2485912"/>
            <a:ext cx="4832893" cy="3124239"/>
          </a:xfrm>
          <a:prstGeom prst="rect">
            <a:avLst/>
          </a:prstGeom>
        </p:spPr>
        <p:txBody>
          <a:bodyPr lIns="91439" rIns="91439">
            <a:noAutofit/>
          </a:bodyPr>
          <a:lstStyle/>
          <a:p>
            <a:pPr/>
          </a:p>
        </p:txBody>
      </p:sp>
      <p:sp>
        <p:nvSpPr>
          <p:cNvPr id="239" name="Rectangle 7"/>
          <p:cNvSpPr/>
          <p:nvPr/>
        </p:nvSpPr>
        <p:spPr>
          <a:xfrm>
            <a:off x="4037371" y="1"/>
            <a:ext cx="4128459" cy="60958"/>
          </a:xfrm>
          <a:prstGeom prst="rect">
            <a:avLst/>
          </a:prstGeom>
          <a:solidFill>
            <a:srgbClr val="EB494B"/>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240" name="Rectangle 8"/>
          <p:cNvSpPr/>
          <p:nvPr/>
        </p:nvSpPr>
        <p:spPr>
          <a:xfrm>
            <a:off x="0" y="6753307"/>
            <a:ext cx="12192000" cy="110876"/>
          </a:xfrm>
          <a:prstGeom prst="rect">
            <a:avLst/>
          </a:prstGeom>
          <a:solidFill>
            <a:srgbClr val="EB494B"/>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241"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Images and Contents Layout">
    <p:bg>
      <p:bgPr>
        <a:solidFill>
          <a:srgbClr val="FFFFFF"/>
        </a:solidFill>
      </p:bgPr>
    </p:bg>
    <p:spTree>
      <p:nvGrpSpPr>
        <p:cNvPr id="1" name=""/>
        <p:cNvGrpSpPr/>
        <p:nvPr/>
      </p:nvGrpSpPr>
      <p:grpSpPr>
        <a:xfrm>
          <a:off x="0" y="0"/>
          <a:ext cx="0" cy="0"/>
          <a:chOff x="0" y="0"/>
          <a:chExt cx="0" cy="0"/>
        </a:xfrm>
      </p:grpSpPr>
      <p:sp>
        <p:nvSpPr>
          <p:cNvPr id="248" name="Body Level One…"/>
          <p:cNvSpPr txBox="1"/>
          <p:nvPr>
            <p:ph type="body" sz="quarter" idx="1" hasCustomPrompt="1"/>
          </p:nvPr>
        </p:nvSpPr>
        <p:spPr>
          <a:xfrm>
            <a:off x="0" y="242175"/>
            <a:ext cx="12192000" cy="768086"/>
          </a:xfrm>
          <a:prstGeom prst="rect">
            <a:avLst/>
          </a:prstGeom>
        </p:spPr>
        <p:txBody>
          <a:bodyPr anchor="ctr"/>
          <a:lstStyle>
            <a:lvl1pPr marL="0" indent="0" algn="ctr" defTabSz="1219169">
              <a:lnSpc>
                <a:spcPct val="100000"/>
              </a:lnSpc>
              <a:spcBef>
                <a:spcPts val="1100"/>
              </a:spcBef>
              <a:buSzTx/>
              <a:buFontTx/>
              <a:buNone/>
              <a:defRPr sz="4800">
                <a:solidFill>
                  <a:srgbClr val="404040"/>
                </a:solidFill>
                <a:latin typeface="Arial"/>
                <a:ea typeface="Arial"/>
                <a:cs typeface="Arial"/>
                <a:sym typeface="Arial"/>
              </a:defRPr>
            </a:lvl1pPr>
            <a:lvl2pPr marL="1103842" indent="-494257" algn="ctr" defTabSz="1219169">
              <a:lnSpc>
                <a:spcPct val="100000"/>
              </a:lnSpc>
              <a:spcBef>
                <a:spcPts val="1100"/>
              </a:spcBef>
              <a:buFontTx/>
              <a:buChar char="–"/>
              <a:defRPr sz="4800">
                <a:solidFill>
                  <a:srgbClr val="404040"/>
                </a:solidFill>
                <a:latin typeface="Arial"/>
                <a:ea typeface="Arial"/>
                <a:cs typeface="Arial"/>
                <a:sym typeface="Arial"/>
              </a:defRPr>
            </a:lvl2pPr>
            <a:lvl3pPr marL="1676358" indent="-457188" algn="ctr" defTabSz="1219169">
              <a:lnSpc>
                <a:spcPct val="100000"/>
              </a:lnSpc>
              <a:spcBef>
                <a:spcPts val="1100"/>
              </a:spcBef>
              <a:buFontTx/>
              <a:defRPr sz="4800">
                <a:solidFill>
                  <a:srgbClr val="404040"/>
                </a:solidFill>
                <a:latin typeface="Arial"/>
                <a:ea typeface="Arial"/>
                <a:cs typeface="Arial"/>
                <a:sym typeface="Arial"/>
              </a:defRPr>
            </a:lvl3pPr>
            <a:lvl4pPr marL="2391448" indent="-562692" algn="ctr" defTabSz="1219169">
              <a:lnSpc>
                <a:spcPct val="100000"/>
              </a:lnSpc>
              <a:spcBef>
                <a:spcPts val="1100"/>
              </a:spcBef>
              <a:buFontTx/>
              <a:buChar char="–"/>
              <a:defRPr sz="4800">
                <a:solidFill>
                  <a:srgbClr val="404040"/>
                </a:solidFill>
                <a:latin typeface="Arial"/>
                <a:ea typeface="Arial"/>
                <a:cs typeface="Arial"/>
                <a:sym typeface="Arial"/>
              </a:defRPr>
            </a:lvl4pPr>
            <a:lvl5pPr marL="3001031" indent="-562692" algn="ctr" defTabSz="1219169">
              <a:lnSpc>
                <a:spcPct val="100000"/>
              </a:lnSpc>
              <a:spcBef>
                <a:spcPts val="1100"/>
              </a:spcBef>
              <a:buFontTx/>
              <a:buChar char="»"/>
              <a:defRPr sz="4800">
                <a:solidFill>
                  <a:srgbClr val="404040"/>
                </a:solidFill>
                <a:latin typeface="Arial"/>
                <a:ea typeface="Arial"/>
                <a:cs typeface="Arial"/>
                <a:sym typeface="Arial"/>
              </a:defRPr>
            </a:lvl5pPr>
          </a:lstStyle>
          <a:p>
            <a:pPr/>
            <a:r>
              <a:t>IMAGES &amp; CONTENTS</a:t>
            </a:r>
          </a:p>
          <a:p>
            <a:pPr lvl="1"/>
            <a:r>
              <a:t/>
            </a:r>
          </a:p>
          <a:p>
            <a:pPr lvl="2"/>
            <a:r>
              <a:t/>
            </a:r>
          </a:p>
          <a:p>
            <a:pPr lvl="3"/>
            <a:r>
              <a:t/>
            </a:r>
          </a:p>
          <a:p>
            <a:pPr lvl="4"/>
            <a:r>
              <a:t/>
            </a:r>
          </a:p>
        </p:txBody>
      </p:sp>
      <p:sp>
        <p:nvSpPr>
          <p:cNvPr id="249" name="Text Placeholder 9"/>
          <p:cNvSpPr/>
          <p:nvPr>
            <p:ph type="body" sz="quarter" idx="21" hasCustomPrompt="1"/>
          </p:nvPr>
        </p:nvSpPr>
        <p:spPr>
          <a:xfrm>
            <a:off x="0" y="1010261"/>
            <a:ext cx="12192000" cy="384044"/>
          </a:xfrm>
          <a:prstGeom prst="rect">
            <a:avLst/>
          </a:prstGeom>
        </p:spPr>
        <p:txBody>
          <a:bodyPr anchor="ctr"/>
          <a:lstStyle>
            <a:lvl1pPr marL="0" indent="0" algn="ctr" defTabSz="1219169">
              <a:lnSpc>
                <a:spcPct val="100000"/>
              </a:lnSpc>
              <a:spcBef>
                <a:spcPts val="400"/>
              </a:spcBef>
              <a:buSzTx/>
              <a:buFontTx/>
              <a:buNone/>
              <a:defRPr sz="1800">
                <a:solidFill>
                  <a:srgbClr val="404040"/>
                </a:solidFill>
                <a:latin typeface="Arial"/>
                <a:ea typeface="Arial"/>
                <a:cs typeface="Arial"/>
                <a:sym typeface="Arial"/>
              </a:defRPr>
            </a:lvl1pPr>
          </a:lstStyle>
          <a:p>
            <a:pPr/>
            <a:r>
              <a:t>Insert the title of your subtitle Here</a:t>
            </a:r>
          </a:p>
        </p:txBody>
      </p:sp>
      <p:pic>
        <p:nvPicPr>
          <p:cNvPr id="250" name="Picture 4" descr="Picture 4"/>
          <p:cNvPicPr>
            <a:picLocks noChangeAspect="1"/>
          </p:cNvPicPr>
          <p:nvPr/>
        </p:nvPicPr>
        <p:blipFill>
          <a:blip r:embed="rId2">
            <a:extLst/>
          </a:blip>
          <a:stretch>
            <a:fillRect/>
          </a:stretch>
        </p:blipFill>
        <p:spPr>
          <a:xfrm>
            <a:off x="776399" y="1815746"/>
            <a:ext cx="3360375" cy="3350542"/>
          </a:xfrm>
          <a:prstGeom prst="rect">
            <a:avLst/>
          </a:prstGeom>
          <a:ln w="12700">
            <a:miter lim="400000"/>
          </a:ln>
        </p:spPr>
      </p:pic>
      <p:pic>
        <p:nvPicPr>
          <p:cNvPr id="251" name="Picture 6" descr="Picture 6"/>
          <p:cNvPicPr>
            <a:picLocks noChangeAspect="1"/>
          </p:cNvPicPr>
          <p:nvPr/>
        </p:nvPicPr>
        <p:blipFill>
          <a:blip r:embed="rId2">
            <a:extLst/>
          </a:blip>
          <a:stretch>
            <a:fillRect/>
          </a:stretch>
        </p:blipFill>
        <p:spPr>
          <a:xfrm>
            <a:off x="4406825" y="1815746"/>
            <a:ext cx="3360375" cy="3350542"/>
          </a:xfrm>
          <a:prstGeom prst="rect">
            <a:avLst/>
          </a:prstGeom>
          <a:ln w="12700">
            <a:miter lim="400000"/>
          </a:ln>
        </p:spPr>
      </p:pic>
      <p:pic>
        <p:nvPicPr>
          <p:cNvPr id="252" name="Picture 8" descr="Picture 8"/>
          <p:cNvPicPr>
            <a:picLocks noChangeAspect="1"/>
          </p:cNvPicPr>
          <p:nvPr/>
        </p:nvPicPr>
        <p:blipFill>
          <a:blip r:embed="rId2">
            <a:extLst/>
          </a:blip>
          <a:stretch>
            <a:fillRect/>
          </a:stretch>
        </p:blipFill>
        <p:spPr>
          <a:xfrm>
            <a:off x="8037251" y="1815746"/>
            <a:ext cx="3360374" cy="3350542"/>
          </a:xfrm>
          <a:prstGeom prst="rect">
            <a:avLst/>
          </a:prstGeom>
          <a:ln w="12700">
            <a:miter lim="400000"/>
          </a:ln>
        </p:spPr>
      </p:pic>
      <p:sp>
        <p:nvSpPr>
          <p:cNvPr id="253" name="Picture Placeholder 2"/>
          <p:cNvSpPr/>
          <p:nvPr>
            <p:ph type="pic" sz="quarter" idx="22"/>
          </p:nvPr>
        </p:nvSpPr>
        <p:spPr>
          <a:xfrm>
            <a:off x="909900" y="1957962"/>
            <a:ext cx="3073865" cy="2080029"/>
          </a:xfrm>
          <a:prstGeom prst="rect">
            <a:avLst/>
          </a:prstGeom>
        </p:spPr>
        <p:txBody>
          <a:bodyPr lIns="91439" rIns="91439">
            <a:noAutofit/>
          </a:bodyPr>
          <a:lstStyle/>
          <a:p>
            <a:pPr/>
          </a:p>
        </p:txBody>
      </p:sp>
      <p:sp>
        <p:nvSpPr>
          <p:cNvPr id="254" name="Picture Placeholder 2"/>
          <p:cNvSpPr/>
          <p:nvPr>
            <p:ph type="pic" sz="quarter" idx="23"/>
          </p:nvPr>
        </p:nvSpPr>
        <p:spPr>
          <a:xfrm>
            <a:off x="4539560" y="1957962"/>
            <a:ext cx="3073865" cy="2080029"/>
          </a:xfrm>
          <a:prstGeom prst="rect">
            <a:avLst/>
          </a:prstGeom>
        </p:spPr>
        <p:txBody>
          <a:bodyPr lIns="91439" rIns="91439">
            <a:noAutofit/>
          </a:bodyPr>
          <a:lstStyle/>
          <a:p>
            <a:pPr/>
          </a:p>
        </p:txBody>
      </p:sp>
      <p:sp>
        <p:nvSpPr>
          <p:cNvPr id="255" name="Picture Placeholder 2"/>
          <p:cNvSpPr/>
          <p:nvPr>
            <p:ph type="pic" sz="quarter" idx="24"/>
          </p:nvPr>
        </p:nvSpPr>
        <p:spPr>
          <a:xfrm>
            <a:off x="8169220" y="1957962"/>
            <a:ext cx="3073865" cy="2080029"/>
          </a:xfrm>
          <a:prstGeom prst="rect">
            <a:avLst/>
          </a:prstGeom>
        </p:spPr>
        <p:txBody>
          <a:bodyPr lIns="91439" rIns="91439">
            <a:noAutofit/>
          </a:bodyPr>
          <a:lstStyle/>
          <a:p>
            <a:pPr/>
          </a:p>
        </p:txBody>
      </p:sp>
      <p:sp>
        <p:nvSpPr>
          <p:cNvPr id="256" name="Rectangle 15"/>
          <p:cNvSpPr/>
          <p:nvPr/>
        </p:nvSpPr>
        <p:spPr>
          <a:xfrm>
            <a:off x="4037371" y="1"/>
            <a:ext cx="4128459" cy="60958"/>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257" name="Rectangle 16"/>
          <p:cNvSpPr/>
          <p:nvPr/>
        </p:nvSpPr>
        <p:spPr>
          <a:xfrm>
            <a:off x="0" y="6753307"/>
            <a:ext cx="12192000" cy="110876"/>
          </a:xfrm>
          <a:prstGeom prst="rect">
            <a:avLst/>
          </a:prstGeom>
          <a:solidFill>
            <a:srgbClr val="EF4A4A"/>
          </a:solidFill>
          <a:ln w="12700">
            <a:miter lim="400000"/>
          </a:ln>
        </p:spPr>
        <p:txBody>
          <a:bodyPr lIns="45719" rIns="45719" anchor="ctr"/>
          <a:lstStyle/>
          <a:p>
            <a:pPr algn="ctr">
              <a:defRPr sz="2400">
                <a:solidFill>
                  <a:srgbClr val="FFFFFF"/>
                </a:solidFill>
                <a:latin typeface="Arial"/>
                <a:ea typeface="Arial"/>
                <a:cs typeface="Arial"/>
                <a:sym typeface="Arial"/>
              </a:defRPr>
            </a:pPr>
          </a:p>
        </p:txBody>
      </p:sp>
      <p:sp>
        <p:nvSpPr>
          <p:cNvPr id="25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Images and Contents Layout">
    <p:bg>
      <p:bgPr>
        <a:solidFill>
          <a:srgbClr val="FFFFFF"/>
        </a:solidFill>
      </p:bgPr>
    </p:bg>
    <p:spTree>
      <p:nvGrpSpPr>
        <p:cNvPr id="1" name=""/>
        <p:cNvGrpSpPr/>
        <p:nvPr/>
      </p:nvGrpSpPr>
      <p:grpSpPr>
        <a:xfrm>
          <a:off x="0" y="0"/>
          <a:ext cx="0" cy="0"/>
          <a:chOff x="0" y="0"/>
          <a:chExt cx="0" cy="0"/>
        </a:xfrm>
      </p:grpSpPr>
      <p:sp>
        <p:nvSpPr>
          <p:cNvPr id="265" name="Picture Placeholder 2"/>
          <p:cNvSpPr/>
          <p:nvPr>
            <p:ph type="pic" idx="21"/>
          </p:nvPr>
        </p:nvSpPr>
        <p:spPr>
          <a:xfrm>
            <a:off x="0" y="0"/>
            <a:ext cx="12192000" cy="4101075"/>
          </a:xfrm>
          <a:prstGeom prst="rect">
            <a:avLst/>
          </a:prstGeom>
        </p:spPr>
        <p:txBody>
          <a:bodyPr lIns="91439" rIns="91439">
            <a:noAutofit/>
          </a:bodyPr>
          <a:lstStyle/>
          <a:p>
            <a:pPr/>
          </a:p>
        </p:txBody>
      </p:sp>
      <p:sp>
        <p:nvSpPr>
          <p:cNvPr id="26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con sets layout">
    <p:bg>
      <p:bgPr>
        <a:solidFill>
          <a:srgbClr val="FFFFFF"/>
        </a:solidFill>
      </p:bgPr>
    </p:bg>
    <p:spTree>
      <p:nvGrpSpPr>
        <p:cNvPr id="1" name=""/>
        <p:cNvGrpSpPr/>
        <p:nvPr/>
      </p:nvGrpSpPr>
      <p:grpSpPr>
        <a:xfrm>
          <a:off x="0" y="0"/>
          <a:ext cx="0" cy="0"/>
          <a:chOff x="0" y="0"/>
          <a:chExt cx="0" cy="0"/>
        </a:xfrm>
      </p:grpSpPr>
      <p:sp>
        <p:nvSpPr>
          <p:cNvPr id="273" name="Body Level One…"/>
          <p:cNvSpPr txBox="1"/>
          <p:nvPr>
            <p:ph type="body" sz="quarter" idx="1" hasCustomPrompt="1"/>
          </p:nvPr>
        </p:nvSpPr>
        <p:spPr>
          <a:xfrm>
            <a:off x="0" y="164638"/>
            <a:ext cx="12192000" cy="768085"/>
          </a:xfrm>
          <a:prstGeom prst="rect">
            <a:avLst/>
          </a:prstGeom>
        </p:spPr>
        <p:txBody>
          <a:bodyPr anchor="ctr"/>
          <a:lstStyle>
            <a:lvl1pPr marL="0" indent="0" algn="ctr" defTabSz="1219169">
              <a:lnSpc>
                <a:spcPct val="100000"/>
              </a:lnSpc>
              <a:spcBef>
                <a:spcPts val="1100"/>
              </a:spcBef>
              <a:buSzTx/>
              <a:buFontTx/>
              <a:buNone/>
              <a:defRPr sz="4800">
                <a:latin typeface="Arial"/>
                <a:ea typeface="Arial"/>
                <a:cs typeface="Arial"/>
                <a:sym typeface="Arial"/>
              </a:defRPr>
            </a:lvl1pPr>
            <a:lvl2pPr marL="1103842" indent="-494257" algn="ctr" defTabSz="1219169">
              <a:lnSpc>
                <a:spcPct val="100000"/>
              </a:lnSpc>
              <a:spcBef>
                <a:spcPts val="1100"/>
              </a:spcBef>
              <a:buFontTx/>
              <a:buChar char="–"/>
              <a:defRPr sz="4800">
                <a:latin typeface="Arial"/>
                <a:ea typeface="Arial"/>
                <a:cs typeface="Arial"/>
                <a:sym typeface="Arial"/>
              </a:defRPr>
            </a:lvl2pPr>
            <a:lvl3pPr marL="1676358" indent="-457188" algn="ctr" defTabSz="1219169">
              <a:lnSpc>
                <a:spcPct val="100000"/>
              </a:lnSpc>
              <a:spcBef>
                <a:spcPts val="1100"/>
              </a:spcBef>
              <a:buFontTx/>
              <a:defRPr sz="4800">
                <a:latin typeface="Arial"/>
                <a:ea typeface="Arial"/>
                <a:cs typeface="Arial"/>
                <a:sym typeface="Arial"/>
              </a:defRPr>
            </a:lvl3pPr>
            <a:lvl4pPr marL="2391448" indent="-562692" algn="ctr" defTabSz="1219169">
              <a:lnSpc>
                <a:spcPct val="100000"/>
              </a:lnSpc>
              <a:spcBef>
                <a:spcPts val="1100"/>
              </a:spcBef>
              <a:buFontTx/>
              <a:buChar char="–"/>
              <a:defRPr sz="4800">
                <a:latin typeface="Arial"/>
                <a:ea typeface="Arial"/>
                <a:cs typeface="Arial"/>
                <a:sym typeface="Arial"/>
              </a:defRPr>
            </a:lvl4pPr>
            <a:lvl5pPr marL="3001031" indent="-562692" algn="ctr" defTabSz="1219169">
              <a:lnSpc>
                <a:spcPct val="100000"/>
              </a:lnSpc>
              <a:spcBef>
                <a:spcPts val="1100"/>
              </a:spcBef>
              <a:buFontTx/>
              <a:buChar char="»"/>
              <a:defRPr sz="4800">
                <a:latin typeface="Arial"/>
                <a:ea typeface="Arial"/>
                <a:cs typeface="Arial"/>
                <a:sym typeface="Arial"/>
              </a:defRPr>
            </a:lvl5pPr>
          </a:lstStyle>
          <a:p>
            <a:pPr/>
            <a:r>
              <a:t>ICON SETS LAYOUT</a:t>
            </a:r>
          </a:p>
          <a:p>
            <a:pPr lvl="1"/>
            <a:r>
              <a:t/>
            </a:r>
          </a:p>
          <a:p>
            <a:pPr lvl="2"/>
            <a:r>
              <a:t/>
            </a:r>
          </a:p>
          <a:p>
            <a:pPr lvl="3"/>
            <a:r>
              <a:t/>
            </a:r>
          </a:p>
          <a:p>
            <a:pPr lvl="4"/>
            <a:r>
              <a:t/>
            </a:r>
          </a:p>
        </p:txBody>
      </p:sp>
      <p:grpSp>
        <p:nvGrpSpPr>
          <p:cNvPr id="277" name="Group 4"/>
          <p:cNvGrpSpPr/>
          <p:nvPr/>
        </p:nvGrpSpPr>
        <p:grpSpPr>
          <a:xfrm>
            <a:off x="472011" y="1508786"/>
            <a:ext cx="3799788" cy="4865562"/>
            <a:chOff x="0" y="0"/>
            <a:chExt cx="3799787" cy="4865561"/>
          </a:xfrm>
        </p:grpSpPr>
        <p:sp>
          <p:nvSpPr>
            <p:cNvPr id="274" name="Rounded Rectangle 5"/>
            <p:cNvSpPr/>
            <p:nvPr/>
          </p:nvSpPr>
          <p:spPr>
            <a:xfrm>
              <a:off x="0" y="0"/>
              <a:ext cx="3799788" cy="4865562"/>
            </a:xfrm>
            <a:prstGeom prst="roundRect">
              <a:avLst>
                <a:gd name="adj" fmla="val 3968"/>
              </a:avLst>
            </a:prstGeom>
            <a:solidFill>
              <a:srgbClr val="EF4A4A"/>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p>
          </p:txBody>
        </p:sp>
        <p:sp>
          <p:nvSpPr>
            <p:cNvPr id="275" name="Rounded Rectangle 8"/>
            <p:cNvSpPr/>
            <p:nvPr/>
          </p:nvSpPr>
          <p:spPr>
            <a:xfrm>
              <a:off x="237232" y="287881"/>
              <a:ext cx="144694" cy="4320631"/>
            </a:xfrm>
            <a:prstGeom prst="roundRect">
              <a:avLst>
                <a:gd name="adj" fmla="val 50000"/>
              </a:avLst>
            </a:prstGeom>
            <a:solidFill>
              <a:srgbClr val="FFFFFF">
                <a:alpha val="41000"/>
              </a:srgbClr>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p>
          </p:txBody>
        </p:sp>
        <p:sp>
          <p:nvSpPr>
            <p:cNvPr id="276" name="Half Frame 11"/>
            <p:cNvSpPr/>
            <p:nvPr/>
          </p:nvSpPr>
          <p:spPr>
            <a:xfrm rot="5400000">
              <a:off x="2984846" y="142149"/>
              <a:ext cx="669775" cy="669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6475" y="5125"/>
                  </a:lnTo>
                  <a:lnTo>
                    <a:pt x="5323" y="5125"/>
                  </a:lnTo>
                  <a:lnTo>
                    <a:pt x="5323" y="16277"/>
                  </a:lnTo>
                  <a:lnTo>
                    <a:pt x="0" y="21600"/>
                  </a:lnTo>
                  <a:close/>
                </a:path>
              </a:pathLst>
            </a:custGeom>
            <a:solidFill>
              <a:srgbClr val="FFFFFF">
                <a:alpha val="23000"/>
              </a:srgbClr>
            </a:solidFill>
            <a:ln w="12700" cap="flat">
              <a:noFill/>
              <a:miter lim="400000"/>
            </a:ln>
            <a:effectLst/>
          </p:spPr>
          <p:txBody>
            <a:bodyPr wrap="square" lIns="45719" tIns="45719" rIns="45719" bIns="45719" numCol="1" anchor="ctr">
              <a:noAutofit/>
            </a:bodyPr>
            <a:lstStyle/>
            <a:p>
              <a:pPr algn="ctr">
                <a:defRPr sz="2400">
                  <a:latin typeface="Arial"/>
                  <a:ea typeface="Arial"/>
                  <a:cs typeface="Arial"/>
                  <a:sym typeface="Arial"/>
                </a:defRPr>
              </a:pPr>
            </a:p>
          </p:txBody>
        </p:sp>
      </p:grpSp>
      <p:sp>
        <p:nvSpPr>
          <p:cNvPr id="27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7" name="Rectangle 30"/>
          <p:cNvSpPr/>
          <p:nvPr/>
        </p:nvSpPr>
        <p:spPr>
          <a:xfrm>
            <a:off x="-4421" y="6053794"/>
            <a:ext cx="12196420" cy="43919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88" name="Rectangle 31"/>
          <p:cNvSpPr/>
          <p:nvPr/>
        </p:nvSpPr>
        <p:spPr>
          <a:xfrm>
            <a:off x="302197" y="5901985"/>
            <a:ext cx="45720" cy="613882"/>
          </a:xfrm>
          <a:prstGeom prst="rect">
            <a:avLst/>
          </a:prstGeom>
          <a:solidFill>
            <a:srgbClr val="C00000"/>
          </a:solidFill>
          <a:ln w="12700">
            <a:miter lim="400000"/>
          </a:ln>
        </p:spPr>
        <p:txBody>
          <a:bodyPr lIns="45719" rIns="45719" anchor="ctr"/>
          <a:lstStyle/>
          <a:p>
            <a:pPr algn="ctr">
              <a:defRPr>
                <a:solidFill>
                  <a:srgbClr val="FFFFFF"/>
                </a:solidFill>
              </a:defRPr>
            </a:pPr>
          </a:p>
        </p:txBody>
      </p:sp>
      <p:sp>
        <p:nvSpPr>
          <p:cNvPr id="289" name="Right Triangle 45"/>
          <p:cNvSpPr/>
          <p:nvPr/>
        </p:nvSpPr>
        <p:spPr>
          <a:xfrm flipV="1">
            <a:off x="9506856" y="5939880"/>
            <a:ext cx="1291773" cy="1157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2F2F2">
              <a:alpha val="17000"/>
            </a:srgbClr>
          </a:solidFill>
          <a:ln w="12700">
            <a:miter lim="400000"/>
          </a:ln>
        </p:spPr>
        <p:txBody>
          <a:bodyPr lIns="45719" rIns="45719" anchor="ctr"/>
          <a:lstStyle/>
          <a:p>
            <a:pPr algn="ctr">
              <a:defRPr>
                <a:solidFill>
                  <a:srgbClr val="FFFFFF"/>
                </a:solidFill>
              </a:defRPr>
            </a:pPr>
          </a:p>
        </p:txBody>
      </p:sp>
      <p:sp>
        <p:nvSpPr>
          <p:cNvPr id="290" name="Right Triangle 36"/>
          <p:cNvSpPr/>
          <p:nvPr/>
        </p:nvSpPr>
        <p:spPr>
          <a:xfrm flipH="1">
            <a:off x="7045436" y="-64961"/>
            <a:ext cx="5146563" cy="5852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2F2F2">
              <a:alpha val="17000"/>
            </a:srgbClr>
          </a:solidFill>
          <a:ln w="12700">
            <a:miter lim="400000"/>
          </a:ln>
        </p:spPr>
        <p:txBody>
          <a:bodyPr lIns="45719" rIns="45719" anchor="ctr"/>
          <a:lstStyle/>
          <a:p>
            <a:pPr algn="ctr">
              <a:defRPr>
                <a:solidFill>
                  <a:srgbClr val="FFFFFF"/>
                </a:solidFill>
              </a:defRPr>
            </a:pPr>
          </a:p>
        </p:txBody>
      </p:sp>
      <p:grpSp>
        <p:nvGrpSpPr>
          <p:cNvPr id="293" name="Rectangle 44"/>
          <p:cNvGrpSpPr/>
          <p:nvPr/>
        </p:nvGrpSpPr>
        <p:grpSpPr>
          <a:xfrm>
            <a:off x="2698031" y="1476028"/>
            <a:ext cx="6829426" cy="2797238"/>
            <a:chOff x="0" y="0"/>
            <a:chExt cx="6829425" cy="2797237"/>
          </a:xfrm>
        </p:grpSpPr>
        <p:sp>
          <p:nvSpPr>
            <p:cNvPr id="291" name="Rectangle"/>
            <p:cNvSpPr/>
            <p:nvPr/>
          </p:nvSpPr>
          <p:spPr>
            <a:xfrm>
              <a:off x="0" y="-1"/>
              <a:ext cx="6829425" cy="2797239"/>
            </a:xfrm>
            <a:prstGeom prst="rect">
              <a:avLst/>
            </a:prstGeom>
            <a:gradFill flip="none" rotWithShape="1">
              <a:gsLst>
                <a:gs pos="2655">
                  <a:srgbClr val="FFFFFF">
                    <a:alpha val="0"/>
                  </a:srgbClr>
                </a:gs>
                <a:gs pos="15000">
                  <a:srgbClr val="FFFFFF">
                    <a:alpha val="34000"/>
                  </a:srgbClr>
                </a:gs>
                <a:gs pos="51000">
                  <a:srgbClr val="FFFFFF"/>
                </a:gs>
                <a:gs pos="94000">
                  <a:srgbClr val="FFFFFF">
                    <a:alpha val="34000"/>
                  </a:srgbClr>
                </a:gs>
                <a:gs pos="100000">
                  <a:srgbClr val="FFFFFF">
                    <a:alpha val="0"/>
                  </a:srgbClr>
                </a:gs>
              </a:gsLst>
              <a:lin ang="0" scaled="0"/>
            </a:gradFill>
            <a:ln w="12700" cap="flat">
              <a:noFill/>
              <a:miter lim="400000"/>
            </a:ln>
            <a:effectLst/>
          </p:spPr>
          <p:txBody>
            <a:bodyPr wrap="square" lIns="45719" tIns="45719" rIns="45719" bIns="45719" numCol="1" anchor="ctr">
              <a:noAutofit/>
            </a:bodyPr>
            <a:lstStyle/>
            <a:p>
              <a:pPr algn="ctr">
                <a:lnSpc>
                  <a:spcPct val="150000"/>
                </a:lnSpc>
                <a:defRPr sz="2400"/>
              </a:pPr>
            </a:p>
          </p:txBody>
        </p:sp>
        <p:sp>
          <p:nvSpPr>
            <p:cNvPr id="292" name="Submitted in the partial fulfillment for the award of the degree of…"/>
            <p:cNvSpPr txBox="1"/>
            <p:nvPr/>
          </p:nvSpPr>
          <p:spPr>
            <a:xfrm>
              <a:off x="45719" y="108298"/>
              <a:ext cx="6737986" cy="258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ct val="150000"/>
                </a:lnSpc>
                <a:defRPr i="1" sz="2400"/>
              </a:pPr>
              <a:r>
                <a:t>Submitted in the partial fulfillment for the award of the degree of</a:t>
              </a:r>
              <a:endParaRPr>
                <a:solidFill>
                  <a:srgbClr val="FFFFFF"/>
                </a:solidFill>
              </a:endParaRPr>
            </a:p>
            <a:p>
              <a:pPr algn="ctr">
                <a:lnSpc>
                  <a:spcPct val="150000"/>
                </a:lnSpc>
                <a:defRPr b="1" sz="2400"/>
              </a:pPr>
              <a:r>
                <a:t>BACHELOR OF ENGINEERING </a:t>
              </a:r>
            </a:p>
            <a:p>
              <a:pPr algn="ctr">
                <a:lnSpc>
                  <a:spcPct val="150000"/>
                </a:lnSpc>
                <a:defRPr i="1" sz="2400"/>
              </a:pPr>
              <a:r>
                <a:t> IN</a:t>
              </a:r>
              <a:endParaRPr>
                <a:solidFill>
                  <a:srgbClr val="FFFFFF"/>
                </a:solidFill>
              </a:endParaRPr>
            </a:p>
            <a:p>
              <a:pPr algn="ctr">
                <a:lnSpc>
                  <a:spcPct val="150000"/>
                </a:lnSpc>
                <a:defRPr b="1" sz="2400"/>
              </a:pPr>
              <a:r>
                <a:t>“CSE-BIGDATA &amp; ANALYTICS,IBM”</a:t>
              </a:r>
            </a:p>
          </p:txBody>
        </p:sp>
      </p:grpSp>
      <p:sp>
        <p:nvSpPr>
          <p:cNvPr id="294" name="Right Triangle 42"/>
          <p:cNvSpPr/>
          <p:nvPr/>
        </p:nvSpPr>
        <p:spPr>
          <a:xfrm flipV="1" rot="10800000">
            <a:off x="9829796" y="5333998"/>
            <a:ext cx="2366624" cy="160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C00000"/>
          </a:solidFill>
          <a:ln w="12700">
            <a:miter lim="400000"/>
          </a:ln>
        </p:spPr>
        <p:txBody>
          <a:bodyPr lIns="45719" rIns="45719" anchor="ctr"/>
          <a:lstStyle/>
          <a:p>
            <a:pPr algn="ctr">
              <a:defRPr>
                <a:solidFill>
                  <a:srgbClr val="FFFFFF"/>
                </a:solidFill>
              </a:defRPr>
            </a:pPr>
          </a:p>
        </p:txBody>
      </p:sp>
      <p:sp>
        <p:nvSpPr>
          <p:cNvPr id="295" name="TextBox 35"/>
          <p:cNvSpPr txBox="1"/>
          <p:nvPr/>
        </p:nvSpPr>
        <p:spPr>
          <a:xfrm>
            <a:off x="6927078" y="6019560"/>
            <a:ext cx="4837169"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595959"/>
                </a:solidFill>
                <a:latin typeface="Casper"/>
                <a:ea typeface="Casper"/>
                <a:cs typeface="Casper"/>
                <a:sym typeface="Casper"/>
              </a:defRPr>
            </a:pPr>
            <a:r>
              <a:t>DISCOVER . </a:t>
            </a:r>
            <a:r>
              <a:rPr>
                <a:solidFill>
                  <a:srgbClr val="C00000"/>
                </a:solidFill>
              </a:rPr>
              <a:t>LEARN</a:t>
            </a:r>
            <a:r>
              <a:t> . EMPOWER</a:t>
            </a:r>
            <a:endParaRPr sz="1200"/>
          </a:p>
        </p:txBody>
      </p:sp>
      <p:sp>
        <p:nvSpPr>
          <p:cNvPr id="296" name="Rectangle 51"/>
          <p:cNvSpPr/>
          <p:nvPr/>
        </p:nvSpPr>
        <p:spPr>
          <a:xfrm>
            <a:off x="6885779" y="6043645"/>
            <a:ext cx="45720" cy="370621"/>
          </a:xfrm>
          <a:prstGeom prst="rect">
            <a:avLst/>
          </a:prstGeom>
          <a:solidFill>
            <a:srgbClr val="C00000"/>
          </a:solidFill>
          <a:ln w="12700">
            <a:miter lim="400000"/>
          </a:ln>
        </p:spPr>
        <p:txBody>
          <a:bodyPr lIns="45719" rIns="45719" anchor="ctr"/>
          <a:lstStyle/>
          <a:p>
            <a:pPr algn="ctr">
              <a:defRPr>
                <a:solidFill>
                  <a:srgbClr val="FFFFFF"/>
                </a:solidFill>
              </a:defRPr>
            </a:pPr>
          </a:p>
        </p:txBody>
      </p:sp>
      <p:sp>
        <p:nvSpPr>
          <p:cNvPr id="297" name="TextBox 52"/>
          <p:cNvSpPr txBox="1"/>
          <p:nvPr/>
        </p:nvSpPr>
        <p:spPr>
          <a:xfrm>
            <a:off x="489064" y="6014156"/>
            <a:ext cx="5791170" cy="421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22300">
              <a:lnSpc>
                <a:spcPct val="90000"/>
              </a:lnSpc>
              <a:spcBef>
                <a:spcPts val="1000"/>
              </a:spcBef>
              <a:defRPr b="1" sz="2400">
                <a:solidFill>
                  <a:srgbClr val="FF0000"/>
                </a:solidFill>
                <a:latin typeface="Times New Roman"/>
                <a:ea typeface="Times New Roman"/>
                <a:cs typeface="Times New Roman"/>
                <a:sym typeface="Times New Roman"/>
              </a:defRPr>
            </a:lvl1pPr>
          </a:lstStyle>
          <a:p>
            <a:pPr/>
            <a:r>
              <a:t>Department of AIT-CSE</a:t>
            </a:r>
          </a:p>
        </p:txBody>
      </p:sp>
      <p:sp>
        <p:nvSpPr>
          <p:cNvPr id="298" name="TextBox 25"/>
          <p:cNvSpPr txBox="1"/>
          <p:nvPr/>
        </p:nvSpPr>
        <p:spPr>
          <a:xfrm>
            <a:off x="1919913" y="667880"/>
            <a:ext cx="8385658"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600">
                <a:solidFill>
                  <a:srgbClr val="C00000"/>
                </a:solidFill>
                <a:latin typeface="Palatino Linotype"/>
                <a:ea typeface="Palatino Linotype"/>
                <a:cs typeface="Palatino Linotype"/>
                <a:sym typeface="Palatino Linotype"/>
              </a:defRPr>
            </a:pPr>
            <a:r>
              <a:t>“EVA”</a:t>
            </a:r>
            <a:endParaRPr>
              <a:latin typeface="King"/>
              <a:ea typeface="King"/>
              <a:cs typeface="King"/>
              <a:sym typeface="King"/>
            </a:endParaRPr>
          </a:p>
          <a:p>
            <a:pPr algn="ctr">
              <a:defRPr b="1" sz="3600">
                <a:solidFill>
                  <a:srgbClr val="C00000"/>
                </a:solidFill>
                <a:latin typeface="Palatino Linotype"/>
                <a:ea typeface="Palatino Linotype"/>
                <a:cs typeface="Palatino Linotype"/>
                <a:sym typeface="Palatino Linotype"/>
              </a:defRPr>
            </a:pPr>
            <a:r>
              <a:t> VOICE ASSISTANT</a:t>
            </a:r>
          </a:p>
        </p:txBody>
      </p:sp>
      <p:sp>
        <p:nvSpPr>
          <p:cNvPr id="299" name="Slide Number Placeholder 14"/>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TextBox 4"/>
          <p:cNvSpPr txBox="1"/>
          <p:nvPr/>
        </p:nvSpPr>
        <p:spPr>
          <a:xfrm>
            <a:off x="418946" y="3553607"/>
            <a:ext cx="2872914" cy="252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pPr>
            <a:r>
              <a:t>Submitted by:</a:t>
            </a:r>
          </a:p>
          <a:p>
            <a:pPr>
              <a:defRPr b="1" sz="1400"/>
            </a:pPr>
          </a:p>
          <a:p>
            <a:pPr>
              <a:defRPr sz="1400"/>
            </a:pPr>
            <a:r>
              <a:t>Princy Dutta</a:t>
            </a:r>
          </a:p>
          <a:p>
            <a:pPr>
              <a:defRPr sz="1400"/>
            </a:pPr>
            <a:r>
              <a:t>UID: 19BCS3904 </a:t>
            </a:r>
          </a:p>
          <a:p>
            <a:pPr>
              <a:defRPr sz="1400"/>
            </a:pPr>
            <a:r>
              <a:t>Vikas Nehra</a:t>
            </a:r>
          </a:p>
          <a:p>
            <a:pPr>
              <a:defRPr sz="1400"/>
            </a:pPr>
            <a:r>
              <a:t>UID: 19BCS3872</a:t>
            </a:r>
          </a:p>
          <a:p>
            <a:pPr>
              <a:defRPr sz="1400"/>
            </a:pPr>
            <a:r>
              <a:t>Vanshika Grover</a:t>
            </a:r>
          </a:p>
          <a:p>
            <a:pPr>
              <a:defRPr sz="1400"/>
            </a:pPr>
            <a:r>
              <a:t>UID: 19BCS3898</a:t>
            </a:r>
          </a:p>
          <a:p>
            <a:pPr>
              <a:defRPr sz="1400"/>
            </a:pPr>
            <a:r>
              <a:t>Harshvardhan Dubey</a:t>
            </a:r>
          </a:p>
          <a:p>
            <a:pPr>
              <a:defRPr sz="1400"/>
            </a:pPr>
            <a:r>
              <a:t>UID: 19BCS3901</a:t>
            </a:r>
          </a:p>
          <a:p>
            <a:pPr>
              <a:defRPr sz="1400"/>
            </a:pPr>
            <a:r>
              <a:t>Tamanna Shori </a:t>
            </a:r>
          </a:p>
          <a:p>
            <a:pPr>
              <a:defRPr sz="1400"/>
            </a:pPr>
            <a:r>
              <a:t>UID: 19bcs3873</a:t>
            </a:r>
          </a:p>
        </p:txBody>
      </p:sp>
      <p:sp>
        <p:nvSpPr>
          <p:cNvPr id="301" name="TextBox 5"/>
          <p:cNvSpPr txBox="1"/>
          <p:nvPr/>
        </p:nvSpPr>
        <p:spPr>
          <a:xfrm>
            <a:off x="7726969" y="4725654"/>
            <a:ext cx="3241314" cy="967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a:pPr>
            <a:r>
              <a:t>Under the Supervision of: </a:t>
            </a:r>
          </a:p>
          <a:p>
            <a:pPr>
              <a:defRPr sz="2000"/>
            </a:pPr>
            <a:r>
              <a:t>Dr. Rajiv Kumar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5" name="Title 1"/>
          <p:cNvSpPr txBox="1"/>
          <p:nvPr>
            <p:ph type="title"/>
          </p:nvPr>
        </p:nvSpPr>
        <p:spPr>
          <a:xfrm>
            <a:off x="7629617" y="15583"/>
            <a:ext cx="4310850" cy="1100248"/>
          </a:xfrm>
          <a:prstGeom prst="rect">
            <a:avLst/>
          </a:prstGeom>
        </p:spPr>
        <p:txBody>
          <a:bodyPr/>
          <a:lstStyle>
            <a:lvl1pPr>
              <a:defRPr b="1" sz="3600">
                <a:solidFill>
                  <a:srgbClr val="C00000"/>
                </a:solidFill>
                <a:latin typeface="Palatino Linotype"/>
                <a:ea typeface="Palatino Linotype"/>
                <a:cs typeface="Palatino Linotype"/>
                <a:sym typeface="Palatino Linotype"/>
              </a:defRPr>
            </a:lvl1pPr>
          </a:lstStyle>
          <a:p>
            <a:pPr/>
            <a:r>
              <a:t>Methodology used:</a:t>
            </a:r>
          </a:p>
        </p:txBody>
      </p:sp>
      <p:sp>
        <p:nvSpPr>
          <p:cNvPr id="376" name="Slide Number Placeholder 3"/>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79" name="Rectangle: Diagonal Corners Rounded 4"/>
          <p:cNvGrpSpPr/>
          <p:nvPr/>
        </p:nvGrpSpPr>
        <p:grpSpPr>
          <a:xfrm>
            <a:off x="935114" y="1170200"/>
            <a:ext cx="7675486" cy="967667"/>
            <a:chOff x="0" y="0"/>
            <a:chExt cx="7675484" cy="967665"/>
          </a:xfrm>
        </p:grpSpPr>
        <p:sp>
          <p:nvSpPr>
            <p:cNvPr id="377" name="Shape"/>
            <p:cNvSpPr/>
            <p:nvPr/>
          </p:nvSpPr>
          <p:spPr>
            <a:xfrm>
              <a:off x="0" y="0"/>
              <a:ext cx="7675485" cy="967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 y="0"/>
                  </a:moveTo>
                  <a:lnTo>
                    <a:pt x="21600" y="0"/>
                  </a:lnTo>
                  <a:lnTo>
                    <a:pt x="21600" y="18000"/>
                  </a:lnTo>
                  <a:cubicBezTo>
                    <a:pt x="21600" y="19988"/>
                    <a:pt x="21397" y="21600"/>
                    <a:pt x="21146" y="21600"/>
                  </a:cubicBezTo>
                  <a:lnTo>
                    <a:pt x="0" y="21600"/>
                  </a:lnTo>
                  <a:lnTo>
                    <a:pt x="0" y="3600"/>
                  </a:lnTo>
                  <a:cubicBezTo>
                    <a:pt x="0" y="1612"/>
                    <a:pt x="203" y="0"/>
                    <a:pt x="454" y="0"/>
                  </a:cubicBezTo>
                  <a:close/>
                </a:path>
              </a:pathLst>
            </a:custGeom>
            <a:solidFill>
              <a:schemeClr val="accent2">
                <a:alpha val="50000"/>
              </a:schemeClr>
            </a:solidFill>
            <a:ln w="9525" cap="flat">
              <a:solidFill>
                <a:srgbClr val="C00000"/>
              </a:solidFill>
              <a:prstDash val="solid"/>
              <a:round/>
            </a:ln>
            <a:effectLst/>
          </p:spPr>
          <p:txBody>
            <a:bodyPr wrap="square" lIns="45719" tIns="45719" rIns="45719" bIns="45719" numCol="1" anchor="ctr">
              <a:noAutofit/>
            </a:bodyPr>
            <a:lstStyle/>
            <a:p>
              <a:pPr>
                <a:defRPr>
                  <a:solidFill>
                    <a:srgbClr val="FFFFFF"/>
                  </a:solidFill>
                </a:defRPr>
              </a:pPr>
            </a:p>
          </p:txBody>
        </p:sp>
        <p:sp>
          <p:nvSpPr>
            <p:cNvPr id="378" name="(a) Data collection in the form of user’s voice"/>
            <p:cNvSpPr txBox="1"/>
            <p:nvPr/>
          </p:nvSpPr>
          <p:spPr>
            <a:xfrm>
              <a:off x="97720" y="146013"/>
              <a:ext cx="7480045"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a:solidFill>
                    <a:srgbClr val="C00000"/>
                  </a:solidFill>
                  <a:latin typeface="Stencil"/>
                  <a:ea typeface="Stencil"/>
                  <a:cs typeface="Stencil"/>
                  <a:sym typeface="Stencil"/>
                </a:defRPr>
              </a:pPr>
              <a:r>
                <a:t>(a) Data collection in the form of user</a:t>
              </a:r>
              <a:r>
                <a:t>’</a:t>
              </a:r>
              <a:r>
                <a:t>s voice</a:t>
              </a:r>
              <a:br/>
            </a:p>
          </p:txBody>
        </p:sp>
      </p:grpSp>
      <p:grpSp>
        <p:nvGrpSpPr>
          <p:cNvPr id="382" name="Rectangle: Diagonal Corners Rounded 5"/>
          <p:cNvGrpSpPr/>
          <p:nvPr/>
        </p:nvGrpSpPr>
        <p:grpSpPr>
          <a:xfrm>
            <a:off x="935114" y="2624459"/>
            <a:ext cx="7675486" cy="967667"/>
            <a:chOff x="0" y="0"/>
            <a:chExt cx="7675484" cy="967665"/>
          </a:xfrm>
        </p:grpSpPr>
        <p:sp>
          <p:nvSpPr>
            <p:cNvPr id="380" name="Shape"/>
            <p:cNvSpPr/>
            <p:nvPr/>
          </p:nvSpPr>
          <p:spPr>
            <a:xfrm>
              <a:off x="0" y="0"/>
              <a:ext cx="7675485" cy="967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 y="0"/>
                  </a:moveTo>
                  <a:lnTo>
                    <a:pt x="21600" y="0"/>
                  </a:lnTo>
                  <a:lnTo>
                    <a:pt x="21600" y="18000"/>
                  </a:lnTo>
                  <a:cubicBezTo>
                    <a:pt x="21600" y="19988"/>
                    <a:pt x="21397" y="21600"/>
                    <a:pt x="21146" y="21600"/>
                  </a:cubicBezTo>
                  <a:lnTo>
                    <a:pt x="0" y="21600"/>
                  </a:lnTo>
                  <a:lnTo>
                    <a:pt x="0" y="3600"/>
                  </a:lnTo>
                  <a:cubicBezTo>
                    <a:pt x="0" y="1612"/>
                    <a:pt x="203" y="0"/>
                    <a:pt x="454" y="0"/>
                  </a:cubicBezTo>
                  <a:close/>
                </a:path>
              </a:pathLst>
            </a:custGeom>
            <a:solidFill>
              <a:schemeClr val="accent2">
                <a:alpha val="50000"/>
              </a:schemeClr>
            </a:solidFill>
            <a:ln w="9525" cap="flat">
              <a:solidFill>
                <a:srgbClr val="860000"/>
              </a:solidFill>
              <a:prstDash val="solid"/>
              <a:round/>
            </a:ln>
            <a:effectLst/>
          </p:spPr>
          <p:txBody>
            <a:bodyPr wrap="square" lIns="45719" tIns="45719" rIns="45719" bIns="45719" numCol="1" anchor="ctr">
              <a:noAutofit/>
            </a:bodyPr>
            <a:lstStyle/>
            <a:p>
              <a:pPr>
                <a:defRPr>
                  <a:solidFill>
                    <a:srgbClr val="C00000"/>
                  </a:solidFill>
                  <a:latin typeface="Stencil"/>
                  <a:ea typeface="Stencil"/>
                  <a:cs typeface="Stencil"/>
                  <a:sym typeface="Stencil"/>
                </a:defRPr>
              </a:pPr>
            </a:p>
          </p:txBody>
        </p:sp>
        <p:sp>
          <p:nvSpPr>
            <p:cNvPr id="381" name="(b) Voice analysis and conversion to text"/>
            <p:cNvSpPr txBox="1"/>
            <p:nvPr/>
          </p:nvSpPr>
          <p:spPr>
            <a:xfrm>
              <a:off x="97720" y="292063"/>
              <a:ext cx="7480045"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C00000"/>
                  </a:solidFill>
                  <a:latin typeface="Stencil"/>
                  <a:ea typeface="Stencil"/>
                  <a:cs typeface="Stencil"/>
                  <a:sym typeface="Stencil"/>
                </a:defRPr>
              </a:lvl1pPr>
            </a:lstStyle>
            <a:p>
              <a:pPr/>
              <a:r>
                <a:t>(b) Voice analysis and conversion to text</a:t>
              </a:r>
            </a:p>
          </p:txBody>
        </p:sp>
      </p:grpSp>
      <p:grpSp>
        <p:nvGrpSpPr>
          <p:cNvPr id="385" name="Rectangle: Diagonal Corners Rounded 6"/>
          <p:cNvGrpSpPr/>
          <p:nvPr/>
        </p:nvGrpSpPr>
        <p:grpSpPr>
          <a:xfrm>
            <a:off x="970624" y="4139167"/>
            <a:ext cx="7675486" cy="967667"/>
            <a:chOff x="0" y="0"/>
            <a:chExt cx="7675484" cy="967665"/>
          </a:xfrm>
        </p:grpSpPr>
        <p:sp>
          <p:nvSpPr>
            <p:cNvPr id="383" name="Shape"/>
            <p:cNvSpPr/>
            <p:nvPr/>
          </p:nvSpPr>
          <p:spPr>
            <a:xfrm>
              <a:off x="0" y="0"/>
              <a:ext cx="7675485" cy="967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 y="0"/>
                  </a:moveTo>
                  <a:lnTo>
                    <a:pt x="21600" y="0"/>
                  </a:lnTo>
                  <a:lnTo>
                    <a:pt x="21600" y="18000"/>
                  </a:lnTo>
                  <a:cubicBezTo>
                    <a:pt x="21600" y="19988"/>
                    <a:pt x="21397" y="21600"/>
                    <a:pt x="21146" y="21600"/>
                  </a:cubicBezTo>
                  <a:lnTo>
                    <a:pt x="0" y="21600"/>
                  </a:lnTo>
                  <a:lnTo>
                    <a:pt x="0" y="3600"/>
                  </a:lnTo>
                  <a:cubicBezTo>
                    <a:pt x="0" y="1612"/>
                    <a:pt x="203" y="0"/>
                    <a:pt x="454" y="0"/>
                  </a:cubicBezTo>
                  <a:close/>
                </a:path>
              </a:pathLst>
            </a:custGeom>
            <a:solidFill>
              <a:schemeClr val="accent2">
                <a:alpha val="50000"/>
              </a:schemeClr>
            </a:solidFill>
            <a:ln w="9525" cap="flat">
              <a:solidFill>
                <a:srgbClr val="860000"/>
              </a:solidFill>
              <a:prstDash val="solid"/>
              <a:round/>
            </a:ln>
            <a:effectLst/>
          </p:spPr>
          <p:txBody>
            <a:bodyPr wrap="square" lIns="45719" tIns="45719" rIns="45719" bIns="45719" numCol="1" anchor="ctr">
              <a:noAutofit/>
            </a:bodyPr>
            <a:lstStyle/>
            <a:p>
              <a:pPr>
                <a:defRPr>
                  <a:solidFill>
                    <a:srgbClr val="C00000"/>
                  </a:solidFill>
                  <a:latin typeface="Stencil"/>
                  <a:ea typeface="Stencil"/>
                  <a:cs typeface="Stencil"/>
                  <a:sym typeface="Stencil"/>
                </a:defRPr>
              </a:pPr>
            </a:p>
          </p:txBody>
        </p:sp>
        <p:sp>
          <p:nvSpPr>
            <p:cNvPr id="384" name="(c) Processes Your InPUT"/>
            <p:cNvSpPr txBox="1"/>
            <p:nvPr/>
          </p:nvSpPr>
          <p:spPr>
            <a:xfrm>
              <a:off x="97720" y="292063"/>
              <a:ext cx="7480045"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C00000"/>
                  </a:solidFill>
                  <a:latin typeface="Stencil"/>
                  <a:ea typeface="Stencil"/>
                  <a:cs typeface="Stencil"/>
                  <a:sym typeface="Stencil"/>
                </a:defRPr>
              </a:lvl1pPr>
            </a:lstStyle>
            <a:p>
              <a:pPr/>
              <a:r>
                <a:t>(c) Processes Your InPUT</a:t>
              </a:r>
            </a:p>
          </p:txBody>
        </p:sp>
      </p:grpSp>
      <p:grpSp>
        <p:nvGrpSpPr>
          <p:cNvPr id="388" name="Rectangle: Diagonal Corners Rounded 7"/>
          <p:cNvGrpSpPr/>
          <p:nvPr/>
        </p:nvGrpSpPr>
        <p:grpSpPr>
          <a:xfrm>
            <a:off x="935114" y="5532943"/>
            <a:ext cx="7675486" cy="967741"/>
            <a:chOff x="0" y="-36"/>
            <a:chExt cx="7675484" cy="967739"/>
          </a:xfrm>
        </p:grpSpPr>
        <p:sp>
          <p:nvSpPr>
            <p:cNvPr id="386" name="Shape"/>
            <p:cNvSpPr/>
            <p:nvPr/>
          </p:nvSpPr>
          <p:spPr>
            <a:xfrm>
              <a:off x="0" y="0"/>
              <a:ext cx="7675485" cy="967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 y="0"/>
                  </a:moveTo>
                  <a:lnTo>
                    <a:pt x="21600" y="0"/>
                  </a:lnTo>
                  <a:lnTo>
                    <a:pt x="21600" y="18000"/>
                  </a:lnTo>
                  <a:cubicBezTo>
                    <a:pt x="21600" y="19988"/>
                    <a:pt x="21397" y="21600"/>
                    <a:pt x="21146" y="21600"/>
                  </a:cubicBezTo>
                  <a:lnTo>
                    <a:pt x="0" y="21600"/>
                  </a:lnTo>
                  <a:lnTo>
                    <a:pt x="0" y="3600"/>
                  </a:lnTo>
                  <a:cubicBezTo>
                    <a:pt x="0" y="1612"/>
                    <a:pt x="203" y="0"/>
                    <a:pt x="454" y="0"/>
                  </a:cubicBezTo>
                  <a:close/>
                </a:path>
              </a:pathLst>
            </a:custGeom>
            <a:solidFill>
              <a:schemeClr val="accent2">
                <a:alpha val="50000"/>
              </a:schemeClr>
            </a:solidFill>
            <a:ln w="9525" cap="flat">
              <a:solidFill>
                <a:srgbClr val="86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7" name="(d) Generating the task to be done from the INPUT AND PROVIDES text/SPEECH output"/>
            <p:cNvSpPr txBox="1"/>
            <p:nvPr/>
          </p:nvSpPr>
          <p:spPr>
            <a:xfrm>
              <a:off x="97720" y="-37"/>
              <a:ext cx="7480045" cy="967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a:solidFill>
                    <a:srgbClr val="C00000"/>
                  </a:solidFill>
                  <a:latin typeface="Stencil"/>
                  <a:ea typeface="Stencil"/>
                  <a:cs typeface="Stencil"/>
                  <a:sym typeface="Stencil"/>
                </a:defRPr>
              </a:lvl1pPr>
            </a:lstStyle>
            <a:p>
              <a:pPr/>
              <a:r>
                <a:t>(d) Generating the task to be done from the INPUT AND PROVIDES text/SPEECH output </a:t>
              </a:r>
            </a:p>
          </p:txBody>
        </p:sp>
      </p:grpSp>
      <p:sp>
        <p:nvSpPr>
          <p:cNvPr id="389" name="Oval 9"/>
          <p:cNvSpPr/>
          <p:nvPr/>
        </p:nvSpPr>
        <p:spPr>
          <a:xfrm>
            <a:off x="7629617" y="39427"/>
            <a:ext cx="4139585" cy="1076404"/>
          </a:xfrm>
          <a:prstGeom prst="ellipse">
            <a:avLst/>
          </a:prstGeom>
          <a:solidFill>
            <a:schemeClr val="accent3">
              <a:alpha val="5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89"/>
                                        </p:tgtEl>
                                        <p:attrNameLst>
                                          <p:attrName>style.visibility</p:attrName>
                                        </p:attrNameLst>
                                      </p:cBhvr>
                                      <p:to>
                                        <p:strVal val="visible"/>
                                      </p:to>
                                    </p:set>
                                    <p:anim calcmode="lin" valueType="num">
                                      <p:cBhvr>
                                        <p:cTn id="7" dur="1822" fill="hold"/>
                                        <p:tgtEl>
                                          <p:spTgt spid="389"/>
                                        </p:tgtEl>
                                        <p:attrNameLst>
                                          <p:attrName>ppt_x</p:attrName>
                                        </p:attrNameLst>
                                      </p:cBhvr>
                                      <p:tavLst>
                                        <p:tav tm="0">
                                          <p:val>
                                            <p:strVal val="#ppt_x"/>
                                          </p:val>
                                        </p:tav>
                                        <p:tav tm="100000">
                                          <p:val>
                                            <p:strVal val="#ppt_x"/>
                                          </p:val>
                                        </p:tav>
                                      </p:tavLst>
                                    </p:anim>
                                    <p:anim calcmode="lin" valueType="num">
                                      <p:cBhvr>
                                        <p:cTn id="8" dur="1822" fill="hold"/>
                                        <p:tgtEl>
                                          <p:spTgt spid="38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379"/>
                                        </p:tgtEl>
                                        <p:attrNameLst>
                                          <p:attrName>style.visibility</p:attrName>
                                        </p:attrNameLst>
                                      </p:cBhvr>
                                      <p:to>
                                        <p:strVal val="visible"/>
                                      </p:to>
                                    </p:set>
                                    <p:animEffect filter="wipe(down)" transition="in">
                                      <p:cBhvr>
                                        <p:cTn id="13" dur="500"/>
                                        <p:tgtEl>
                                          <p:spTgt spid="379"/>
                                        </p:tgtEl>
                                      </p:cBhvr>
                                    </p:animEffect>
                                  </p:childTnLst>
                                </p:cTn>
                              </p:par>
                            </p:childTnLst>
                          </p:cTn>
                        </p:par>
                        <p:par>
                          <p:cTn id="14" fill="hold">
                            <p:stCondLst>
                              <p:cond delay="500"/>
                            </p:stCondLst>
                            <p:childTnLst>
                              <p:par>
                                <p:cTn id="15" presetClass="entr" nodeType="afterEffect" presetSubtype="4" presetID="22" grpId="3" fill="hold">
                                  <p:stCondLst>
                                    <p:cond delay="0"/>
                                  </p:stCondLst>
                                  <p:iterate type="el" backwards="0">
                                    <p:tmAbs val="0"/>
                                  </p:iterate>
                                  <p:childTnLst>
                                    <p:set>
                                      <p:cBhvr>
                                        <p:cTn id="16" fill="hold"/>
                                        <p:tgtEl>
                                          <p:spTgt spid="382"/>
                                        </p:tgtEl>
                                        <p:attrNameLst>
                                          <p:attrName>style.visibility</p:attrName>
                                        </p:attrNameLst>
                                      </p:cBhvr>
                                      <p:to>
                                        <p:strVal val="visible"/>
                                      </p:to>
                                    </p:set>
                                    <p:animEffect filter="wipe(down)" transition="in">
                                      <p:cBhvr>
                                        <p:cTn id="17" dur="500"/>
                                        <p:tgtEl>
                                          <p:spTgt spid="382"/>
                                        </p:tgtEl>
                                      </p:cBhvr>
                                    </p:animEffect>
                                  </p:childTnLst>
                                </p:cTn>
                              </p:par>
                            </p:childTnLst>
                          </p:cTn>
                        </p:par>
                        <p:par>
                          <p:cTn id="18" fill="hold">
                            <p:stCondLst>
                              <p:cond delay="1000"/>
                            </p:stCondLst>
                            <p:childTnLst>
                              <p:par>
                                <p:cTn id="19" presetClass="entr" nodeType="afterEffect" presetSubtype="4" presetID="22" grpId="4" fill="hold">
                                  <p:stCondLst>
                                    <p:cond delay="0"/>
                                  </p:stCondLst>
                                  <p:iterate type="el" backwards="0">
                                    <p:tmAbs val="0"/>
                                  </p:iterate>
                                  <p:childTnLst>
                                    <p:set>
                                      <p:cBhvr>
                                        <p:cTn id="20" fill="hold"/>
                                        <p:tgtEl>
                                          <p:spTgt spid="385"/>
                                        </p:tgtEl>
                                        <p:attrNameLst>
                                          <p:attrName>style.visibility</p:attrName>
                                        </p:attrNameLst>
                                      </p:cBhvr>
                                      <p:to>
                                        <p:strVal val="visible"/>
                                      </p:to>
                                    </p:set>
                                    <p:animEffect filter="wipe(down)" transition="in">
                                      <p:cBhvr>
                                        <p:cTn id="21" dur="500"/>
                                        <p:tgtEl>
                                          <p:spTgt spid="385"/>
                                        </p:tgtEl>
                                      </p:cBhvr>
                                    </p:animEffect>
                                  </p:childTnLst>
                                </p:cTn>
                              </p:par>
                            </p:childTnLst>
                          </p:cTn>
                        </p:par>
                        <p:par>
                          <p:cTn id="22" fill="hold">
                            <p:stCondLst>
                              <p:cond delay="1500"/>
                            </p:stCondLst>
                            <p:childTnLst>
                              <p:par>
                                <p:cTn id="23" presetClass="entr" nodeType="afterEffect" presetSubtype="4" presetID="22" grpId="5" fill="hold">
                                  <p:stCondLst>
                                    <p:cond delay="0"/>
                                  </p:stCondLst>
                                  <p:iterate type="el" backwards="0">
                                    <p:tmAbs val="0"/>
                                  </p:iterate>
                                  <p:childTnLst>
                                    <p:set>
                                      <p:cBhvr>
                                        <p:cTn id="24" fill="hold"/>
                                        <p:tgtEl>
                                          <p:spTgt spid="388"/>
                                        </p:tgtEl>
                                        <p:attrNameLst>
                                          <p:attrName>style.visibility</p:attrName>
                                        </p:attrNameLst>
                                      </p:cBhvr>
                                      <p:to>
                                        <p:strVal val="visible"/>
                                      </p:to>
                                    </p:set>
                                    <p:animEffect filter="wipe(down)" transition="in">
                                      <p:cBhvr>
                                        <p:cTn id="25"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5"/>
      <p:bldP build="whole" bldLvl="1" animBg="1" rev="0" advAuto="0" spid="385" grpId="4"/>
      <p:bldP build="whole" bldLvl="1" animBg="1" rev="0" advAuto="0" spid="379" grpId="2"/>
      <p:bldP build="whole" bldLvl="1" animBg="1" rev="0" advAuto="0" spid="382" grpId="3"/>
      <p:bldP build="whole" bldLvl="1" animBg="1" rev="0" advAuto="0" spid="389"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1"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2" name="Picture 2" descr="Picture 2"/>
          <p:cNvPicPr>
            <a:picLocks noChangeAspect="1"/>
          </p:cNvPicPr>
          <p:nvPr/>
        </p:nvPicPr>
        <p:blipFill>
          <a:blip r:embed="rId2">
            <a:extLst/>
          </a:blip>
          <a:stretch>
            <a:fillRect/>
          </a:stretch>
        </p:blipFill>
        <p:spPr>
          <a:xfrm>
            <a:off x="1491448" y="398705"/>
            <a:ext cx="8913280" cy="606058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392"/>
                                        </p:tgtEl>
                                        <p:attrNameLst>
                                          <p:attrName>style.visibility</p:attrName>
                                        </p:attrNameLst>
                                      </p:cBhvr>
                                      <p:to>
                                        <p:strVal val="visible"/>
                                      </p:to>
                                    </p:set>
                                    <p:animEffect filter="box(in)" transition="in">
                                      <p:cBhvr>
                                        <p:cTn id="7" dur="2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4" name="Rectangle 6"/>
          <p:cNvSpPr/>
          <p:nvPr/>
        </p:nvSpPr>
        <p:spPr>
          <a:xfrm>
            <a:off x="920319" y="1313354"/>
            <a:ext cx="10351362" cy="5207803"/>
          </a:xfrm>
          <a:prstGeom prst="rect">
            <a:avLst/>
          </a:prstGeom>
          <a:gradFill>
            <a:gsLst>
              <a:gs pos="0">
                <a:schemeClr val="accent2">
                  <a:hueOff val="-368864"/>
                  <a:lumOff val="24249"/>
                </a:schemeClr>
              </a:gs>
              <a:gs pos="50000">
                <a:srgbClr val="F5B093"/>
              </a:gs>
              <a:gs pos="100000">
                <a:schemeClr val="accent2">
                  <a:hueOff val="-353522"/>
                  <a:satOff val="5390"/>
                  <a:lumOff val="17469"/>
                </a:schemeClr>
              </a:gs>
            </a:gsLst>
            <a:lin ang="5400000"/>
          </a:gradFill>
          <a:ln w="12700">
            <a:miter lim="400000"/>
          </a:ln>
          <a:effectLst>
            <a:outerShdw sx="100000" sy="100000" kx="0" ky="0" algn="b" rotWithShape="0" blurRad="114300" dist="12700" dir="5400000">
              <a:srgbClr val="000000"/>
            </a:outerShdw>
          </a:effectLst>
        </p:spPr>
        <p:txBody>
          <a:bodyPr lIns="45719" rIns="45719" anchor="ctr"/>
          <a:lstStyle/>
          <a:p>
            <a:pPr algn="ctr"/>
          </a:p>
        </p:txBody>
      </p:sp>
      <p:sp>
        <p:nvSpPr>
          <p:cNvPr id="395" name="Title 1"/>
          <p:cNvSpPr txBox="1"/>
          <p:nvPr>
            <p:ph type="title"/>
          </p:nvPr>
        </p:nvSpPr>
        <p:spPr>
          <a:xfrm>
            <a:off x="722788" y="75552"/>
            <a:ext cx="5257803" cy="975403"/>
          </a:xfrm>
          <a:prstGeom prst="rect">
            <a:avLst/>
          </a:prstGeom>
        </p:spPr>
        <p:txBody>
          <a:bodyPr/>
          <a:lstStyle>
            <a:lvl1pPr>
              <a:defRPr b="1" sz="3900">
                <a:solidFill>
                  <a:srgbClr val="860000"/>
                </a:solidFill>
                <a:latin typeface="Palatino Linotype"/>
                <a:ea typeface="Palatino Linotype"/>
                <a:cs typeface="Palatino Linotype"/>
                <a:sym typeface="Palatino Linotype"/>
              </a:defRPr>
            </a:lvl1pPr>
          </a:lstStyle>
          <a:p>
            <a:pPr/>
            <a:r>
              <a:t>Results and Outputs:</a:t>
            </a:r>
          </a:p>
        </p:txBody>
      </p:sp>
      <p:sp>
        <p:nvSpPr>
          <p:cNvPr id="396" name="Slide Number Placeholder 3"/>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7" name="Picture 5" descr="Picture 5"/>
          <p:cNvPicPr>
            <a:picLocks noChangeAspect="1"/>
          </p:cNvPicPr>
          <p:nvPr/>
        </p:nvPicPr>
        <p:blipFill>
          <a:blip r:embed="rId2">
            <a:extLst/>
          </a:blip>
          <a:stretch>
            <a:fillRect/>
          </a:stretch>
        </p:blipFill>
        <p:spPr>
          <a:xfrm>
            <a:off x="1728492" y="2226583"/>
            <a:ext cx="3970973" cy="3416857"/>
          </a:xfrm>
          <a:prstGeom prst="rect">
            <a:avLst/>
          </a:prstGeom>
          <a:ln w="12700">
            <a:miter lim="400000"/>
          </a:ln>
        </p:spPr>
      </p:pic>
      <p:pic>
        <p:nvPicPr>
          <p:cNvPr id="398" name="Picture 8" descr="Picture 8"/>
          <p:cNvPicPr>
            <a:picLocks noChangeAspect="1"/>
          </p:cNvPicPr>
          <p:nvPr/>
        </p:nvPicPr>
        <p:blipFill>
          <a:blip r:embed="rId3">
            <a:extLst/>
          </a:blip>
          <a:stretch>
            <a:fillRect/>
          </a:stretch>
        </p:blipFill>
        <p:spPr>
          <a:xfrm>
            <a:off x="6205184" y="2226583"/>
            <a:ext cx="4258323" cy="3416857"/>
          </a:xfrm>
          <a:prstGeom prst="rect">
            <a:avLst/>
          </a:prstGeom>
          <a:ln w="12700">
            <a:miter lim="400000"/>
          </a:ln>
        </p:spPr>
      </p:pic>
      <p:grpSp>
        <p:nvGrpSpPr>
          <p:cNvPr id="401" name="Rectangle 9"/>
          <p:cNvGrpSpPr/>
          <p:nvPr/>
        </p:nvGrpSpPr>
        <p:grpSpPr>
          <a:xfrm>
            <a:off x="3565862" y="5662405"/>
            <a:ext cx="4829454" cy="815341"/>
            <a:chOff x="0" y="0"/>
            <a:chExt cx="4829452" cy="815339"/>
          </a:xfrm>
        </p:grpSpPr>
        <p:sp>
          <p:nvSpPr>
            <p:cNvPr id="399" name="Rectangle"/>
            <p:cNvSpPr/>
            <p:nvPr/>
          </p:nvSpPr>
          <p:spPr>
            <a:xfrm>
              <a:off x="0" y="261188"/>
              <a:ext cx="4829453" cy="292964"/>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400" name="Clicking the Red Button Opens EVA personal assistant"/>
            <p:cNvSpPr txBox="1"/>
            <p:nvPr/>
          </p:nvSpPr>
          <p:spPr>
            <a:xfrm>
              <a:off x="52069" y="-1"/>
              <a:ext cx="4725314" cy="815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400">
                  <a:solidFill>
                    <a:srgbClr val="C00000"/>
                  </a:solidFill>
                  <a:latin typeface="Palatino Linotype"/>
                  <a:ea typeface="Palatino Linotype"/>
                  <a:cs typeface="Palatino Linotype"/>
                  <a:sym typeface="Palatino Linotype"/>
                </a:defRPr>
              </a:pPr>
            </a:p>
            <a:p>
              <a:pPr algn="ctr">
                <a:defRPr b="1" sz="1400">
                  <a:solidFill>
                    <a:srgbClr val="C00000"/>
                  </a:solidFill>
                  <a:latin typeface="Palatino Linotype"/>
                  <a:ea typeface="Palatino Linotype"/>
                  <a:cs typeface="Palatino Linotype"/>
                  <a:sym typeface="Palatino Linotype"/>
                </a:defRPr>
              </a:pPr>
              <a:r>
                <a:t>Clicking the Red Button Opens EVA personal assistant</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03"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Rectangle 2"/>
          <p:cNvSpPr/>
          <p:nvPr/>
        </p:nvSpPr>
        <p:spPr>
          <a:xfrm>
            <a:off x="1248791" y="499368"/>
            <a:ext cx="9694417" cy="5859264"/>
          </a:xfrm>
          <a:prstGeom prst="rect">
            <a:avLst/>
          </a:prstGeom>
          <a:gradFill>
            <a:gsLst>
              <a:gs pos="0">
                <a:schemeClr val="accent2">
                  <a:hueOff val="-368864"/>
                  <a:lumOff val="24249"/>
                </a:schemeClr>
              </a:gs>
              <a:gs pos="50000">
                <a:srgbClr val="F5B093"/>
              </a:gs>
              <a:gs pos="100000">
                <a:schemeClr val="accent2">
                  <a:hueOff val="-353522"/>
                  <a:satOff val="5390"/>
                  <a:lumOff val="17469"/>
                </a:schemeClr>
              </a:gs>
            </a:gsLst>
            <a:lin ang="5400000"/>
          </a:gradFill>
          <a:ln w="12700">
            <a:miter lim="400000"/>
          </a:ln>
          <a:effectLst>
            <a:outerShdw sx="100000" sy="100000" kx="0" ky="0" algn="b" rotWithShape="0" blurRad="114300" dist="12700" dir="5400000">
              <a:srgbClr val="000000"/>
            </a:outerShdw>
          </a:effectLst>
        </p:spPr>
        <p:txBody>
          <a:bodyPr lIns="45719" rIns="45719" anchor="ctr"/>
          <a:lstStyle/>
          <a:p>
            <a:pPr algn="ctr"/>
          </a:p>
        </p:txBody>
      </p:sp>
      <p:pic>
        <p:nvPicPr>
          <p:cNvPr id="405" name="Picture 4" descr="Picture 4"/>
          <p:cNvPicPr>
            <a:picLocks noChangeAspect="1"/>
          </p:cNvPicPr>
          <p:nvPr/>
        </p:nvPicPr>
        <p:blipFill>
          <a:blip r:embed="rId2">
            <a:extLst/>
          </a:blip>
          <a:stretch>
            <a:fillRect/>
          </a:stretch>
        </p:blipFill>
        <p:spPr>
          <a:xfrm>
            <a:off x="1581704" y="1350943"/>
            <a:ext cx="9028591" cy="4153834"/>
          </a:xfrm>
          <a:prstGeom prst="rect">
            <a:avLst/>
          </a:prstGeom>
          <a:ln w="12700">
            <a:miter lim="400000"/>
          </a:ln>
        </p:spPr>
      </p:pic>
      <p:grpSp>
        <p:nvGrpSpPr>
          <p:cNvPr id="408" name="Rectangle 5"/>
          <p:cNvGrpSpPr/>
          <p:nvPr/>
        </p:nvGrpSpPr>
        <p:grpSpPr>
          <a:xfrm>
            <a:off x="4343400" y="5770542"/>
            <a:ext cx="3637627" cy="320041"/>
            <a:chOff x="0" y="0"/>
            <a:chExt cx="3637626" cy="320040"/>
          </a:xfrm>
        </p:grpSpPr>
        <p:sp>
          <p:nvSpPr>
            <p:cNvPr id="406" name="Rectangle"/>
            <p:cNvSpPr/>
            <p:nvPr/>
          </p:nvSpPr>
          <p:spPr>
            <a:xfrm>
              <a:off x="0" y="13538"/>
              <a:ext cx="3637627" cy="292964"/>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407" name="Reads out the text entered by user."/>
            <p:cNvSpPr txBox="1"/>
            <p:nvPr/>
          </p:nvSpPr>
          <p:spPr>
            <a:xfrm>
              <a:off x="52069" y="-1"/>
              <a:ext cx="3533487"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C00000"/>
                  </a:solidFill>
                  <a:latin typeface="Palatino Linotype"/>
                  <a:ea typeface="Palatino Linotype"/>
                  <a:cs typeface="Palatino Linotype"/>
                  <a:sym typeface="Palatino Linotype"/>
                </a:defRPr>
              </a:lvl1pPr>
            </a:lstStyle>
            <a:p>
              <a:pPr/>
              <a:r>
                <a:t>Reads out the text entered by user.</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10" name="Rectangle 5"/>
          <p:cNvSpPr/>
          <p:nvPr/>
        </p:nvSpPr>
        <p:spPr>
          <a:xfrm>
            <a:off x="3817397" y="5925251"/>
            <a:ext cx="4509858" cy="292964"/>
          </a:xfrm>
          <a:prstGeom prst="rect">
            <a:avLst/>
          </a:prstGeom>
          <a:solidFill>
            <a:srgbClr val="FFFFFF"/>
          </a:solidFill>
          <a:ln w="12700">
            <a:solidFill>
              <a:srgbClr val="000000"/>
            </a:solidFill>
            <a:miter/>
          </a:ln>
        </p:spPr>
        <p:txBody>
          <a:bodyPr lIns="45719" rIns="45719" anchor="ctr"/>
          <a:lstStyle/>
          <a:p>
            <a:pPr algn="ctr"/>
          </a:p>
        </p:txBody>
      </p:sp>
      <p:sp>
        <p:nvSpPr>
          <p:cNvPr id="411"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Rectangle 2"/>
          <p:cNvSpPr/>
          <p:nvPr/>
        </p:nvSpPr>
        <p:spPr>
          <a:xfrm>
            <a:off x="1057921" y="494960"/>
            <a:ext cx="10076157" cy="5868080"/>
          </a:xfrm>
          <a:prstGeom prst="rect">
            <a:avLst/>
          </a:prstGeom>
          <a:gradFill>
            <a:gsLst>
              <a:gs pos="0">
                <a:schemeClr val="accent2">
                  <a:hueOff val="-368864"/>
                  <a:lumOff val="24249"/>
                </a:schemeClr>
              </a:gs>
              <a:gs pos="50000">
                <a:srgbClr val="F5B093"/>
              </a:gs>
              <a:gs pos="100000">
                <a:schemeClr val="accent2">
                  <a:hueOff val="-353522"/>
                  <a:satOff val="5390"/>
                  <a:lumOff val="17469"/>
                </a:schemeClr>
              </a:gs>
            </a:gsLst>
            <a:lin ang="5400000"/>
          </a:gradFill>
          <a:ln w="12700">
            <a:miter lim="400000"/>
          </a:ln>
          <a:effectLst>
            <a:outerShdw sx="100000" sy="100000" kx="0" ky="0" algn="b" rotWithShape="0" blurRad="114300" dist="12700" dir="5400000">
              <a:srgbClr val="000000"/>
            </a:outerShdw>
          </a:effectLst>
        </p:spPr>
        <p:txBody>
          <a:bodyPr lIns="45719" rIns="45719" anchor="ctr"/>
          <a:lstStyle/>
          <a:p>
            <a:pPr algn="ctr">
              <a:defRPr>
                <a:solidFill>
                  <a:srgbClr val="FFFFFF"/>
                </a:solidFill>
              </a:defRPr>
            </a:pPr>
          </a:p>
        </p:txBody>
      </p:sp>
      <p:pic>
        <p:nvPicPr>
          <p:cNvPr id="413" name="Picture 4" descr="Picture 4"/>
          <p:cNvPicPr>
            <a:picLocks noChangeAspect="1"/>
          </p:cNvPicPr>
          <p:nvPr/>
        </p:nvPicPr>
        <p:blipFill>
          <a:blip r:embed="rId2">
            <a:extLst/>
          </a:blip>
          <a:srcRect l="0" t="8544" r="2427" b="12542"/>
          <a:stretch>
            <a:fillRect/>
          </a:stretch>
        </p:blipFill>
        <p:spPr>
          <a:xfrm>
            <a:off x="1340284" y="1064195"/>
            <a:ext cx="9511429" cy="4722922"/>
          </a:xfrm>
          <a:prstGeom prst="rect">
            <a:avLst/>
          </a:prstGeom>
          <a:ln w="12700">
            <a:miter lim="400000"/>
          </a:ln>
        </p:spPr>
      </p:pic>
      <p:grpSp>
        <p:nvGrpSpPr>
          <p:cNvPr id="416" name="Rectangle 6"/>
          <p:cNvGrpSpPr/>
          <p:nvPr/>
        </p:nvGrpSpPr>
        <p:grpSpPr>
          <a:xfrm>
            <a:off x="4352276" y="5664062"/>
            <a:ext cx="3637628" cy="815341"/>
            <a:chOff x="0" y="0"/>
            <a:chExt cx="3637626" cy="815339"/>
          </a:xfrm>
        </p:grpSpPr>
        <p:sp>
          <p:nvSpPr>
            <p:cNvPr id="414" name="Rectangle"/>
            <p:cNvSpPr/>
            <p:nvPr/>
          </p:nvSpPr>
          <p:spPr>
            <a:xfrm>
              <a:off x="0" y="261188"/>
              <a:ext cx="3637627" cy="292964"/>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415" name="Opens a webpage: NETFLIX (for example)"/>
            <p:cNvSpPr txBox="1"/>
            <p:nvPr/>
          </p:nvSpPr>
          <p:spPr>
            <a:xfrm>
              <a:off x="52069" y="-1"/>
              <a:ext cx="3533487" cy="815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400">
                  <a:solidFill>
                    <a:srgbClr val="C00000"/>
                  </a:solidFill>
                  <a:latin typeface="Palatino Linotype"/>
                  <a:ea typeface="Palatino Linotype"/>
                  <a:cs typeface="Palatino Linotype"/>
                  <a:sym typeface="Palatino Linotype"/>
                </a:defRPr>
              </a:pPr>
            </a:p>
            <a:p>
              <a:pPr algn="ctr">
                <a:defRPr b="1" sz="1400">
                  <a:solidFill>
                    <a:srgbClr val="C00000"/>
                  </a:solidFill>
                  <a:latin typeface="Palatino Linotype"/>
                  <a:ea typeface="Palatino Linotype"/>
                  <a:cs typeface="Palatino Linotype"/>
                  <a:sym typeface="Palatino Linotype"/>
                </a:defRPr>
              </a:pPr>
              <a:r>
                <a:t>Opens a webpage: NETFLIX (for example)</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18"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9" name="Rectangle 2"/>
          <p:cNvSpPr/>
          <p:nvPr/>
        </p:nvSpPr>
        <p:spPr>
          <a:xfrm>
            <a:off x="1057921" y="494960"/>
            <a:ext cx="10076157" cy="5868080"/>
          </a:xfrm>
          <a:prstGeom prst="rect">
            <a:avLst/>
          </a:prstGeom>
          <a:gradFill>
            <a:gsLst>
              <a:gs pos="0">
                <a:schemeClr val="accent2">
                  <a:hueOff val="-368864"/>
                  <a:lumOff val="24249"/>
                </a:schemeClr>
              </a:gs>
              <a:gs pos="50000">
                <a:srgbClr val="F5B093"/>
              </a:gs>
              <a:gs pos="100000">
                <a:schemeClr val="accent2">
                  <a:hueOff val="-353522"/>
                  <a:satOff val="5390"/>
                  <a:lumOff val="17469"/>
                </a:schemeClr>
              </a:gs>
            </a:gsLst>
            <a:lin ang="5400000"/>
          </a:gradFill>
          <a:ln w="12700">
            <a:miter lim="400000"/>
          </a:ln>
          <a:effectLst>
            <a:outerShdw sx="100000" sy="100000" kx="0" ky="0" algn="b" rotWithShape="0" blurRad="114300" dist="12700" dir="5400000">
              <a:srgbClr val="000000"/>
            </a:outerShdw>
          </a:effectLst>
        </p:spPr>
        <p:txBody>
          <a:bodyPr lIns="45719" rIns="45719" anchor="ctr"/>
          <a:lstStyle/>
          <a:p>
            <a:pPr algn="ctr"/>
          </a:p>
        </p:txBody>
      </p:sp>
      <p:pic>
        <p:nvPicPr>
          <p:cNvPr id="420" name="Picture 4" descr="Picture 4"/>
          <p:cNvPicPr>
            <a:picLocks noChangeAspect="1"/>
          </p:cNvPicPr>
          <p:nvPr/>
        </p:nvPicPr>
        <p:blipFill>
          <a:blip r:embed="rId2">
            <a:extLst/>
          </a:blip>
          <a:srcRect l="1602" t="2976" r="1043" b="23624"/>
          <a:stretch>
            <a:fillRect/>
          </a:stretch>
        </p:blipFill>
        <p:spPr>
          <a:xfrm>
            <a:off x="1586881" y="749038"/>
            <a:ext cx="9018236" cy="5033639"/>
          </a:xfrm>
          <a:prstGeom prst="rect">
            <a:avLst/>
          </a:prstGeom>
          <a:ln w="12700">
            <a:miter lim="400000"/>
          </a:ln>
        </p:spPr>
      </p:pic>
      <p:grpSp>
        <p:nvGrpSpPr>
          <p:cNvPr id="423" name="Rectangle 5"/>
          <p:cNvGrpSpPr/>
          <p:nvPr/>
        </p:nvGrpSpPr>
        <p:grpSpPr>
          <a:xfrm>
            <a:off x="4352276" y="5911712"/>
            <a:ext cx="3637628" cy="320041"/>
            <a:chOff x="0" y="0"/>
            <a:chExt cx="3637626" cy="320040"/>
          </a:xfrm>
        </p:grpSpPr>
        <p:sp>
          <p:nvSpPr>
            <p:cNvPr id="421" name="Rectangle"/>
            <p:cNvSpPr/>
            <p:nvPr/>
          </p:nvSpPr>
          <p:spPr>
            <a:xfrm>
              <a:off x="0" y="13538"/>
              <a:ext cx="3637627" cy="292964"/>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422" name="Predicts Weather of different Cities."/>
            <p:cNvSpPr txBox="1"/>
            <p:nvPr/>
          </p:nvSpPr>
          <p:spPr>
            <a:xfrm>
              <a:off x="52069" y="-1"/>
              <a:ext cx="3533487"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C00000"/>
                  </a:solidFill>
                  <a:latin typeface="Palatino Linotype"/>
                  <a:ea typeface="Palatino Linotype"/>
                  <a:cs typeface="Palatino Linotype"/>
                  <a:sym typeface="Palatino Linotype"/>
                </a:defRPr>
              </a:lvl1pPr>
            </a:lstStyle>
            <a:p>
              <a:pPr/>
              <a:r>
                <a:t>Predicts Weather of different Cities.</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25"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6" name="Rectangle 2"/>
          <p:cNvSpPr/>
          <p:nvPr/>
        </p:nvSpPr>
        <p:spPr>
          <a:xfrm>
            <a:off x="1057921" y="494960"/>
            <a:ext cx="10076157" cy="5868080"/>
          </a:xfrm>
          <a:prstGeom prst="rect">
            <a:avLst/>
          </a:prstGeom>
          <a:gradFill>
            <a:gsLst>
              <a:gs pos="0">
                <a:schemeClr val="accent2">
                  <a:hueOff val="-368864"/>
                  <a:lumOff val="24249"/>
                </a:schemeClr>
              </a:gs>
              <a:gs pos="50000">
                <a:srgbClr val="F5B093"/>
              </a:gs>
              <a:gs pos="100000">
                <a:schemeClr val="accent2">
                  <a:hueOff val="-353522"/>
                  <a:satOff val="5390"/>
                  <a:lumOff val="17469"/>
                </a:schemeClr>
              </a:gs>
            </a:gsLst>
            <a:lin ang="5400000"/>
          </a:gradFill>
          <a:ln w="12700">
            <a:miter lim="400000"/>
          </a:ln>
          <a:effectLst>
            <a:outerShdw sx="100000" sy="100000" kx="0" ky="0" algn="b" rotWithShape="0" blurRad="114300" dist="12700" dir="5400000">
              <a:srgbClr val="000000"/>
            </a:outerShdw>
          </a:effectLst>
        </p:spPr>
        <p:txBody>
          <a:bodyPr lIns="45719" rIns="45719" anchor="ctr"/>
          <a:lstStyle/>
          <a:p>
            <a:pPr algn="ctr"/>
          </a:p>
        </p:txBody>
      </p:sp>
      <p:pic>
        <p:nvPicPr>
          <p:cNvPr id="427" name="Picture 4" descr="Picture 4"/>
          <p:cNvPicPr>
            <a:picLocks noChangeAspect="1"/>
          </p:cNvPicPr>
          <p:nvPr/>
        </p:nvPicPr>
        <p:blipFill>
          <a:blip r:embed="rId2">
            <a:extLst/>
          </a:blip>
          <a:srcRect l="1" t="6214" r="1982" b="7216"/>
          <a:stretch>
            <a:fillRect/>
          </a:stretch>
        </p:blipFill>
        <p:spPr>
          <a:xfrm>
            <a:off x="1340493" y="762353"/>
            <a:ext cx="9511012" cy="5042519"/>
          </a:xfrm>
          <a:prstGeom prst="rect">
            <a:avLst/>
          </a:prstGeom>
          <a:ln w="12700">
            <a:miter lim="400000"/>
          </a:ln>
        </p:spPr>
      </p:pic>
      <p:grpSp>
        <p:nvGrpSpPr>
          <p:cNvPr id="430" name="Rectangle 11"/>
          <p:cNvGrpSpPr/>
          <p:nvPr/>
        </p:nvGrpSpPr>
        <p:grpSpPr>
          <a:xfrm>
            <a:off x="4352276" y="5911712"/>
            <a:ext cx="3637628" cy="320041"/>
            <a:chOff x="0" y="0"/>
            <a:chExt cx="3637626" cy="320040"/>
          </a:xfrm>
        </p:grpSpPr>
        <p:sp>
          <p:nvSpPr>
            <p:cNvPr id="428" name="Rectangle"/>
            <p:cNvSpPr/>
            <p:nvPr/>
          </p:nvSpPr>
          <p:spPr>
            <a:xfrm>
              <a:off x="0" y="13538"/>
              <a:ext cx="3637627" cy="292964"/>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429" name="Tells LIVE IPL SCORE"/>
            <p:cNvSpPr txBox="1"/>
            <p:nvPr/>
          </p:nvSpPr>
          <p:spPr>
            <a:xfrm>
              <a:off x="52069" y="-1"/>
              <a:ext cx="3533487"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C00000"/>
                  </a:solidFill>
                  <a:latin typeface="Palatino Linotype"/>
                  <a:ea typeface="Palatino Linotype"/>
                  <a:cs typeface="Palatino Linotype"/>
                  <a:sym typeface="Palatino Linotype"/>
                </a:defRPr>
              </a:lvl1pPr>
            </a:lstStyle>
            <a:p>
              <a:pPr/>
              <a:r>
                <a:t>Tells LIVE IPL SCORE</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32"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3" name="Rectangle 2"/>
          <p:cNvSpPr/>
          <p:nvPr/>
        </p:nvSpPr>
        <p:spPr>
          <a:xfrm>
            <a:off x="1057921" y="494960"/>
            <a:ext cx="10076157" cy="5868080"/>
          </a:xfrm>
          <a:prstGeom prst="rect">
            <a:avLst/>
          </a:prstGeom>
          <a:gradFill>
            <a:gsLst>
              <a:gs pos="0">
                <a:schemeClr val="accent2">
                  <a:hueOff val="-368864"/>
                  <a:lumOff val="24249"/>
                </a:schemeClr>
              </a:gs>
              <a:gs pos="50000">
                <a:srgbClr val="F5B093"/>
              </a:gs>
              <a:gs pos="100000">
                <a:schemeClr val="accent2">
                  <a:hueOff val="-353522"/>
                  <a:satOff val="5390"/>
                  <a:lumOff val="17469"/>
                </a:schemeClr>
              </a:gs>
            </a:gsLst>
            <a:lin ang="5400000"/>
          </a:gradFill>
          <a:ln w="12700">
            <a:miter lim="400000"/>
          </a:ln>
          <a:effectLst>
            <a:outerShdw sx="100000" sy="100000" kx="0" ky="0" algn="b" rotWithShape="0" blurRad="114300" dist="12700" dir="5400000">
              <a:srgbClr val="000000"/>
            </a:outerShdw>
          </a:effectLst>
        </p:spPr>
        <p:txBody>
          <a:bodyPr lIns="45719" rIns="45719" anchor="ctr"/>
          <a:lstStyle/>
          <a:p>
            <a:pPr algn="ctr"/>
          </a:p>
        </p:txBody>
      </p:sp>
      <p:pic>
        <p:nvPicPr>
          <p:cNvPr id="434" name="Picture 4" descr="Picture 4"/>
          <p:cNvPicPr>
            <a:picLocks noChangeAspect="1"/>
          </p:cNvPicPr>
          <p:nvPr/>
        </p:nvPicPr>
        <p:blipFill>
          <a:blip r:embed="rId2">
            <a:extLst/>
          </a:blip>
          <a:srcRect l="0" t="9062" r="2574" b="18317"/>
          <a:stretch>
            <a:fillRect/>
          </a:stretch>
        </p:blipFill>
        <p:spPr>
          <a:xfrm>
            <a:off x="1351623" y="713527"/>
            <a:ext cx="9488750" cy="4980373"/>
          </a:xfrm>
          <a:prstGeom prst="rect">
            <a:avLst/>
          </a:prstGeom>
          <a:ln w="12700">
            <a:miter lim="400000"/>
          </a:ln>
        </p:spPr>
      </p:pic>
      <p:grpSp>
        <p:nvGrpSpPr>
          <p:cNvPr id="437" name="Rectangle 5"/>
          <p:cNvGrpSpPr/>
          <p:nvPr/>
        </p:nvGrpSpPr>
        <p:grpSpPr>
          <a:xfrm>
            <a:off x="3881297" y="5645320"/>
            <a:ext cx="4429402" cy="777241"/>
            <a:chOff x="0" y="0"/>
            <a:chExt cx="4429400" cy="777240"/>
          </a:xfrm>
        </p:grpSpPr>
        <p:sp>
          <p:nvSpPr>
            <p:cNvPr id="435" name="Rectangle"/>
            <p:cNvSpPr/>
            <p:nvPr/>
          </p:nvSpPr>
          <p:spPr>
            <a:xfrm>
              <a:off x="0" y="242138"/>
              <a:ext cx="4429401" cy="292964"/>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436" name="Answers geographical and computational questions"/>
            <p:cNvSpPr txBox="1"/>
            <p:nvPr/>
          </p:nvSpPr>
          <p:spPr>
            <a:xfrm>
              <a:off x="52069" y="0"/>
              <a:ext cx="4325262" cy="777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400">
                  <a:solidFill>
                    <a:srgbClr val="C00000"/>
                  </a:solidFill>
                  <a:latin typeface="Palatino Linotype"/>
                  <a:ea typeface="Palatino Linotype"/>
                  <a:cs typeface="Palatino Linotype"/>
                  <a:sym typeface="Palatino Linotype"/>
                </a:defRPr>
              </a:pPr>
            </a:p>
            <a:p>
              <a:pPr algn="ctr">
                <a:defRPr b="1" sz="1400">
                  <a:solidFill>
                    <a:srgbClr val="C00000"/>
                  </a:solidFill>
                  <a:latin typeface="Palatino Linotype"/>
                  <a:ea typeface="Palatino Linotype"/>
                  <a:cs typeface="Palatino Linotype"/>
                  <a:sym typeface="Palatino Linotype"/>
                </a:defRPr>
              </a:pPr>
              <a:r>
                <a:t>Answers geographical and computational questions</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39" name="Title 1"/>
          <p:cNvSpPr txBox="1"/>
          <p:nvPr>
            <p:ph type="title"/>
          </p:nvPr>
        </p:nvSpPr>
        <p:spPr>
          <a:xfrm>
            <a:off x="2645546" y="18255"/>
            <a:ext cx="5965055" cy="1325563"/>
          </a:xfrm>
          <a:prstGeom prst="rect">
            <a:avLst/>
          </a:prstGeom>
        </p:spPr>
        <p:txBody>
          <a:bodyPr/>
          <a:lstStyle>
            <a:lvl1pPr algn="ctr">
              <a:defRPr b="1">
                <a:solidFill>
                  <a:srgbClr val="860000"/>
                </a:solidFill>
                <a:latin typeface="Palatino Linotype"/>
                <a:ea typeface="Palatino Linotype"/>
                <a:cs typeface="Palatino Linotype"/>
                <a:sym typeface="Palatino Linotype"/>
              </a:defRPr>
            </a:lvl1pPr>
          </a:lstStyle>
          <a:p>
            <a:pPr/>
            <a:r>
              <a:t>Conclusion</a:t>
            </a:r>
          </a:p>
        </p:txBody>
      </p:sp>
      <p:sp>
        <p:nvSpPr>
          <p:cNvPr id="440" name="Slide Number Placeholder 3"/>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43" name="Rectangle: Rounded Corners 6"/>
          <p:cNvGrpSpPr/>
          <p:nvPr/>
        </p:nvGrpSpPr>
        <p:grpSpPr>
          <a:xfrm>
            <a:off x="1139298" y="551382"/>
            <a:ext cx="9708475" cy="6555741"/>
            <a:chOff x="0" y="0"/>
            <a:chExt cx="9708473" cy="6555740"/>
          </a:xfrm>
        </p:grpSpPr>
        <p:sp>
          <p:nvSpPr>
            <p:cNvPr id="441" name="Rounded Rectangle"/>
            <p:cNvSpPr/>
            <p:nvPr/>
          </p:nvSpPr>
          <p:spPr>
            <a:xfrm>
              <a:off x="0" y="568210"/>
              <a:ext cx="9708474" cy="5419320"/>
            </a:xfrm>
            <a:prstGeom prst="roundRect">
              <a:avLst>
                <a:gd name="adj" fmla="val 16667"/>
              </a:avLst>
            </a:prstGeom>
            <a:solidFill>
              <a:srgbClr val="FBE5D6">
                <a:alpha val="50000"/>
              </a:srgbClr>
            </a:solidFill>
            <a:ln w="9525" cap="flat">
              <a:solidFill>
                <a:srgbClr val="86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2" name="Personal voice assistance technology is here to stay. Just the simple thought of talking to a device to get some tasks done is an appealing innovation that presents multiple opportunities, most notably for businesses.…"/>
            <p:cNvSpPr txBox="1"/>
            <p:nvPr/>
          </p:nvSpPr>
          <p:spPr>
            <a:xfrm>
              <a:off x="315031" y="0"/>
              <a:ext cx="9078411" cy="6555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600">
                  <a:solidFill>
                    <a:srgbClr val="292929"/>
                  </a:solidFill>
                  <a:latin typeface="Charter Roman"/>
                  <a:ea typeface="Charter Roman"/>
                  <a:cs typeface="Charter Roman"/>
                  <a:sym typeface="Charter Roman"/>
                </a:defRPr>
              </a:pPr>
            </a:p>
            <a:p>
              <a:pPr>
                <a:defRPr sz="1600">
                  <a:solidFill>
                    <a:srgbClr val="292929"/>
                  </a:solidFill>
                  <a:latin typeface="Charter Roman"/>
                  <a:ea typeface="Charter Roman"/>
                  <a:cs typeface="Charter Roman"/>
                  <a:sym typeface="Charter Roman"/>
                </a:defRPr>
              </a:pPr>
            </a:p>
            <a:p>
              <a:pPr>
                <a:defRPr sz="1600">
                  <a:solidFill>
                    <a:srgbClr val="292929"/>
                  </a:solidFill>
                  <a:latin typeface="Charter Roman"/>
                  <a:ea typeface="Charter Roman"/>
                  <a:cs typeface="Charter Roman"/>
                  <a:sym typeface="Charter Roman"/>
                </a:defRPr>
              </a:pPr>
            </a:p>
            <a:p>
              <a:pPr>
                <a:defRPr sz="1600">
                  <a:solidFill>
                    <a:srgbClr val="292929"/>
                  </a:solidFill>
                  <a:latin typeface="Charter Roman"/>
                  <a:ea typeface="Charter Roman"/>
                  <a:cs typeface="Charter Roman"/>
                  <a:sym typeface="Charter Roman"/>
                </a:defRPr>
              </a:pPr>
              <a:r>
                <a:t>Personal voice assistance technology is here to stay. Just the simple thought of talking to a device to get some tasks done is an appealing innovation that presents multiple opportunities, most notably for businesses. </a:t>
              </a:r>
              <a:endParaRPr>
                <a:solidFill>
                  <a:srgbClr val="FFFFFF"/>
                </a:solidFill>
              </a:endParaRPr>
            </a:p>
            <a:p>
              <a:pPr>
                <a:defRPr sz="1600">
                  <a:solidFill>
                    <a:srgbClr val="0D1940"/>
                  </a:solidFill>
                  <a:latin typeface="Nunito Sans"/>
                  <a:ea typeface="Nunito Sans"/>
                  <a:cs typeface="Nunito Sans"/>
                  <a:sym typeface="Nunito Sans"/>
                </a:defRPr>
              </a:pPr>
            </a:p>
            <a:p>
              <a:pPr>
                <a:defRPr b="1" sz="1600">
                  <a:solidFill>
                    <a:srgbClr val="0D1940"/>
                  </a:solidFill>
                  <a:latin typeface="Nunito Sans"/>
                  <a:ea typeface="Nunito Sans"/>
                  <a:cs typeface="Nunito Sans"/>
                  <a:sym typeface="Nunito Sans"/>
                </a:defRPr>
              </a:pPr>
              <a:r>
                <a:t>Benefits of Voice Assistants</a:t>
              </a:r>
              <a:endParaRPr>
                <a:solidFill>
                  <a:srgbClr val="FFFFFF"/>
                </a:solidFill>
              </a:endParaRPr>
            </a:p>
            <a:p>
              <a:pPr marL="285750" indent="-285750">
                <a:buSzPct val="100000"/>
                <a:buFont typeface="Arial"/>
                <a:buChar char="•"/>
                <a:defRPr sz="1600">
                  <a:solidFill>
                    <a:srgbClr val="0D1940"/>
                  </a:solidFill>
                  <a:latin typeface="Nunito Sans"/>
                  <a:ea typeface="Nunito Sans"/>
                  <a:cs typeface="Nunito Sans"/>
                  <a:sym typeface="Nunito Sans"/>
                </a:defRPr>
              </a:pPr>
              <a:r>
                <a:t>Some examples of what a Voice Assistant can do include:</a:t>
              </a:r>
              <a:endParaRPr>
                <a:solidFill>
                  <a:srgbClr val="FFFFFF"/>
                </a:solidFill>
              </a:endParaRPr>
            </a:p>
            <a:p>
              <a:pPr>
                <a:buSzPct val="100000"/>
                <a:buFont typeface="Arial"/>
                <a:buChar char="•"/>
                <a:defRPr sz="1600">
                  <a:solidFill>
                    <a:srgbClr val="0D1940"/>
                  </a:solidFill>
                  <a:latin typeface="inherit"/>
                  <a:ea typeface="inherit"/>
                  <a:cs typeface="inherit"/>
                  <a:sym typeface="inherit"/>
                </a:defRPr>
              </a:pPr>
              <a:r>
                <a:t>    Check the weather</a:t>
              </a:r>
              <a:endParaRPr>
                <a:solidFill>
                  <a:srgbClr val="FFFFFF"/>
                </a:solidFill>
              </a:endParaRPr>
            </a:p>
            <a:p>
              <a:pPr>
                <a:buSzPct val="100000"/>
                <a:buFont typeface="Arial"/>
                <a:buChar char="•"/>
                <a:defRPr sz="1600">
                  <a:solidFill>
                    <a:srgbClr val="0D1940"/>
                  </a:solidFill>
                  <a:latin typeface="inherit"/>
                  <a:ea typeface="inherit"/>
                  <a:cs typeface="inherit"/>
                  <a:sym typeface="inherit"/>
                </a:defRPr>
              </a:pPr>
              <a:r>
                <a:t>    Turn on/off connected smart devices</a:t>
              </a:r>
              <a:endParaRPr>
                <a:solidFill>
                  <a:srgbClr val="FFFFFF"/>
                </a:solidFill>
              </a:endParaRPr>
            </a:p>
            <a:p>
              <a:pPr>
                <a:buSzPct val="100000"/>
                <a:buFont typeface="Arial"/>
                <a:buChar char="•"/>
                <a:defRPr sz="1600">
                  <a:solidFill>
                    <a:srgbClr val="0D1940"/>
                  </a:solidFill>
                  <a:latin typeface="inherit"/>
                  <a:ea typeface="inherit"/>
                  <a:cs typeface="inherit"/>
                  <a:sym typeface="inherit"/>
                </a:defRPr>
              </a:pPr>
              <a:r>
                <a:t>    Search databases</a:t>
              </a:r>
              <a:endParaRPr>
                <a:solidFill>
                  <a:srgbClr val="FFFFFF"/>
                </a:solidFill>
              </a:endParaRPr>
            </a:p>
            <a:p>
              <a:pPr>
                <a:defRPr sz="1600">
                  <a:solidFill>
                    <a:srgbClr val="0D1940"/>
                  </a:solidFill>
                  <a:latin typeface="Nunito Sans"/>
                  <a:ea typeface="Nunito Sans"/>
                  <a:cs typeface="Nunito Sans"/>
                  <a:sym typeface="Nunito Sans"/>
                </a:defRPr>
              </a:pPr>
            </a:p>
            <a:p>
              <a:pPr>
                <a:defRPr sz="1600">
                  <a:solidFill>
                    <a:srgbClr val="C00000"/>
                  </a:solidFill>
                  <a:latin typeface="Nunito Sans"/>
                  <a:ea typeface="Nunito Sans"/>
                  <a:cs typeface="Nunito Sans"/>
                  <a:sym typeface="Nunito Sans"/>
                </a:defRPr>
              </a:pPr>
              <a:r>
                <a:t>One of the main reasons of the growing popularity of Voice User Interfaces (VUI) is due to the growing complexity within mobile software, leading to a huge disadvantage in its functionality. As more iterations of phones come out, the screen sizes stay relatively the same, leading for very cramped interfaces and creating frustrating user experiences, which is why more and more developers are switching to Voice User Interfaces.</a:t>
              </a:r>
              <a:endParaRPr>
                <a:solidFill>
                  <a:srgbClr val="FFFFFF"/>
                </a:solidFill>
              </a:endParaRPr>
            </a:p>
            <a:p>
              <a:pPr>
                <a:defRPr sz="1600">
                  <a:solidFill>
                    <a:srgbClr val="0D1940"/>
                  </a:solidFill>
                  <a:latin typeface="Nunito Sans"/>
                  <a:ea typeface="Nunito Sans"/>
                  <a:cs typeface="Nunito Sans"/>
                  <a:sym typeface="Nunito Sans"/>
                </a:defRPr>
              </a:pPr>
            </a:p>
            <a:p>
              <a:pPr>
                <a:defRPr b="1" sz="1600">
                  <a:solidFill>
                    <a:srgbClr val="3D3D3D"/>
                  </a:solidFill>
                  <a:latin typeface="Livvic"/>
                  <a:ea typeface="Livvic"/>
                  <a:cs typeface="Livvic"/>
                  <a:sym typeface="Livvic"/>
                </a:defRPr>
              </a:pPr>
              <a:r>
                <a:t>Cons of Voice Assistants</a:t>
              </a:r>
              <a:endParaRPr>
                <a:solidFill>
                  <a:srgbClr val="FFFFFF"/>
                </a:solidFill>
              </a:endParaRPr>
            </a:p>
            <a:p>
              <a:pPr marL="285750" indent="-285750">
                <a:buSzPct val="100000"/>
                <a:buFont typeface="Arial"/>
                <a:buChar char="•"/>
                <a:defRPr sz="1600">
                  <a:solidFill>
                    <a:srgbClr val="3D3D3D"/>
                  </a:solidFill>
                  <a:latin typeface="Livvic"/>
                  <a:ea typeface="Livvic"/>
                  <a:cs typeface="Livvic"/>
                  <a:sym typeface="Livvic"/>
                </a:defRPr>
              </a:pPr>
              <a:r>
                <a:t>Does not work offline.</a:t>
              </a:r>
            </a:p>
            <a:p>
              <a:pPr marL="285750" indent="-285750">
                <a:buSzPct val="100000"/>
                <a:buFont typeface="Arial"/>
                <a:buChar char="•"/>
                <a:defRPr sz="1600">
                  <a:solidFill>
                    <a:srgbClr val="3D3D3D"/>
                  </a:solidFill>
                  <a:latin typeface="Livvic"/>
                  <a:ea typeface="Livvic"/>
                  <a:cs typeface="Livvic"/>
                  <a:sym typeface="Livvic"/>
                </a:defRPr>
              </a:pPr>
              <a:r>
                <a:t>Security could be an issue.</a:t>
              </a:r>
              <a:endParaRPr>
                <a:solidFill>
                  <a:srgbClr val="FFFFFF"/>
                </a:solidFill>
              </a:endParaRPr>
            </a:p>
            <a:p>
              <a:pPr marL="285750" indent="-285750">
                <a:buSzPct val="100000"/>
                <a:buFont typeface="Arial"/>
                <a:buChar char="•"/>
                <a:defRPr sz="1600">
                  <a:solidFill>
                    <a:srgbClr val="3D3D3D"/>
                  </a:solidFill>
                  <a:latin typeface="Livvic"/>
                  <a:ea typeface="Livvic"/>
                  <a:cs typeface="Livvic"/>
                  <a:sym typeface="Livvic"/>
                </a:defRPr>
              </a:pPr>
              <a:r>
                <a:t>Voice recognition isn't perfect.</a:t>
              </a:r>
              <a:endParaRPr>
                <a:solidFill>
                  <a:srgbClr val="FFFFFF"/>
                </a:solidFill>
              </a:endParaRPr>
            </a:p>
            <a:p>
              <a:pPr>
                <a:defRPr>
                  <a:solidFill>
                    <a:srgbClr val="0D1940"/>
                  </a:solidFill>
                  <a:latin typeface="Nunito Sans"/>
                  <a:ea typeface="Nunito Sans"/>
                  <a:cs typeface="Nunito Sans"/>
                  <a:sym typeface="Nunito Sans"/>
                </a:defRPr>
              </a:pPr>
            </a:p>
            <a:p>
              <a:pPr>
                <a:defRPr>
                  <a:solidFill>
                    <a:srgbClr val="0D1940"/>
                  </a:solidFill>
                  <a:latin typeface="Nunito Sans"/>
                  <a:ea typeface="Nunito Sans"/>
                  <a:cs typeface="Nunito Sans"/>
                  <a:sym typeface="Nunito Sans"/>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39"/>
                                        </p:tgtEl>
                                        <p:attrNameLst>
                                          <p:attrName>style.visibility</p:attrName>
                                        </p:attrNameLst>
                                      </p:cBhvr>
                                      <p:to>
                                        <p:strVal val="visible"/>
                                      </p:to>
                                    </p:set>
                                    <p:anim calcmode="lin" valueType="num">
                                      <p:cBhvr>
                                        <p:cTn id="7" dur="500" fill="hold"/>
                                        <p:tgtEl>
                                          <p:spTgt spid="439"/>
                                        </p:tgtEl>
                                        <p:attrNameLst>
                                          <p:attrName>ppt_x</p:attrName>
                                        </p:attrNameLst>
                                      </p:cBhvr>
                                      <p:tavLst>
                                        <p:tav tm="0">
                                          <p:val>
                                            <p:strVal val="#ppt_x"/>
                                          </p:val>
                                        </p:tav>
                                        <p:tav tm="100000">
                                          <p:val>
                                            <p:strVal val="#ppt_x"/>
                                          </p:val>
                                        </p:tav>
                                      </p:tavLst>
                                    </p:anim>
                                    <p:anim calcmode="lin" valueType="num">
                                      <p:cBhvr>
                                        <p:cTn id="8" dur="500" fill="hold"/>
                                        <p:tgtEl>
                                          <p:spTgt spid="4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443"/>
                                        </p:tgtEl>
                                        <p:attrNameLst>
                                          <p:attrName>style.visibility</p:attrName>
                                        </p:attrNameLst>
                                      </p:cBhvr>
                                      <p:to>
                                        <p:strVal val="visible"/>
                                      </p:to>
                                    </p:set>
                                    <p:animEffect filter="wipe(left)" transition="in">
                                      <p:cBhvr>
                                        <p:cTn id="13"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3" grpId="2"/>
      <p:bldP build="whole" bldLvl="1" animBg="1" rev="0" advAuto="0" spid="439"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45" name="Title 1"/>
          <p:cNvSpPr txBox="1"/>
          <p:nvPr>
            <p:ph type="title"/>
          </p:nvPr>
        </p:nvSpPr>
        <p:spPr>
          <a:xfrm>
            <a:off x="379789" y="1750041"/>
            <a:ext cx="3591759" cy="859993"/>
          </a:xfrm>
          <a:prstGeom prst="rect">
            <a:avLst/>
          </a:prstGeom>
        </p:spPr>
        <p:txBody>
          <a:bodyPr/>
          <a:lstStyle>
            <a:lvl1pPr>
              <a:defRPr b="1">
                <a:solidFill>
                  <a:srgbClr val="860000"/>
                </a:solidFill>
                <a:latin typeface="Palatino Linotype"/>
                <a:ea typeface="Palatino Linotype"/>
                <a:cs typeface="Palatino Linotype"/>
                <a:sym typeface="Palatino Linotype"/>
              </a:defRPr>
            </a:lvl1pPr>
          </a:lstStyle>
          <a:p>
            <a:pPr/>
            <a:r>
              <a:t>Future Scope</a:t>
            </a:r>
          </a:p>
        </p:txBody>
      </p:sp>
      <p:sp>
        <p:nvSpPr>
          <p:cNvPr id="446" name="Slide Number Placeholder 3"/>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7" name="Picture 2" descr="Picture 2"/>
          <p:cNvPicPr>
            <a:picLocks noChangeAspect="1"/>
          </p:cNvPicPr>
          <p:nvPr/>
        </p:nvPicPr>
        <p:blipFill>
          <a:blip r:embed="rId2">
            <a:extLst/>
          </a:blip>
          <a:stretch>
            <a:fillRect/>
          </a:stretch>
        </p:blipFill>
        <p:spPr>
          <a:xfrm>
            <a:off x="0" y="2506661"/>
            <a:ext cx="4351338" cy="4351339"/>
          </a:xfrm>
          <a:prstGeom prst="rect">
            <a:avLst/>
          </a:prstGeom>
          <a:ln w="12700">
            <a:miter lim="400000"/>
          </a:ln>
        </p:spPr>
      </p:pic>
      <p:grpSp>
        <p:nvGrpSpPr>
          <p:cNvPr id="456" name="Rectangle: Beveled 5"/>
          <p:cNvGrpSpPr/>
          <p:nvPr/>
        </p:nvGrpSpPr>
        <p:grpSpPr>
          <a:xfrm>
            <a:off x="4208754" y="269887"/>
            <a:ext cx="7235302" cy="4487095"/>
            <a:chOff x="0" y="0"/>
            <a:chExt cx="7235301" cy="4487093"/>
          </a:xfrm>
        </p:grpSpPr>
        <p:grpSp>
          <p:nvGrpSpPr>
            <p:cNvPr id="454" name="Group"/>
            <p:cNvGrpSpPr/>
            <p:nvPr/>
          </p:nvGrpSpPr>
          <p:grpSpPr>
            <a:xfrm>
              <a:off x="0" y="-1"/>
              <a:ext cx="7235302" cy="4487095"/>
              <a:chOff x="0" y="0"/>
              <a:chExt cx="7235302" cy="4487093"/>
            </a:xfrm>
          </p:grpSpPr>
          <p:sp>
            <p:nvSpPr>
              <p:cNvPr id="448" name="Rectangle"/>
              <p:cNvSpPr/>
              <p:nvPr/>
            </p:nvSpPr>
            <p:spPr>
              <a:xfrm>
                <a:off x="0" y="-1"/>
                <a:ext cx="7235302" cy="4487095"/>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9" name="Shape"/>
              <p:cNvSpPr/>
              <p:nvPr/>
            </p:nvSpPr>
            <p:spPr>
              <a:xfrm>
                <a:off x="0" y="-1"/>
                <a:ext cx="7235302" cy="560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9926" y="21600"/>
                    </a:lnTo>
                    <a:lnTo>
                      <a:pt x="167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0" name="Shape"/>
              <p:cNvSpPr/>
              <p:nvPr/>
            </p:nvSpPr>
            <p:spPr>
              <a:xfrm>
                <a:off x="0" y="3926206"/>
                <a:ext cx="7235302" cy="560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74" y="0"/>
                    </a:lnTo>
                    <a:lnTo>
                      <a:pt x="19926"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1" name="Shape"/>
              <p:cNvSpPr/>
              <p:nvPr/>
            </p:nvSpPr>
            <p:spPr>
              <a:xfrm>
                <a:off x="-1" y="-1"/>
                <a:ext cx="560888" cy="44870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2" name="Shape"/>
              <p:cNvSpPr/>
              <p:nvPr/>
            </p:nvSpPr>
            <p:spPr>
              <a:xfrm>
                <a:off x="6674415" y="-1"/>
                <a:ext cx="560888" cy="44870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3" name="Shape"/>
              <p:cNvSpPr/>
              <p:nvPr/>
            </p:nvSpPr>
            <p:spPr>
              <a:xfrm>
                <a:off x="0" y="-1"/>
                <a:ext cx="7235302" cy="44870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1674" y="2700"/>
                    </a:moveTo>
                    <a:lnTo>
                      <a:pt x="19926" y="2700"/>
                    </a:lnTo>
                    <a:lnTo>
                      <a:pt x="19926" y="18900"/>
                    </a:lnTo>
                    <a:lnTo>
                      <a:pt x="1674" y="18900"/>
                    </a:lnTo>
                    <a:close/>
                    <a:moveTo>
                      <a:pt x="0" y="0"/>
                    </a:moveTo>
                    <a:lnTo>
                      <a:pt x="1674" y="2700"/>
                    </a:lnTo>
                    <a:moveTo>
                      <a:pt x="0" y="21600"/>
                    </a:moveTo>
                    <a:lnTo>
                      <a:pt x="1674" y="18900"/>
                    </a:lnTo>
                    <a:moveTo>
                      <a:pt x="21600" y="0"/>
                    </a:moveTo>
                    <a:lnTo>
                      <a:pt x="19926" y="2700"/>
                    </a:lnTo>
                    <a:moveTo>
                      <a:pt x="21600" y="21600"/>
                    </a:moveTo>
                    <a:lnTo>
                      <a:pt x="19926" y="18900"/>
                    </a:lnTo>
                  </a:path>
                </a:pathLst>
              </a:custGeom>
              <a:noFill/>
              <a:ln w="1905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455" name="“The future scope of voice assistants is bright and holds tremendous applicability in solving real-world problems”…"/>
            <p:cNvSpPr txBox="1"/>
            <p:nvPr/>
          </p:nvSpPr>
          <p:spPr>
            <a:xfrm>
              <a:off x="616132" y="779742"/>
              <a:ext cx="6003038" cy="29276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b="1" sz="1600">
                  <a:solidFill>
                    <a:srgbClr val="FFFFFF"/>
                  </a:solidFill>
                  <a:latin typeface="Palatino Linotype"/>
                  <a:ea typeface="Palatino Linotype"/>
                  <a:cs typeface="Palatino Linotype"/>
                  <a:sym typeface="Palatino Linotype"/>
                </a:defRPr>
              </a:pPr>
            </a:p>
            <a:p>
              <a:pPr>
                <a:defRPr b="1" sz="1600">
                  <a:solidFill>
                    <a:srgbClr val="FFFFFF"/>
                  </a:solidFill>
                  <a:latin typeface="Palatino Linotype"/>
                  <a:ea typeface="Palatino Linotype"/>
                  <a:cs typeface="Palatino Linotype"/>
                  <a:sym typeface="Palatino Linotype"/>
                </a:defRPr>
              </a:pPr>
              <a:r>
                <a:t>“The future scope of voice assistants is bright and holds tremendous applicability in solving real-world problems</a:t>
              </a:r>
              <a:r>
                <a:rPr>
                  <a:latin typeface="Poppins"/>
                  <a:ea typeface="Poppins"/>
                  <a:cs typeface="Poppins"/>
                  <a:sym typeface="Poppins"/>
                </a:rPr>
                <a:t>”</a:t>
              </a:r>
              <a:endParaRPr>
                <a:latin typeface="Poppins"/>
                <a:ea typeface="Poppins"/>
                <a:cs typeface="Poppins"/>
                <a:sym typeface="Poppins"/>
              </a:endParaRPr>
            </a:p>
            <a:p>
              <a:pPr>
                <a:defRPr>
                  <a:solidFill>
                    <a:srgbClr val="1F1F1F"/>
                  </a:solidFill>
                  <a:latin typeface="Poppins"/>
                  <a:ea typeface="Poppins"/>
                  <a:cs typeface="Poppins"/>
                  <a:sym typeface="Poppins"/>
                </a:defRPr>
              </a:pPr>
            </a:p>
            <a:p>
              <a:pPr marL="179999" indent="-342900" algn="just">
                <a:lnSpc>
                  <a:spcPct val="50000"/>
                </a:lnSpc>
                <a:spcBef>
                  <a:spcPts val="1200"/>
                </a:spcBef>
                <a:buSzPct val="100000"/>
                <a:buAutoNum type="arabicPeriod" startAt="1"/>
                <a:tabLst>
                  <a:tab pos="444500" algn="l"/>
                </a:tabLst>
                <a:defRPr b="1" sz="1600">
                  <a:solidFill>
                    <a:srgbClr val="860000"/>
                  </a:solidFill>
                  <a:latin typeface="-apple-system"/>
                  <a:ea typeface="-apple-system"/>
                  <a:cs typeface="-apple-system"/>
                  <a:sym typeface="-apple-system"/>
                </a:defRPr>
              </a:pPr>
              <a:r>
                <a:t>Search Engine with voice interactions</a:t>
              </a:r>
            </a:p>
            <a:p>
              <a:pPr marL="179999" indent="-342900" algn="just">
                <a:lnSpc>
                  <a:spcPct val="50000"/>
                </a:lnSpc>
                <a:spcBef>
                  <a:spcPts val="1200"/>
                </a:spcBef>
                <a:buSzPct val="100000"/>
                <a:buAutoNum type="arabicPeriod" startAt="1"/>
                <a:tabLst>
                  <a:tab pos="444500" algn="l"/>
                </a:tabLst>
                <a:defRPr b="1" sz="1600">
                  <a:solidFill>
                    <a:srgbClr val="860000"/>
                  </a:solidFill>
                  <a:latin typeface="-apple-system"/>
                  <a:ea typeface="-apple-system"/>
                  <a:cs typeface="-apple-system"/>
                  <a:sym typeface="-apple-system"/>
                </a:defRPr>
              </a:pPr>
              <a:r>
                <a:t>Medical diagnosis with Medicine aid</a:t>
              </a:r>
            </a:p>
            <a:p>
              <a:pPr marL="179999" indent="-342900" algn="just">
                <a:lnSpc>
                  <a:spcPct val="50000"/>
                </a:lnSpc>
                <a:spcBef>
                  <a:spcPts val="1200"/>
                </a:spcBef>
                <a:buSzPct val="100000"/>
                <a:buAutoNum type="arabicPeriod" startAt="1"/>
                <a:tabLst>
                  <a:tab pos="444500" algn="l"/>
                </a:tabLst>
                <a:defRPr b="1" sz="1600">
                  <a:solidFill>
                    <a:srgbClr val="860000"/>
                  </a:solidFill>
                  <a:latin typeface="-apple-system"/>
                  <a:ea typeface="-apple-system"/>
                  <a:cs typeface="-apple-system"/>
                  <a:sym typeface="-apple-system"/>
                </a:defRPr>
              </a:pPr>
              <a:r>
                <a:t>Reminder and To-Do application.</a:t>
              </a:r>
            </a:p>
            <a:p>
              <a:pPr marL="323999" indent="-342900" algn="just">
                <a:lnSpc>
                  <a:spcPct val="50000"/>
                </a:lnSpc>
                <a:spcBef>
                  <a:spcPts val="1200"/>
                </a:spcBef>
                <a:buSzPct val="100000"/>
                <a:buAutoNum type="arabicPeriod" startAt="1"/>
                <a:tabLst>
                  <a:tab pos="444500" algn="l"/>
                </a:tabLst>
                <a:defRPr b="1" sz="1600">
                  <a:solidFill>
                    <a:srgbClr val="860000"/>
                  </a:solidFill>
                  <a:latin typeface="-apple-system"/>
                  <a:ea typeface="-apple-system"/>
                  <a:cs typeface="-apple-system"/>
                  <a:sym typeface="-apple-system"/>
                </a:defRPr>
              </a:pPr>
              <a:r>
                <a:t>Vocabulary App to show meanings and correct spelling errors.</a:t>
              </a:r>
            </a:p>
            <a:p>
              <a:pPr marL="179999" indent="-342900" algn="just">
                <a:lnSpc>
                  <a:spcPct val="50000"/>
                </a:lnSpc>
                <a:spcBef>
                  <a:spcPts val="1200"/>
                </a:spcBef>
                <a:buSzPct val="100000"/>
                <a:buAutoNum type="arabicPeriod" startAt="1"/>
                <a:tabLst>
                  <a:tab pos="444500" algn="l"/>
                </a:tabLst>
                <a:defRPr b="1" sz="1600">
                  <a:solidFill>
                    <a:srgbClr val="860000"/>
                  </a:solidFill>
                  <a:latin typeface="-apple-system"/>
                  <a:ea typeface="-apple-system"/>
                  <a:cs typeface="-apple-system"/>
                  <a:sym typeface="-apple-system"/>
                </a:defRPr>
              </a:pPr>
              <a:r>
                <a:t>Weather Forecasting Application.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445"/>
                                        </p:tgtEl>
                                        <p:attrNameLst>
                                          <p:attrName>style.visibility</p:attrName>
                                        </p:attrNameLst>
                                      </p:cBhvr>
                                      <p:to>
                                        <p:strVal val="visible"/>
                                      </p:to>
                                    </p:set>
                                    <p:animEffect filter="wipe(down)" transition="in">
                                      <p:cBhvr>
                                        <p:cTn id="7" dur="500"/>
                                        <p:tgtEl>
                                          <p:spTgt spid="445"/>
                                        </p:tgtEl>
                                      </p:cBhvr>
                                    </p:animEffect>
                                  </p:childTnLst>
                                </p:cTn>
                              </p:par>
                            </p:childTnLst>
                          </p:cTn>
                        </p:par>
                        <p:par>
                          <p:cTn id="8" fill="hold">
                            <p:stCondLst>
                              <p:cond delay="500"/>
                            </p:stCondLst>
                            <p:childTnLst>
                              <p:par>
                                <p:cTn id="9" presetClass="entr" nodeType="afterEffect" presetSubtype="4" presetID="22" grpId="2" fill="hold">
                                  <p:stCondLst>
                                    <p:cond delay="0"/>
                                  </p:stCondLst>
                                  <p:iterate type="el" backwards="0">
                                    <p:tmAbs val="0"/>
                                  </p:iterate>
                                  <p:childTnLst>
                                    <p:set>
                                      <p:cBhvr>
                                        <p:cTn id="10" fill="hold"/>
                                        <p:tgtEl>
                                          <p:spTgt spid="447"/>
                                        </p:tgtEl>
                                        <p:attrNameLst>
                                          <p:attrName>style.visibility</p:attrName>
                                        </p:attrNameLst>
                                      </p:cBhvr>
                                      <p:to>
                                        <p:strVal val="visible"/>
                                      </p:to>
                                    </p:set>
                                    <p:animEffect filter="wipe(down)" transition="in">
                                      <p:cBhvr>
                                        <p:cTn id="11" dur="500"/>
                                        <p:tgtEl>
                                          <p:spTgt spid="447"/>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456"/>
                                        </p:tgtEl>
                                        <p:attrNameLst>
                                          <p:attrName>style.visibility</p:attrName>
                                        </p:attrNameLst>
                                      </p:cBhvr>
                                      <p:to>
                                        <p:strVal val="visible"/>
                                      </p:to>
                                    </p:set>
                                    <p:animEffect filter="wipe(left)" transition="in">
                                      <p:cBhvr>
                                        <p:cTn id="16" dur="5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5" grpId="1"/>
      <p:bldP build="whole" bldLvl="1" animBg="1" rev="0" advAuto="0" spid="456" grpId="3"/>
      <p:bldP build="whole" bldLvl="1" animBg="1" rev="0" advAuto="0" spid="447"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03" name="Title 1"/>
          <p:cNvSpPr txBox="1"/>
          <p:nvPr>
            <p:ph type="title"/>
          </p:nvPr>
        </p:nvSpPr>
        <p:spPr>
          <a:xfrm>
            <a:off x="743633" y="612013"/>
            <a:ext cx="10515601" cy="976208"/>
          </a:xfrm>
          <a:prstGeom prst="rect">
            <a:avLst/>
          </a:prstGeom>
        </p:spPr>
        <p:txBody>
          <a:bodyPr/>
          <a:lstStyle>
            <a:lvl1pPr>
              <a:defRPr b="1">
                <a:solidFill>
                  <a:srgbClr val="C00000"/>
                </a:solidFill>
                <a:latin typeface="Palatino Linotype"/>
                <a:ea typeface="Palatino Linotype"/>
                <a:cs typeface="Palatino Linotype"/>
                <a:sym typeface="Palatino Linotype"/>
              </a:defRPr>
            </a:lvl1pPr>
          </a:lstStyle>
          <a:p>
            <a:pPr/>
            <a:r>
              <a:t>Outline</a:t>
            </a:r>
          </a:p>
        </p:txBody>
      </p:sp>
      <p:sp>
        <p:nvSpPr>
          <p:cNvPr id="304" name="Content Placeholder 2"/>
          <p:cNvSpPr txBox="1"/>
          <p:nvPr>
            <p:ph type="body" idx="1"/>
          </p:nvPr>
        </p:nvSpPr>
        <p:spPr>
          <a:xfrm>
            <a:off x="838200" y="1588219"/>
            <a:ext cx="10515600" cy="4952255"/>
          </a:xfrm>
          <a:prstGeom prst="rect">
            <a:avLst/>
          </a:prstGeom>
        </p:spPr>
        <p:txBody>
          <a:bodyPr/>
          <a:lstStyle/>
          <a:p>
            <a:pPr>
              <a:defRPr>
                <a:latin typeface="Times New Roman"/>
                <a:ea typeface="Times New Roman"/>
                <a:cs typeface="Times New Roman"/>
                <a:sym typeface="Times New Roman"/>
              </a:defRPr>
            </a:pPr>
            <a:r>
              <a:t>Introduction to Project</a:t>
            </a:r>
          </a:p>
          <a:p>
            <a:pPr>
              <a:defRPr>
                <a:latin typeface="Times New Roman"/>
                <a:ea typeface="Times New Roman"/>
                <a:cs typeface="Times New Roman"/>
                <a:sym typeface="Times New Roman"/>
              </a:defRPr>
            </a:pPr>
            <a:r>
              <a:t>Problem Formulation</a:t>
            </a:r>
          </a:p>
          <a:p>
            <a:pPr>
              <a:defRPr>
                <a:latin typeface="Times New Roman"/>
                <a:ea typeface="Times New Roman"/>
                <a:cs typeface="Times New Roman"/>
                <a:sym typeface="Times New Roman"/>
              </a:defRPr>
            </a:pPr>
            <a:r>
              <a:t>Objectives of the work </a:t>
            </a:r>
          </a:p>
          <a:p>
            <a:pPr>
              <a:defRPr>
                <a:latin typeface="Times New Roman"/>
                <a:ea typeface="Times New Roman"/>
                <a:cs typeface="Times New Roman"/>
                <a:sym typeface="Times New Roman"/>
              </a:defRPr>
            </a:pPr>
            <a:r>
              <a:t>Methodology used</a:t>
            </a:r>
          </a:p>
          <a:p>
            <a:pPr>
              <a:defRPr spc="-100">
                <a:latin typeface="Times New Roman"/>
                <a:ea typeface="Times New Roman"/>
                <a:cs typeface="Times New Roman"/>
                <a:sym typeface="Times New Roman"/>
              </a:defRPr>
            </a:pPr>
            <a:r>
              <a:t>Results and Outputs</a:t>
            </a:r>
          </a:p>
          <a:p>
            <a:pPr>
              <a:defRPr spc="-100">
                <a:latin typeface="Times New Roman"/>
                <a:ea typeface="Times New Roman"/>
                <a:cs typeface="Times New Roman"/>
                <a:sym typeface="Times New Roman"/>
              </a:defRPr>
            </a:pPr>
            <a:r>
              <a:t>Conclusion</a:t>
            </a:r>
          </a:p>
          <a:p>
            <a:pPr>
              <a:defRPr>
                <a:latin typeface="Times New Roman"/>
                <a:ea typeface="Times New Roman"/>
                <a:cs typeface="Times New Roman"/>
                <a:sym typeface="Times New Roman"/>
              </a:defRPr>
            </a:pPr>
            <a:r>
              <a:t>Future Scope</a:t>
            </a:r>
          </a:p>
          <a:p>
            <a:pPr>
              <a:defRPr>
                <a:latin typeface="Times New Roman"/>
                <a:ea typeface="Times New Roman"/>
                <a:cs typeface="Times New Roman"/>
                <a:sym typeface="Times New Roman"/>
              </a:defRPr>
            </a:pPr>
            <a:r>
              <a:t>References</a:t>
            </a:r>
          </a:p>
        </p:txBody>
      </p:sp>
      <p:sp>
        <p:nvSpPr>
          <p:cNvPr id="305" name="Slide Number Placeholder 3"/>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58" name="Title 1"/>
          <p:cNvSpPr txBox="1"/>
          <p:nvPr>
            <p:ph type="title"/>
          </p:nvPr>
        </p:nvSpPr>
        <p:spPr>
          <a:xfrm>
            <a:off x="838199" y="365125"/>
            <a:ext cx="4541670" cy="1325563"/>
          </a:xfrm>
          <a:prstGeom prst="rect">
            <a:avLst/>
          </a:prstGeom>
        </p:spPr>
        <p:txBody>
          <a:bodyPr/>
          <a:lstStyle>
            <a:lvl1pPr>
              <a:defRPr b="1">
                <a:solidFill>
                  <a:srgbClr val="860000"/>
                </a:solidFill>
                <a:latin typeface="Palatino Linotype"/>
                <a:ea typeface="Palatino Linotype"/>
                <a:cs typeface="Palatino Linotype"/>
                <a:sym typeface="Palatino Linotype"/>
              </a:defRPr>
            </a:lvl1pPr>
          </a:lstStyle>
          <a:p>
            <a:pPr/>
            <a:r>
              <a:t>References</a:t>
            </a:r>
          </a:p>
        </p:txBody>
      </p:sp>
      <p:sp>
        <p:nvSpPr>
          <p:cNvPr id="459" name="Content Placeholder 2"/>
          <p:cNvSpPr txBox="1"/>
          <p:nvPr>
            <p:ph type="body" idx="1"/>
          </p:nvPr>
        </p:nvSpPr>
        <p:spPr>
          <a:xfrm>
            <a:off x="838200" y="1580224"/>
            <a:ext cx="10515600" cy="4596739"/>
          </a:xfrm>
          <a:prstGeom prst="rect">
            <a:avLst/>
          </a:prstGeom>
        </p:spPr>
        <p:txBody>
          <a:bodyPr/>
          <a:lstStyle/>
          <a:p>
            <a:pPr marL="342900" indent="-342900" algn="just">
              <a:lnSpc>
                <a:spcPct val="96000"/>
              </a:lnSpc>
              <a:spcBef>
                <a:spcPts val="1200"/>
              </a:spcBef>
              <a:buClr>
                <a:srgbClr val="000000"/>
              </a:buClr>
              <a:defRPr sz="3400">
                <a:latin typeface="Times New Roman"/>
                <a:ea typeface="Times New Roman"/>
                <a:cs typeface="Times New Roman"/>
                <a:sym typeface="Times New Roman"/>
              </a:defRPr>
            </a:pPr>
          </a:p>
          <a:p>
            <a:pPr marL="342900" indent="-342900" algn="just">
              <a:lnSpc>
                <a:spcPct val="96000"/>
              </a:lnSpc>
              <a:spcBef>
                <a:spcPts val="1200"/>
              </a:spcBef>
              <a:buClr>
                <a:srgbClr val="000000"/>
              </a:buClr>
              <a:defRPr sz="1600">
                <a:latin typeface="Times New Roman"/>
                <a:ea typeface="Times New Roman"/>
                <a:cs typeface="Times New Roman"/>
                <a:sym typeface="Times New Roman"/>
              </a:defRPr>
            </a:pPr>
            <a:r>
              <a:t>[1] </a:t>
            </a:r>
            <a:r>
              <a:t> “Desktop Assistant from Wikipedia,” https://en.wikipedia.org/wiki/Desktop Assistant, </a:t>
            </a:r>
            <a:br/>
            <a:endParaRPr sz="3400"/>
          </a:p>
          <a:p>
            <a:pPr marL="342900" indent="-342900" algn="just">
              <a:lnSpc>
                <a:spcPct val="96000"/>
              </a:lnSpc>
              <a:spcBef>
                <a:spcPts val="1200"/>
              </a:spcBef>
              <a:buClr>
                <a:srgbClr val="000000"/>
              </a:buClr>
              <a:defRPr sz="1600">
                <a:latin typeface="Times New Roman"/>
                <a:ea typeface="Times New Roman"/>
                <a:cs typeface="Times New Roman"/>
                <a:sym typeface="Times New Roman"/>
              </a:defRPr>
            </a:pPr>
            <a:r>
              <a:t>[2] </a:t>
            </a:r>
            <a:r>
              <a:t> Richard Krisztian Csaky,</a:t>
            </a:r>
            <a:r>
              <a:t>“</a:t>
            </a:r>
            <a:r>
              <a:t>Desktop Assistant and related Research paper Notes with Images,” https://github.com/ricsinaruto/Seq2seqDesktop Assistants/wiki/Desktop Assistant-and-Related- Research-Paper-Notes-eith-images, </a:t>
            </a:r>
            <a:br/>
            <a:endParaRPr sz="3400"/>
          </a:p>
          <a:p>
            <a:pPr marL="342900" indent="-342900" algn="just">
              <a:lnSpc>
                <a:spcPct val="96000"/>
              </a:lnSpc>
              <a:spcBef>
                <a:spcPts val="1200"/>
              </a:spcBef>
              <a:buClr>
                <a:srgbClr val="000000"/>
              </a:buClr>
              <a:defRPr sz="1600">
                <a:latin typeface="Times New Roman"/>
                <a:ea typeface="Times New Roman"/>
                <a:cs typeface="Times New Roman"/>
                <a:sym typeface="Times New Roman"/>
              </a:defRPr>
            </a:pPr>
            <a:r>
              <a:t>[3] </a:t>
            </a:r>
            <a:r>
              <a:t> Yosua Alvin AdiSoetrisno, </a:t>
            </a:r>
            <a:r>
              <a:t>“</a:t>
            </a:r>
            <a:r>
              <a:t>Ticketing Desktop Assistant Service using Serverless NLP Technology,” http://www.academia.edu/Documents/in/Desktop Assistant, </a:t>
            </a:r>
            <a:br/>
            <a:endParaRPr sz="3400"/>
          </a:p>
          <a:p>
            <a:pPr marL="342900" indent="-342900" algn="just">
              <a:lnSpc>
                <a:spcPct val="96000"/>
              </a:lnSpc>
              <a:spcBef>
                <a:spcPts val="1200"/>
              </a:spcBef>
              <a:buClr>
                <a:srgbClr val="000000"/>
              </a:buClr>
              <a:defRPr sz="1600">
                <a:latin typeface="Times New Roman"/>
                <a:ea typeface="Times New Roman"/>
                <a:cs typeface="Times New Roman"/>
                <a:sym typeface="Times New Roman"/>
              </a:defRPr>
            </a:pPr>
            <a:r>
              <a:t>[4] </a:t>
            </a:r>
            <a:r>
              <a:t> “Potential benefits of Desktop Assistants,” https://www.convinceandconvert.com/wp- content/uploads/2018/01/Critical-Desktop Assistant-Statistics-2018-2-e1516922252367.jpg, </a:t>
            </a:r>
            <a:br/>
          </a:p>
        </p:txBody>
      </p:sp>
      <p:sp>
        <p:nvSpPr>
          <p:cNvPr id="460" name="Slide Number Placeholder 3"/>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62" name="Slide Number Placeholder 1"/>
          <p:cNvSpPr txBox="1"/>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3" name="TextBox 2"/>
          <p:cNvSpPr txBox="1"/>
          <p:nvPr/>
        </p:nvSpPr>
        <p:spPr>
          <a:xfrm>
            <a:off x="1217572" y="834501"/>
            <a:ext cx="9984717" cy="153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[5]  “Desktop Assistant Theory Explained,” https://www.geeksforgeeks.org/Desktop Assistant-theory- explained/, </a:t>
            </a:r>
            <a:br/>
          </a:p>
          <a:p>
            <a:pPr>
              <a:defRPr sz="1600"/>
            </a:pPr>
            <a:r>
              <a:t>[6]  [“Freya Riki, “Future of Desktop Assistant in 2019,” https://yourstory.com/mystory/future-of-Desktop Assistant-in-2019-8wulieg1yx, </a:t>
            </a: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07" name="Title 1"/>
          <p:cNvSpPr txBox="1"/>
          <p:nvPr>
            <p:ph type="title"/>
          </p:nvPr>
        </p:nvSpPr>
        <p:spPr>
          <a:xfrm>
            <a:off x="5557420" y="1082580"/>
            <a:ext cx="6106358" cy="917690"/>
          </a:xfrm>
          <a:prstGeom prst="rect">
            <a:avLst/>
          </a:prstGeom>
        </p:spPr>
        <p:txBody>
          <a:bodyPr/>
          <a:lstStyle>
            <a:lvl1pPr>
              <a:defRPr b="1">
                <a:solidFill>
                  <a:srgbClr val="C00000"/>
                </a:solidFill>
                <a:latin typeface="Palatino Linotype"/>
                <a:ea typeface="Palatino Linotype"/>
                <a:cs typeface="Palatino Linotype"/>
                <a:sym typeface="Palatino Linotype"/>
              </a:defRPr>
            </a:lvl1pPr>
          </a:lstStyle>
          <a:p>
            <a:pPr/>
            <a:r>
              <a:t>Introduction to Project</a:t>
            </a:r>
          </a:p>
        </p:txBody>
      </p:sp>
      <p:sp>
        <p:nvSpPr>
          <p:cNvPr id="308" name="Slide Number Placeholder 3"/>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11" name="Speech Bubble: Oval 11"/>
          <p:cNvGrpSpPr/>
          <p:nvPr/>
        </p:nvGrpSpPr>
        <p:grpSpPr>
          <a:xfrm>
            <a:off x="675442" y="581534"/>
            <a:ext cx="4572001" cy="2606915"/>
            <a:chOff x="0" y="0"/>
            <a:chExt cx="4572000" cy="2606913"/>
          </a:xfrm>
        </p:grpSpPr>
        <p:sp>
          <p:nvSpPr>
            <p:cNvPr id="309" name="Quote Bubble"/>
            <p:cNvSpPr/>
            <p:nvPr/>
          </p:nvSpPr>
          <p:spPr>
            <a:xfrm>
              <a:off x="0" y="0"/>
              <a:ext cx="4572000" cy="2606914"/>
            </a:xfrm>
            <a:prstGeom prst="wedgeEllipseCallout">
              <a:avLst>
                <a:gd name="adj1" fmla="val -20833"/>
                <a:gd name="adj2" fmla="val 62500"/>
              </a:avLst>
            </a:pr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b="1" sz="2000">
                  <a:latin typeface="Palatino Linotype"/>
                  <a:ea typeface="Palatino Linotype"/>
                  <a:cs typeface="Palatino Linotype"/>
                  <a:sym typeface="Palatino Linotype"/>
                </a:defRPr>
              </a:pPr>
            </a:p>
          </p:txBody>
        </p:sp>
        <p:sp>
          <p:nvSpPr>
            <p:cNvPr id="310" name="A project to build a personal voice/speech assistant using Python . The speech assistant interacts with the humans to perform basic tasks."/>
            <p:cNvSpPr txBox="1"/>
            <p:nvPr/>
          </p:nvSpPr>
          <p:spPr>
            <a:xfrm>
              <a:off x="715273" y="343336"/>
              <a:ext cx="3141454" cy="192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24292E"/>
                  </a:solidFill>
                  <a:latin typeface="Palatino Linotype"/>
                  <a:ea typeface="Palatino Linotype"/>
                  <a:cs typeface="Palatino Linotype"/>
                  <a:sym typeface="Palatino Linotype"/>
                </a:defRPr>
              </a:lvl1pPr>
            </a:lstStyle>
            <a:p>
              <a:pPr/>
              <a:r>
                <a:t>A project to build a personal voice/speech assistant using Python . The speech assistant interacts with the humans to perform basic tasks.</a:t>
              </a:r>
            </a:p>
          </p:txBody>
        </p:sp>
      </p:grpSp>
      <p:sp>
        <p:nvSpPr>
          <p:cNvPr id="312" name="TextBox 16"/>
          <p:cNvSpPr txBox="1"/>
          <p:nvPr/>
        </p:nvSpPr>
        <p:spPr>
          <a:xfrm>
            <a:off x="6371058" y="2229692"/>
            <a:ext cx="4479081" cy="279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000">
                <a:solidFill>
                  <a:srgbClr val="24292E"/>
                </a:solidFill>
                <a:latin typeface="Footlight MT Light"/>
                <a:ea typeface="Footlight MT Light"/>
                <a:cs typeface="Footlight MT Light"/>
                <a:sym typeface="Footlight MT Light"/>
              </a:defRPr>
            </a:pPr>
            <a:r>
              <a:t>EVA is a personal voice assistant service built using Python. It can understand human speech and perform basic task designed by the client.</a:t>
            </a:r>
          </a:p>
          <a:p>
            <a:pPr marL="342900" indent="-342900">
              <a:buSzPct val="100000"/>
              <a:buFont typeface="Arial"/>
              <a:buChar char="•"/>
              <a:defRPr sz="2000">
                <a:solidFill>
                  <a:srgbClr val="24292E"/>
                </a:solidFill>
                <a:latin typeface="Footlight MT Light"/>
                <a:ea typeface="Footlight MT Light"/>
                <a:cs typeface="Footlight MT Light"/>
                <a:sym typeface="Footlight MT Light"/>
              </a:defRPr>
            </a:pPr>
          </a:p>
          <a:p>
            <a:pPr marL="342900" indent="-342900">
              <a:buSzPct val="100000"/>
              <a:buFont typeface="Arial"/>
              <a:buChar char="•"/>
              <a:defRPr sz="2000">
                <a:solidFill>
                  <a:srgbClr val="24292E"/>
                </a:solidFill>
                <a:latin typeface="Footlight MT Light"/>
                <a:ea typeface="Footlight MT Light"/>
                <a:cs typeface="Footlight MT Light"/>
                <a:sym typeface="Footlight MT Light"/>
              </a:defRPr>
            </a:pPr>
            <a:r>
              <a:t>When the user specify the appropriate trigger words , The EVA gets activated and executes the user commands.</a:t>
            </a:r>
          </a:p>
        </p:txBody>
      </p:sp>
      <p:pic>
        <p:nvPicPr>
          <p:cNvPr id="313" name="Picture 18" descr="Picture 18"/>
          <p:cNvPicPr>
            <a:picLocks noChangeAspect="1"/>
          </p:cNvPicPr>
          <p:nvPr/>
        </p:nvPicPr>
        <p:blipFill>
          <a:blip r:embed="rId2">
            <a:extLst/>
          </a:blip>
          <a:srcRect l="1" t="0" r="995" b="7113"/>
          <a:stretch>
            <a:fillRect/>
          </a:stretch>
        </p:blipFill>
        <p:spPr>
          <a:xfrm>
            <a:off x="0" y="3786325"/>
            <a:ext cx="3844031" cy="30716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07"/>
                                        </p:tgtEl>
                                        <p:attrNameLst>
                                          <p:attrName>style.visibility</p:attrName>
                                        </p:attrNameLst>
                                      </p:cBhvr>
                                      <p:to>
                                        <p:strVal val="visible"/>
                                      </p:to>
                                    </p:set>
                                    <p:anim calcmode="lin" valueType="num">
                                      <p:cBhvr>
                                        <p:cTn id="7" dur="1000" fill="hold"/>
                                        <p:tgtEl>
                                          <p:spTgt spid="307"/>
                                        </p:tgtEl>
                                        <p:attrNameLst>
                                          <p:attrName>ppt_x</p:attrName>
                                        </p:attrNameLst>
                                      </p:cBhvr>
                                      <p:tavLst>
                                        <p:tav tm="0">
                                          <p:val>
                                            <p:strVal val="#ppt_x"/>
                                          </p:val>
                                        </p:tav>
                                        <p:tav tm="100000">
                                          <p:val>
                                            <p:strVal val="#ppt_x"/>
                                          </p:val>
                                        </p:tav>
                                      </p:tavLst>
                                    </p:anim>
                                    <p:anim calcmode="lin" valueType="num">
                                      <p:cBhvr>
                                        <p:cTn id="8" dur="1000" fill="hold"/>
                                        <p:tgtEl>
                                          <p:spTgt spid="30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313"/>
                                        </p:tgtEl>
                                        <p:attrNameLst>
                                          <p:attrName>style.visibility</p:attrName>
                                        </p:attrNameLst>
                                      </p:cBhvr>
                                      <p:to>
                                        <p:strVal val="visible"/>
                                      </p:to>
                                    </p:set>
                                    <p:anim calcmode="lin" valueType="num">
                                      <p:cBhvr>
                                        <p:cTn id="12" dur="1000" fill="hold"/>
                                        <p:tgtEl>
                                          <p:spTgt spid="313"/>
                                        </p:tgtEl>
                                        <p:attrNameLst>
                                          <p:attrName>ppt_x</p:attrName>
                                        </p:attrNameLst>
                                      </p:cBhvr>
                                      <p:tavLst>
                                        <p:tav tm="0">
                                          <p:val>
                                            <p:strVal val="#ppt_x"/>
                                          </p:val>
                                        </p:tav>
                                        <p:tav tm="100000">
                                          <p:val>
                                            <p:strVal val="#ppt_x"/>
                                          </p:val>
                                        </p:tav>
                                      </p:tavLst>
                                    </p:anim>
                                    <p:anim calcmode="lin" valueType="num">
                                      <p:cBhvr>
                                        <p:cTn id="13" dur="1000" fill="hold"/>
                                        <p:tgtEl>
                                          <p:spTgt spid="3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311"/>
                                        </p:tgtEl>
                                        <p:attrNameLst>
                                          <p:attrName>style.visibility</p:attrName>
                                        </p:attrNameLst>
                                      </p:cBhvr>
                                      <p:to>
                                        <p:strVal val="visible"/>
                                      </p:to>
                                    </p:set>
                                    <p:animEffect filter="wipe(left)" transition="in">
                                      <p:cBhvr>
                                        <p:cTn id="18" dur="500"/>
                                        <p:tgtEl>
                                          <p:spTgt spid="311"/>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2" grpId="4" fill="hold">
                                  <p:stCondLst>
                                    <p:cond delay="0"/>
                                  </p:stCondLst>
                                  <p:iterate type="el" backwards="0">
                                    <p:tmAbs val="0"/>
                                  </p:iterate>
                                  <p:childTnLst>
                                    <p:set>
                                      <p:cBhvr>
                                        <p:cTn id="22" fill="hold"/>
                                        <p:tgtEl>
                                          <p:spTgt spid="312"/>
                                        </p:tgtEl>
                                        <p:attrNameLst>
                                          <p:attrName>style.visibility</p:attrName>
                                        </p:attrNameLst>
                                      </p:cBhvr>
                                      <p:to>
                                        <p:strVal val="visible"/>
                                      </p:to>
                                    </p:set>
                                    <p:animEffect filter="wipe(down)" transition="in">
                                      <p:cBhvr>
                                        <p:cTn id="23"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3" grpId="2"/>
      <p:bldP build="whole" bldLvl="1" animBg="1" rev="0" advAuto="0" spid="311" grpId="3"/>
      <p:bldP build="whole" bldLvl="1" animBg="1" rev="0" advAuto="0" spid="307" grpId="1"/>
      <p:bldP build="whole" bldLvl="1" animBg="1" rev="0" advAuto="0" spid="312" grpId="4"/>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5" name="Content Placeholder 2"/>
          <p:cNvSpPr txBox="1"/>
          <p:nvPr>
            <p:ph type="body" idx="1"/>
          </p:nvPr>
        </p:nvSpPr>
        <p:spPr>
          <a:xfrm>
            <a:off x="447582" y="612558"/>
            <a:ext cx="11457373" cy="5912530"/>
          </a:xfrm>
          <a:prstGeom prst="rect">
            <a:avLst/>
          </a:prstGeom>
        </p:spPr>
        <p:txBody>
          <a:bodyPr/>
          <a:lstStyle/>
          <a:p>
            <a:pPr marL="0" indent="0">
              <a:buSzTx/>
              <a:buNone/>
              <a:defRPr b="1">
                <a:solidFill>
                  <a:srgbClr val="24292E"/>
                </a:solidFill>
                <a:latin typeface="-apple-system"/>
                <a:ea typeface="-apple-system"/>
                <a:cs typeface="-apple-system"/>
                <a:sym typeface="-apple-system"/>
              </a:defRPr>
            </a:pPr>
            <a:r>
              <a:t>   </a:t>
            </a:r>
            <a:r>
              <a:rPr>
                <a:solidFill>
                  <a:srgbClr val="000000"/>
                </a:solidFill>
                <a:latin typeface="Palatino Linotype"/>
                <a:ea typeface="Palatino Linotype"/>
                <a:cs typeface="Palatino Linotype"/>
                <a:sym typeface="Palatino Linotype"/>
              </a:rPr>
              <a:t>The implemented Speech assistant can perform the following tasks:</a:t>
            </a:r>
          </a:p>
        </p:txBody>
      </p:sp>
      <p:sp>
        <p:nvSpPr>
          <p:cNvPr id="316" name="Slide Number Placeholder 3"/>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19" name="Flowchart: Alternate Process 7"/>
          <p:cNvGrpSpPr/>
          <p:nvPr/>
        </p:nvGrpSpPr>
        <p:grpSpPr>
          <a:xfrm>
            <a:off x="447581" y="1282416"/>
            <a:ext cx="6755908" cy="1501141"/>
            <a:chOff x="0" y="0"/>
            <a:chExt cx="6755907" cy="1501139"/>
          </a:xfrm>
        </p:grpSpPr>
        <p:sp>
          <p:nvSpPr>
            <p:cNvPr id="317" name="Shape"/>
            <p:cNvSpPr/>
            <p:nvPr/>
          </p:nvSpPr>
          <p:spPr>
            <a:xfrm>
              <a:off x="0" y="173520"/>
              <a:ext cx="6755908" cy="115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75" y="0"/>
                    <a:pt x="615" y="0"/>
                  </a:cubicBezTo>
                  <a:lnTo>
                    <a:pt x="20985" y="0"/>
                  </a:lnTo>
                  <a:cubicBezTo>
                    <a:pt x="21325" y="0"/>
                    <a:pt x="21600" y="1612"/>
                    <a:pt x="21600" y="3600"/>
                  </a:cubicBezTo>
                  <a:lnTo>
                    <a:pt x="21600" y="18000"/>
                  </a:lnTo>
                  <a:cubicBezTo>
                    <a:pt x="21600" y="19988"/>
                    <a:pt x="21325" y="21600"/>
                    <a:pt x="20985" y="21600"/>
                  </a:cubicBezTo>
                  <a:lnTo>
                    <a:pt x="615" y="21600"/>
                  </a:lnTo>
                  <a:cubicBezTo>
                    <a:pt x="275"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sp>
          <p:nvSpPr>
            <p:cNvPr id="318" name="Opens a webpage : Youtube , G-Mail , Google Chrome , Stack Overflow…"/>
            <p:cNvSpPr txBox="1"/>
            <p:nvPr/>
          </p:nvSpPr>
          <p:spPr>
            <a:xfrm>
              <a:off x="141895" y="0"/>
              <a:ext cx="6472117" cy="150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buSzPct val="100000"/>
                <a:buAutoNum type="arabicPeriod" startAt="1"/>
                <a:defRPr b="1">
                  <a:solidFill>
                    <a:srgbClr val="24292E"/>
                  </a:solidFill>
                </a:defRPr>
              </a:pPr>
            </a:p>
            <a:p>
              <a:pPr algn="ctr">
                <a:buSzPct val="100000"/>
                <a:buAutoNum type="arabicPeriod" startAt="1"/>
                <a:defRPr b="1">
                  <a:solidFill>
                    <a:srgbClr val="C00000"/>
                  </a:solidFill>
                  <a:latin typeface="Palatino Linotype"/>
                  <a:ea typeface="Palatino Linotype"/>
                  <a:cs typeface="Palatino Linotype"/>
                  <a:sym typeface="Palatino Linotype"/>
                </a:defRPr>
              </a:pPr>
              <a:r>
                <a:t>Opens a webpage : Youtube , G-Mail , Google Chrome , Stack Overflow</a:t>
              </a:r>
            </a:p>
            <a:p>
              <a:pPr algn="ctr">
                <a:defRPr>
                  <a:solidFill>
                    <a:srgbClr val="24292E"/>
                  </a:solidFill>
                  <a:latin typeface="Palatino Linotype"/>
                  <a:ea typeface="Palatino Linotype"/>
                  <a:cs typeface="Palatino Linotype"/>
                  <a:sym typeface="Palatino Linotype"/>
                </a:defRPr>
              </a:pPr>
              <a:r>
                <a:t>User : Hey Eva, Open Youtube </a:t>
              </a:r>
            </a:p>
          </p:txBody>
        </p:sp>
      </p:grpSp>
      <p:sp>
        <p:nvSpPr>
          <p:cNvPr id="320" name="Rectangle 2"/>
          <p:cNvSpPr/>
          <p:nvPr/>
        </p:nvSpPr>
        <p:spPr>
          <a:xfrm>
            <a:off x="-6318" y="-138499"/>
            <a:ext cx="12701" cy="277000"/>
          </a:xfrm>
          <a:prstGeom prst="rect">
            <a:avLst/>
          </a:prstGeom>
          <a:solidFill>
            <a:srgbClr val="FFFFFF"/>
          </a:solidFill>
          <a:ln w="12700">
            <a:miter lim="400000"/>
          </a:ln>
        </p:spPr>
        <p:txBody>
          <a:bodyPr lIns="45719" rIns="45719" anchor="ctr"/>
          <a:lstStyle/>
          <a:p>
            <a:pPr>
              <a:defRPr>
                <a:latin typeface="Arial"/>
                <a:ea typeface="Arial"/>
                <a:cs typeface="Arial"/>
                <a:sym typeface="Arial"/>
              </a:defRPr>
            </a:pPr>
          </a:p>
        </p:txBody>
      </p:sp>
      <p:sp>
        <p:nvSpPr>
          <p:cNvPr id="321" name="Rectangle 3"/>
          <p:cNvSpPr/>
          <p:nvPr/>
        </p:nvSpPr>
        <p:spPr>
          <a:xfrm>
            <a:off x="-6318" y="-138499"/>
            <a:ext cx="12701" cy="277000"/>
          </a:xfrm>
          <a:prstGeom prst="rect">
            <a:avLst/>
          </a:prstGeom>
          <a:solidFill>
            <a:srgbClr val="FFFFFF"/>
          </a:solidFill>
          <a:ln w="12700">
            <a:miter lim="400000"/>
          </a:ln>
        </p:spPr>
        <p:txBody>
          <a:bodyPr lIns="45719" rIns="45719" anchor="ctr"/>
          <a:lstStyle/>
          <a:p>
            <a:pPr>
              <a:defRPr>
                <a:latin typeface="Arial"/>
                <a:ea typeface="Arial"/>
                <a:cs typeface="Arial"/>
                <a:sym typeface="Arial"/>
              </a:defRPr>
            </a:pPr>
          </a:p>
        </p:txBody>
      </p:sp>
      <p:grpSp>
        <p:nvGrpSpPr>
          <p:cNvPr id="324" name="Flowchart: Alternate Process 12"/>
          <p:cNvGrpSpPr/>
          <p:nvPr/>
        </p:nvGrpSpPr>
        <p:grpSpPr>
          <a:xfrm>
            <a:off x="4847207" y="3329094"/>
            <a:ext cx="6826931" cy="1154099"/>
            <a:chOff x="0" y="0"/>
            <a:chExt cx="6826929" cy="1154098"/>
          </a:xfrm>
        </p:grpSpPr>
        <p:sp>
          <p:nvSpPr>
            <p:cNvPr id="322" name="Shape"/>
            <p:cNvSpPr/>
            <p:nvPr/>
          </p:nvSpPr>
          <p:spPr>
            <a:xfrm>
              <a:off x="-1" y="-1"/>
              <a:ext cx="6826931" cy="115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72" y="0"/>
                    <a:pt x="609" y="0"/>
                  </a:cubicBezTo>
                  <a:lnTo>
                    <a:pt x="20991" y="0"/>
                  </a:lnTo>
                  <a:cubicBezTo>
                    <a:pt x="21328" y="0"/>
                    <a:pt x="21600" y="1612"/>
                    <a:pt x="21600" y="3600"/>
                  </a:cubicBezTo>
                  <a:lnTo>
                    <a:pt x="21600" y="18000"/>
                  </a:lnTo>
                  <a:cubicBezTo>
                    <a:pt x="21600" y="19988"/>
                    <a:pt x="21328" y="21600"/>
                    <a:pt x="20991" y="21600"/>
                  </a:cubicBezTo>
                  <a:lnTo>
                    <a:pt x="609" y="21600"/>
                  </a:lnTo>
                  <a:cubicBezTo>
                    <a:pt x="272"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2000">
                  <a:latin typeface="Palatino Linotype"/>
                  <a:ea typeface="Palatino Linotype"/>
                  <a:cs typeface="Palatino Linotype"/>
                  <a:sym typeface="Palatino Linotype"/>
                </a:defRPr>
              </a:pPr>
            </a:p>
          </p:txBody>
        </p:sp>
        <p:sp>
          <p:nvSpPr>
            <p:cNvPr id="323" name="2.Predicts time…"/>
            <p:cNvSpPr txBox="1"/>
            <p:nvPr/>
          </p:nvSpPr>
          <p:spPr>
            <a:xfrm>
              <a:off x="141895" y="226528"/>
              <a:ext cx="6543139"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C00000"/>
                  </a:solidFill>
                  <a:latin typeface="Palatino Linotype"/>
                  <a:ea typeface="Palatino Linotype"/>
                  <a:cs typeface="Palatino Linotype"/>
                  <a:sym typeface="Palatino Linotype"/>
                </a:defRPr>
              </a:pPr>
              <a:r>
                <a:t>2.Predicts time</a:t>
              </a:r>
            </a:p>
            <a:p>
              <a:pPr algn="ctr">
                <a:defRPr sz="2000">
                  <a:latin typeface="Palatino Linotype"/>
                  <a:ea typeface="Palatino Linotype"/>
                  <a:cs typeface="Palatino Linotype"/>
                  <a:sym typeface="Palatino Linotype"/>
                </a:defRPr>
              </a:pPr>
              <a:r>
                <a:t>User : Hey Eva , What is the time?</a:t>
              </a:r>
            </a:p>
          </p:txBody>
        </p:sp>
      </p:grpSp>
      <p:grpSp>
        <p:nvGrpSpPr>
          <p:cNvPr id="327" name="Flowchart: Alternate Process 13"/>
          <p:cNvGrpSpPr/>
          <p:nvPr/>
        </p:nvGrpSpPr>
        <p:grpSpPr>
          <a:xfrm>
            <a:off x="447581" y="5202251"/>
            <a:ext cx="6755908" cy="1154099"/>
            <a:chOff x="0" y="0"/>
            <a:chExt cx="6755907" cy="1154098"/>
          </a:xfrm>
        </p:grpSpPr>
        <p:sp>
          <p:nvSpPr>
            <p:cNvPr id="325" name="Shape"/>
            <p:cNvSpPr/>
            <p:nvPr/>
          </p:nvSpPr>
          <p:spPr>
            <a:xfrm>
              <a:off x="-1" y="-1"/>
              <a:ext cx="6755909" cy="115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75" y="0"/>
                    <a:pt x="615" y="0"/>
                  </a:cubicBezTo>
                  <a:lnTo>
                    <a:pt x="20985" y="0"/>
                  </a:lnTo>
                  <a:cubicBezTo>
                    <a:pt x="21325" y="0"/>
                    <a:pt x="21600" y="1612"/>
                    <a:pt x="21600" y="3600"/>
                  </a:cubicBezTo>
                  <a:lnTo>
                    <a:pt x="21600" y="18000"/>
                  </a:lnTo>
                  <a:cubicBezTo>
                    <a:pt x="21600" y="19988"/>
                    <a:pt x="21325" y="21600"/>
                    <a:pt x="20985" y="21600"/>
                  </a:cubicBezTo>
                  <a:lnTo>
                    <a:pt x="615" y="21600"/>
                  </a:lnTo>
                  <a:cubicBezTo>
                    <a:pt x="275"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2000">
                  <a:latin typeface="Palatino Linotype"/>
                  <a:ea typeface="Palatino Linotype"/>
                  <a:cs typeface="Palatino Linotype"/>
                  <a:sym typeface="Palatino Linotype"/>
                </a:defRPr>
              </a:pPr>
            </a:p>
          </p:txBody>
        </p:sp>
        <p:sp>
          <p:nvSpPr>
            <p:cNvPr id="326" name="3.Fetch Top headlines from Times of India…"/>
            <p:cNvSpPr txBox="1"/>
            <p:nvPr/>
          </p:nvSpPr>
          <p:spPr>
            <a:xfrm>
              <a:off x="141895" y="226528"/>
              <a:ext cx="6472117"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C00000"/>
                  </a:solidFill>
                  <a:latin typeface="Palatino Linotype"/>
                  <a:ea typeface="Palatino Linotype"/>
                  <a:cs typeface="Palatino Linotype"/>
                  <a:sym typeface="Palatino Linotype"/>
                </a:defRPr>
              </a:pPr>
              <a:r>
                <a:t>3.Fetch Top headlines from Times of India</a:t>
              </a:r>
            </a:p>
            <a:p>
              <a:pPr algn="ctr">
                <a:defRPr sz="2000">
                  <a:latin typeface="Palatino Linotype"/>
                  <a:ea typeface="Palatino Linotype"/>
                  <a:cs typeface="Palatino Linotype"/>
                  <a:sym typeface="Palatino Linotype"/>
                </a:defRPr>
              </a:pPr>
              <a:r>
                <a:t>User : Hey Eva , what's the latest news?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15"/>
                                        </p:tgtEl>
                                        <p:attrNameLst>
                                          <p:attrName>style.visibility</p:attrName>
                                        </p:attrNameLst>
                                      </p:cBhvr>
                                      <p:to>
                                        <p:strVal val="visible"/>
                                      </p:to>
                                    </p:set>
                                    <p:anim calcmode="lin" valueType="num">
                                      <p:cBhvr>
                                        <p:cTn id="7" dur="500" fill="hold"/>
                                        <p:tgtEl>
                                          <p:spTgt spid="315"/>
                                        </p:tgtEl>
                                        <p:attrNameLst>
                                          <p:attrName>ppt_x</p:attrName>
                                        </p:attrNameLst>
                                      </p:cBhvr>
                                      <p:tavLst>
                                        <p:tav tm="0">
                                          <p:val>
                                            <p:strVal val="#ppt_x"/>
                                          </p:val>
                                        </p:tav>
                                        <p:tav tm="100000">
                                          <p:val>
                                            <p:strVal val="#ppt_x"/>
                                          </p:val>
                                        </p:tav>
                                      </p:tavLst>
                                    </p:anim>
                                    <p:anim calcmode="lin" valueType="num">
                                      <p:cBhvr>
                                        <p:cTn id="8" dur="500" fill="hold"/>
                                        <p:tgtEl>
                                          <p:spTgt spid="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319"/>
                                        </p:tgtEl>
                                        <p:attrNameLst>
                                          <p:attrName>style.visibility</p:attrName>
                                        </p:attrNameLst>
                                      </p:cBhvr>
                                      <p:to>
                                        <p:strVal val="visible"/>
                                      </p:to>
                                    </p:set>
                                    <p:animEffect filter="wipe(down)" transition="in">
                                      <p:cBhvr>
                                        <p:cTn id="13" dur="500"/>
                                        <p:tgtEl>
                                          <p:spTgt spid="319"/>
                                        </p:tgtEl>
                                      </p:cBhvr>
                                    </p:animEffect>
                                  </p:childTnLst>
                                </p:cTn>
                              </p:par>
                            </p:childTnLst>
                          </p:cTn>
                        </p:par>
                        <p:par>
                          <p:cTn id="14" fill="hold">
                            <p:stCondLst>
                              <p:cond delay="500"/>
                            </p:stCondLst>
                            <p:childTnLst>
                              <p:par>
                                <p:cTn id="15" presetClass="entr" nodeType="afterEffect" presetSubtype="4" presetID="22" grpId="3" fill="hold">
                                  <p:stCondLst>
                                    <p:cond delay="0"/>
                                  </p:stCondLst>
                                  <p:iterate type="el" backwards="0">
                                    <p:tmAbs val="0"/>
                                  </p:iterate>
                                  <p:childTnLst>
                                    <p:set>
                                      <p:cBhvr>
                                        <p:cTn id="16" fill="hold"/>
                                        <p:tgtEl>
                                          <p:spTgt spid="324"/>
                                        </p:tgtEl>
                                        <p:attrNameLst>
                                          <p:attrName>style.visibility</p:attrName>
                                        </p:attrNameLst>
                                      </p:cBhvr>
                                      <p:to>
                                        <p:strVal val="visible"/>
                                      </p:to>
                                    </p:set>
                                    <p:animEffect filter="wipe(down)" transition="in">
                                      <p:cBhvr>
                                        <p:cTn id="17" dur="500"/>
                                        <p:tgtEl>
                                          <p:spTgt spid="324"/>
                                        </p:tgtEl>
                                      </p:cBhvr>
                                    </p:animEffect>
                                  </p:childTnLst>
                                </p:cTn>
                              </p:par>
                            </p:childTnLst>
                          </p:cTn>
                        </p:par>
                        <p:par>
                          <p:cTn id="18" fill="hold">
                            <p:stCondLst>
                              <p:cond delay="1000"/>
                            </p:stCondLst>
                            <p:childTnLst>
                              <p:par>
                                <p:cTn id="19" presetClass="entr" nodeType="afterEffect" presetSubtype="4" presetID="22" grpId="4" fill="hold">
                                  <p:stCondLst>
                                    <p:cond delay="0"/>
                                  </p:stCondLst>
                                  <p:iterate type="el" backwards="0">
                                    <p:tmAbs val="0"/>
                                  </p:iterate>
                                  <p:childTnLst>
                                    <p:set>
                                      <p:cBhvr>
                                        <p:cTn id="20" fill="hold"/>
                                        <p:tgtEl>
                                          <p:spTgt spid="327"/>
                                        </p:tgtEl>
                                        <p:attrNameLst>
                                          <p:attrName>style.visibility</p:attrName>
                                        </p:attrNameLst>
                                      </p:cBhvr>
                                      <p:to>
                                        <p:strVal val="visible"/>
                                      </p:to>
                                    </p:set>
                                    <p:animEffect filter="wipe(down)" transition="in">
                                      <p:cBhvr>
                                        <p:cTn id="21"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3"/>
      <p:bldP build="whole" bldLvl="1" animBg="1" rev="0" advAuto="0" spid="315" grpId="1"/>
      <p:bldP build="whole" bldLvl="1" animBg="1" rev="0" advAuto="0" spid="319" grpId="2"/>
      <p:bldP build="whole" bldLvl="1" animBg="1" rev="0" advAuto="0" spid="327" grpId="4"/>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9" name="Slide Number Placeholder 1"/>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32" name="Flowchart: Alternate Process 2"/>
          <p:cNvGrpSpPr/>
          <p:nvPr/>
        </p:nvGrpSpPr>
        <p:grpSpPr>
          <a:xfrm>
            <a:off x="763479" y="4696224"/>
            <a:ext cx="6956395" cy="1154100"/>
            <a:chOff x="0" y="0"/>
            <a:chExt cx="6956393" cy="1154098"/>
          </a:xfrm>
        </p:grpSpPr>
        <p:sp>
          <p:nvSpPr>
            <p:cNvPr id="330" name="Shape"/>
            <p:cNvSpPr/>
            <p:nvPr/>
          </p:nvSpPr>
          <p:spPr>
            <a:xfrm>
              <a:off x="-1" y="-1"/>
              <a:ext cx="6956395" cy="115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67" y="0"/>
                    <a:pt x="597" y="0"/>
                  </a:cubicBezTo>
                  <a:lnTo>
                    <a:pt x="21003" y="0"/>
                  </a:lnTo>
                  <a:cubicBezTo>
                    <a:pt x="21333" y="0"/>
                    <a:pt x="21600" y="1612"/>
                    <a:pt x="21600" y="3600"/>
                  </a:cubicBezTo>
                  <a:lnTo>
                    <a:pt x="21600" y="18000"/>
                  </a:lnTo>
                  <a:cubicBezTo>
                    <a:pt x="21600" y="19988"/>
                    <a:pt x="21333" y="21600"/>
                    <a:pt x="21003" y="21600"/>
                  </a:cubicBezTo>
                  <a:lnTo>
                    <a:pt x="597" y="21600"/>
                  </a:lnTo>
                  <a:cubicBezTo>
                    <a:pt x="267"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2000">
                  <a:latin typeface="Palatino Linotype"/>
                  <a:ea typeface="Palatino Linotype"/>
                  <a:cs typeface="Palatino Linotype"/>
                  <a:sym typeface="Palatino Linotype"/>
                </a:defRPr>
              </a:pPr>
            </a:p>
          </p:txBody>
        </p:sp>
        <p:sp>
          <p:nvSpPr>
            <p:cNvPr id="331" name="6.Predict Weather of different Cities…"/>
            <p:cNvSpPr txBox="1"/>
            <p:nvPr/>
          </p:nvSpPr>
          <p:spPr>
            <a:xfrm>
              <a:off x="141895" y="226528"/>
              <a:ext cx="6672603"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C00000"/>
                  </a:solidFill>
                  <a:latin typeface="Palatino Linotype"/>
                  <a:ea typeface="Palatino Linotype"/>
                  <a:cs typeface="Palatino Linotype"/>
                  <a:sym typeface="Palatino Linotype"/>
                </a:defRPr>
              </a:pPr>
              <a:r>
                <a:t>6.Predict Weather of different Cities</a:t>
              </a:r>
            </a:p>
            <a:p>
              <a:pPr algn="ctr">
                <a:defRPr sz="2000">
                  <a:latin typeface="Palatino Linotype"/>
                  <a:ea typeface="Palatino Linotype"/>
                  <a:cs typeface="Palatino Linotype"/>
                  <a:sym typeface="Palatino Linotype"/>
                </a:defRPr>
              </a:pPr>
              <a:r>
                <a:t>User : Hey Eva , What is the weather likely now in Kerala?</a:t>
              </a:r>
            </a:p>
          </p:txBody>
        </p:sp>
      </p:grpSp>
      <p:grpSp>
        <p:nvGrpSpPr>
          <p:cNvPr id="335" name="Flowchart: Alternate Process 3"/>
          <p:cNvGrpSpPr/>
          <p:nvPr/>
        </p:nvGrpSpPr>
        <p:grpSpPr>
          <a:xfrm>
            <a:off x="4745852" y="2598134"/>
            <a:ext cx="6826930" cy="1154100"/>
            <a:chOff x="0" y="0"/>
            <a:chExt cx="6826929" cy="1154098"/>
          </a:xfrm>
        </p:grpSpPr>
        <p:sp>
          <p:nvSpPr>
            <p:cNvPr id="333" name="Shape"/>
            <p:cNvSpPr/>
            <p:nvPr/>
          </p:nvSpPr>
          <p:spPr>
            <a:xfrm>
              <a:off x="-1" y="-1"/>
              <a:ext cx="6826931" cy="115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72" y="0"/>
                    <a:pt x="609" y="0"/>
                  </a:cubicBezTo>
                  <a:lnTo>
                    <a:pt x="20991" y="0"/>
                  </a:lnTo>
                  <a:cubicBezTo>
                    <a:pt x="21328" y="0"/>
                    <a:pt x="21600" y="1612"/>
                    <a:pt x="21600" y="3600"/>
                  </a:cubicBezTo>
                  <a:lnTo>
                    <a:pt x="21600" y="18000"/>
                  </a:lnTo>
                  <a:cubicBezTo>
                    <a:pt x="21600" y="19988"/>
                    <a:pt x="21328" y="21600"/>
                    <a:pt x="20991" y="21600"/>
                  </a:cubicBezTo>
                  <a:lnTo>
                    <a:pt x="609" y="21600"/>
                  </a:lnTo>
                  <a:cubicBezTo>
                    <a:pt x="272"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2000">
                  <a:latin typeface="Palatino Linotype"/>
                  <a:ea typeface="Palatino Linotype"/>
                  <a:cs typeface="Palatino Linotype"/>
                  <a:sym typeface="Palatino Linotype"/>
                </a:defRPr>
              </a:pPr>
            </a:p>
          </p:txBody>
        </p:sp>
        <p:sp>
          <p:nvSpPr>
            <p:cNvPr id="334" name="5.Ask geographical and computational questions…"/>
            <p:cNvSpPr txBox="1"/>
            <p:nvPr/>
          </p:nvSpPr>
          <p:spPr>
            <a:xfrm>
              <a:off x="141895" y="74128"/>
              <a:ext cx="6543139"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C00000"/>
                  </a:solidFill>
                  <a:latin typeface="Palatino Linotype"/>
                  <a:ea typeface="Palatino Linotype"/>
                  <a:cs typeface="Palatino Linotype"/>
                  <a:sym typeface="Palatino Linotype"/>
                </a:defRPr>
              </a:pPr>
              <a:r>
                <a:t>5.Ask geographical and computational questions</a:t>
              </a:r>
            </a:p>
            <a:p>
              <a:pPr algn="ctr">
                <a:defRPr sz="2000">
                  <a:latin typeface="Palatino Linotype"/>
                  <a:ea typeface="Palatino Linotype"/>
                  <a:cs typeface="Palatino Linotype"/>
                  <a:sym typeface="Palatino Linotype"/>
                </a:defRPr>
              </a:pPr>
              <a:r>
                <a:t>User: Hey Eva, What is the capital of California? / Hey Eva what is Sin 90? </a:t>
              </a:r>
            </a:p>
          </p:txBody>
        </p:sp>
      </p:grpSp>
      <p:grpSp>
        <p:nvGrpSpPr>
          <p:cNvPr id="338" name="Flowchart: Alternate Process 4"/>
          <p:cNvGrpSpPr/>
          <p:nvPr/>
        </p:nvGrpSpPr>
        <p:grpSpPr>
          <a:xfrm>
            <a:off x="892944" y="677598"/>
            <a:ext cx="6826930" cy="1154100"/>
            <a:chOff x="0" y="0"/>
            <a:chExt cx="6826929" cy="1154098"/>
          </a:xfrm>
        </p:grpSpPr>
        <p:sp>
          <p:nvSpPr>
            <p:cNvPr id="336" name="Shape"/>
            <p:cNvSpPr/>
            <p:nvPr/>
          </p:nvSpPr>
          <p:spPr>
            <a:xfrm>
              <a:off x="-1" y="-1"/>
              <a:ext cx="6826931" cy="115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72" y="0"/>
                    <a:pt x="609" y="0"/>
                  </a:cubicBezTo>
                  <a:lnTo>
                    <a:pt x="20991" y="0"/>
                  </a:lnTo>
                  <a:cubicBezTo>
                    <a:pt x="21328" y="0"/>
                    <a:pt x="21600" y="1612"/>
                    <a:pt x="21600" y="3600"/>
                  </a:cubicBezTo>
                  <a:lnTo>
                    <a:pt x="21600" y="18000"/>
                  </a:lnTo>
                  <a:cubicBezTo>
                    <a:pt x="21600" y="19988"/>
                    <a:pt x="21328" y="21600"/>
                    <a:pt x="20991" y="21600"/>
                  </a:cubicBezTo>
                  <a:lnTo>
                    <a:pt x="609" y="21600"/>
                  </a:lnTo>
                  <a:cubicBezTo>
                    <a:pt x="272"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sz="2000">
                  <a:latin typeface="Palatino Linotype"/>
                  <a:ea typeface="Palatino Linotype"/>
                  <a:cs typeface="Palatino Linotype"/>
                  <a:sym typeface="Palatino Linotype"/>
                </a:defRPr>
              </a:pPr>
            </a:p>
          </p:txBody>
        </p:sp>
        <p:sp>
          <p:nvSpPr>
            <p:cNvPr id="337" name="4.Searches data from web…"/>
            <p:cNvSpPr txBox="1"/>
            <p:nvPr/>
          </p:nvSpPr>
          <p:spPr>
            <a:xfrm>
              <a:off x="141895" y="226528"/>
              <a:ext cx="6543139"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C00000"/>
                  </a:solidFill>
                  <a:latin typeface="Palatino Linotype"/>
                  <a:ea typeface="Palatino Linotype"/>
                  <a:cs typeface="Palatino Linotype"/>
                  <a:sym typeface="Palatino Linotype"/>
                </a:defRPr>
              </a:pPr>
              <a:r>
                <a:t>4.Searches data from web</a:t>
              </a:r>
            </a:p>
            <a:p>
              <a:pPr algn="ctr">
                <a:defRPr sz="2000">
                  <a:latin typeface="Palatino Linotype"/>
                  <a:ea typeface="Palatino Linotype"/>
                  <a:cs typeface="Palatino Linotype"/>
                  <a:sym typeface="Palatino Linotype"/>
                </a:defRPr>
              </a:pPr>
              <a:r>
                <a:t>User: Hey Eva, Search Butterfly images from web</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38"/>
                                        </p:tgtEl>
                                        <p:attrNameLst>
                                          <p:attrName>style.visibility</p:attrName>
                                        </p:attrNameLst>
                                      </p:cBhvr>
                                      <p:to>
                                        <p:strVal val="visible"/>
                                      </p:to>
                                    </p:set>
                                    <p:animEffect filter="wipe(down)" transition="in">
                                      <p:cBhvr>
                                        <p:cTn id="7" dur="500"/>
                                        <p:tgtEl>
                                          <p:spTgt spid="338"/>
                                        </p:tgtEl>
                                      </p:cBhvr>
                                    </p:animEffect>
                                  </p:childTnLst>
                                </p:cTn>
                              </p:par>
                            </p:childTnLst>
                          </p:cTn>
                        </p:par>
                        <p:par>
                          <p:cTn id="8" fill="hold">
                            <p:stCondLst>
                              <p:cond delay="500"/>
                            </p:stCondLst>
                            <p:childTnLst>
                              <p:par>
                                <p:cTn id="9" presetClass="entr" nodeType="afterEffect" presetSubtype="4" presetID="22" grpId="2" fill="hold">
                                  <p:stCondLst>
                                    <p:cond delay="0"/>
                                  </p:stCondLst>
                                  <p:iterate type="el" backwards="0">
                                    <p:tmAbs val="0"/>
                                  </p:iterate>
                                  <p:childTnLst>
                                    <p:set>
                                      <p:cBhvr>
                                        <p:cTn id="10" fill="hold"/>
                                        <p:tgtEl>
                                          <p:spTgt spid="335"/>
                                        </p:tgtEl>
                                        <p:attrNameLst>
                                          <p:attrName>style.visibility</p:attrName>
                                        </p:attrNameLst>
                                      </p:cBhvr>
                                      <p:to>
                                        <p:strVal val="visible"/>
                                      </p:to>
                                    </p:set>
                                    <p:animEffect filter="wipe(down)" transition="in">
                                      <p:cBhvr>
                                        <p:cTn id="11" dur="500"/>
                                        <p:tgtEl>
                                          <p:spTgt spid="335"/>
                                        </p:tgtEl>
                                      </p:cBhvr>
                                    </p:animEffect>
                                  </p:childTnLst>
                                </p:cTn>
                              </p:par>
                            </p:childTnLst>
                          </p:cTn>
                        </p:par>
                        <p:par>
                          <p:cTn id="12" fill="hold">
                            <p:stCondLst>
                              <p:cond delay="1000"/>
                            </p:stCondLst>
                            <p:childTnLst>
                              <p:par>
                                <p:cTn id="13" presetClass="entr" nodeType="afterEffect" presetSubtype="4" presetID="22" grpId="3" fill="hold">
                                  <p:stCondLst>
                                    <p:cond delay="0"/>
                                  </p:stCondLst>
                                  <p:iterate type="el" backwards="0">
                                    <p:tmAbs val="0"/>
                                  </p:iterate>
                                  <p:childTnLst>
                                    <p:set>
                                      <p:cBhvr>
                                        <p:cTn id="14" fill="hold"/>
                                        <p:tgtEl>
                                          <p:spTgt spid="332"/>
                                        </p:tgtEl>
                                        <p:attrNameLst>
                                          <p:attrName>style.visibility</p:attrName>
                                        </p:attrNameLst>
                                      </p:cBhvr>
                                      <p:to>
                                        <p:strVal val="visible"/>
                                      </p:to>
                                    </p:set>
                                    <p:animEffect filter="wipe(down)" transition="in">
                                      <p:cBhvr>
                                        <p:cTn id="15"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2"/>
      <p:bldP build="whole" bldLvl="1" animBg="1" rev="0" advAuto="0" spid="332" grpId="3"/>
      <p:bldP build="whole" bldLvl="1" animBg="1" rev="0" advAuto="0" spid="33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0" name="Slide Number Placeholder 1"/>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3" name="Flowchart: Alternate Process 2"/>
          <p:cNvGrpSpPr/>
          <p:nvPr/>
        </p:nvGrpSpPr>
        <p:grpSpPr>
          <a:xfrm>
            <a:off x="949911" y="872995"/>
            <a:ext cx="6915706" cy="1183640"/>
            <a:chOff x="0" y="0"/>
            <a:chExt cx="6915704" cy="1183639"/>
          </a:xfrm>
        </p:grpSpPr>
        <p:sp>
          <p:nvSpPr>
            <p:cNvPr id="341" name="Shape"/>
            <p:cNvSpPr/>
            <p:nvPr/>
          </p:nvSpPr>
          <p:spPr>
            <a:xfrm>
              <a:off x="0" y="50281"/>
              <a:ext cx="6915705" cy="10830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52" y="0"/>
                    <a:pt x="564" y="0"/>
                  </a:cubicBezTo>
                  <a:lnTo>
                    <a:pt x="21036" y="0"/>
                  </a:lnTo>
                  <a:cubicBezTo>
                    <a:pt x="21348" y="0"/>
                    <a:pt x="21600" y="1612"/>
                    <a:pt x="21600" y="3600"/>
                  </a:cubicBezTo>
                  <a:lnTo>
                    <a:pt x="21600" y="18000"/>
                  </a:lnTo>
                  <a:cubicBezTo>
                    <a:pt x="21600" y="19988"/>
                    <a:pt x="21348" y="21600"/>
                    <a:pt x="21036" y="21600"/>
                  </a:cubicBezTo>
                  <a:lnTo>
                    <a:pt x="564" y="21600"/>
                  </a:lnTo>
                  <a:cubicBezTo>
                    <a:pt x="252"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sp>
          <p:nvSpPr>
            <p:cNvPr id="342" name="7. Information from Wikipedia…"/>
            <p:cNvSpPr txBox="1"/>
            <p:nvPr/>
          </p:nvSpPr>
          <p:spPr>
            <a:xfrm>
              <a:off x="135976" y="0"/>
              <a:ext cx="6643752" cy="1183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 </a:t>
              </a:r>
              <a:r>
                <a:rPr b="1">
                  <a:solidFill>
                    <a:srgbClr val="C00000"/>
                  </a:solidFill>
                  <a:latin typeface="Palatino Linotype"/>
                  <a:ea typeface="Palatino Linotype"/>
                  <a:cs typeface="Palatino Linotype"/>
                  <a:sym typeface="Palatino Linotype"/>
                </a:rPr>
                <a:t>7. Information from Wikipedia</a:t>
              </a:r>
              <a:endParaRPr b="1">
                <a:solidFill>
                  <a:srgbClr val="C00000"/>
                </a:solidFill>
                <a:latin typeface="Palatino Linotype"/>
                <a:ea typeface="Palatino Linotype"/>
                <a:cs typeface="Palatino Linotype"/>
                <a:sym typeface="Palatino Linotype"/>
              </a:endParaRPr>
            </a:p>
            <a:p>
              <a:pPr algn="ctr"/>
              <a:r>
                <a:t>User: Hey Eva, Who is Bill Gates according to Wikipedia. The voice assistant abstracts first 3 lines of Wikipedia and gives the information to the user.</a:t>
              </a:r>
            </a:p>
          </p:txBody>
        </p:sp>
      </p:grpSp>
      <p:grpSp>
        <p:nvGrpSpPr>
          <p:cNvPr id="346" name="Flowchart: Alternate Process 3"/>
          <p:cNvGrpSpPr/>
          <p:nvPr/>
        </p:nvGrpSpPr>
        <p:grpSpPr>
          <a:xfrm>
            <a:off x="976544" y="4851646"/>
            <a:ext cx="6915706" cy="1083077"/>
            <a:chOff x="0" y="0"/>
            <a:chExt cx="6915704" cy="1083076"/>
          </a:xfrm>
        </p:grpSpPr>
        <p:sp>
          <p:nvSpPr>
            <p:cNvPr id="344" name="Shape"/>
            <p:cNvSpPr/>
            <p:nvPr/>
          </p:nvSpPr>
          <p:spPr>
            <a:xfrm>
              <a:off x="-1" y="-1"/>
              <a:ext cx="6915706" cy="10830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52" y="0"/>
                    <a:pt x="564" y="0"/>
                  </a:cubicBezTo>
                  <a:lnTo>
                    <a:pt x="21036" y="0"/>
                  </a:lnTo>
                  <a:cubicBezTo>
                    <a:pt x="21348" y="0"/>
                    <a:pt x="21600" y="1612"/>
                    <a:pt x="21600" y="3600"/>
                  </a:cubicBezTo>
                  <a:lnTo>
                    <a:pt x="21600" y="18000"/>
                  </a:lnTo>
                  <a:cubicBezTo>
                    <a:pt x="21600" y="19988"/>
                    <a:pt x="21348" y="21600"/>
                    <a:pt x="21036" y="21600"/>
                  </a:cubicBezTo>
                  <a:lnTo>
                    <a:pt x="564" y="21600"/>
                  </a:lnTo>
                  <a:cubicBezTo>
                    <a:pt x="252"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defRPr>
                  <a:latin typeface="Palatino Linotype"/>
                  <a:ea typeface="Palatino Linotype"/>
                  <a:cs typeface="Palatino Linotype"/>
                  <a:sym typeface="Palatino Linotype"/>
                </a:defRPr>
              </a:pPr>
            </a:p>
          </p:txBody>
        </p:sp>
        <p:sp>
          <p:nvSpPr>
            <p:cNvPr id="345" name="9.Turn off your pc when required!…"/>
            <p:cNvSpPr txBox="1"/>
            <p:nvPr/>
          </p:nvSpPr>
          <p:spPr>
            <a:xfrm>
              <a:off x="135976" y="203718"/>
              <a:ext cx="6643752"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C00000"/>
                  </a:solidFill>
                  <a:latin typeface="Palatino Linotype"/>
                  <a:ea typeface="Palatino Linotype"/>
                  <a:cs typeface="Palatino Linotype"/>
                  <a:sym typeface="Palatino Linotype"/>
                </a:defRPr>
              </a:pPr>
              <a:r>
                <a:t>9.Turn off your pc when required!</a:t>
              </a:r>
            </a:p>
            <a:p>
              <a:pPr algn="ctr">
                <a:defRPr>
                  <a:latin typeface="Palatino Linotype"/>
                  <a:ea typeface="Palatino Linotype"/>
                  <a:cs typeface="Palatino Linotype"/>
                  <a:sym typeface="Palatino Linotype"/>
                </a:defRPr>
              </a:pPr>
              <a:r>
                <a:t>User: Hey Eva, Please turn off my PC.</a:t>
              </a:r>
            </a:p>
          </p:txBody>
        </p:sp>
      </p:grpSp>
      <p:grpSp>
        <p:nvGrpSpPr>
          <p:cNvPr id="349" name="Flowchart: Alternate Process 4"/>
          <p:cNvGrpSpPr/>
          <p:nvPr/>
        </p:nvGrpSpPr>
        <p:grpSpPr>
          <a:xfrm>
            <a:off x="4243526" y="2887461"/>
            <a:ext cx="7079942" cy="1083077"/>
            <a:chOff x="0" y="0"/>
            <a:chExt cx="7079941" cy="1083076"/>
          </a:xfrm>
        </p:grpSpPr>
        <p:sp>
          <p:nvSpPr>
            <p:cNvPr id="347" name="Shape"/>
            <p:cNvSpPr/>
            <p:nvPr/>
          </p:nvSpPr>
          <p:spPr>
            <a:xfrm>
              <a:off x="0" y="-1"/>
              <a:ext cx="7079942" cy="10830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47" y="0"/>
                    <a:pt x="551" y="0"/>
                  </a:cubicBezTo>
                  <a:lnTo>
                    <a:pt x="21049" y="0"/>
                  </a:lnTo>
                  <a:cubicBezTo>
                    <a:pt x="21353" y="0"/>
                    <a:pt x="21600" y="1612"/>
                    <a:pt x="21600" y="3600"/>
                  </a:cubicBezTo>
                  <a:lnTo>
                    <a:pt x="21600" y="18000"/>
                  </a:lnTo>
                  <a:cubicBezTo>
                    <a:pt x="21600" y="19988"/>
                    <a:pt x="21353" y="21600"/>
                    <a:pt x="21049" y="21600"/>
                  </a:cubicBezTo>
                  <a:lnTo>
                    <a:pt x="551" y="21600"/>
                  </a:lnTo>
                  <a:cubicBezTo>
                    <a:pt x="247" y="21600"/>
                    <a:pt x="0" y="19988"/>
                    <a:pt x="0" y="18000"/>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sp>
          <p:nvSpPr>
            <p:cNvPr id="348" name="8. Ask Eva about what task it can perform and who created it?…"/>
            <p:cNvSpPr txBox="1"/>
            <p:nvPr/>
          </p:nvSpPr>
          <p:spPr>
            <a:xfrm>
              <a:off x="135976" y="216418"/>
              <a:ext cx="680799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C00000"/>
                  </a:solidFill>
                  <a:latin typeface="Palatino Linotype"/>
                  <a:ea typeface="Palatino Linotype"/>
                  <a:cs typeface="Palatino Linotype"/>
                  <a:sym typeface="Palatino Linotype"/>
                </a:defRPr>
              </a:pPr>
              <a:r>
                <a:t>8. Ask Eva about what task it can perform and who created it?</a:t>
              </a:r>
            </a:p>
            <a:p>
              <a:pPr algn="ctr"/>
              <a:r>
                <a:t> User: Hey Eva, Who created you? / Hey Eva, What can you do?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43"/>
                                        </p:tgtEl>
                                        <p:attrNameLst>
                                          <p:attrName>style.visibility</p:attrName>
                                        </p:attrNameLst>
                                      </p:cBhvr>
                                      <p:to>
                                        <p:strVal val="visible"/>
                                      </p:to>
                                    </p:set>
                                    <p:animEffect filter="wipe(down)" transition="in">
                                      <p:cBhvr>
                                        <p:cTn id="7" dur="500"/>
                                        <p:tgtEl>
                                          <p:spTgt spid="343"/>
                                        </p:tgtEl>
                                      </p:cBhvr>
                                    </p:animEffect>
                                  </p:childTnLst>
                                </p:cTn>
                              </p:par>
                            </p:childTnLst>
                          </p:cTn>
                        </p:par>
                        <p:par>
                          <p:cTn id="8" fill="hold">
                            <p:stCondLst>
                              <p:cond delay="500"/>
                            </p:stCondLst>
                            <p:childTnLst>
                              <p:par>
                                <p:cTn id="9" presetClass="entr" nodeType="afterEffect" presetSubtype="4" presetID="22" grpId="2" fill="hold">
                                  <p:stCondLst>
                                    <p:cond delay="0"/>
                                  </p:stCondLst>
                                  <p:iterate type="el" backwards="0">
                                    <p:tmAbs val="0"/>
                                  </p:iterate>
                                  <p:childTnLst>
                                    <p:set>
                                      <p:cBhvr>
                                        <p:cTn id="10" fill="hold"/>
                                        <p:tgtEl>
                                          <p:spTgt spid="349"/>
                                        </p:tgtEl>
                                        <p:attrNameLst>
                                          <p:attrName>style.visibility</p:attrName>
                                        </p:attrNameLst>
                                      </p:cBhvr>
                                      <p:to>
                                        <p:strVal val="visible"/>
                                      </p:to>
                                    </p:set>
                                    <p:animEffect filter="wipe(down)" transition="in">
                                      <p:cBhvr>
                                        <p:cTn id="11" dur="500"/>
                                        <p:tgtEl>
                                          <p:spTgt spid="349"/>
                                        </p:tgtEl>
                                      </p:cBhvr>
                                    </p:animEffect>
                                  </p:childTnLst>
                                </p:cTn>
                              </p:par>
                            </p:childTnLst>
                          </p:cTn>
                        </p:par>
                        <p:par>
                          <p:cTn id="12" fill="hold">
                            <p:stCondLst>
                              <p:cond delay="1000"/>
                            </p:stCondLst>
                            <p:childTnLst>
                              <p:par>
                                <p:cTn id="13" presetClass="entr" nodeType="afterEffect" presetSubtype="4" presetID="22" grpId="3" fill="hold">
                                  <p:stCondLst>
                                    <p:cond delay="0"/>
                                  </p:stCondLst>
                                  <p:iterate type="el" backwards="0">
                                    <p:tmAbs val="0"/>
                                  </p:iterate>
                                  <p:childTnLst>
                                    <p:set>
                                      <p:cBhvr>
                                        <p:cTn id="14" fill="hold"/>
                                        <p:tgtEl>
                                          <p:spTgt spid="346"/>
                                        </p:tgtEl>
                                        <p:attrNameLst>
                                          <p:attrName>style.visibility</p:attrName>
                                        </p:attrNameLst>
                                      </p:cBhvr>
                                      <p:to>
                                        <p:strVal val="visible"/>
                                      </p:to>
                                    </p:set>
                                    <p:animEffect filter="wipe(down)" transition="in">
                                      <p:cBhvr>
                                        <p:cTn id="15"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 grpId="3"/>
      <p:bldP build="whole" bldLvl="1" animBg="1" rev="0" advAuto="0" spid="349" grpId="2"/>
      <p:bldP build="whole" bldLvl="1" animBg="1" rev="0" advAuto="0" spid="34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1" name="Slide Number Placeholder 1"/>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2" name="Picture 2" descr="Picture 2"/>
          <p:cNvPicPr>
            <a:picLocks noChangeAspect="1"/>
          </p:cNvPicPr>
          <p:nvPr/>
        </p:nvPicPr>
        <p:blipFill>
          <a:blip r:embed="rId2">
            <a:extLst/>
          </a:blip>
          <a:stretch>
            <a:fillRect/>
          </a:stretch>
        </p:blipFill>
        <p:spPr>
          <a:xfrm>
            <a:off x="3026178" y="0"/>
            <a:ext cx="5749026" cy="1329044"/>
          </a:xfrm>
          <a:prstGeom prst="rect">
            <a:avLst/>
          </a:prstGeom>
          <a:ln w="12700">
            <a:miter lim="400000"/>
          </a:ln>
        </p:spPr>
      </p:pic>
      <p:grpSp>
        <p:nvGrpSpPr>
          <p:cNvPr id="355" name="Rectangle: Diagonal Corners Snipped 4"/>
          <p:cNvGrpSpPr/>
          <p:nvPr/>
        </p:nvGrpSpPr>
        <p:grpSpPr>
          <a:xfrm>
            <a:off x="1074197" y="1192512"/>
            <a:ext cx="4643024" cy="1196340"/>
            <a:chOff x="0" y="0"/>
            <a:chExt cx="4643022" cy="1196339"/>
          </a:xfrm>
        </p:grpSpPr>
        <p:sp>
          <p:nvSpPr>
            <p:cNvPr id="353" name="Shape"/>
            <p:cNvSpPr/>
            <p:nvPr/>
          </p:nvSpPr>
          <p:spPr>
            <a:xfrm>
              <a:off x="0" y="136530"/>
              <a:ext cx="4643023" cy="923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84" y="0"/>
                  </a:lnTo>
                  <a:lnTo>
                    <a:pt x="21600" y="3600"/>
                  </a:lnTo>
                  <a:lnTo>
                    <a:pt x="21600" y="21600"/>
                  </a:lnTo>
                  <a:lnTo>
                    <a:pt x="716" y="21600"/>
                  </a:lnTo>
                  <a:lnTo>
                    <a:pt x="0" y="18000"/>
                  </a:lnTo>
                  <a:lnTo>
                    <a:pt x="0" y="0"/>
                  </a:lnTo>
                  <a:close/>
                </a:path>
              </a:pathLst>
            </a:cu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54" name="Benefits of our Personal Voice Assistant Technology?"/>
            <p:cNvSpPr txBox="1"/>
            <p:nvPr/>
          </p:nvSpPr>
          <p:spPr>
            <a:xfrm>
              <a:off x="122661" y="0"/>
              <a:ext cx="4397700" cy="1196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292929"/>
                  </a:solidFill>
                  <a:latin typeface="fell"/>
                  <a:ea typeface="fell"/>
                  <a:cs typeface="fell"/>
                  <a:sym typeface="fell"/>
                </a:defRPr>
              </a:pPr>
            </a:p>
            <a:p>
              <a:pPr algn="ctr">
                <a:defRPr b="1">
                  <a:solidFill>
                    <a:srgbClr val="292929"/>
                  </a:solidFill>
                  <a:latin typeface="fell"/>
                  <a:ea typeface="fell"/>
                  <a:cs typeface="fell"/>
                  <a:sym typeface="fell"/>
                </a:defRPr>
              </a:pPr>
              <a:r>
                <a:t>Benefits of our Personal Voice Assistant Technology?</a:t>
              </a:r>
              <a:endParaRPr>
                <a:solidFill>
                  <a:srgbClr val="FFFFFF"/>
                </a:solidFill>
              </a:endParaRPr>
            </a:p>
          </p:txBody>
        </p:sp>
      </p:grpSp>
      <p:sp>
        <p:nvSpPr>
          <p:cNvPr id="356" name="Rectangle: Diagonal Corners Snipped 5"/>
          <p:cNvSpPr/>
          <p:nvPr/>
        </p:nvSpPr>
        <p:spPr>
          <a:xfrm flipH="1">
            <a:off x="4429957" y="2627820"/>
            <a:ext cx="7101397" cy="3790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678" y="0"/>
                </a:lnTo>
                <a:lnTo>
                  <a:pt x="21600" y="3600"/>
                </a:lnTo>
                <a:lnTo>
                  <a:pt x="21600" y="21600"/>
                </a:lnTo>
                <a:lnTo>
                  <a:pt x="1922" y="21600"/>
                </a:lnTo>
                <a:lnTo>
                  <a:pt x="0" y="18000"/>
                </a:lnTo>
                <a:lnTo>
                  <a:pt x="0" y="0"/>
                </a:lnTo>
                <a:close/>
              </a:path>
            </a:pathLst>
          </a:custGeom>
          <a:ln>
            <a:solidFill>
              <a:srgbClr val="F4B183"/>
            </a:solidFill>
          </a:ln>
          <a:effectLst>
            <a:outerShdw sx="100000" sy="100000" kx="0" ky="0" algn="b" rotWithShape="0" blurRad="114300" dist="12700" dir="5400000">
              <a:srgbClr val="000000"/>
            </a:outerShdw>
          </a:effectLst>
        </p:spPr>
        <p:txBody>
          <a:bodyPr lIns="45719" rIns="45719" anchor="ctr"/>
          <a:lstStyle/>
          <a:p>
            <a:pPr algn="ctr">
              <a:defRPr>
                <a:solidFill>
                  <a:schemeClr val="accent2"/>
                </a:solidFill>
              </a:defRPr>
            </a:pPr>
          </a:p>
        </p:txBody>
      </p:sp>
      <p:sp>
        <p:nvSpPr>
          <p:cNvPr id="357" name="TextBox 6"/>
          <p:cNvSpPr txBox="1"/>
          <p:nvPr/>
        </p:nvSpPr>
        <p:spPr>
          <a:xfrm>
            <a:off x="4934565" y="2627820"/>
            <a:ext cx="6373515" cy="399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292929"/>
                </a:solidFill>
                <a:latin typeface="Charter Roman"/>
                <a:ea typeface="Charter Roman"/>
                <a:cs typeface="Charter Roman"/>
                <a:sym typeface="Charter Roman"/>
              </a:defRPr>
            </a:pPr>
          </a:p>
          <a:p>
            <a:pPr marL="285750" indent="-285750">
              <a:buSzPct val="100000"/>
              <a:buFont typeface="Arial"/>
              <a:buChar char="•"/>
              <a:defRPr b="1" sz="1400">
                <a:solidFill>
                  <a:srgbClr val="860000"/>
                </a:solidFill>
                <a:latin typeface="Palatino Linotype"/>
                <a:ea typeface="Palatino Linotype"/>
                <a:cs typeface="Palatino Linotype"/>
                <a:sym typeface="Palatino Linotype"/>
              </a:defRPr>
            </a:pPr>
            <a:r>
              <a:t>In the past few years, more companies have been exploring personal voice  assistant technology for app development and tech-business.</a:t>
            </a:r>
          </a:p>
          <a:p>
            <a:pPr>
              <a:defRPr b="1" sz="1400">
                <a:solidFill>
                  <a:srgbClr val="860000"/>
                </a:solidFill>
                <a:latin typeface="Palatino Linotype"/>
                <a:ea typeface="Palatino Linotype"/>
                <a:cs typeface="Palatino Linotype"/>
                <a:sym typeface="Palatino Linotype"/>
              </a:defRPr>
            </a:pPr>
          </a:p>
          <a:p>
            <a:pPr marL="285750" indent="-285750">
              <a:buSzPct val="100000"/>
              <a:buFont typeface="Arial"/>
              <a:buChar char="•"/>
              <a:defRPr b="1" sz="1400">
                <a:solidFill>
                  <a:srgbClr val="860000"/>
                </a:solidFill>
                <a:latin typeface="Palatino Linotype"/>
                <a:ea typeface="Palatino Linotype"/>
                <a:cs typeface="Palatino Linotype"/>
                <a:sym typeface="Palatino Linotype"/>
              </a:defRPr>
            </a:pPr>
            <a:r>
              <a:t>Voice assistants come in somewhat small packages and can perform a variety of actions after hearing a wake word or command. They can turn on lights, answer questions, play music, place online orders, etc</a:t>
            </a:r>
            <a:r>
              <a:rPr b="0">
                <a:solidFill>
                  <a:srgbClr val="455264"/>
                </a:solidFill>
                <a:latin typeface="robotoregular"/>
                <a:ea typeface="robotoregular"/>
                <a:cs typeface="robotoregular"/>
                <a:sym typeface="robotoregular"/>
              </a:rPr>
              <a:t>.</a:t>
            </a:r>
            <a:endParaRPr b="0">
              <a:solidFill>
                <a:srgbClr val="455264"/>
              </a:solidFill>
              <a:latin typeface="robotoregular"/>
              <a:ea typeface="robotoregular"/>
              <a:cs typeface="robotoregular"/>
              <a:sym typeface="robotoregular"/>
            </a:endParaRPr>
          </a:p>
          <a:p>
            <a:pPr marL="285750" indent="-285750">
              <a:buSzPct val="100000"/>
              <a:buFont typeface="Arial"/>
              <a:buChar char="•"/>
              <a:defRPr sz="1400">
                <a:solidFill>
                  <a:srgbClr val="455264"/>
                </a:solidFill>
                <a:latin typeface="robotoregular"/>
                <a:ea typeface="robotoregular"/>
                <a:cs typeface="robotoregular"/>
                <a:sym typeface="robotoregular"/>
              </a:defRPr>
            </a:pPr>
          </a:p>
          <a:p>
            <a:pPr marL="285750" indent="-285750">
              <a:buSzPct val="100000"/>
              <a:buFont typeface="Arial"/>
              <a:buChar char="•"/>
              <a:defRPr b="1" sz="1400">
                <a:solidFill>
                  <a:srgbClr val="860000"/>
                </a:solidFill>
                <a:latin typeface="Palatino Linotype"/>
                <a:ea typeface="Palatino Linotype"/>
                <a:cs typeface="Palatino Linotype"/>
                <a:sym typeface="Palatino Linotype"/>
              </a:defRPr>
            </a:pPr>
            <a:r>
              <a:t>Many devices we use every day utilize voice assistants. They’re on our smartphones and inside smart speakers in our homes. Many mobile apps and operating systems use them. Additionally, certain technology in cars, as well as in retail, education, healthcare, and telecommunications environments, can be operated by voices.</a:t>
            </a:r>
          </a:p>
          <a:p>
            <a:pPr marL="285750" indent="-285750">
              <a:buSzPct val="100000"/>
              <a:buFont typeface="Arial"/>
              <a:buChar char="•"/>
              <a:defRPr b="1" sz="1400">
                <a:solidFill>
                  <a:srgbClr val="860000"/>
                </a:solidFill>
                <a:latin typeface="Palatino Linotype"/>
                <a:ea typeface="Palatino Linotype"/>
                <a:cs typeface="Palatino Linotype"/>
                <a:sym typeface="Palatino Linotype"/>
              </a:defRPr>
            </a:pPr>
          </a:p>
          <a:p>
            <a:pPr marL="285750" indent="-285750">
              <a:buSzPct val="100000"/>
              <a:buFont typeface="Arial"/>
              <a:buChar char="•"/>
              <a:defRPr b="1" sz="1400">
                <a:solidFill>
                  <a:srgbClr val="860000"/>
                </a:solidFill>
                <a:latin typeface="Palatino Linotype"/>
                <a:ea typeface="Palatino Linotype"/>
                <a:cs typeface="Palatino Linotype"/>
                <a:sym typeface="Palatino Linotype"/>
              </a:defRPr>
            </a:pPr>
            <a:r>
              <a:t>It does not track you back like other renowned assistant. Hence, maintains your privacy.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55"/>
                                        </p:tgtEl>
                                        <p:attrNameLst>
                                          <p:attrName>style.visibility</p:attrName>
                                        </p:attrNameLst>
                                      </p:cBhvr>
                                      <p:to>
                                        <p:strVal val="visible"/>
                                      </p:to>
                                    </p:set>
                                    <p:animEffect filter="fade" transition="in">
                                      <p:cBhvr>
                                        <p:cTn id="7" dur="500"/>
                                        <p:tgtEl>
                                          <p:spTgt spid="35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356"/>
                                        </p:tgtEl>
                                        <p:attrNameLst>
                                          <p:attrName>style.visibility</p:attrName>
                                        </p:attrNameLst>
                                      </p:cBhvr>
                                      <p:to>
                                        <p:strVal val="visible"/>
                                      </p:to>
                                    </p:set>
                                    <p:anim calcmode="lin" valueType="num">
                                      <p:cBhvr>
                                        <p:cTn id="12" dur="1000" fill="hold"/>
                                        <p:tgtEl>
                                          <p:spTgt spid="356"/>
                                        </p:tgtEl>
                                        <p:attrNameLst>
                                          <p:attrName>ppt_x</p:attrName>
                                        </p:attrNameLst>
                                      </p:cBhvr>
                                      <p:tavLst>
                                        <p:tav tm="0">
                                          <p:val>
                                            <p:strVal val="#ppt_x"/>
                                          </p:val>
                                        </p:tav>
                                        <p:tav tm="100000">
                                          <p:val>
                                            <p:strVal val="#ppt_x"/>
                                          </p:val>
                                        </p:tav>
                                      </p:tavLst>
                                    </p:anim>
                                    <p:anim calcmode="lin" valueType="num">
                                      <p:cBhvr>
                                        <p:cTn id="13" dur="1000" fill="hold"/>
                                        <p:tgtEl>
                                          <p:spTgt spid="35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2" grpId="3" fill="hold">
                                  <p:stCondLst>
                                    <p:cond delay="0"/>
                                  </p:stCondLst>
                                  <p:iterate type="el" backwards="0">
                                    <p:tmAbs val="0"/>
                                  </p:iterate>
                                  <p:childTnLst>
                                    <p:set>
                                      <p:cBhvr>
                                        <p:cTn id="17" fill="hold"/>
                                        <p:tgtEl>
                                          <p:spTgt spid="357">
                                            <p:txEl>
                                              <p:pRg st="1" end="1"/>
                                            </p:txEl>
                                          </p:spTgt>
                                        </p:tgtEl>
                                        <p:attrNameLst>
                                          <p:attrName>style.visibility</p:attrName>
                                        </p:attrNameLst>
                                      </p:cBhvr>
                                      <p:to>
                                        <p:strVal val="visible"/>
                                      </p:to>
                                    </p:set>
                                    <p:animEffect filter="wipe(down)" transition="in">
                                      <p:cBhvr>
                                        <p:cTn id="18" dur="500"/>
                                        <p:tgtEl>
                                          <p:spTgt spid="357">
                                            <p:txEl>
                                              <p:pRg st="1" end="1"/>
                                            </p:txEl>
                                          </p:spTgt>
                                        </p:tgtEl>
                                      </p:cBhvr>
                                    </p:animEffect>
                                  </p:childTnLst>
                                </p:cTn>
                              </p:par>
                            </p:childTnLst>
                          </p:cTn>
                        </p:par>
                        <p:par>
                          <p:cTn id="19" fill="hold">
                            <p:stCondLst>
                              <p:cond delay="500"/>
                            </p:stCondLst>
                            <p:childTnLst>
                              <p:par>
                                <p:cTn id="20" presetClass="entr" nodeType="afterEffect" presetSubtype="4" presetID="22" grpId="3" fill="hold">
                                  <p:stCondLst>
                                    <p:cond delay="0"/>
                                  </p:stCondLst>
                                  <p:iterate type="el" backwards="0">
                                    <p:tmAbs val="0"/>
                                  </p:iterate>
                                  <p:childTnLst>
                                    <p:set>
                                      <p:cBhvr>
                                        <p:cTn id="21" fill="hold"/>
                                        <p:tgtEl>
                                          <p:spTgt spid="357">
                                            <p:txEl>
                                              <p:pRg st="2" end="2"/>
                                            </p:txEl>
                                          </p:spTgt>
                                        </p:tgtEl>
                                        <p:attrNameLst>
                                          <p:attrName>style.visibility</p:attrName>
                                        </p:attrNameLst>
                                      </p:cBhvr>
                                      <p:to>
                                        <p:strVal val="visible"/>
                                      </p:to>
                                    </p:set>
                                    <p:animEffect filter="wipe(down)" transition="in">
                                      <p:cBhvr>
                                        <p:cTn id="22" dur="500"/>
                                        <p:tgtEl>
                                          <p:spTgt spid="357">
                                            <p:txEl>
                                              <p:pRg st="2" end="2"/>
                                            </p:txEl>
                                          </p:spTgt>
                                        </p:tgtEl>
                                      </p:cBhvr>
                                    </p:animEffect>
                                  </p:childTnLst>
                                </p:cTn>
                              </p:par>
                            </p:childTnLst>
                          </p:cTn>
                        </p:par>
                        <p:par>
                          <p:cTn id="23" fill="hold">
                            <p:stCondLst>
                              <p:cond delay="1000"/>
                            </p:stCondLst>
                            <p:childTnLst>
                              <p:par>
                                <p:cTn id="24" presetClass="entr" nodeType="afterEffect" presetSubtype="4" presetID="22" grpId="3" fill="hold">
                                  <p:stCondLst>
                                    <p:cond delay="0"/>
                                  </p:stCondLst>
                                  <p:iterate type="el" backwards="0">
                                    <p:tmAbs val="0"/>
                                  </p:iterate>
                                  <p:childTnLst>
                                    <p:set>
                                      <p:cBhvr>
                                        <p:cTn id="25" fill="hold"/>
                                        <p:tgtEl>
                                          <p:spTgt spid="357">
                                            <p:txEl>
                                              <p:pRg st="3" end="3"/>
                                            </p:txEl>
                                          </p:spTgt>
                                        </p:tgtEl>
                                        <p:attrNameLst>
                                          <p:attrName>style.visibility</p:attrName>
                                        </p:attrNameLst>
                                      </p:cBhvr>
                                      <p:to>
                                        <p:strVal val="visible"/>
                                      </p:to>
                                    </p:set>
                                    <p:animEffect filter="wipe(down)" transition="in">
                                      <p:cBhvr>
                                        <p:cTn id="26" dur="500"/>
                                        <p:tgtEl>
                                          <p:spTgt spid="357">
                                            <p:txEl>
                                              <p:pRg st="3" end="3"/>
                                            </p:txEl>
                                          </p:spTgt>
                                        </p:tgtEl>
                                      </p:cBhvr>
                                    </p:animEffect>
                                  </p:childTnLst>
                                </p:cTn>
                              </p:par>
                            </p:childTnLst>
                          </p:cTn>
                        </p:par>
                        <p:par>
                          <p:cTn id="27" fill="hold">
                            <p:stCondLst>
                              <p:cond delay="1500"/>
                            </p:stCondLst>
                            <p:childTnLst>
                              <p:par>
                                <p:cTn id="28" presetClass="entr" nodeType="afterEffect" presetSubtype="4" presetID="22" grpId="3" fill="hold">
                                  <p:stCondLst>
                                    <p:cond delay="0"/>
                                  </p:stCondLst>
                                  <p:iterate type="el" backwards="0">
                                    <p:tmAbs val="0"/>
                                  </p:iterate>
                                  <p:childTnLst>
                                    <p:set>
                                      <p:cBhvr>
                                        <p:cTn id="29" fill="hold"/>
                                        <p:tgtEl>
                                          <p:spTgt spid="357">
                                            <p:txEl>
                                              <p:pRg st="4" end="4"/>
                                            </p:txEl>
                                          </p:spTgt>
                                        </p:tgtEl>
                                        <p:attrNameLst>
                                          <p:attrName>style.visibility</p:attrName>
                                        </p:attrNameLst>
                                      </p:cBhvr>
                                      <p:to>
                                        <p:strVal val="visible"/>
                                      </p:to>
                                    </p:set>
                                    <p:animEffect filter="wipe(down)" transition="in">
                                      <p:cBhvr>
                                        <p:cTn id="30" dur="500"/>
                                        <p:tgtEl>
                                          <p:spTgt spid="357">
                                            <p:txEl>
                                              <p:pRg st="4" end="4"/>
                                            </p:txEl>
                                          </p:spTgt>
                                        </p:tgtEl>
                                      </p:cBhvr>
                                    </p:animEffect>
                                  </p:childTnLst>
                                </p:cTn>
                              </p:par>
                            </p:childTnLst>
                          </p:cTn>
                        </p:par>
                        <p:par>
                          <p:cTn id="31" fill="hold">
                            <p:stCondLst>
                              <p:cond delay="2000"/>
                            </p:stCondLst>
                            <p:childTnLst>
                              <p:par>
                                <p:cTn id="32" presetClass="entr" nodeType="afterEffect" presetSubtype="4" presetID="22" grpId="3" fill="hold">
                                  <p:stCondLst>
                                    <p:cond delay="0"/>
                                  </p:stCondLst>
                                  <p:iterate type="el" backwards="0">
                                    <p:tmAbs val="0"/>
                                  </p:iterate>
                                  <p:childTnLst>
                                    <p:set>
                                      <p:cBhvr>
                                        <p:cTn id="33" fill="hold"/>
                                        <p:tgtEl>
                                          <p:spTgt spid="357">
                                            <p:txEl>
                                              <p:pRg st="5" end="5"/>
                                            </p:txEl>
                                          </p:spTgt>
                                        </p:tgtEl>
                                        <p:attrNameLst>
                                          <p:attrName>style.visibility</p:attrName>
                                        </p:attrNameLst>
                                      </p:cBhvr>
                                      <p:to>
                                        <p:strVal val="visible"/>
                                      </p:to>
                                    </p:set>
                                    <p:animEffect filter="wipe(down)" transition="in">
                                      <p:cBhvr>
                                        <p:cTn id="34" dur="500"/>
                                        <p:tgtEl>
                                          <p:spTgt spid="357">
                                            <p:txEl>
                                              <p:pRg st="5" end="5"/>
                                            </p:txEl>
                                          </p:spTgt>
                                        </p:tgtEl>
                                      </p:cBhvr>
                                    </p:animEffect>
                                  </p:childTnLst>
                                </p:cTn>
                              </p:par>
                            </p:childTnLst>
                          </p:cTn>
                        </p:par>
                        <p:par>
                          <p:cTn id="35" fill="hold">
                            <p:stCondLst>
                              <p:cond delay="2500"/>
                            </p:stCondLst>
                            <p:childTnLst>
                              <p:par>
                                <p:cTn id="36" presetClass="entr" nodeType="afterEffect" presetSubtype="4" presetID="22" grpId="3" fill="hold">
                                  <p:stCondLst>
                                    <p:cond delay="0"/>
                                  </p:stCondLst>
                                  <p:iterate type="el" backwards="0">
                                    <p:tmAbs val="0"/>
                                  </p:iterate>
                                  <p:childTnLst>
                                    <p:set>
                                      <p:cBhvr>
                                        <p:cTn id="37" fill="hold"/>
                                        <p:tgtEl>
                                          <p:spTgt spid="357">
                                            <p:txEl>
                                              <p:pRg st="6" end="6"/>
                                            </p:txEl>
                                          </p:spTgt>
                                        </p:tgtEl>
                                        <p:attrNameLst>
                                          <p:attrName>style.visibility</p:attrName>
                                        </p:attrNameLst>
                                      </p:cBhvr>
                                      <p:to>
                                        <p:strVal val="visible"/>
                                      </p:to>
                                    </p:set>
                                    <p:animEffect filter="wipe(down)" transition="in">
                                      <p:cBhvr>
                                        <p:cTn id="38" dur="500"/>
                                        <p:tgtEl>
                                          <p:spTgt spid="357">
                                            <p:txEl>
                                              <p:pRg st="6" end="6"/>
                                            </p:txEl>
                                          </p:spTgt>
                                        </p:tgtEl>
                                      </p:cBhvr>
                                    </p:animEffect>
                                  </p:childTnLst>
                                </p:cTn>
                              </p:par>
                            </p:childTnLst>
                          </p:cTn>
                        </p:par>
                        <p:par>
                          <p:cTn id="39" fill="hold">
                            <p:stCondLst>
                              <p:cond delay="3000"/>
                            </p:stCondLst>
                            <p:childTnLst>
                              <p:par>
                                <p:cTn id="40" presetClass="entr" nodeType="afterEffect" presetSubtype="4" presetID="22" grpId="3" fill="hold">
                                  <p:stCondLst>
                                    <p:cond delay="0"/>
                                  </p:stCondLst>
                                  <p:iterate type="el" backwards="0">
                                    <p:tmAbs val="0"/>
                                  </p:iterate>
                                  <p:childTnLst>
                                    <p:set>
                                      <p:cBhvr>
                                        <p:cTn id="41" fill="hold"/>
                                        <p:tgtEl>
                                          <p:spTgt spid="357">
                                            <p:txEl>
                                              <p:pRg st="7" end="7"/>
                                            </p:txEl>
                                          </p:spTgt>
                                        </p:tgtEl>
                                        <p:attrNameLst>
                                          <p:attrName>style.visibility</p:attrName>
                                        </p:attrNameLst>
                                      </p:cBhvr>
                                      <p:to>
                                        <p:strVal val="visible"/>
                                      </p:to>
                                    </p:set>
                                    <p:animEffect filter="wipe(down)" transition="in">
                                      <p:cBhvr>
                                        <p:cTn id="42" dur="500"/>
                                        <p:tgtEl>
                                          <p:spTgt spid="35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2" grpId="3" fill="hold">
                                  <p:stCondLst>
                                    <p:cond delay="0"/>
                                  </p:stCondLst>
                                  <p:iterate type="el" backwards="0">
                                    <p:tmAbs val="0"/>
                                  </p:iterate>
                                  <p:childTnLst>
                                    <p:set>
                                      <p:cBhvr>
                                        <p:cTn id="46" fill="hold"/>
                                        <p:tgtEl>
                                          <p:spTgt spid="357">
                                            <p:txEl>
                                              <p:pRg st="8" end="8"/>
                                            </p:txEl>
                                          </p:spTgt>
                                        </p:tgtEl>
                                        <p:attrNameLst>
                                          <p:attrName>style.visibility</p:attrName>
                                        </p:attrNameLst>
                                      </p:cBhvr>
                                      <p:to>
                                        <p:strVal val="visible"/>
                                      </p:to>
                                    </p:set>
                                    <p:animEffect filter="wipe(down)" transition="in">
                                      <p:cBhvr>
                                        <p:cTn id="47" dur="500"/>
                                        <p:tgtEl>
                                          <p:spTgt spid="35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5" grpId="1"/>
      <p:bldP build="whole" bldLvl="1" animBg="1" rev="0" advAuto="0" spid="356" grpId="2"/>
      <p:bldP build="p" bldLvl="5" animBg="1" rev="0" advAuto="0" spid="357" grpId="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9" name="Content Placeholder 2"/>
          <p:cNvSpPr txBox="1"/>
          <p:nvPr>
            <p:ph type="body" idx="1"/>
          </p:nvPr>
        </p:nvSpPr>
        <p:spPr>
          <a:prstGeom prst="rect">
            <a:avLst/>
          </a:prstGeom>
        </p:spPr>
        <p:txBody>
          <a:bodyPr/>
          <a:lstStyle/>
          <a:p>
            <a:pPr/>
          </a:p>
        </p:txBody>
      </p:sp>
      <p:sp>
        <p:nvSpPr>
          <p:cNvPr id="360" name="Slide Number Placeholder 3"/>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1" name="Picture 2" descr="Picture 2"/>
          <p:cNvPicPr>
            <a:picLocks noChangeAspect="1"/>
          </p:cNvPicPr>
          <p:nvPr/>
        </p:nvPicPr>
        <p:blipFill>
          <a:blip r:embed="rId2">
            <a:extLst/>
          </a:blip>
          <a:srcRect l="0" t="0" r="10761" b="0"/>
          <a:stretch>
            <a:fillRect/>
          </a:stretch>
        </p:blipFill>
        <p:spPr>
          <a:xfrm>
            <a:off x="1504949" y="2814221"/>
            <a:ext cx="3608590" cy="4043780"/>
          </a:xfrm>
          <a:prstGeom prst="rect">
            <a:avLst/>
          </a:prstGeom>
          <a:ln w="12700">
            <a:miter lim="400000"/>
          </a:ln>
        </p:spPr>
      </p:pic>
      <p:grpSp>
        <p:nvGrpSpPr>
          <p:cNvPr id="366" name="Thought Bubble: Cloud 10"/>
          <p:cNvGrpSpPr/>
          <p:nvPr/>
        </p:nvGrpSpPr>
        <p:grpSpPr>
          <a:xfrm>
            <a:off x="4063134" y="-892219"/>
            <a:ext cx="7632312" cy="7301780"/>
            <a:chOff x="0" y="0"/>
            <a:chExt cx="7632310" cy="7301779"/>
          </a:xfrm>
        </p:grpSpPr>
        <p:sp>
          <p:nvSpPr>
            <p:cNvPr id="362" name="Shape"/>
            <p:cNvSpPr/>
            <p:nvPr/>
          </p:nvSpPr>
          <p:spPr>
            <a:xfrm rot="1893752">
              <a:off x="850411" y="1188022"/>
              <a:ext cx="5931489" cy="492573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lnTo>
                    <a:pt x="6778" y="2419"/>
                  </a:ln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lnTo>
                    <a:pt x="13801" y="17556"/>
                  </a:ln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sp>
          <p:nvSpPr>
            <p:cNvPr id="363" name="Circle"/>
            <p:cNvSpPr/>
            <p:nvPr/>
          </p:nvSpPr>
          <p:spPr>
            <a:xfrm rot="1893752">
              <a:off x="1258974" y="4825165"/>
              <a:ext cx="819365" cy="819365"/>
            </a:xfrm>
            <a:prstGeom prst="ellipse">
              <a:avLst/>
            </a:pr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sp>
          <p:nvSpPr>
            <p:cNvPr id="364" name="Circle"/>
            <p:cNvSpPr/>
            <p:nvPr/>
          </p:nvSpPr>
          <p:spPr>
            <a:xfrm rot="1893752">
              <a:off x="1035556" y="5228635"/>
              <a:ext cx="546243" cy="546243"/>
            </a:xfrm>
            <a:prstGeom prst="ellipse">
              <a:avLst/>
            </a:pr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sp>
          <p:nvSpPr>
            <p:cNvPr id="365" name="Circle"/>
            <p:cNvSpPr/>
            <p:nvPr/>
          </p:nvSpPr>
          <p:spPr>
            <a:xfrm rot="1893752">
              <a:off x="1031529" y="5469433"/>
              <a:ext cx="273123" cy="273123"/>
            </a:xfrm>
            <a:prstGeom prst="ellipse">
              <a:avLst/>
            </a:prstGeom>
            <a:solidFill>
              <a:srgbClr val="FFFFFF"/>
            </a:solidFill>
            <a:ln w="12700" cap="flat">
              <a:noFill/>
              <a:miter lim="400000"/>
            </a:ln>
            <a:effectLst>
              <a:outerShdw sx="100000" sy="100000" kx="0" ky="0" algn="b" rotWithShape="0" blurRad="114300" dist="12700" dir="5400000">
                <a:srgbClr val="000000"/>
              </a:outerShdw>
            </a:effectLst>
          </p:spPr>
          <p:txBody>
            <a:bodyPr wrap="square" lIns="45719" tIns="45719" rIns="45719" bIns="45719" numCol="1" anchor="ctr">
              <a:noAutofit/>
            </a:bodyPr>
            <a:lstStyle/>
            <a:p>
              <a:pPr algn="ctr"/>
            </a:p>
          </p:txBody>
        </p:sp>
      </p:grpSp>
      <p:grpSp>
        <p:nvGrpSpPr>
          <p:cNvPr id="369" name="Rectangle 11"/>
          <p:cNvGrpSpPr/>
          <p:nvPr/>
        </p:nvGrpSpPr>
        <p:grpSpPr>
          <a:xfrm>
            <a:off x="6096000" y="1141552"/>
            <a:ext cx="3855869" cy="3001651"/>
            <a:chOff x="0" y="0"/>
            <a:chExt cx="3855868" cy="3001649"/>
          </a:xfrm>
        </p:grpSpPr>
        <p:sp>
          <p:nvSpPr>
            <p:cNvPr id="367" name="Rectangle"/>
            <p:cNvSpPr/>
            <p:nvPr/>
          </p:nvSpPr>
          <p:spPr>
            <a:xfrm>
              <a:off x="0" y="3035"/>
              <a:ext cx="3855869" cy="2995580"/>
            </a:xfrm>
            <a:prstGeom prst="rect">
              <a:avLst/>
            </a:prstGeom>
            <a:solidFill>
              <a:srgbClr val="F7F7F7"/>
            </a:solidFill>
            <a:ln w="12700" cap="flat">
              <a:noFill/>
              <a:miter lim="400000"/>
            </a:ln>
            <a:effectLst/>
          </p:spPr>
          <p:txBody>
            <a:bodyPr wrap="square" lIns="45719" tIns="45719" rIns="45719" bIns="45719" numCol="1" anchor="ctr">
              <a:noAutofit/>
            </a:bodyPr>
            <a:lstStyle/>
            <a:p>
              <a:pPr>
                <a:defRPr b="1" sz="2000">
                  <a:solidFill>
                    <a:srgbClr val="860000"/>
                  </a:solidFill>
                  <a:latin typeface="Cambria"/>
                  <a:ea typeface="Cambria"/>
                  <a:cs typeface="Cambria"/>
                  <a:sym typeface="Cambria"/>
                </a:defRPr>
              </a:pPr>
            </a:p>
          </p:txBody>
        </p:sp>
        <p:sp>
          <p:nvSpPr>
            <p:cNvPr id="368" name="Platform Independent…"/>
            <p:cNvSpPr txBox="1"/>
            <p:nvPr/>
          </p:nvSpPr>
          <p:spPr>
            <a:xfrm>
              <a:off x="45719" y="0"/>
              <a:ext cx="3764429" cy="3001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285750" indent="-285750">
                <a:buSzPct val="100000"/>
                <a:buFont typeface="Arial"/>
                <a:buChar char="•"/>
                <a:defRPr b="1" sz="2000">
                  <a:solidFill>
                    <a:srgbClr val="860000"/>
                  </a:solidFill>
                  <a:latin typeface="Cambria"/>
                  <a:ea typeface="Cambria"/>
                  <a:cs typeface="Cambria"/>
                  <a:sym typeface="Cambria"/>
                </a:defRPr>
              </a:pPr>
            </a:p>
            <a:p>
              <a:pPr>
                <a:defRPr b="1" sz="2000">
                  <a:solidFill>
                    <a:srgbClr val="860000"/>
                  </a:solidFill>
                  <a:latin typeface="Cambria"/>
                  <a:ea typeface="Cambria"/>
                  <a:cs typeface="Cambria"/>
                  <a:sym typeface="Cambria"/>
                </a:defRPr>
              </a:pPr>
            </a:p>
            <a:p>
              <a:pPr marL="342900" indent="-342900">
                <a:buSzPct val="100000"/>
                <a:buFont typeface="Arial"/>
                <a:buChar char="•"/>
                <a:defRPr b="1" sz="2000">
                  <a:solidFill>
                    <a:srgbClr val="860000"/>
                  </a:solidFill>
                  <a:latin typeface="Cambria"/>
                  <a:ea typeface="Cambria"/>
                  <a:cs typeface="Cambria"/>
                  <a:sym typeface="Cambria"/>
                </a:defRPr>
              </a:pPr>
              <a:r>
                <a:t>Platform Independent</a:t>
              </a:r>
            </a:p>
            <a:p>
              <a:pPr>
                <a:defRPr b="1" sz="2000">
                  <a:solidFill>
                    <a:srgbClr val="860000"/>
                  </a:solidFill>
                  <a:latin typeface="Cambria"/>
                  <a:ea typeface="Cambria"/>
                  <a:cs typeface="Cambria"/>
                  <a:sym typeface="Cambria"/>
                </a:defRPr>
              </a:pPr>
            </a:p>
            <a:p>
              <a:pPr marL="285750" indent="-285750">
                <a:buSzPct val="100000"/>
                <a:buFont typeface="Arial"/>
                <a:buChar char="•"/>
                <a:defRPr b="1" sz="2000">
                  <a:solidFill>
                    <a:srgbClr val="860000"/>
                  </a:solidFill>
                  <a:latin typeface="Cambria"/>
                  <a:ea typeface="Cambria"/>
                  <a:cs typeface="Cambria"/>
                  <a:sym typeface="Cambria"/>
                </a:defRPr>
              </a:pPr>
              <a:r>
                <a:t>Saves Time by Automating Repetitive Tasks</a:t>
              </a:r>
            </a:p>
            <a:p>
              <a:pPr>
                <a:defRPr b="1" sz="2000">
                  <a:solidFill>
                    <a:srgbClr val="860000"/>
                  </a:solidFill>
                  <a:latin typeface="Cambria"/>
                  <a:ea typeface="Cambria"/>
                  <a:cs typeface="Cambria"/>
                  <a:sym typeface="Cambria"/>
                </a:defRPr>
              </a:pPr>
            </a:p>
            <a:p>
              <a:pPr marL="285750" indent="-285750">
                <a:buSzPct val="100000"/>
                <a:buFont typeface="Arial"/>
                <a:buChar char="•"/>
                <a:defRPr b="1" sz="2000">
                  <a:solidFill>
                    <a:srgbClr val="860000"/>
                  </a:solidFill>
                  <a:latin typeface="Cambria"/>
                  <a:ea typeface="Cambria"/>
                  <a:cs typeface="Cambria"/>
                  <a:sym typeface="Cambria"/>
                </a:defRPr>
              </a:pPr>
              <a:r>
                <a:t>Aids Hand-free Operations</a:t>
              </a:r>
            </a:p>
            <a:p>
              <a:pPr>
                <a:defRPr b="1" sz="2000">
                  <a:solidFill>
                    <a:srgbClr val="860000"/>
                  </a:solidFill>
                  <a:latin typeface="Cambria"/>
                  <a:ea typeface="Cambria"/>
                  <a:cs typeface="Cambria"/>
                  <a:sym typeface="Cambria"/>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59"/>
                                        </p:tgtEl>
                                        <p:attrNameLst>
                                          <p:attrName>style.visibility</p:attrName>
                                        </p:attrNameLst>
                                      </p:cBhvr>
                                      <p:to>
                                        <p:strVal val="visible"/>
                                      </p:to>
                                    </p:set>
                                    <p:animEffect filter="wipe(down)" transition="in">
                                      <p:cBhvr>
                                        <p:cTn id="7" dur="500"/>
                                        <p:tgtEl>
                                          <p:spTgt spid="35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361"/>
                                        </p:tgtEl>
                                        <p:attrNameLst>
                                          <p:attrName>style.visibility</p:attrName>
                                        </p:attrNameLst>
                                      </p:cBhvr>
                                      <p:to>
                                        <p:strVal val="visible"/>
                                      </p:to>
                                    </p:set>
                                    <p:animEffect filter="wipe(left)" transition="in">
                                      <p:cBhvr>
                                        <p:cTn id="12" dur="500"/>
                                        <p:tgtEl>
                                          <p:spTgt spid="36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66"/>
                                        </p:tgtEl>
                                        <p:attrNameLst>
                                          <p:attrName>style.visibility</p:attrName>
                                        </p:attrNameLst>
                                      </p:cBhvr>
                                      <p:to>
                                        <p:strVal val="visible"/>
                                      </p:to>
                                    </p:set>
                                    <p:animEffect filter="fade" transition="in">
                                      <p:cBhvr>
                                        <p:cTn id="17" dur="500"/>
                                        <p:tgtEl>
                                          <p:spTgt spid="366"/>
                                        </p:tgtEl>
                                      </p:cBhvr>
                                    </p:animEffect>
                                  </p:childTnLst>
                                </p:cTn>
                              </p:par>
                            </p:childTnLst>
                          </p:cTn>
                        </p:par>
                        <p:par>
                          <p:cTn id="18" fill="hold">
                            <p:stCondLst>
                              <p:cond delay="500"/>
                            </p:stCondLst>
                            <p:childTnLst>
                              <p:par>
                                <p:cTn id="19" presetClass="entr" nodeType="afterEffect" presetID="10" grpId="4" fill="hold">
                                  <p:stCondLst>
                                    <p:cond delay="0"/>
                                  </p:stCondLst>
                                  <p:iterate type="el" backwards="0">
                                    <p:tmAbs val="0"/>
                                  </p:iterate>
                                  <p:childTnLst>
                                    <p:set>
                                      <p:cBhvr>
                                        <p:cTn id="20" fill="hold"/>
                                        <p:tgtEl>
                                          <p:spTgt spid="369"/>
                                        </p:tgtEl>
                                        <p:attrNameLst>
                                          <p:attrName>style.visibility</p:attrName>
                                        </p:attrNameLst>
                                      </p:cBhvr>
                                      <p:to>
                                        <p:strVal val="visible"/>
                                      </p:to>
                                    </p:set>
                                    <p:animEffect filter="fade" transition="in">
                                      <p:cBhvr>
                                        <p:cTn id="21"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1"/>
      <p:bldP build="whole" bldLvl="1" animBg="1" rev="0" advAuto="0" spid="366" grpId="3"/>
      <p:bldP build="whole" bldLvl="1" animBg="1" rev="0" advAuto="0" spid="369" grpId="4"/>
      <p:bldP build="whole" bldLvl="1" animBg="1" rev="0" advAuto="0" spid="361"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1" name="Title 1"/>
          <p:cNvSpPr txBox="1"/>
          <p:nvPr>
            <p:ph type="title"/>
          </p:nvPr>
        </p:nvSpPr>
        <p:spPr>
          <a:prstGeom prst="rect">
            <a:avLst/>
          </a:prstGeom>
        </p:spPr>
        <p:txBody>
          <a:bodyPr/>
          <a:lstStyle>
            <a:lvl1pPr algn="ctr">
              <a:defRPr b="1">
                <a:solidFill>
                  <a:srgbClr val="860000"/>
                </a:solidFill>
                <a:latin typeface="Palatino Linotype"/>
                <a:ea typeface="Palatino Linotype"/>
                <a:cs typeface="Palatino Linotype"/>
                <a:sym typeface="Palatino Linotype"/>
              </a:defRPr>
            </a:lvl1pPr>
          </a:lstStyle>
          <a:p>
            <a:pPr/>
            <a:r>
              <a:t>Objectives</a:t>
            </a:r>
          </a:p>
        </p:txBody>
      </p:sp>
      <p:sp>
        <p:nvSpPr>
          <p:cNvPr id="372" name="Content Placeholder 2"/>
          <p:cNvSpPr txBox="1"/>
          <p:nvPr>
            <p:ph type="body" idx="1"/>
          </p:nvPr>
        </p:nvSpPr>
        <p:spPr>
          <a:prstGeom prst="rect">
            <a:avLst/>
          </a:prstGeom>
        </p:spPr>
        <p:txBody>
          <a:bodyPr/>
          <a:lstStyle/>
          <a:p>
            <a:pPr>
              <a:lnSpc>
                <a:spcPct val="72000"/>
              </a:lnSpc>
              <a:defRPr sz="2500">
                <a:solidFill>
                  <a:srgbClr val="0D1940"/>
                </a:solidFill>
                <a:latin typeface="Palatino Linotype"/>
                <a:ea typeface="Palatino Linotype"/>
                <a:cs typeface="Palatino Linotype"/>
                <a:sym typeface="Palatino Linotype"/>
              </a:defRPr>
            </a:pPr>
            <a:r>
              <a:t>The Speech Assistant is a digital assistant that uses </a:t>
            </a:r>
            <a:r>
              <a:rPr b="1"/>
              <a:t>voice recognition</a:t>
            </a:r>
            <a:r>
              <a:t>, language processing algorithms, and voice synthesis to listen to specific voice commands and return relevant information or perform specific functions as requested by the user.</a:t>
            </a:r>
          </a:p>
          <a:p>
            <a:pPr>
              <a:lnSpc>
                <a:spcPct val="72000"/>
              </a:lnSpc>
              <a:defRPr sz="2500">
                <a:solidFill>
                  <a:srgbClr val="0D1940"/>
                </a:solidFill>
                <a:latin typeface="Palatino Linotype"/>
                <a:ea typeface="Palatino Linotype"/>
                <a:cs typeface="Palatino Linotype"/>
                <a:sym typeface="Palatino Linotype"/>
              </a:defRPr>
            </a:pPr>
            <a:r>
              <a:t>Based on specific commands, sometimes called intents, spoken by the user, voice assistants can return relevant information by listening for specific keywords and filtering out the ambient noise.</a:t>
            </a:r>
          </a:p>
          <a:p>
            <a:pPr>
              <a:lnSpc>
                <a:spcPct val="72000"/>
              </a:lnSpc>
              <a:defRPr sz="2500">
                <a:solidFill>
                  <a:srgbClr val="0D1940"/>
                </a:solidFill>
                <a:latin typeface="Palatino Linotype"/>
                <a:ea typeface="Palatino Linotype"/>
                <a:cs typeface="Palatino Linotype"/>
                <a:sym typeface="Palatino Linotype"/>
              </a:defRPr>
            </a:pPr>
            <a:r>
              <a:t>There are many use cases for using a voice assistant in todays’ world. For example, when our hands are full and we are unable to use a touch screen or keyboard, or when we are driving. Let’s say we are driving and we need to change our music, we could just ask a voice assistant, “play my driving playlist”. This leads to a safer driving experience, and helps avoid the risk of distracted driving.</a:t>
            </a:r>
          </a:p>
        </p:txBody>
      </p:sp>
      <p:sp>
        <p:nvSpPr>
          <p:cNvPr id="373" name="Slide Number Placeholder 3"/>
          <p:cNvSpPr txBox="1"/>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71"/>
                                        </p:tgtEl>
                                        <p:attrNameLst>
                                          <p:attrName>style.visibility</p:attrName>
                                        </p:attrNameLst>
                                      </p:cBhvr>
                                      <p:to>
                                        <p:strVal val="visible"/>
                                      </p:to>
                                    </p:set>
                                    <p:animEffect filter="wipe(down)" transition="in">
                                      <p:cBhvr>
                                        <p:cTn id="7" dur="500"/>
                                        <p:tgtEl>
                                          <p:spTgt spid="37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372">
                                            <p:bg/>
                                          </p:spTgt>
                                        </p:tgtEl>
                                        <p:attrNameLst>
                                          <p:attrName>style.visibility</p:attrName>
                                        </p:attrNameLst>
                                      </p:cBhvr>
                                      <p:to>
                                        <p:strVal val="visible"/>
                                      </p:to>
                                    </p:set>
                                    <p:anim calcmode="lin" valueType="num">
                                      <p:cBhvr>
                                        <p:cTn id="12" dur="1000" fill="hold"/>
                                        <p:tgtEl>
                                          <p:spTgt spid="372">
                                            <p:bg/>
                                          </p:spTgt>
                                        </p:tgtEl>
                                        <p:attrNameLst>
                                          <p:attrName>ppt_x</p:attrName>
                                        </p:attrNameLst>
                                      </p:cBhvr>
                                      <p:tavLst>
                                        <p:tav tm="0">
                                          <p:val>
                                            <p:strVal val="#ppt_x"/>
                                          </p:val>
                                        </p:tav>
                                        <p:tav tm="100000">
                                          <p:val>
                                            <p:strVal val="#ppt_x"/>
                                          </p:val>
                                        </p:tav>
                                      </p:tavLst>
                                    </p:anim>
                                    <p:anim calcmode="lin" valueType="num">
                                      <p:cBhvr>
                                        <p:cTn id="13" dur="1000" fill="hold"/>
                                        <p:tgtEl>
                                          <p:spTgt spid="372">
                                            <p:bg/>
                                          </p:spTgt>
                                        </p:tgtEl>
                                        <p:attrNameLst>
                                          <p:attrName>ppt_y</p:attrName>
                                        </p:attrNameLst>
                                      </p:cBhvr>
                                      <p:tavLst>
                                        <p:tav tm="0">
                                          <p:val>
                                            <p:strVal val="1+#ppt_h/2"/>
                                          </p:val>
                                        </p:tav>
                                        <p:tav tm="100000">
                                          <p:val>
                                            <p:strVal val="#ppt_y"/>
                                          </p:val>
                                        </p:tav>
                                      </p:tavLst>
                                    </p:anim>
                                  </p:childTnLst>
                                </p:cTn>
                              </p:par>
                              <p:par>
                                <p:cTn id="14" presetClass="entr" nodeType="withEffect" presetSubtype="4" presetID="2" grpId="2" fill="hold">
                                  <p:stCondLst>
                                    <p:cond delay="0"/>
                                  </p:stCondLst>
                                  <p:iterate type="el" backwards="0">
                                    <p:tmAbs val="0"/>
                                  </p:iterate>
                                  <p:childTnLst>
                                    <p:set>
                                      <p:cBhvr>
                                        <p:cTn id="15" fill="hold"/>
                                        <p:tgtEl>
                                          <p:spTgt spid="372">
                                            <p:txEl>
                                              <p:pRg st="0" end="0"/>
                                            </p:txEl>
                                          </p:spTgt>
                                        </p:tgtEl>
                                        <p:attrNameLst>
                                          <p:attrName>style.visibility</p:attrName>
                                        </p:attrNameLst>
                                      </p:cBhvr>
                                      <p:to>
                                        <p:strVal val="visible"/>
                                      </p:to>
                                    </p:set>
                                    <p:anim calcmode="lin" valueType="num">
                                      <p:cBhvr>
                                        <p:cTn id="16" dur="1000" fill="hold"/>
                                        <p:tgtEl>
                                          <p:spTgt spid="37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2" fill="hold">
                                  <p:stCondLst>
                                    <p:cond delay="0"/>
                                  </p:stCondLst>
                                  <p:iterate type="el" backwards="0">
                                    <p:tmAbs val="0"/>
                                  </p:iterate>
                                  <p:childTnLst>
                                    <p:set>
                                      <p:cBhvr>
                                        <p:cTn id="21" fill="hold"/>
                                        <p:tgtEl>
                                          <p:spTgt spid="372">
                                            <p:txEl>
                                              <p:pRg st="1" end="1"/>
                                            </p:txEl>
                                          </p:spTgt>
                                        </p:tgtEl>
                                        <p:attrNameLst>
                                          <p:attrName>style.visibility</p:attrName>
                                        </p:attrNameLst>
                                      </p:cBhvr>
                                      <p:to>
                                        <p:strVal val="visible"/>
                                      </p:to>
                                    </p:set>
                                    <p:anim calcmode="lin" valueType="num">
                                      <p:cBhvr>
                                        <p:cTn id="22" dur="1000" fill="hold"/>
                                        <p:tgtEl>
                                          <p:spTgt spid="37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2" fill="hold">
                                  <p:stCondLst>
                                    <p:cond delay="0"/>
                                  </p:stCondLst>
                                  <p:iterate type="el" backwards="0">
                                    <p:tmAbs val="0"/>
                                  </p:iterate>
                                  <p:childTnLst>
                                    <p:set>
                                      <p:cBhvr>
                                        <p:cTn id="27" fill="hold"/>
                                        <p:tgtEl>
                                          <p:spTgt spid="372">
                                            <p:txEl>
                                              <p:pRg st="2" end="2"/>
                                            </p:txEl>
                                          </p:spTgt>
                                        </p:tgtEl>
                                        <p:attrNameLst>
                                          <p:attrName>style.visibility</p:attrName>
                                        </p:attrNameLst>
                                      </p:cBhvr>
                                      <p:to>
                                        <p:strVal val="visible"/>
                                      </p:to>
                                    </p:set>
                                    <p:anim calcmode="lin" valueType="num">
                                      <p:cBhvr>
                                        <p:cTn id="28" dur="1000" fill="hold"/>
                                        <p:tgtEl>
                                          <p:spTgt spid="37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72" grpId="2"/>
      <p:bldP build="whole" bldLvl="1" animBg="1" rev="0" advAuto="0" spid="371" grpId="1"/>
    </p:bldLst>
  </p:timing>
</p:sld>
</file>

<file path=ppt/theme/theme1.xml><?xml version="1.0" encoding="utf-8"?>
<a:theme xmlns:a="http://schemas.openxmlformats.org/drawingml/2006/main" xmlns:r="http://schemas.openxmlformats.org/officeDocument/2006/relationships" name="2_Office Theme">
  <a:themeElements>
    <a:clrScheme name="2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2_Office Theme">
      <a:majorFont>
        <a:latin typeface="Calibri"/>
        <a:ea typeface="Calibri"/>
        <a:cs typeface="Calibri"/>
      </a:majorFont>
      <a:minorFont>
        <a:latin typeface="Helvetica"/>
        <a:ea typeface="Helvetica"/>
        <a:cs typeface="Helvetica"/>
      </a:minorFont>
    </a:fontScheme>
    <a:fmtScheme name="2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_Office Theme">
  <a:themeElements>
    <a:clrScheme name="2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2_Office Theme">
      <a:majorFont>
        <a:latin typeface="Calibri"/>
        <a:ea typeface="Calibri"/>
        <a:cs typeface="Calibri"/>
      </a:majorFont>
      <a:minorFont>
        <a:latin typeface="Helvetica"/>
        <a:ea typeface="Helvetica"/>
        <a:cs typeface="Helvetica"/>
      </a:minorFont>
    </a:fontScheme>
    <a:fmtScheme name="2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