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5C5C0-B821-47AA-B341-95CBAD8187DE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33CF8-F272-4BBD-9408-0EF8307E8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63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33CF8-F272-4BBD-9408-0EF8307E823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75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6536E-291F-2642-6EC2-6B85BC14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38E5C6-3436-43E0-1A4F-3DFD6860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27B7BC-9794-68DA-D447-A0D7017D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1B5D-CC9A-4B75-BA21-F6DFBC8429FA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577BF-9941-96B7-CE4F-1A0B2D12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2B8B0F-FF03-D869-C91A-C8BF670E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BA7A-139E-49C4-B6FB-A36C8BC3C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41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51A47-9C2C-AC88-2ADE-C1FA8EEC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860F05-C1BB-002D-3232-B29E7268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081204-7A47-F540-FAB2-D6984058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1B5D-CC9A-4B75-BA21-F6DFBC8429FA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B1F326-0DF3-AA8F-0E21-398E5556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0149AE-0857-B85E-6342-EE5FF35D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BA7A-139E-49C4-B6FB-A36C8BC3C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6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160839-66D1-FE56-2345-3BE233A7C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9771D5-BAFC-CC0D-8634-E30AAC5BC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6F0B5A-E0F2-BEC6-52E6-C64E9343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1B5D-CC9A-4B75-BA21-F6DFBC8429FA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C8D576-6698-0482-E58C-A13A6B2B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A959B0-7F04-7C9F-3A1B-958A11E2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BA7A-139E-49C4-B6FB-A36C8BC3C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78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EC7AA-B401-5535-6345-8C9D4A46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10242-6150-B15E-AB31-B071BA6A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47F612-0A92-E439-06F5-31F9DEB5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1B5D-CC9A-4B75-BA21-F6DFBC8429FA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EC93C5-277C-5A6D-030D-392E6EC0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90A5F-34F8-CA27-D4EB-03CC8900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BA7A-139E-49C4-B6FB-A36C8BC3C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27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F5BAE-7DB4-907A-BC1C-4C808CC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C73A15-6D55-B98F-70BD-F3190F7C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3F0150-1E96-2EE1-47A1-962FDA55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1B5D-CC9A-4B75-BA21-F6DFBC8429FA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4D9E3E-1FFA-25A4-E4FD-121CCEC5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6123A8-75F2-6338-4EBE-FAAD1981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BA7A-139E-49C4-B6FB-A36C8BC3C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10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9F54BA-40F9-A166-4D67-968F9117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FF3E0F-56AD-9944-2BC2-B8FF58B13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07734F-04CD-8346-9D1C-5813DFA4A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CC2728-10E5-C697-80EB-C7DA7C11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1B5D-CC9A-4B75-BA21-F6DFBC8429FA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2E44FB-E025-C166-0640-55FE3029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944FA-97BC-C63D-1AF2-312978D6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BA7A-139E-49C4-B6FB-A36C8BC3C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13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33BDEA-AC28-A0F4-1679-EEA8AD15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1559FB-165A-5660-A91A-079D9005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EB0ABD-C08B-BFBC-ADD1-A12B60C1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ECC1F9-46E9-658B-1A17-F8CD737CC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80781E9-F849-C486-607A-D8E362F9C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77DE3C6-AD90-778D-F9A4-75203DA1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1B5D-CC9A-4B75-BA21-F6DFBC8429FA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378E843-0B96-CD7C-404F-A017BBE8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028A33-AE2F-29CD-8DDA-1704A85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BA7A-139E-49C4-B6FB-A36C8BC3C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0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EB1D5-A7D6-58FB-C052-CA538B47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C8AED9-CF81-B500-EC6F-4F10FBD6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1B5D-CC9A-4B75-BA21-F6DFBC8429FA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5AF15B-DFF7-9DBA-1058-5B1C1BDC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4F31B0-C74E-9627-1194-27B099B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BA7A-139E-49C4-B6FB-A36C8BC3C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7509AF-CEE9-EBBA-4F84-515113C3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1B5D-CC9A-4B75-BA21-F6DFBC8429FA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88D0EB-0C64-35CD-BEC2-6BB0E2B7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4463E4-81D3-B7C7-1DEF-34F450D2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BA7A-139E-49C4-B6FB-A36C8BC3C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90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F3C0A-7EBD-A409-773A-1B7F498A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6AA1AE-9334-5C3C-529B-6E87D0B3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D47FB8-6B86-BDB4-B10F-DCEB0DD1B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A7EF71-18B3-02A3-B120-94F93A55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1B5D-CC9A-4B75-BA21-F6DFBC8429FA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142096-52E7-B566-01B8-79CF828D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D1CCD3-B327-B7BB-AD04-35F02B5D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BA7A-139E-49C4-B6FB-A36C8BC3C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FE38F-4165-A584-1EC6-6FD379E6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14E2D9F-B337-E47C-A8D1-4D77FC5B9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2B13F8-16D8-B1AC-C33C-9A2F260D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2C055B-D640-95C2-8BF9-C626BE94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1B5D-CC9A-4B75-BA21-F6DFBC8429FA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81F807-BB49-5839-8BF5-2C7819F7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985001-9673-C02C-8812-0BF8511B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BA7A-139E-49C4-B6FB-A36C8BC3C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6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7E143C-DB1B-C7A7-A5E5-643A4DE8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0DCFD4-5A6F-B90F-A134-12A9F14A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E0B918-6642-7CF9-3704-E6E85D128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1B5D-CC9A-4B75-BA21-F6DFBC8429FA}" type="datetimeFigureOut">
              <a:rPr lang="it-IT" smtClean="0"/>
              <a:t>21/09/2022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981999-CDF4-CEBD-EF48-CAF7C3C87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D5671-D895-0082-C9A1-DDFEE1059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BA7A-139E-49C4-B6FB-A36C8BC3C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30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!!BGRectangle">
            <a:extLst>
              <a:ext uri="{FF2B5EF4-FFF2-40B4-BE49-F238E27FC236}">
                <a16:creationId xmlns:a16="http://schemas.microsoft.com/office/drawing/2014/main" id="{44B42A97-2187-442B-BB48-39526296D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C5601F-6B76-79A0-66FD-DF1D6533E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4" b="26516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3" name="!!Rectangle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8747D0-E203-5C26-237C-38EC6C54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5992" y="5091850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latin typeface="Aharoni" panose="02010803020104030203" pitchFamily="2" charset="-79"/>
                <a:cs typeface="Aharoni" panose="02010803020104030203" pitchFamily="2" charset="-79"/>
              </a:rPr>
              <a:t>ANTONIO CURIONE</a:t>
            </a:r>
          </a:p>
        </p:txBody>
      </p:sp>
      <p:sp>
        <p:nvSpPr>
          <p:cNvPr id="25" name="!!Line">
            <a:extLst>
              <a:ext uri="{FF2B5EF4-FFF2-40B4-BE49-F238E27FC236}">
                <a16:creationId xmlns:a16="http://schemas.microsoft.com/office/drawing/2014/main" id="{1B1D834C-2707-49B0-A3CE-334D83DF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5048" y="5266944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81A51A-2869-F529-8218-93796D353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90" y="2521084"/>
            <a:ext cx="1674779" cy="167477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81217C0-16B7-0B1F-6E03-E0C6C4446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55" y="5061437"/>
            <a:ext cx="7834193" cy="1264588"/>
          </a:xfrm>
        </p:spPr>
        <p:txBody>
          <a:bodyPr anchor="ctr">
            <a:normAutofit/>
          </a:bodyPr>
          <a:lstStyle/>
          <a:p>
            <a:pPr algn="l"/>
            <a:r>
              <a:rPr lang="it-IT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TourBot</a:t>
            </a: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 		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@t0ur1st_bot</a:t>
            </a:r>
            <a:endParaRPr lang="it-I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2541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60D2B4-11EB-D84A-E85F-AE02F98C9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482" y="1"/>
            <a:ext cx="12560303" cy="5204546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D05EA3-6C9D-82AD-B243-4281C4914674}"/>
              </a:ext>
            </a:extLst>
          </p:cNvPr>
          <p:cNvSpPr txBox="1"/>
          <p:nvPr/>
        </p:nvSpPr>
        <p:spPr>
          <a:xfrm>
            <a:off x="418613" y="4296605"/>
            <a:ext cx="4737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Sei un turista in cerca di luoghi da visitare ma non </a:t>
            </a:r>
            <a:r>
              <a:rPr lang="it-IT" sz="2800" dirty="0">
                <a:latin typeface="Aharoni" panose="02010803020104030203" pitchFamily="2" charset="-79"/>
                <a:cs typeface="Aharoni" panose="02010803020104030203" pitchFamily="2" charset="-79"/>
              </a:rPr>
              <a:t>vuoi perder tempo e soldi in siti e guide?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9974AC2-1E5C-4EF7-2413-FD264D38E453}"/>
              </a:ext>
            </a:extLst>
          </p:cNvPr>
          <p:cNvSpPr txBox="1"/>
          <p:nvPr/>
        </p:nvSpPr>
        <p:spPr>
          <a:xfrm>
            <a:off x="6656965" y="4296605"/>
            <a:ext cx="5116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Allora </a:t>
            </a:r>
            <a:r>
              <a:rPr lang="it-IT" sz="28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TourBot</a:t>
            </a:r>
            <a:r>
              <a:rPr lang="it-IT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fa al caso tuo.</a:t>
            </a:r>
          </a:p>
          <a:p>
            <a:pPr algn="r"/>
            <a:r>
              <a:rPr lang="it-IT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Idee•</a:t>
            </a:r>
          </a:p>
          <a:p>
            <a:pPr algn="r"/>
            <a:r>
              <a:rPr lang="it-IT" sz="2800" dirty="0">
                <a:latin typeface="Aharoni" panose="02010803020104030203" pitchFamily="2" charset="-79"/>
                <a:cs typeface="Aharoni" panose="02010803020104030203" pitchFamily="2" charset="-79"/>
              </a:rPr>
              <a:t>Informazioni•</a:t>
            </a:r>
          </a:p>
          <a:p>
            <a:pPr algn="r"/>
            <a:r>
              <a:rPr lang="it-IT" sz="2800" dirty="0">
                <a:latin typeface="Aharoni" panose="02010803020104030203" pitchFamily="2" charset="-79"/>
                <a:cs typeface="Aharoni" panose="02010803020104030203" pitchFamily="2" charset="-79"/>
              </a:rPr>
              <a:t>Indicazioni•</a:t>
            </a:r>
          </a:p>
          <a:p>
            <a:pPr algn="r"/>
            <a:r>
              <a:rPr lang="it-IT" sz="2800" dirty="0">
                <a:latin typeface="Aharoni" panose="02010803020104030203" pitchFamily="2" charset="-79"/>
                <a:cs typeface="Aharoni" panose="02010803020104030203" pitchFamily="2" charset="-79"/>
              </a:rPr>
              <a:t>in tempo reale</a:t>
            </a:r>
          </a:p>
        </p:txBody>
      </p:sp>
    </p:spTree>
    <p:extLst>
      <p:ext uri="{BB962C8B-B14F-4D97-AF65-F5344CB8AC3E}">
        <p14:creationId xmlns:p14="http://schemas.microsoft.com/office/powerpoint/2010/main" val="34089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E85DA8-C871-555F-45B2-F4E94716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46" y="595962"/>
            <a:ext cx="4426755" cy="761271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Aharoni" panose="02010803020104030203" pitchFamily="2" charset="-79"/>
                <a:cs typeface="Aharoni" panose="02010803020104030203" pitchFamily="2" charset="-79"/>
              </a:rPr>
              <a:t>TOOL USATI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1975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FDC8A147-D401-946C-038E-8FB73277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55" y="1456136"/>
            <a:ext cx="5197996" cy="2782239"/>
          </a:xfrm>
        </p:spPr>
        <p:txBody>
          <a:bodyPr anchor="t">
            <a:normAutofit fontScale="92500" lnSpcReduction="10000"/>
          </a:bodyPr>
          <a:lstStyle/>
          <a:p>
            <a:r>
              <a:rPr lang="it-IT" sz="1900" dirty="0" err="1">
                <a:latin typeface="Aharoni" panose="02010803020104030203" pitchFamily="2" charset="-79"/>
                <a:cs typeface="Aharoni" panose="02010803020104030203" pitchFamily="2" charset="-79"/>
              </a:rPr>
              <a:t>Dialogflow</a:t>
            </a:r>
            <a:r>
              <a:rPr lang="it-IT" sz="1900" dirty="0">
                <a:latin typeface="Aharoni" panose="02010803020104030203" pitchFamily="2" charset="-79"/>
                <a:cs typeface="Aharoni" panose="02010803020104030203" pitchFamily="2" charset="-79"/>
              </a:rPr>
              <a:t> -&gt; piattaforma di comprensione 	             del linguaggio naturale</a:t>
            </a:r>
          </a:p>
          <a:p>
            <a:r>
              <a:rPr lang="it-IT" sz="1900" dirty="0">
                <a:latin typeface="Aharoni" panose="02010803020104030203" pitchFamily="2" charset="-79"/>
                <a:cs typeface="Aharoni" panose="02010803020104030203" pitchFamily="2" charset="-79"/>
              </a:rPr>
              <a:t>Telegram -&gt; ambiente di sviluppo del 		          chatbot</a:t>
            </a:r>
          </a:p>
          <a:p>
            <a:r>
              <a:rPr lang="it-IT" sz="1900" dirty="0">
                <a:latin typeface="Aharoni" panose="02010803020104030203" pitchFamily="2" charset="-79"/>
                <a:cs typeface="Aharoni" panose="02010803020104030203" pitchFamily="2" charset="-79"/>
              </a:rPr>
              <a:t>Python -&gt; linguaggio di programmazione</a:t>
            </a:r>
            <a:endParaRPr lang="it-IT" sz="1900" b="0" i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it-IT" sz="19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BeautifulSoup</a:t>
            </a:r>
            <a:r>
              <a:rPr lang="it-IT" sz="19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-&gt;  libreria per estrazione da 		     pagine HTML</a:t>
            </a:r>
          </a:p>
          <a:p>
            <a:r>
              <a:rPr lang="it-IT" sz="1900" dirty="0" err="1">
                <a:latin typeface="Aharoni" panose="02010803020104030203" pitchFamily="2" charset="-79"/>
                <a:cs typeface="Aharoni" panose="02010803020104030203" pitchFamily="2" charset="-79"/>
              </a:rPr>
              <a:t>Ngrok</a:t>
            </a:r>
            <a:r>
              <a:rPr lang="it-IT" sz="1900" dirty="0">
                <a:latin typeface="Aharoni" panose="02010803020104030203" pitchFamily="2" charset="-79"/>
                <a:cs typeface="Aharoni" panose="02010803020104030203" pitchFamily="2" charset="-79"/>
              </a:rPr>
              <a:t> -&gt; applicazione di tunnelling</a:t>
            </a:r>
          </a:p>
          <a:p>
            <a:r>
              <a:rPr lang="it-IT" sz="1900" dirty="0" err="1">
                <a:latin typeface="Aharoni" panose="02010803020104030203" pitchFamily="2" charset="-79"/>
                <a:cs typeface="Aharoni" panose="02010803020104030203" pitchFamily="2" charset="-79"/>
              </a:rPr>
              <a:t>Flask</a:t>
            </a:r>
            <a:r>
              <a:rPr lang="it-IT" sz="1900" dirty="0">
                <a:latin typeface="Aharoni" panose="02010803020104030203" pitchFamily="2" charset="-79"/>
                <a:cs typeface="Aharoni" panose="02010803020104030203" pitchFamily="2" charset="-79"/>
              </a:rPr>
              <a:t> -&gt; web framework</a:t>
            </a:r>
          </a:p>
          <a:p>
            <a:endParaRPr lang="it-IT" sz="1200" dirty="0">
              <a:solidFill>
                <a:srgbClr val="CBC6C0"/>
              </a:solidFill>
              <a:latin typeface="-apple-system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3058D9-75C7-DBA9-AB26-C3D3C5E63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73" y="715300"/>
            <a:ext cx="984444" cy="984444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3788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756CE5F-A8E9-A176-59C5-ACA93E2EC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416" y="694837"/>
            <a:ext cx="2852862" cy="1426431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14950"/>
            <a:ext cx="1568092" cy="1847088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057C6E5-5B94-9CB4-541A-7641712FF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1" y="4794931"/>
            <a:ext cx="863980" cy="1122053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6382" y="4769538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FF843531-4CB6-87DE-DA15-C3B150F76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34" y="3268570"/>
            <a:ext cx="1273309" cy="163673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FB27C0B5-977B-81C7-D61B-E1920E5E0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07" y="5548327"/>
            <a:ext cx="1929327" cy="829610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918DBC09-1398-FAC9-DEA7-4E32F07F86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785" y="4940281"/>
            <a:ext cx="2246575" cy="14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1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983D0A-5E87-E513-D64D-FAE93593E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7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E1D95642-1811-D3E9-21B4-F18960F5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051" y="203647"/>
            <a:ext cx="4526604" cy="1325563"/>
          </a:xfrm>
        </p:spPr>
        <p:txBody>
          <a:bodyPr/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SERVIZI OFFERTI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C4620B9-AB8C-91D0-F792-5D4F628076E8}"/>
              </a:ext>
            </a:extLst>
          </p:cNvPr>
          <p:cNvSpPr txBox="1"/>
          <p:nvPr/>
        </p:nvSpPr>
        <p:spPr>
          <a:xfrm>
            <a:off x="7380051" y="1313234"/>
            <a:ext cx="45953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Propone idee generiche su cosa poter visitare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Offre liste specifiche per ciascuna attrazione (spiagge, castelli, comuni, </a:t>
            </a:r>
            <a:r>
              <a:rPr lang="it-IT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monumenti,parchi</a:t>
            </a:r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, chiese)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Accenna brevi descrizioni su richiesta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Determina la lunghezza del percorso tra due punti di interesse e ne calcola la durata approssimativa del tragitto</a:t>
            </a:r>
          </a:p>
        </p:txBody>
      </p:sp>
    </p:spTree>
    <p:extLst>
      <p:ext uri="{BB962C8B-B14F-4D97-AF65-F5344CB8AC3E}">
        <p14:creationId xmlns:p14="http://schemas.microsoft.com/office/powerpoint/2010/main" val="257848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A9A60C-E5BA-A9D4-A6D5-4C19298A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33" y="2122905"/>
            <a:ext cx="3477401" cy="237884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WORKFLOW CREAZIONE BOT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A7378B95-585B-3E6D-4069-73FCEE737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06" y="0"/>
            <a:ext cx="6060878" cy="685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0B66BB-6C10-E366-F93B-F6937EE0CAEA}"/>
              </a:ext>
            </a:extLst>
          </p:cNvPr>
          <p:cNvSpPr txBox="1"/>
          <p:nvPr/>
        </p:nvSpPr>
        <p:spPr>
          <a:xfrm>
            <a:off x="1325295" y="5947289"/>
            <a:ext cx="5213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•CREAZIONE BOT</a:t>
            </a:r>
            <a:endParaRPr lang="it-IT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65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8F360A-60B3-F59D-55B2-4467836B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5" y="4892357"/>
            <a:ext cx="4203630" cy="1325563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CREAZIONE AGENTE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A3C5C-116D-A0DE-C952-26926DDE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it-IT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COLLEGAMENTO TOKEN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040F63-F079-F1F0-2BF9-9609436E4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8" r="-1" b="21190"/>
          <a:stretch/>
        </p:blipFill>
        <p:spPr>
          <a:xfrm>
            <a:off x="-39386" y="-34682"/>
            <a:ext cx="12270772" cy="48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4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5B82891-912B-E281-3D23-6472E6D9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72418" cy="717117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9B1B5B2-F219-080C-4AA1-4AF94687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237" y="1182248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6F4B06-AC8F-B4A9-018E-958829806782}"/>
              </a:ext>
            </a:extLst>
          </p:cNvPr>
          <p:cNvSpPr txBox="1"/>
          <p:nvPr/>
        </p:nvSpPr>
        <p:spPr>
          <a:xfrm>
            <a:off x="6634264" y="2293803"/>
            <a:ext cx="4917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Creazione di </a:t>
            </a:r>
            <a:r>
              <a:rPr lang="it-IT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intent</a:t>
            </a:r>
            <a:r>
              <a:rPr lang="it-IT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tramite </a:t>
            </a:r>
            <a:r>
              <a:rPr lang="it-IT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Dialogflow</a:t>
            </a:r>
            <a:r>
              <a:rPr lang="it-IT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per addestrare l’agente a riconoscere quando gli viene posta una richiesta</a:t>
            </a:r>
          </a:p>
        </p:txBody>
      </p:sp>
    </p:spTree>
    <p:extLst>
      <p:ext uri="{BB962C8B-B14F-4D97-AF65-F5344CB8AC3E}">
        <p14:creationId xmlns:p14="http://schemas.microsoft.com/office/powerpoint/2010/main" val="418948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10174D-C173-6DB5-1F35-119CD11A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WEBHOOK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5CCC536-1D0B-2C4D-6DED-05A6DDB56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1" y="1921432"/>
            <a:ext cx="10652606" cy="4394199"/>
          </a:xfrm>
          <a:prstGeom prst="rect">
            <a:avLst/>
          </a:prstGeom>
        </p:spPr>
      </p:pic>
      <p:pic>
        <p:nvPicPr>
          <p:cNvPr id="11" name="Segnaposto contenuto 16">
            <a:extLst>
              <a:ext uri="{FF2B5EF4-FFF2-40B4-BE49-F238E27FC236}">
                <a16:creationId xmlns:a16="http://schemas.microsoft.com/office/drawing/2014/main" id="{D7A003C7-BCF4-1EA2-C53C-292D408C5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14" y="3623707"/>
            <a:ext cx="1889367" cy="125957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4D13378-B443-7D75-D653-3206FFEBD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47" y="2451370"/>
            <a:ext cx="752775" cy="97763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528D859-8769-45C3-CA57-06BA57915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090" y="3803052"/>
            <a:ext cx="1889367" cy="9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6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B7AA87-54A6-8DCF-00E0-51927BE7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9610" y="16200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dirty="0">
                <a:latin typeface="Aharoni" panose="02010803020104030203" pitchFamily="2" charset="-79"/>
                <a:cs typeface="Aharoni" panose="02010803020104030203" pitchFamily="2" charset="-79"/>
              </a:rPr>
              <a:t>QUESTIONARIO CUQ</a:t>
            </a:r>
            <a:br>
              <a:rPr lang="it-IT" sz="4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sz="4800" dirty="0">
                <a:latin typeface="Aharoni" panose="02010803020104030203" pitchFamily="2" charset="-79"/>
                <a:cs typeface="Aharoni" panose="02010803020104030203" pitchFamily="2" charset="-79"/>
              </a:rPr>
              <a:t> &amp;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A3C6B2-609C-CF1F-2ACE-AB4633B1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03" y="1531789"/>
            <a:ext cx="39147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3313B800-FDD4-2324-F1AB-372443924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01072"/>
              </p:ext>
            </p:extLst>
          </p:nvPr>
        </p:nvGraphicFramePr>
        <p:xfrm>
          <a:off x="5844050" y="158284"/>
          <a:ext cx="6215975" cy="658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195">
                  <a:extLst>
                    <a:ext uri="{9D8B030D-6E8A-4147-A177-3AD203B41FA5}">
                      <a16:colId xmlns:a16="http://schemas.microsoft.com/office/drawing/2014/main" val="1923615219"/>
                    </a:ext>
                  </a:extLst>
                </a:gridCol>
                <a:gridCol w="1255477">
                  <a:extLst>
                    <a:ext uri="{9D8B030D-6E8A-4147-A177-3AD203B41FA5}">
                      <a16:colId xmlns:a16="http://schemas.microsoft.com/office/drawing/2014/main" val="1475253527"/>
                    </a:ext>
                  </a:extLst>
                </a:gridCol>
                <a:gridCol w="1230913">
                  <a:extLst>
                    <a:ext uri="{9D8B030D-6E8A-4147-A177-3AD203B41FA5}">
                      <a16:colId xmlns:a16="http://schemas.microsoft.com/office/drawing/2014/main" val="4148350088"/>
                    </a:ext>
                  </a:extLst>
                </a:gridCol>
                <a:gridCol w="1243195">
                  <a:extLst>
                    <a:ext uri="{9D8B030D-6E8A-4147-A177-3AD203B41FA5}">
                      <a16:colId xmlns:a16="http://schemas.microsoft.com/office/drawing/2014/main" val="296043779"/>
                    </a:ext>
                  </a:extLst>
                </a:gridCol>
                <a:gridCol w="1243195">
                  <a:extLst>
                    <a:ext uri="{9D8B030D-6E8A-4147-A177-3AD203B41FA5}">
                      <a16:colId xmlns:a16="http://schemas.microsoft.com/office/drawing/2014/main" val="1818006138"/>
                    </a:ext>
                  </a:extLst>
                </a:gridCol>
              </a:tblGrid>
              <a:tr h="1263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65863"/>
                  </a:ext>
                </a:extLst>
              </a:tr>
              <a:tr h="21723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77794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55866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944268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87416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98467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40144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57572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192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01467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7516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82488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0449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62025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48160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79958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93229"/>
                  </a:ext>
                </a:extLst>
              </a:tr>
              <a:tr h="2026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7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358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269</Words>
  <Application>Microsoft Office PowerPoint</Application>
  <PresentationFormat>Widescreen</PresentationFormat>
  <Paragraphs>119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Aharoni</vt:lpstr>
      <vt:lpstr>-apple-system</vt:lpstr>
      <vt:lpstr>Arial</vt:lpstr>
      <vt:lpstr>Calibri</vt:lpstr>
      <vt:lpstr>Calibri Light</vt:lpstr>
      <vt:lpstr>Tw Cen MT</vt:lpstr>
      <vt:lpstr>Tema di Office</vt:lpstr>
      <vt:lpstr>TourBot   @t0ur1st_bot</vt:lpstr>
      <vt:lpstr>Presentazione standard di PowerPoint</vt:lpstr>
      <vt:lpstr>TOOL USATI</vt:lpstr>
      <vt:lpstr>SERVIZI OFFERTI</vt:lpstr>
      <vt:lpstr>WORKFLOW CREAZIONE BOT</vt:lpstr>
      <vt:lpstr>CREAZIONE AGENTE</vt:lpstr>
      <vt:lpstr>TRAINING</vt:lpstr>
      <vt:lpstr>WEBHOOK</vt:lpstr>
      <vt:lpstr>QUESTIONARIO CUQ  &amp;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TourBot   @t0ur1st_bot</dc:title>
  <dc:creator>Antonio Curione</dc:creator>
  <cp:lastModifiedBy>Antonio Curione</cp:lastModifiedBy>
  <cp:revision>4</cp:revision>
  <dcterms:created xsi:type="dcterms:W3CDTF">2022-09-21T15:57:31Z</dcterms:created>
  <dcterms:modified xsi:type="dcterms:W3CDTF">2022-09-21T20:41:28Z</dcterms:modified>
</cp:coreProperties>
</file>