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1" autoAdjust="0"/>
    <p:restoredTop sz="94660"/>
  </p:normalViewPr>
  <p:slideViewPr>
    <p:cSldViewPr snapToGrid="0">
      <p:cViewPr>
        <p:scale>
          <a:sx n="100" d="100"/>
          <a:sy n="100" d="100"/>
        </p:scale>
        <p:origin x="2141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7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3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6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97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5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4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188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9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6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16A1-3DEB-46CD-8A1E-4AB66C0D7F52}" type="datetimeFigureOut">
              <a:rPr lang="de-CH" smtClean="0"/>
              <a:t>20.10.2015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26DA-725F-4E8D-9E8D-EAA01BB9E0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6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1389" t="3190" r="16945" b="65604"/>
          <a:stretch/>
        </p:blipFill>
        <p:spPr>
          <a:xfrm>
            <a:off x="128103" y="0"/>
            <a:ext cx="7236482" cy="42796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5" y="4183645"/>
            <a:ext cx="5937885" cy="149325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249425"/>
            <a:ext cx="5511736" cy="16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457441"/>
            <a:ext cx="8662035" cy="61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43333" t="3759" r="29167" b="76950"/>
          <a:stretch/>
        </p:blipFill>
        <p:spPr>
          <a:xfrm>
            <a:off x="1463040" y="1097280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39556" t="5914" r="25444" b="60270"/>
          <a:stretch/>
        </p:blipFill>
        <p:spPr>
          <a:xfrm>
            <a:off x="332740" y="251460"/>
            <a:ext cx="6089420" cy="576078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77" y="3561933"/>
            <a:ext cx="5628323" cy="13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38889" t="3475" r="25555" b="64185"/>
          <a:stretch/>
        </p:blipFill>
        <p:spPr>
          <a:xfrm>
            <a:off x="2936208" y="945078"/>
            <a:ext cx="5491512" cy="48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2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vikweg</dc:creator>
  <cp:lastModifiedBy>vikweg</cp:lastModifiedBy>
  <cp:revision>3</cp:revision>
  <dcterms:created xsi:type="dcterms:W3CDTF">2015-10-20T06:56:50Z</dcterms:created>
  <dcterms:modified xsi:type="dcterms:W3CDTF">2015-10-20T07:15:37Z</dcterms:modified>
</cp:coreProperties>
</file>