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50" d="100"/>
          <a:sy n="150" d="100"/>
        </p:scale>
        <p:origin x="-878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18.04.2016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485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18.04.2016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79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18.04.2016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375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18.04.2016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838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18.04.2016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9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18.04.2016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072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18.04.2016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427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18.04.2016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253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18.04.2016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506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18.04.2016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680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18.04.2016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701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F1CA1-7118-4EB2-981D-B5E6A1303891}" type="datetimeFigureOut">
              <a:rPr lang="de-CH" smtClean="0"/>
              <a:t>18.04.2016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766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67082"/>
              </p:ext>
            </p:extLst>
          </p:nvPr>
        </p:nvGraphicFramePr>
        <p:xfrm>
          <a:off x="2026745" y="872065"/>
          <a:ext cx="4978400" cy="310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0">
                <a:tc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CH" sz="1000" dirty="0" err="1" smtClean="0"/>
                        <a:t>Adapt</a:t>
                      </a:r>
                      <a:r>
                        <a:rPr lang="de-CH" sz="1000" dirty="0" smtClean="0"/>
                        <a:t>. </a:t>
                      </a:r>
                      <a:r>
                        <a:rPr lang="de-CH" sz="1000" dirty="0" err="1" smtClean="0"/>
                        <a:t>Tract</a:t>
                      </a:r>
                      <a:r>
                        <a:rPr lang="de-CH" sz="1000" dirty="0" smtClean="0"/>
                        <a:t>.</a:t>
                      </a:r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CH" sz="1000" dirty="0" err="1" smtClean="0"/>
                        <a:t>Tract</a:t>
                      </a:r>
                      <a:r>
                        <a:rPr lang="de-CH" sz="1000" dirty="0" smtClean="0"/>
                        <a:t>.</a:t>
                      </a:r>
                      <a:r>
                        <a:rPr lang="de-CH" sz="1000" baseline="0" dirty="0" smtClean="0"/>
                        <a:t> </a:t>
                      </a:r>
                      <a:r>
                        <a:rPr lang="de-CH" sz="1000" baseline="0" dirty="0" err="1" smtClean="0"/>
                        <a:t>Extensions</a:t>
                      </a:r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CH" sz="1000" dirty="0" smtClean="0"/>
                        <a:t>Brain Networks</a:t>
                      </a:r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CH" sz="1000" dirty="0" smtClean="0"/>
                        <a:t>Brain</a:t>
                      </a:r>
                      <a:r>
                        <a:rPr lang="de-CH" sz="1000" baseline="0" dirty="0" smtClean="0"/>
                        <a:t> </a:t>
                      </a:r>
                      <a:r>
                        <a:rPr lang="de-CH" sz="1000" baseline="0" dirty="0" err="1" smtClean="0"/>
                        <a:t>Repr</a:t>
                      </a:r>
                      <a:r>
                        <a:rPr lang="de-CH" sz="1000" baseline="0" dirty="0" smtClean="0"/>
                        <a:t>./Cluster.</a:t>
                      </a:r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CH" sz="1000" dirty="0" err="1" smtClean="0"/>
                        <a:t>Dementia</a:t>
                      </a:r>
                      <a:r>
                        <a:rPr lang="de-CH" sz="1000" dirty="0" smtClean="0"/>
                        <a:t> </a:t>
                      </a:r>
                      <a:r>
                        <a:rPr lang="de-CH" sz="1000" dirty="0" err="1" smtClean="0"/>
                        <a:t>Pred</a:t>
                      </a:r>
                      <a:r>
                        <a:rPr lang="de-CH" sz="1000" dirty="0" smtClean="0"/>
                        <a:t>.</a:t>
                      </a:r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CH" sz="1000" dirty="0" err="1" smtClean="0"/>
                        <a:t>Dementia</a:t>
                      </a:r>
                      <a:r>
                        <a:rPr lang="de-CH" sz="1000" baseline="0" dirty="0" smtClean="0"/>
                        <a:t> </a:t>
                      </a:r>
                      <a:r>
                        <a:rPr lang="de-CH" sz="1000" dirty="0" err="1" smtClean="0"/>
                        <a:t>Multimod</a:t>
                      </a:r>
                      <a:r>
                        <a:rPr lang="de-CH" sz="1000" dirty="0" smtClean="0"/>
                        <a:t>.</a:t>
                      </a:r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CH" sz="1000" dirty="0" smtClean="0"/>
                        <a:t>Write </a:t>
                      </a:r>
                      <a:r>
                        <a:rPr lang="de-CH" sz="1000" dirty="0" err="1" smtClean="0"/>
                        <a:t>up</a:t>
                      </a:r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CH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CH" sz="1200" dirty="0" smtClean="0"/>
                        <a:t>2015</a:t>
                      </a:r>
                      <a:endParaRPr lang="de-CH" sz="12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CH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de-CH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CH" sz="1200" dirty="0" smtClean="0"/>
                        <a:t>2017</a:t>
                      </a:r>
                      <a:endParaRPr lang="de-CH" sz="12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CH" sz="1200" dirty="0" smtClean="0"/>
                        <a:t>2018</a:t>
                      </a:r>
                      <a:endParaRPr lang="de-CH" sz="12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CH" sz="1200" dirty="0" smtClean="0"/>
                        <a:t>2019</a:t>
                      </a:r>
                      <a:endParaRPr lang="de-CH" sz="12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2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87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vikweg</dc:creator>
  <cp:lastModifiedBy>vikweg</cp:lastModifiedBy>
  <cp:revision>11</cp:revision>
  <dcterms:created xsi:type="dcterms:W3CDTF">2016-04-14T08:48:47Z</dcterms:created>
  <dcterms:modified xsi:type="dcterms:W3CDTF">2016-04-18T15:33:47Z</dcterms:modified>
</cp:coreProperties>
</file>