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7" d="100"/>
          <a:sy n="87" d="100"/>
        </p:scale>
        <p:origin x="96" y="5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F1CA1-7118-4EB2-981D-B5E6A1303891}" type="datetimeFigureOut">
              <a:rPr lang="de-CH" smtClean="0"/>
              <a:t>14.04.2016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5F26A-F2E5-426F-BA7F-E5F73170F51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4485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F1CA1-7118-4EB2-981D-B5E6A1303891}" type="datetimeFigureOut">
              <a:rPr lang="de-CH" smtClean="0"/>
              <a:t>14.04.2016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5F26A-F2E5-426F-BA7F-E5F73170F51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03794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F1CA1-7118-4EB2-981D-B5E6A1303891}" type="datetimeFigureOut">
              <a:rPr lang="de-CH" smtClean="0"/>
              <a:t>14.04.2016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5F26A-F2E5-426F-BA7F-E5F73170F51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33755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F1CA1-7118-4EB2-981D-B5E6A1303891}" type="datetimeFigureOut">
              <a:rPr lang="de-CH" smtClean="0"/>
              <a:t>14.04.2016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5F26A-F2E5-426F-BA7F-E5F73170F51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68382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F1CA1-7118-4EB2-981D-B5E6A1303891}" type="datetimeFigureOut">
              <a:rPr lang="de-CH" smtClean="0"/>
              <a:t>14.04.2016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5F26A-F2E5-426F-BA7F-E5F73170F51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70925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F1CA1-7118-4EB2-981D-B5E6A1303891}" type="datetimeFigureOut">
              <a:rPr lang="de-CH" smtClean="0"/>
              <a:t>14.04.2016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5F26A-F2E5-426F-BA7F-E5F73170F51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40729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F1CA1-7118-4EB2-981D-B5E6A1303891}" type="datetimeFigureOut">
              <a:rPr lang="de-CH" smtClean="0"/>
              <a:t>14.04.2016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5F26A-F2E5-426F-BA7F-E5F73170F51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84279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F1CA1-7118-4EB2-981D-B5E6A1303891}" type="datetimeFigureOut">
              <a:rPr lang="de-CH" smtClean="0"/>
              <a:t>14.04.2016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5F26A-F2E5-426F-BA7F-E5F73170F51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32536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F1CA1-7118-4EB2-981D-B5E6A1303891}" type="datetimeFigureOut">
              <a:rPr lang="de-CH" smtClean="0"/>
              <a:t>14.04.2016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5F26A-F2E5-426F-BA7F-E5F73170F51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05069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F1CA1-7118-4EB2-981D-B5E6A1303891}" type="datetimeFigureOut">
              <a:rPr lang="de-CH" smtClean="0"/>
              <a:t>14.04.2016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5F26A-F2E5-426F-BA7F-E5F73170F51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26809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F1CA1-7118-4EB2-981D-B5E6A1303891}" type="datetimeFigureOut">
              <a:rPr lang="de-CH" smtClean="0"/>
              <a:t>14.04.2016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5F26A-F2E5-426F-BA7F-E5F73170F51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57010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6F1CA1-7118-4EB2-981D-B5E6A1303891}" type="datetimeFigureOut">
              <a:rPr lang="de-CH" smtClean="0"/>
              <a:t>14.04.2016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35F26A-F2E5-426F-BA7F-E5F73170F51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17669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964976"/>
              </p:ext>
            </p:extLst>
          </p:nvPr>
        </p:nvGraphicFramePr>
        <p:xfrm>
          <a:off x="2026745" y="872065"/>
          <a:ext cx="5689600" cy="273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600"/>
                <a:gridCol w="355600"/>
                <a:gridCol w="355600"/>
                <a:gridCol w="355600"/>
                <a:gridCol w="355600"/>
                <a:gridCol w="355600"/>
                <a:gridCol w="355600"/>
                <a:gridCol w="355600"/>
                <a:gridCol w="355600"/>
                <a:gridCol w="355600"/>
                <a:gridCol w="355600"/>
                <a:gridCol w="355600"/>
                <a:gridCol w="355600"/>
                <a:gridCol w="355600"/>
                <a:gridCol w="355600"/>
                <a:gridCol w="355600"/>
              </a:tblGrid>
              <a:tr h="0">
                <a:tc>
                  <a:txBody>
                    <a:bodyPr/>
                    <a:lstStyle/>
                    <a:p>
                      <a:endParaRPr lang="de-CH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CH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de-CH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de-CH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de-CH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de-CH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de-CH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de-CH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de-CH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de-CH" sz="1000" dirty="0" err="1" smtClean="0"/>
                        <a:t>Tractography</a:t>
                      </a:r>
                      <a:endParaRPr lang="de-CH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CH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CH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de-C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endParaRPr lang="de-CH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CH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CH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de-C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de-CH" sz="1000" dirty="0" smtClean="0"/>
                        <a:t>Parkinson Clustering</a:t>
                      </a:r>
                      <a:endParaRPr lang="de-CH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CH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CH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de-C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endParaRPr lang="de-CH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CH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CH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de-C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endParaRPr lang="de-CH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CH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CH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de-C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endParaRPr lang="de-CH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CH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CH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de-C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de-CH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CH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de-CH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de-CH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de-CH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de-CH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de-CH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de-CH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de-CH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de-CH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CH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CH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CH" sz="1200" dirty="0" smtClean="0"/>
                        <a:t>2015</a:t>
                      </a:r>
                      <a:endParaRPr lang="de-CH" sz="1200" dirty="0"/>
                    </a:p>
                  </a:txBody>
                  <a:tcPr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CH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CH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  <a:endParaRPr lang="de-CH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CH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CH" sz="1200" dirty="0" smtClean="0"/>
                        <a:t>2017</a:t>
                      </a:r>
                      <a:endParaRPr lang="de-CH" sz="1200" dirty="0"/>
                    </a:p>
                  </a:txBody>
                  <a:tcPr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CH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CH" sz="1200" dirty="0" smtClean="0"/>
                        <a:t>2018</a:t>
                      </a:r>
                      <a:endParaRPr lang="de-CH" sz="1200" dirty="0"/>
                    </a:p>
                  </a:txBody>
                  <a:tcPr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CH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CH" sz="1200" dirty="0" smtClean="0"/>
                        <a:t>2018</a:t>
                      </a:r>
                      <a:endParaRPr lang="de-CH" sz="1200" dirty="0"/>
                    </a:p>
                  </a:txBody>
                  <a:tcPr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CH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CH" sz="1200" dirty="0" smtClean="0"/>
                        <a:t>2019</a:t>
                      </a:r>
                      <a:endParaRPr lang="de-CH" sz="1200" dirty="0"/>
                    </a:p>
                  </a:txBody>
                  <a:tcPr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CH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CH" sz="1200" dirty="0"/>
                    </a:p>
                  </a:txBody>
                  <a:tcPr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4875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Breitbild</PresentationFormat>
  <Paragraphs>8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vikweg</dc:creator>
  <cp:lastModifiedBy>vikweg</cp:lastModifiedBy>
  <cp:revision>7</cp:revision>
  <dcterms:created xsi:type="dcterms:W3CDTF">2016-04-14T08:48:47Z</dcterms:created>
  <dcterms:modified xsi:type="dcterms:W3CDTF">2016-04-14T14:07:13Z</dcterms:modified>
</cp:coreProperties>
</file>