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8a481d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8a481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blockexplorer.com/block/00000000000000000024fb37364cbf81fd49cc2d51c09c75c35433c3a1945d0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84" name="Google Shape;84;p13"/>
          <p:cNvPicPr preferRelativeResize="0"/>
          <p:nvPr/>
        </p:nvPicPr>
        <p:blipFill rotWithShape="1">
          <a:blip r:embed="rId3">
            <a:alphaModFix amt="63135"/>
          </a:blip>
          <a:srcRect b="0" l="0" r="0" t="0"/>
          <a:stretch/>
        </p:blipFill>
        <p:spPr>
          <a:xfrm>
            <a:off x="446087" y="2065337"/>
            <a:ext cx="8328025" cy="4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714375" y="115887"/>
            <a:ext cx="7772400" cy="157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Основи блокчейн та біткоїн.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of block-chain and bitcoin.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52462" y="4462462"/>
            <a:ext cx="792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773 $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478712" y="4092575"/>
            <a:ext cx="1008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9840 $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956550" y="1693862"/>
            <a:ext cx="1187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~19000 $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Гаманці (walleets):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суті гаманець -  це пара ключів, приватний та публічний. Приватний ключ зберігається у власника (чи в облаці яке надає сервіси гаманців) і використовується для підписання тран</a:t>
            </a:r>
            <a:r>
              <a:rPr lang="en-US" sz="2400"/>
              <a:t>с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акцій.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Публічний ключ використовується як адреса гаманця.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Приватний ключ потрібен для керування власними коштами, для здійснення трансакції користувач підписує її власним приватним ключем.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Втрата приватного ключа = втрата коштів.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Блокчейн - ланцюг блоків.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Блокчейн - це ланцюг блоків або зв’язаний список. В такому списку кожний наступний запис посилається на попередній і так по ланцюжку. Як вагони потягу, кожний тягне за собою наступний. Зміна у першому блоці\вагоні потягне за собою необхідність зміни у кожному наступного блоці, це і є гарантом безпеки і незмінності блокчейну, зробити це майже неможливо.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115887"/>
            <a:ext cx="82296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Трансакція: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1052512"/>
            <a:ext cx="836295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 запис який містить інформацію про пере</a:t>
            </a:r>
            <a:r>
              <a:rPr lang="en-US" sz="2400"/>
              <a:t>каз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або створення біткоїнів.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 подібний на бухгалтерський баланс, вхід завжди дорівню</a:t>
            </a:r>
            <a:r>
              <a:rPr lang="en-US" sz="2400"/>
              <a:t>є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виходу.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проведення трансакції власник повинен підписати її приватним ключем, тим самим </a:t>
            </a:r>
            <a:r>
              <a:rPr lang="en-US" sz="2400"/>
              <a:t>підтверджуючі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право власності.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Містить посилання на попередні трансакції з яких беруться кошти для поточної трансакції.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всіх трансакцій для конкретного гаманця є його балансом.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Всі трансакцій відкриті для загалу.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ланцюга трансакцій:</a:t>
            </a:r>
            <a:endParaRPr/>
          </a:p>
        </p:txBody>
      </p:sp>
      <p:pic>
        <p:nvPicPr>
          <p:cNvPr id="163" name="Google Shape;16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412875"/>
            <a:ext cx="8537575" cy="465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1916112"/>
            <a:ext cx="9147175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827087" y="765175"/>
            <a:ext cx="79930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Хеш трансакції (її адреса).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547812" y="5526087"/>
            <a:ext cx="17287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Вхід (imput).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6372225" y="5526087"/>
            <a:ext cx="20161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Вихід (output).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Блок: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908050"/>
            <a:ext cx="8229600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це будівельний матеріал блокчейну, такі собі контейнери в яких запаковуються та зберігаються трансакції.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Організовані у лінійну структуру -  </a:t>
            </a:r>
            <a:r>
              <a:rPr lang="en-US" sz="2200"/>
              <a:t>йдуть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 порядку від першого до наступного, кількість постійно збільшується, зараз кількість блоків перевалило за відмітку у 500.000 штук.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Знаходяться/добуваються приблизно кожні 10 хвилин, логіка мережі автоматично слідкує за цим (кожні два тижні) і підлаштовує складність майнінгу до показника 1 блок за 10 хв.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блок записуються усі трансакції які були здійснені від моменту знаходження останнього блоку (тобто ~ 10 хвилин тому). За запис трансакцій у блок, майнер встановлює комісію.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 пошуку нового блоку і є процесом майнінгу, за знаходження нового блоку майнер отримує винагороду (зараз 12,5 btc), ця сума </a:t>
            </a:r>
            <a:r>
              <a:rPr lang="en-US" sz="2200"/>
              <a:t>зменшується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/>
              <a:t>вдвічі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кожні 210,000 блоків.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411162"/>
            <a:ext cx="8561387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75" y="3789362"/>
            <a:ext cx="8423275" cy="28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50825" y="134937"/>
            <a:ext cx="84931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https://blockexplorer.com/block/00000000000000000024fb37364cbf81fd49cc2d51c09c75c35433c3a1945d04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Біткоїн-кліент та ноди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(bitcoin-core and nodes).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412875"/>
            <a:ext cx="84060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Біткоїн-кліент -  програма для роботи з блокчейн-мережею, скачує (синхронізує) всі існуючі блок</a:t>
            </a:r>
            <a:r>
              <a:rPr lang="en-US" sz="2400"/>
              <a:t>и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має вбудований гаманець.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Найперши</a:t>
            </a:r>
            <a:r>
              <a:rPr lang="en-US" sz="2400"/>
              <a:t>й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біткоїн-кліент опублікував Satoshi Nakamoto у 2009 р. Зараз програма називається Bitcoin-core та знаходиться у репозиторії, що належить Wladimir J. van der Laan.  Існують легкі версії клієнта, які не скачують всі блок</a:t>
            </a:r>
            <a:r>
              <a:rPr lang="en-US" sz="2400"/>
              <a:t>и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/>
              <a:t>а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є тільки гаманцями.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Ноди або вузли блокчейна містять повну копію всіх трансакцій, підтримують її актуальність (постійно синхронізуються), та як правило – займаються майнінгом. Наразі</a:t>
            </a:r>
            <a:r>
              <a:rPr lang="en-US" sz="2400"/>
              <a:t>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розмір всіх блоків ~ 150 гігабайт.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7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Добування (mining):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46087" y="1052512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Добування або карбування – по суті це процес вирахування хеш-суми з хешу попереднього блока (prev_block) + хешу трансакцій (mrkl_root) + випадкового числа (nonce).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 нового блоку має відповідати певній вимозі – містити в собі певну кількість нулів на початку.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Автоналаштування складності карбування, кожні 2 тижня перераховується кількість знайдених блоків, </a:t>
            </a:r>
            <a:r>
              <a:rPr lang="en-US" sz="2200"/>
              <a:t>якщо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блок знаходиться в середньому швидше ніж кожні 10 хвилин, вимога до кількість нулів у майбутньому блоці збільшується – такий блок карбується довше, складність підвищується.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Якщо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два майнери знайшли валідний блок приблизно в один і той же час, вони існують паралельно (unconfirm) до тих пір, поки не буде знайдено наступний блок у ланцюгу.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майбутньому винагорода за знаходження нового блоку зникне (але залишиться комісія).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Базові поняття: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Публічний та приватний ключі.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Цифровий підпис.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Розподілена мережа.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Гаманці.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Трансакція.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Видо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бування блоку.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 (hash).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9387" y="1600200"/>
            <a:ext cx="89646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Хеш-файлу або хеш</a:t>
            </a:r>
            <a:r>
              <a:rPr lang="en-US" sz="2400"/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сума файлу - це результат обробки </a:t>
            </a:r>
            <a:r>
              <a:rPr lang="en-US" sz="2400"/>
              <a:t>даних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деякою функцією.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  (SHA-1) </a:t>
            </a:r>
            <a:r>
              <a:rPr lang="en-US" sz="2400"/>
              <a:t>сума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файла з текстом </a:t>
            </a:r>
            <a:r>
              <a:rPr lang="en-US" sz="2400"/>
              <a:t>трилогії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Володар Перстнів: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The_LotR_trilogy.txt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089636cc176c9e510c3499f34f62fc70e9431a86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 сума файлу після зміни одного </a:t>
            </a:r>
            <a:r>
              <a:rPr lang="en-US" sz="2400"/>
              <a:t>символу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The_LotR_trilogy.txt   -   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f212235bff55bb624a03bfbdccee71efe9d1fc63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Публічний та приватний ключі: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357312"/>
            <a:ext cx="8401050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 складається з публічної та приватної частин.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Приватна частина зберігається у власника і є таємницею.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Публічна частина – генерується на основі приватної частини і може бути передана будь-яким незахищ</a:t>
            </a:r>
            <a:r>
              <a:rPr lang="en-US" sz="2800"/>
              <a:t>е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ним способом, не </a:t>
            </a:r>
            <a:r>
              <a:rPr lang="en-US" sz="2800"/>
              <a:t>компрометує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безпеку.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основі принципу Діффі-Хельмана (1976р).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Приклади приватного та публічного ключів:</a:t>
            </a:r>
            <a:endParaRPr/>
          </a:p>
        </p:txBody>
      </p:sp>
      <p:pic>
        <p:nvPicPr>
          <p:cNvPr id="112" name="Google Shape;11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12875"/>
            <a:ext cx="5521325" cy="504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700" y="2708275"/>
            <a:ext cx="7589837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https://www.youtube.com/watch?v=vFjq9pID4-E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Цифровий підпис: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Генерується пара ключів – приватний та публічний.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Приватним здійснюється </a:t>
            </a:r>
            <a:r>
              <a:rPr lang="en-US" sz="2800"/>
              <a:t>шифрування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інформації (файлу, повідомлення, трансакції).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Публічним здійснюється перевірка </a:t>
            </a:r>
            <a:r>
              <a:rPr lang="en-US" sz="2800"/>
              <a:t>цілісності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(достовірності\незмінності) інформації.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Як правило, цифрові підписи емітуються (випускаються) уповноваженим органом.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188912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Цифровий підпис та його перевірка:</a:t>
            </a:r>
            <a:endParaRPr/>
          </a:p>
        </p:txBody>
      </p:sp>
      <p:pic>
        <p:nvPicPr>
          <p:cNvPr descr="Digital_Signature_diagram_ru.png" id="130" name="Google Shape;13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" y="1341437"/>
            <a:ext cx="7851775" cy="5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417637"/>
            <a:ext cx="6818312" cy="474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Розподілена мережа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(distributed network):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82687" y="5516562"/>
            <a:ext cx="1944687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Централізована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мережа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492500" y="5516562"/>
            <a:ext cx="2159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Децентралізована мережа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818187" y="5516562"/>
            <a:ext cx="2160587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Розподілена мережа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