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23.05.2016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23.05.2016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260649"/>
            <a:ext cx="8424936" cy="6597352"/>
          </a:xfrm>
        </p:spPr>
        <p:txBody>
          <a:bodyPr>
            <a:normAutofit fontScale="90000"/>
          </a:bodyPr>
          <a:lstStyle/>
          <a:p>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Министерство образования и науки Российской Федерации</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Федеральное государственное бюджетное образовательное учреждение высшего профессионального образования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«Глазовский государственный педагогический институт</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имени В. Г. Короленко»</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Проект по учебной практике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ПМ01 «Разработка программных модулей программного обеспечения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для компьютерных систем»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Информационно–поисковая система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«Справочник фаната»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Выполнила студентка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33 группы</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Корепанова В. М.</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Руководитель:</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Касаткин К.А.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 Глазов, 2016</a:t>
            </a:r>
            <a:br>
              <a:rPr lang="ru-RU" sz="1700" dirty="0" smtClean="0">
                <a:latin typeface="Times New Roman" pitchFamily="18" charset="0"/>
                <a:cs typeface="Times New Roman" pitchFamily="18" charset="0"/>
              </a:rPr>
            </a:b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Источники</a:t>
            </a:r>
            <a:endParaRPr lang="ru-RU" dirty="0"/>
          </a:p>
        </p:txBody>
      </p:sp>
      <p:sp>
        <p:nvSpPr>
          <p:cNvPr id="3" name="Содержимое 2"/>
          <p:cNvSpPr>
            <a:spLocks noGrp="1"/>
          </p:cNvSpPr>
          <p:nvPr>
            <p:ph idx="1"/>
          </p:nvPr>
        </p:nvSpPr>
        <p:spPr>
          <a:xfrm>
            <a:off x="395536" y="1412776"/>
            <a:ext cx="8424936" cy="5184576"/>
          </a:xfrm>
        </p:spPr>
        <p:txBody>
          <a:bodyPr>
            <a:noAutofit/>
          </a:bodyPr>
          <a:lstStyle/>
          <a:p>
            <a:pPr lvl="0" algn="just">
              <a:buNone/>
            </a:pPr>
            <a:r>
              <a:rPr lang="ru-RU" sz="1600" dirty="0" smtClean="0">
                <a:latin typeface="Times New Roman" pitchFamily="18" charset="0"/>
                <a:cs typeface="Times New Roman" pitchFamily="18" charset="0"/>
              </a:rPr>
              <a:t>1. Г.И. Иванова «Технология программирования».</a:t>
            </a:r>
          </a:p>
          <a:p>
            <a:pPr lvl="0" algn="just">
              <a:buNone/>
            </a:pPr>
            <a:r>
              <a:rPr lang="ru-RU" sz="1600" dirty="0" smtClean="0">
                <a:latin typeface="Times New Roman" pitchFamily="18" charset="0"/>
                <a:cs typeface="Times New Roman" pitchFamily="18" charset="0"/>
              </a:rPr>
              <a:t>    Как поменять кодировку в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a:t>
            </a:r>
            <a:r>
              <a:rPr lang="ru-RU"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http</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generaltea</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ru</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kak</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pomenyat</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kodirovku</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vsex</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tablic</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v</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mysql</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18.05.16</a:t>
            </a:r>
          </a:p>
          <a:p>
            <a:pPr lvl="0" algn="just">
              <a:buNone/>
            </a:pPr>
            <a:r>
              <a:rPr lang="ru-RU" sz="1600" dirty="0" smtClean="0">
                <a:latin typeface="Times New Roman" pitchFamily="18" charset="0"/>
                <a:cs typeface="Times New Roman" pitchFamily="18" charset="0"/>
              </a:rPr>
              <a:t>2. Основы программирования </a:t>
            </a:r>
            <a:r>
              <a:rPr lang="en-US" sz="1600" dirty="0" smtClean="0">
                <a:latin typeface="Times New Roman" pitchFamily="18" charset="0"/>
                <a:cs typeface="Times New Roman" pitchFamily="18" charset="0"/>
              </a:rPr>
              <a:t>Lazarus</a:t>
            </a:r>
            <a:r>
              <a:rPr lang="ru-RU" sz="1600" dirty="0" smtClean="0">
                <a:latin typeface="Times New Roman" pitchFamily="18" charset="0"/>
                <a:cs typeface="Times New Roman" pitchFamily="18" charset="0"/>
              </a:rPr>
              <a:t> </a:t>
            </a: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a:t>
            </a:r>
            <a:r>
              <a:rPr lang="ru-RU"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http</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www</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freepascal</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ru</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download</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pdf</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osnovy</a:t>
            </a:r>
            <a:r>
              <a:rPr lang="ru-RU" sz="1600" u="sng" dirty="0" smtClean="0">
                <a:latin typeface="Times New Roman" pitchFamily="18" charset="0"/>
                <a:cs typeface="Times New Roman" pitchFamily="18" charset="0"/>
              </a:rPr>
              <a:t>_</a:t>
            </a:r>
            <a:r>
              <a:rPr lang="en-US" sz="1600" u="sng" dirty="0" err="1" smtClean="0">
                <a:latin typeface="Times New Roman" pitchFamily="18" charset="0"/>
                <a:cs typeface="Times New Roman" pitchFamily="18" charset="0"/>
              </a:rPr>
              <a:t>programmirovanija</a:t>
            </a:r>
            <a:r>
              <a:rPr lang="ru-RU" sz="1600" u="sng" dirty="0" smtClean="0">
                <a:latin typeface="Times New Roman" pitchFamily="18" charset="0"/>
                <a:cs typeface="Times New Roman" pitchFamily="18" charset="0"/>
              </a:rPr>
              <a:t>_</a:t>
            </a:r>
            <a:r>
              <a:rPr lang="en-US" sz="1600" u="sng" dirty="0" smtClean="0">
                <a:latin typeface="Times New Roman" pitchFamily="18" charset="0"/>
                <a:cs typeface="Times New Roman" pitchFamily="18" charset="0"/>
              </a:rPr>
              <a:t>v</a:t>
            </a:r>
            <a:r>
              <a:rPr lang="ru-RU" sz="1600" u="sng" dirty="0" smtClean="0">
                <a:latin typeface="Times New Roman" pitchFamily="18" charset="0"/>
                <a:cs typeface="Times New Roman" pitchFamily="18" charset="0"/>
              </a:rPr>
              <a:t>_</a:t>
            </a:r>
            <a:r>
              <a:rPr lang="en-US" sz="1600" u="sng" dirty="0" err="1" smtClean="0">
                <a:latin typeface="Times New Roman" pitchFamily="18" charset="0"/>
                <a:cs typeface="Times New Roman" pitchFamily="18" charset="0"/>
              </a:rPr>
              <a:t>srede</a:t>
            </a:r>
            <a:r>
              <a:rPr lang="ru-RU" sz="1600" u="sng" dirty="0" smtClean="0">
                <a:latin typeface="Times New Roman" pitchFamily="18" charset="0"/>
                <a:cs typeface="Times New Roman" pitchFamily="18" charset="0"/>
              </a:rPr>
              <a:t>_</a:t>
            </a:r>
            <a:r>
              <a:rPr lang="en-US" sz="1600" u="sng" dirty="0" err="1" smtClean="0">
                <a:latin typeface="Times New Roman" pitchFamily="18" charset="0"/>
                <a:cs typeface="Times New Roman" pitchFamily="18" charset="0"/>
              </a:rPr>
              <a:t>lazarus</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pdf</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Время доступа: 15.0516 </a:t>
            </a:r>
          </a:p>
          <a:p>
            <a:pPr lvl="0" algn="just">
              <a:buNone/>
            </a:pPr>
            <a:r>
              <a:rPr lang="ru-RU" sz="1600" dirty="0" smtClean="0">
                <a:latin typeface="Times New Roman" pitchFamily="18" charset="0"/>
                <a:cs typeface="Times New Roman" pitchFamily="18" charset="0"/>
              </a:rPr>
              <a:t>3. Работа и базой данной на </a:t>
            </a:r>
            <a:r>
              <a:rPr lang="ru-RU" sz="1600" dirty="0" err="1" smtClean="0">
                <a:latin typeface="Times New Roman" pitchFamily="18" charset="0"/>
                <a:cs typeface="Times New Roman" pitchFamily="18" charset="0"/>
              </a:rPr>
              <a:t>Web</a:t>
            </a:r>
            <a:r>
              <a:rPr lang="ru-RU" sz="1600" dirty="0" smtClean="0">
                <a:latin typeface="Times New Roman" pitchFamily="18" charset="0"/>
                <a:cs typeface="Times New Roman" pitchFamily="18" charset="0"/>
              </a:rPr>
              <a:t> сервере из </a:t>
            </a:r>
            <a:r>
              <a:rPr lang="ru-RU" sz="1600" dirty="0" err="1" smtClean="0">
                <a:latin typeface="Times New Roman" pitchFamily="18" charset="0"/>
                <a:cs typeface="Times New Roman" pitchFamily="18" charset="0"/>
              </a:rPr>
              <a:t>Lazarus</a:t>
            </a:r>
            <a:r>
              <a:rPr lang="ru-RU" sz="1600" dirty="0" smtClean="0">
                <a:latin typeface="Times New Roman" pitchFamily="18" charset="0"/>
                <a:cs typeface="Times New Roman" pitchFamily="18" charset="0"/>
              </a:rPr>
              <a:t> </a:t>
            </a: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 </a:t>
            </a:r>
            <a:r>
              <a:rPr lang="en-US" sz="1600" u="sng" dirty="0" smtClean="0">
                <a:latin typeface="Times New Roman" pitchFamily="18" charset="0"/>
                <a:cs typeface="Times New Roman" pitchFamily="18" charset="0"/>
              </a:rPr>
              <a:t>http://www.freepascal.ru/article/lazarus/20090416150500</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11.05.16</a:t>
            </a:r>
          </a:p>
          <a:p>
            <a:pPr lvl="0" algn="just">
              <a:buNone/>
            </a:pPr>
            <a:r>
              <a:rPr lang="ru-RU" sz="1600" dirty="0" smtClean="0">
                <a:latin typeface="Times New Roman" pitchFamily="18" charset="0"/>
                <a:cs typeface="Times New Roman" pitchFamily="18" charset="0"/>
              </a:rPr>
              <a:t>4. Форум программистов</a:t>
            </a: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 </a:t>
            </a:r>
            <a:r>
              <a:rPr lang="en-US" sz="1600" u="sng" dirty="0" smtClean="0">
                <a:latin typeface="Times New Roman" pitchFamily="18" charset="0"/>
                <a:cs typeface="Times New Roman" pitchFamily="18" charset="0"/>
              </a:rPr>
              <a:t>http://www.programmersforum.ru/showthread.php?t=227174</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15.05.16</a:t>
            </a:r>
          </a:p>
          <a:p>
            <a:pPr lvl="0" algn="just">
              <a:buNone/>
            </a:pPr>
            <a:r>
              <a:rPr lang="ru-RU" sz="1600" dirty="0" smtClean="0">
                <a:latin typeface="Times New Roman" pitchFamily="18" charset="0"/>
                <a:cs typeface="Times New Roman" pitchFamily="18" charset="0"/>
              </a:rPr>
              <a:t>5. </a:t>
            </a:r>
            <a:r>
              <a:rPr lang="en-US" sz="1600" dirty="0" smtClean="0">
                <a:latin typeface="Times New Roman" pitchFamily="18" charset="0"/>
                <a:cs typeface="Times New Roman" pitchFamily="18" charset="0"/>
              </a:rPr>
              <a:t>Lazarus Database</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URL: </a:t>
            </a:r>
            <a:r>
              <a:rPr lang="en-US" sz="1600" u="sng" dirty="0" smtClean="0">
                <a:latin typeface="Times New Roman" pitchFamily="18" charset="0"/>
                <a:cs typeface="Times New Roman" pitchFamily="18" charset="0"/>
              </a:rPr>
              <a:t>http://wiki.freepascal.org/Lazarus_Database_Tutorial/ru</a:t>
            </a:r>
            <a:endParaRPr lang="ru-RU" sz="1600" dirty="0" smtClean="0">
              <a:latin typeface="Times New Roman" pitchFamily="18" charset="0"/>
              <a:cs typeface="Times New Roman" pitchFamily="18" charset="0"/>
            </a:endParaRPr>
          </a:p>
          <a:p>
            <a:pPr algn="just">
              <a:buNone/>
            </a:pPr>
            <a:r>
              <a:rPr lang="ru-RU" sz="1600" dirty="0" smtClean="0">
                <a:latin typeface="Times New Roman" pitchFamily="18" charset="0"/>
                <a:cs typeface="Times New Roman" pitchFamily="18" charset="0"/>
              </a:rPr>
              <a:t>    Дата доступа: 20.05.16</a:t>
            </a:r>
          </a:p>
          <a:p>
            <a:pPr lvl="0" algn="just">
              <a:buNone/>
            </a:pP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Sports URL</a:t>
            </a:r>
            <a:r>
              <a:rPr lang="ru-RU" sz="1600"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http</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www</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sports</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ru</a:t>
            </a:r>
            <a:r>
              <a:rPr lang="ru-RU" sz="1600" u="sng" dirty="0" smtClean="0">
                <a:latin typeface="Times New Roman" pitchFamily="18" charset="0"/>
                <a:cs typeface="Times New Roman" pitchFamily="18" charset="0"/>
              </a:rPr>
              <a:t>/</a:t>
            </a:r>
            <a:r>
              <a:rPr lang="en-US" sz="1600" u="sng" dirty="0" smtClean="0">
                <a:latin typeface="Times New Roman" pitchFamily="18" charset="0"/>
                <a:cs typeface="Times New Roman" pitchFamily="18" charset="0"/>
              </a:rPr>
              <a:t>football</a:t>
            </a:r>
            <a:r>
              <a:rPr lang="ru-RU" sz="1600" u="sng" dirty="0" smtClean="0">
                <a:latin typeface="Times New Roman" pitchFamily="18" charset="0"/>
                <a:cs typeface="Times New Roman" pitchFamily="18" charset="0"/>
              </a:rPr>
              <a:t>/</a:t>
            </a:r>
            <a:r>
              <a:rPr lang="en-US" sz="1600" u="sng" dirty="0" err="1" smtClean="0">
                <a:latin typeface="Times New Roman" pitchFamily="18" charset="0"/>
                <a:cs typeface="Times New Roman" pitchFamily="18" charset="0"/>
              </a:rPr>
              <a:t>russia</a:t>
            </a:r>
            <a:r>
              <a:rPr lang="ru-RU" sz="1600" u="sng"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Дата доступа: 11.05.16 </a:t>
            </a:r>
          </a:p>
          <a:p>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Справочник фаната</a:t>
            </a:r>
            <a:endParaRPr lang="ru-RU" dirty="0"/>
          </a:p>
        </p:txBody>
      </p:sp>
      <p:sp>
        <p:nvSpPr>
          <p:cNvPr id="3" name="Содержимое 2"/>
          <p:cNvSpPr>
            <a:spLocks noGrp="1"/>
          </p:cNvSpPr>
          <p:nvPr>
            <p:ph idx="1"/>
          </p:nvPr>
        </p:nvSpPr>
        <p:spPr/>
        <p:txBody>
          <a:bodyPr/>
          <a:lstStyle/>
          <a:p>
            <a:pPr>
              <a:buNone/>
            </a:pPr>
            <a:r>
              <a:rPr lang="ru-RU" dirty="0" smtClean="0"/>
              <a:t>     База футболистов: анкетные и антропологические данные, гражданство, происхождение, вид спорта, клуб или команда, данные о титулах или победах и так далее. Выбор по произвольному признаку. Поиск рекордсменов в заданном по заданному параметру.</a:t>
            </a:r>
          </a:p>
          <a:p>
            <a:pPr>
              <a:buNone/>
            </a:pP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Спецификация</a:t>
            </a:r>
            <a:endParaRPr lang="ru-RU" dirty="0"/>
          </a:p>
        </p:txBody>
      </p:sp>
      <p:sp>
        <p:nvSpPr>
          <p:cNvPr id="3" name="Содержимое 2"/>
          <p:cNvSpPr>
            <a:spLocks noGrp="1"/>
          </p:cNvSpPr>
          <p:nvPr>
            <p:ph idx="1"/>
          </p:nvPr>
        </p:nvSpPr>
        <p:spPr/>
        <p:txBody>
          <a:bodyPr>
            <a:normAutofit/>
          </a:bodyPr>
          <a:lstStyle/>
          <a:p>
            <a:r>
              <a:rPr lang="ru-RU" dirty="0" smtClean="0"/>
              <a:t>Название приложения: Справочник </a:t>
            </a:r>
            <a:r>
              <a:rPr lang="ru-RU" dirty="0" smtClean="0"/>
              <a:t>фаната.</a:t>
            </a:r>
            <a:endParaRPr lang="ru-RU" dirty="0" smtClean="0"/>
          </a:p>
          <a:p>
            <a:r>
              <a:rPr lang="ru-RU" dirty="0" smtClean="0"/>
              <a:t>Создание базы данных справочник </a:t>
            </a:r>
            <a:r>
              <a:rPr lang="ru-RU" dirty="0" smtClean="0"/>
              <a:t>фаната </a:t>
            </a:r>
            <a:r>
              <a:rPr lang="en-US" dirty="0" smtClean="0"/>
              <a:t>c </a:t>
            </a:r>
            <a:r>
              <a:rPr lang="ru-RU" dirty="0" smtClean="0"/>
              <a:t>полями: </a:t>
            </a:r>
            <a:r>
              <a:rPr lang="ru-RU" dirty="0" smtClean="0"/>
              <a:t>номер, игрок, гражданство, клуб, аренда, возраст, рост, вес, кол-во голов за карьеру, титулы. </a:t>
            </a:r>
            <a:endParaRPr lang="ru-RU" dirty="0" smtClean="0"/>
          </a:p>
          <a:p>
            <a:r>
              <a:rPr lang="ru-RU" dirty="0" smtClean="0"/>
              <a:t>Поиск, добавление и удаление данных.</a:t>
            </a:r>
          </a:p>
          <a:p>
            <a:r>
              <a:rPr lang="ru-RU" dirty="0" smtClean="0"/>
              <a:t>Для работы с базой данных необходимо наличие на компьютере сервера </a:t>
            </a:r>
            <a:r>
              <a:rPr lang="en-US" dirty="0" err="1" smtClean="0"/>
              <a:t>MySQL</a:t>
            </a:r>
            <a:r>
              <a:rPr lang="ru-RU" dirty="0" smtClean="0"/>
              <a:t> 5.5.</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pPr>
              <a:buNone/>
            </a:pPr>
            <a:r>
              <a:rPr lang="ru-RU" dirty="0" smtClean="0"/>
              <a:t>     Программа справочник фаната может помочь людям быстро находить того или иного  футболиста, просматривать номер, клуб, гражданство, антропологические данные, титулы, кол-во голов  забитых за всю карьеру, амплуа и просматривать находиться ли данный игрок в аренде. </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Начальный вид программы</a:t>
            </a:r>
            <a:endParaRPr lang="ru-RU" dirty="0"/>
          </a:p>
        </p:txBody>
      </p:sp>
      <p:pic>
        <p:nvPicPr>
          <p:cNvPr id="4" name="Содержимое 3" descr="1.png"/>
          <p:cNvPicPr>
            <a:picLocks noGrp="1" noChangeAspect="1"/>
          </p:cNvPicPr>
          <p:nvPr>
            <p:ph idx="1"/>
          </p:nvPr>
        </p:nvPicPr>
        <p:blipFill>
          <a:blip r:embed="rId2" cstate="print"/>
          <a:stretch>
            <a:fillRect/>
          </a:stretch>
        </p:blipFill>
        <p:spPr>
          <a:xfrm>
            <a:off x="1450936" y="1600200"/>
            <a:ext cx="6395422" cy="463711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Форма добавления записи в БД</a:t>
            </a:r>
            <a:endParaRPr lang="ru-RU" dirty="0"/>
          </a:p>
        </p:txBody>
      </p:sp>
      <p:pic>
        <p:nvPicPr>
          <p:cNvPr id="4" name="Содержимое 3" descr="2.png"/>
          <p:cNvPicPr>
            <a:picLocks noGrp="1" noChangeAspect="1"/>
          </p:cNvPicPr>
          <p:nvPr>
            <p:ph idx="1"/>
          </p:nvPr>
        </p:nvPicPr>
        <p:blipFill>
          <a:blip r:embed="rId2" cstate="print"/>
          <a:stretch>
            <a:fillRect/>
          </a:stretch>
        </p:blipFill>
        <p:spPr>
          <a:xfrm>
            <a:off x="1899864" y="1624494"/>
            <a:ext cx="5344271" cy="44773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Справка</a:t>
            </a:r>
            <a:endParaRPr lang="ru-RU" dirty="0"/>
          </a:p>
        </p:txBody>
      </p:sp>
      <p:pic>
        <p:nvPicPr>
          <p:cNvPr id="4" name="Содержимое 3" descr="3.png"/>
          <p:cNvPicPr>
            <a:picLocks noGrp="1" noChangeAspect="1"/>
          </p:cNvPicPr>
          <p:nvPr>
            <p:ph idx="1"/>
          </p:nvPr>
        </p:nvPicPr>
        <p:blipFill>
          <a:blip r:embed="rId2" cstate="print"/>
          <a:stretch>
            <a:fillRect/>
          </a:stretch>
        </p:blipFill>
        <p:spPr>
          <a:xfrm>
            <a:off x="1619672" y="1700808"/>
            <a:ext cx="6541617" cy="412227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pPr>
              <a:buNone/>
            </a:pPr>
            <a:r>
              <a:rPr lang="en-US" dirty="0" smtClean="0"/>
              <a:t>     </a:t>
            </a:r>
            <a:r>
              <a:rPr lang="ru-RU" dirty="0" smtClean="0"/>
              <a:t>Данная программа имеет преимущество перед ручным поиском тем, что действия автоматизированы, поиск данных становится легче. Можно быстро и точно определить искомый объект. </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Содержимое 2"/>
          <p:cNvSpPr>
            <a:spLocks noGrp="1"/>
          </p:cNvSpPr>
          <p:nvPr>
            <p:ph idx="1"/>
          </p:nvPr>
        </p:nvSpPr>
        <p:spPr/>
        <p:txBody>
          <a:bodyPr>
            <a:normAutofit/>
          </a:bodyPr>
          <a:lstStyle/>
          <a:p>
            <a:pPr>
              <a:buNone/>
            </a:pPr>
            <a:r>
              <a:rPr lang="ru-RU" dirty="0" smtClean="0"/>
              <a:t>     Программа </a:t>
            </a:r>
            <a:r>
              <a:rPr lang="ru-RU" dirty="0" smtClean="0"/>
              <a:t>справочник </a:t>
            </a:r>
            <a:r>
              <a:rPr lang="ru-RU" dirty="0" smtClean="0"/>
              <a:t>фаната может </a:t>
            </a:r>
            <a:r>
              <a:rPr lang="ru-RU" dirty="0" smtClean="0"/>
              <a:t>помочь людям быстро находить </a:t>
            </a:r>
            <a:r>
              <a:rPr lang="ru-RU" dirty="0" smtClean="0"/>
              <a:t>того </a:t>
            </a:r>
            <a:r>
              <a:rPr lang="ru-RU" dirty="0" smtClean="0"/>
              <a:t>или </a:t>
            </a:r>
            <a:r>
              <a:rPr lang="ru-RU" dirty="0" smtClean="0"/>
              <a:t>иного  футболиста и просматривать информацию о нем. Программа </a:t>
            </a:r>
            <a:r>
              <a:rPr lang="ru-RU" dirty="0" smtClean="0"/>
              <a:t>будет хорошей помощью в сокращении траты времени для поиска организаций быта. Так же можно использовать ее, как личный справочник. Добавлять новые предприятия, а так же удалять устаревшие.</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253</Words>
  <Application>Microsoft Office PowerPoint</Application>
  <PresentationFormat>Экран (4:3)</PresentationFormat>
  <Paragraphs>33</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   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Информационно–поисковая система  «Справочник фаната»                                                                                                                                           Выполнила студентка                                                                                                                  33 группы                                                                                                                               Корепанова В. М.                                                                                                                         Руководитель:                                                                                                                         Касаткин К.А.       г. Глазов, 2016  </vt:lpstr>
      <vt:lpstr>Справочник фаната</vt:lpstr>
      <vt:lpstr>Спецификация</vt:lpstr>
      <vt:lpstr>Слайд 4</vt:lpstr>
      <vt:lpstr>Начальный вид программы</vt:lpstr>
      <vt:lpstr>Форма добавления записи в БД</vt:lpstr>
      <vt:lpstr>Справка</vt:lpstr>
      <vt:lpstr>Слайд 8</vt:lpstr>
      <vt:lpstr>Заключение</vt:lpstr>
      <vt:lpstr>Источники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Информационно–поисковая система  «Справочник фаната»                                                                                                                                           Выполнила студентка                                                                                                                  33 группы                                                                                                                               Корепанова В. М.                                                                                                                         Руководитель:                                                                                                                         Касаткин К.А.       г. Глазов, 2016  </dc:title>
  <dc:creator>Виктория Корепанова</dc:creator>
  <cp:lastModifiedBy>winda</cp:lastModifiedBy>
  <cp:revision>5</cp:revision>
  <dcterms:created xsi:type="dcterms:W3CDTF">2016-05-23T10:27:17Z</dcterms:created>
  <dcterms:modified xsi:type="dcterms:W3CDTF">2016-05-23T11:07:38Z</dcterms:modified>
</cp:coreProperties>
</file>