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18288000" cy="10287000"/>
  <p:defaultTextStyle>
    <a:defPPr lvl="0">
      <a:defRPr lang="en-US"/>
    </a:defPPr>
    <a:lvl1pPr marL="0" lv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2" d="100"/>
          <a:sy n="72" d="100"/>
        </p:scale>
        <p:origin x="140" y="72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" name="Рисунок 5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grpSp>
        <p:nvGrpSpPr>
          <p:cNvPr id="19" name="Group 2"/>
          <p:cNvGrpSpPr/>
          <p:nvPr/>
        </p:nvGrpSpPr>
        <p:grpSpPr bwMode="auto">
          <a:xfrm>
            <a:off x="3957576" y="1181099"/>
            <a:ext cx="13644624" cy="7008834"/>
            <a:chOff x="0" y="0"/>
            <a:chExt cx="4551148" cy="2300522"/>
          </a:xfrm>
          <a:solidFill>
            <a:schemeClr val="tx2"/>
          </a:solidFill>
        </p:grpSpPr>
        <p:sp>
          <p:nvSpPr>
            <p:cNvPr id="20" name="Freeform 3"/>
            <p:cNvSpPr/>
            <p:nvPr/>
          </p:nvSpPr>
          <p:spPr bwMode="auto">
            <a:xfrm>
              <a:off x="0" y="0"/>
              <a:ext cx="4551149" cy="2300522"/>
            </a:xfrm>
            <a:custGeom>
              <a:avLst/>
              <a:gdLst/>
              <a:ahLst/>
              <a:cxnLst/>
              <a:rect l="l" t="t" r="r" b="b"/>
              <a:pathLst>
                <a:path w="4551149" h="2300522" fill="norm" stroke="1" extrusionOk="0">
                  <a:moveTo>
                    <a:pt x="4426688" y="2300522"/>
                  </a:moveTo>
                  <a:lnTo>
                    <a:pt x="124460" y="2300522"/>
                  </a:lnTo>
                  <a:cubicBezTo>
                    <a:pt x="55880" y="2300522"/>
                    <a:pt x="0" y="2244642"/>
                    <a:pt x="0" y="21760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26688" y="0"/>
                  </a:lnTo>
                  <a:cubicBezTo>
                    <a:pt x="4495268" y="0"/>
                    <a:pt x="4551149" y="55880"/>
                    <a:pt x="4551149" y="124460"/>
                  </a:cubicBezTo>
                  <a:lnTo>
                    <a:pt x="4551149" y="2176062"/>
                  </a:lnTo>
                  <a:cubicBezTo>
                    <a:pt x="4551149" y="2244642"/>
                    <a:pt x="4495268" y="2300522"/>
                    <a:pt x="4426688" y="230052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 bwMode="auto">
          <a:xfrm>
            <a:off x="3805176" y="1028700"/>
            <a:ext cx="13454124" cy="6800814"/>
            <a:chOff x="0" y="0"/>
            <a:chExt cx="4551148" cy="2300522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4551149" cy="2300522"/>
            </a:xfrm>
            <a:custGeom>
              <a:avLst/>
              <a:gdLst/>
              <a:ahLst/>
              <a:cxnLst/>
              <a:rect l="l" t="t" r="r" b="b"/>
              <a:pathLst>
                <a:path w="4551149" h="2300522" fill="norm" stroke="1" extrusionOk="0">
                  <a:moveTo>
                    <a:pt x="4426688" y="2300522"/>
                  </a:moveTo>
                  <a:lnTo>
                    <a:pt x="124460" y="2300522"/>
                  </a:lnTo>
                  <a:cubicBezTo>
                    <a:pt x="55880" y="2300522"/>
                    <a:pt x="0" y="2244642"/>
                    <a:pt x="0" y="21760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26688" y="0"/>
                  </a:lnTo>
                  <a:cubicBezTo>
                    <a:pt x="4495268" y="0"/>
                    <a:pt x="4551149" y="55880"/>
                    <a:pt x="4551149" y="124460"/>
                  </a:cubicBezTo>
                  <a:lnTo>
                    <a:pt x="4551149" y="2176062"/>
                  </a:lnTo>
                  <a:cubicBezTo>
                    <a:pt x="4551149" y="2244642"/>
                    <a:pt x="4495268" y="2300522"/>
                    <a:pt x="4426688" y="23005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35" name="Рисунок 3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4561389" y="-1459187"/>
            <a:ext cx="10802394" cy="10287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 bwMode="auto">
          <a:xfrm>
            <a:off x="4769053" y="1980939"/>
            <a:ext cx="12021671" cy="4957062"/>
            <a:chOff x="-417420" y="311151"/>
            <a:chExt cx="16028895" cy="6609415"/>
          </a:xfrm>
        </p:grpSpPr>
        <p:sp>
          <p:nvSpPr>
            <p:cNvPr id="6" name="TextBox 6"/>
            <p:cNvSpPr txBox="1"/>
            <p:nvPr/>
          </p:nvSpPr>
          <p:spPr bwMode="auto">
            <a:xfrm>
              <a:off x="-417420" y="311151"/>
              <a:ext cx="16028895" cy="5320688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6244"/>
                </a:lnSpc>
                <a:defRPr/>
              </a:pPr>
              <a:r>
                <a:rPr lang="ru-RU" sz="11000">
                  <a:solidFill>
                    <a:srgbClr val="191919"/>
                  </a:solidFill>
                  <a:latin typeface="Imperial One"/>
                </a:rPr>
                <a:t>Название</a:t>
              </a:r>
              <a:endParaRPr/>
            </a:p>
            <a:p>
              <a:pPr algn="ctr">
                <a:lnSpc>
                  <a:spcPts val="16244"/>
                </a:lnSpc>
                <a:defRPr/>
              </a:pPr>
              <a:r>
                <a:rPr lang="ru-RU" sz="11000">
                  <a:solidFill>
                    <a:srgbClr val="191919"/>
                  </a:solidFill>
                  <a:latin typeface="Imperial One"/>
                </a:rPr>
                <a:t>презентации</a:t>
              </a:r>
              <a:endParaRPr lang="en-US" sz="11000">
                <a:solidFill>
                  <a:srgbClr val="191919"/>
                </a:solidFill>
                <a:latin typeface="Imperial One"/>
              </a:endParaRPr>
            </a:p>
          </p:txBody>
        </p:sp>
        <p:sp>
          <p:nvSpPr>
            <p:cNvPr id="7" name="TextBox 7"/>
            <p:cNvSpPr txBox="1"/>
            <p:nvPr/>
          </p:nvSpPr>
          <p:spPr bwMode="auto">
            <a:xfrm>
              <a:off x="1820333" y="6500365"/>
              <a:ext cx="10725192" cy="42020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9"/>
                </a:lnSpc>
                <a:spcBef>
                  <a:spcPts val="0"/>
                </a:spcBef>
                <a:defRPr/>
              </a:pPr>
              <a:r>
                <a:rPr lang="ru-RU" sz="1950">
                  <a:solidFill>
                    <a:srgbClr val="191919"/>
                  </a:solidFill>
                  <a:latin typeface="Century Gothic"/>
                </a:rPr>
                <a:t>Более подробное раскрытие темы/докладчик</a:t>
              </a:r>
              <a:endParaRPr lang="en-US" sz="1950">
                <a:solidFill>
                  <a:srgbClr val="191919"/>
                </a:solidFill>
                <a:latin typeface="Century Gothic"/>
              </a:endParaRPr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1028700" y="1028700"/>
            <a:ext cx="1830230" cy="858081"/>
            <a:chOff x="0" y="0"/>
            <a:chExt cx="2440306" cy="1144108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0" name="Freeform 10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 bwMode="auto">
          <a:xfrm>
            <a:off x="15429070" y="8400219"/>
            <a:ext cx="1830230" cy="858081"/>
            <a:chOff x="0" y="0"/>
            <a:chExt cx="2440306" cy="1144108"/>
          </a:xfrm>
        </p:grpSpPr>
        <p:grpSp>
          <p:nvGrpSpPr>
            <p:cNvPr id="13" name="Group 13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4" name="Freeform 14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grpSp>
          <p:nvGrpSpPr>
            <p:cNvPr id="15" name="Group 15"/>
            <p:cNvGrpSpPr/>
            <p:nvPr/>
          </p:nvGrpSpPr>
          <p:grpSpPr bwMode="auto">
            <a:xfrm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6" name="Freeform 16"/>
              <p:cNvSpPr/>
              <p:nvPr/>
            </p:nvSpPr>
            <p:spPr bwMode="auto"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 fill="norm" stroke="1" extrusionOk="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9778719">
            <a:off x="9239275" y="1741773"/>
            <a:ext cx="10287000" cy="10287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 bwMode="auto">
          <a:xfrm>
            <a:off x="1028700" y="1028700"/>
            <a:ext cx="13354075" cy="6345966"/>
            <a:chOff x="0" y="0"/>
            <a:chExt cx="5147373" cy="2446074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147373" cy="2446074"/>
            </a:xfrm>
            <a:custGeom>
              <a:avLst/>
              <a:gdLst/>
              <a:ahLst/>
              <a:cxnLst/>
              <a:rect l="l" t="t" r="r" b="b"/>
              <a:pathLst>
                <a:path w="5147373" h="2446074" fill="norm" stroke="1" extrusionOk="0">
                  <a:moveTo>
                    <a:pt x="5022914" y="2446074"/>
                  </a:moveTo>
                  <a:lnTo>
                    <a:pt x="124460" y="2446074"/>
                  </a:lnTo>
                  <a:cubicBezTo>
                    <a:pt x="55880" y="2446074"/>
                    <a:pt x="0" y="2390194"/>
                    <a:pt x="0" y="2321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22914" y="0"/>
                  </a:lnTo>
                  <a:cubicBezTo>
                    <a:pt x="5091493" y="0"/>
                    <a:pt x="5147373" y="55880"/>
                    <a:pt x="5147373" y="124460"/>
                  </a:cubicBezTo>
                  <a:lnTo>
                    <a:pt x="5147373" y="2321614"/>
                  </a:lnTo>
                  <a:cubicBezTo>
                    <a:pt x="5147373" y="2390194"/>
                    <a:pt x="5091493" y="2446074"/>
                    <a:pt x="5022914" y="24460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 bwMode="auto">
          <a:xfrm>
            <a:off x="1956311" y="2503542"/>
            <a:ext cx="9310644" cy="2940610"/>
            <a:chOff x="0" y="-1905"/>
            <a:chExt cx="12414191" cy="3920815"/>
          </a:xfrm>
        </p:grpSpPr>
        <p:sp>
          <p:nvSpPr>
            <p:cNvPr id="6" name="TextBox 6"/>
            <p:cNvSpPr txBox="1"/>
            <p:nvPr/>
          </p:nvSpPr>
          <p:spPr bwMode="auto">
            <a:xfrm>
              <a:off x="0" y="3492469"/>
              <a:ext cx="11031832" cy="42644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51"/>
                </a:lnSpc>
                <a:defRPr/>
              </a:pPr>
              <a:r>
                <a:rPr lang="ru-RU" sz="1800">
                  <a:solidFill>
                    <a:srgbClr val="191919"/>
                  </a:solidFill>
                  <a:latin typeface="Century Gothic"/>
                </a:rPr>
                <a:t>Краткое содержание информации из предыдущего блока</a:t>
              </a:r>
              <a:endParaRPr lang="en-US" sz="1800">
                <a:solidFill>
                  <a:srgbClr val="191919"/>
                </a:solidFill>
                <a:latin typeface="Century Gothic"/>
              </a:endParaRPr>
            </a:p>
          </p:txBody>
        </p:sp>
        <p:sp>
          <p:nvSpPr>
            <p:cNvPr id="7" name="TextBox 7"/>
            <p:cNvSpPr txBox="1"/>
            <p:nvPr/>
          </p:nvSpPr>
          <p:spPr bwMode="auto">
            <a:xfrm>
              <a:off x="0" y="-1905"/>
              <a:ext cx="12414191" cy="94111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19"/>
                </a:lnSpc>
                <a:defRPr/>
              </a:pPr>
              <a:r>
                <a:rPr lang="ru-RU" sz="4600">
                  <a:solidFill>
                    <a:srgbClr val="191919"/>
                  </a:solidFill>
                  <a:latin typeface="Imperial One"/>
                </a:rPr>
                <a:t>Тезисы/информация</a:t>
              </a:r>
              <a:endParaRPr lang="en-US" sz="4600">
                <a:solidFill>
                  <a:srgbClr val="191919"/>
                </a:solidFill>
                <a:latin typeface="Imperial One"/>
              </a:endParaRPr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15429070" y="1028700"/>
            <a:ext cx="1830230" cy="858081"/>
            <a:chOff x="0" y="0"/>
            <a:chExt cx="2440306" cy="1144108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0" name="Freeform 10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p:blipFill>
        <p:spPr bwMode="auto">
          <a:xfrm>
            <a:off x="-1519327" y="-1693909"/>
            <a:ext cx="5187749" cy="51877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8098" y="8029575"/>
            <a:ext cx="2247900" cy="1685925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 bwMode="auto">
          <a:xfrm>
            <a:off x="15772002" y="571500"/>
            <a:ext cx="1830230" cy="858081"/>
            <a:chOff x="0" y="0"/>
            <a:chExt cx="2440306" cy="1144108"/>
          </a:xfrm>
        </p:grpSpPr>
        <p:grpSp>
          <p:nvGrpSpPr>
            <p:cNvPr id="6" name="Group 13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8" name="Freeform 14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7" name="Picture 15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sp>
        <p:nvSpPr>
          <p:cNvPr id="17" name="TextBox 10"/>
          <p:cNvSpPr txBox="1"/>
          <p:nvPr/>
        </p:nvSpPr>
        <p:spPr bwMode="auto">
          <a:xfrm>
            <a:off x="5419644" y="4480766"/>
            <a:ext cx="8052781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400">
                <a:solidFill>
                  <a:schemeClr val="bg1"/>
                </a:solidFill>
                <a:latin typeface="HK Grotesk Bold"/>
              </a:rPr>
              <a:t>Возможно название темы</a:t>
            </a:r>
            <a:endParaRPr lang="en-US" sz="5400">
              <a:solidFill>
                <a:schemeClr val="bg1"/>
              </a:solidFill>
              <a:latin typeface="HK Grotesk Bold"/>
            </a:endParaRPr>
          </a:p>
        </p:txBody>
      </p:sp>
      <p:grpSp>
        <p:nvGrpSpPr>
          <p:cNvPr id="19" name="Group 2"/>
          <p:cNvGrpSpPr/>
          <p:nvPr/>
        </p:nvGrpSpPr>
        <p:grpSpPr bwMode="auto">
          <a:xfrm>
            <a:off x="3505285" y="3245373"/>
            <a:ext cx="11277429" cy="3265872"/>
            <a:chOff x="0" y="0"/>
            <a:chExt cx="5222820" cy="930711"/>
          </a:xfrm>
          <a:solidFill>
            <a:srgbClr val="00479F"/>
          </a:solidFill>
        </p:grpSpPr>
        <p:sp>
          <p:nvSpPr>
            <p:cNvPr id="20" name="Freeform 3"/>
            <p:cNvSpPr/>
            <p:nvPr/>
          </p:nvSpPr>
          <p:spPr bwMode="auto">
            <a:xfrm>
              <a:off x="0" y="0"/>
              <a:ext cx="5222820" cy="930711"/>
            </a:xfrm>
            <a:custGeom>
              <a:avLst/>
              <a:gdLst/>
              <a:ahLst/>
              <a:cxnLst/>
              <a:rect l="l" t="t" r="r" b="b"/>
              <a:pathLst>
                <a:path w="5222820" h="930711" fill="norm" stroke="1" extrusionOk="0">
                  <a:moveTo>
                    <a:pt x="5098359" y="930711"/>
                  </a:moveTo>
                  <a:lnTo>
                    <a:pt x="124460" y="930711"/>
                  </a:lnTo>
                  <a:cubicBezTo>
                    <a:pt x="55880" y="930711"/>
                    <a:pt x="0" y="874831"/>
                    <a:pt x="0" y="806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8360" y="0"/>
                  </a:lnTo>
                  <a:cubicBezTo>
                    <a:pt x="5166940" y="0"/>
                    <a:pt x="5222820" y="55880"/>
                    <a:pt x="5222820" y="124460"/>
                  </a:cubicBezTo>
                  <a:lnTo>
                    <a:pt x="5222820" y="806251"/>
                  </a:lnTo>
                  <a:cubicBezTo>
                    <a:pt x="5222820" y="874831"/>
                    <a:pt x="5166940" y="930711"/>
                    <a:pt x="5098360" y="93071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1" name="TextBox 14"/>
          <p:cNvSpPr txBox="1"/>
          <p:nvPr/>
        </p:nvSpPr>
        <p:spPr bwMode="auto">
          <a:xfrm>
            <a:off x="3966263" y="4083218"/>
            <a:ext cx="10355471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6000">
                <a:solidFill>
                  <a:schemeClr val="bg1"/>
                </a:solidFill>
                <a:latin typeface="Imperial One"/>
              </a:rPr>
              <a:t>Возможно название темы, блока</a:t>
            </a:r>
            <a:endParaRPr lang="en-US" sz="6000">
              <a:solidFill>
                <a:schemeClr val="bg1"/>
              </a:solidFill>
              <a:latin typeface="Imperial One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/>
        </p:blipFill>
        <p:spPr bwMode="auto">
          <a:xfrm rot="3166633">
            <a:off x="15342785" y="7319208"/>
            <a:ext cx="4135653" cy="4135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 bwMode="auto">
          <a:xfrm>
            <a:off x="3668915" y="1028700"/>
            <a:ext cx="13590385" cy="8229600"/>
            <a:chOff x="0" y="0"/>
            <a:chExt cx="5238460" cy="3172127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238460" cy="3172127"/>
            </a:xfrm>
            <a:custGeom>
              <a:avLst/>
              <a:gdLst/>
              <a:ahLst/>
              <a:cxnLst/>
              <a:rect l="l" t="t" r="r" b="b"/>
              <a:pathLst>
                <a:path w="5238460" h="3172127" fill="norm" stroke="1" extrusionOk="0">
                  <a:moveTo>
                    <a:pt x="5114000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14000" y="0"/>
                  </a:lnTo>
                  <a:cubicBezTo>
                    <a:pt x="5182580" y="0"/>
                    <a:pt x="5238460" y="55880"/>
                    <a:pt x="5238460" y="124460"/>
                  </a:cubicBezTo>
                  <a:lnTo>
                    <a:pt x="5238460" y="3047667"/>
                  </a:lnTo>
                  <a:cubicBezTo>
                    <a:pt x="5238460" y="3116247"/>
                    <a:pt x="5182580" y="3172127"/>
                    <a:pt x="5114000" y="31721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 bwMode="auto">
          <a:xfrm>
            <a:off x="4835237" y="2043943"/>
            <a:ext cx="11257741" cy="1553644"/>
            <a:chOff x="0" y="209549"/>
            <a:chExt cx="15010322" cy="2071526"/>
          </a:xfrm>
        </p:grpSpPr>
        <p:sp>
          <p:nvSpPr>
            <p:cNvPr id="7" name="TextBox 7"/>
            <p:cNvSpPr txBox="1"/>
            <p:nvPr/>
          </p:nvSpPr>
          <p:spPr bwMode="auto">
            <a:xfrm>
              <a:off x="0" y="209549"/>
              <a:ext cx="15010322" cy="115185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2"/>
                </a:lnSpc>
                <a:defRPr/>
              </a:pPr>
              <a:r>
                <a:rPr lang="ru-RU" sz="4350">
                  <a:solidFill>
                    <a:srgbClr val="191919"/>
                  </a:solidFill>
                  <a:latin typeface="Imperial One"/>
                </a:rPr>
                <a:t>Текст</a:t>
              </a:r>
              <a:endParaRPr lang="en-US" sz="4350">
                <a:solidFill>
                  <a:srgbClr val="191919"/>
                </a:solidFill>
                <a:latin typeface="Imperial One"/>
              </a:endParaRPr>
            </a:p>
            <a:p>
              <a:pPr algn="ctr">
                <a:lnSpc>
                  <a:spcPts val="3062"/>
                </a:lnSpc>
                <a:defRPr/>
              </a:pPr>
              <a:endParaRPr lang="en-US" sz="4350">
                <a:solidFill>
                  <a:srgbClr val="191919"/>
                </a:solidFill>
                <a:latin typeface="Imperial One"/>
              </a:endParaRPr>
            </a:p>
          </p:txBody>
        </p:sp>
        <p:sp>
          <p:nvSpPr>
            <p:cNvPr id="8" name="TextBox 8"/>
            <p:cNvSpPr txBox="1"/>
            <p:nvPr/>
          </p:nvSpPr>
          <p:spPr bwMode="auto">
            <a:xfrm>
              <a:off x="0" y="1669539"/>
              <a:ext cx="15010322" cy="611536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30"/>
                </a:lnSpc>
                <a:defRPr/>
              </a:pPr>
              <a:r>
                <a:rPr lang="ru-RU" sz="2600">
                  <a:solidFill>
                    <a:srgbClr val="191919"/>
                  </a:solidFill>
                  <a:latin typeface="Century Gothic"/>
                </a:rPr>
                <a:t>Подводка итогов</a:t>
              </a:r>
              <a:endParaRPr lang="en-US" sz="2600">
                <a:solidFill>
                  <a:srgbClr val="191919"/>
                </a:solidFill>
                <a:latin typeface="Century Gothic"/>
              </a:endParaRPr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992022">
            <a:off x="-4372497" y="-1559635"/>
            <a:ext cx="10802394" cy="10287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 bwMode="auto">
          <a:xfrm>
            <a:off x="1028700" y="1028700"/>
            <a:ext cx="1830230" cy="858081"/>
            <a:chOff x="0" y="0"/>
            <a:chExt cx="2440306" cy="1144108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1" name="Freeform 11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920784">
            <a:off x="-3615130" y="-3315717"/>
            <a:ext cx="10287000" cy="10287000"/>
          </a:xfrm>
          <a:prstGeom prst="rect">
            <a:avLst/>
          </a:prstGeom>
        </p:spPr>
      </p:pic>
      <p:grpSp>
        <p:nvGrpSpPr>
          <p:cNvPr id="3" name="Group 8"/>
          <p:cNvGrpSpPr/>
          <p:nvPr/>
        </p:nvGrpSpPr>
        <p:grpSpPr bwMode="auto">
          <a:xfrm>
            <a:off x="15664597" y="807027"/>
            <a:ext cx="1830230" cy="858081"/>
            <a:chOff x="0" y="0"/>
            <a:chExt cx="2440306" cy="1144108"/>
          </a:xfrm>
        </p:grpSpPr>
        <p:grpSp>
          <p:nvGrpSpPr>
            <p:cNvPr id="4" name="Group 9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6" name="Freeform 10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5" name="Picture 11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7" name="Group 16"/>
          <p:cNvGrpSpPr/>
          <p:nvPr/>
        </p:nvGrpSpPr>
        <p:grpSpPr bwMode="auto">
          <a:xfrm>
            <a:off x="3462724" y="1616841"/>
            <a:ext cx="5404185" cy="7139232"/>
            <a:chOff x="0" y="0"/>
            <a:chExt cx="2200668" cy="2194745"/>
          </a:xfrm>
          <a:solidFill>
            <a:schemeClr val="bg1"/>
          </a:solidFill>
        </p:grpSpPr>
        <p:sp>
          <p:nvSpPr>
            <p:cNvPr id="8" name="Freeform 17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3" name="Group 2"/>
          <p:cNvGrpSpPr/>
          <p:nvPr/>
        </p:nvGrpSpPr>
        <p:grpSpPr bwMode="auto">
          <a:xfrm>
            <a:off x="9144000" y="1616841"/>
            <a:ext cx="6234544" cy="869373"/>
            <a:chOff x="0" y="0"/>
            <a:chExt cx="5222820" cy="930711"/>
          </a:xfrm>
          <a:solidFill>
            <a:schemeClr val="bg1"/>
          </a:solidFill>
        </p:grpSpPr>
        <p:sp>
          <p:nvSpPr>
            <p:cNvPr id="24" name="Freeform 3"/>
            <p:cNvSpPr/>
            <p:nvPr/>
          </p:nvSpPr>
          <p:spPr bwMode="auto">
            <a:xfrm>
              <a:off x="0" y="0"/>
              <a:ext cx="5222820" cy="930711"/>
            </a:xfrm>
            <a:custGeom>
              <a:avLst/>
              <a:gdLst/>
              <a:ahLst/>
              <a:cxnLst/>
              <a:rect l="l" t="t" r="r" b="b"/>
              <a:pathLst>
                <a:path w="5222820" h="930711" fill="norm" stroke="1" extrusionOk="0">
                  <a:moveTo>
                    <a:pt x="5098359" y="930711"/>
                  </a:moveTo>
                  <a:lnTo>
                    <a:pt x="124460" y="930711"/>
                  </a:lnTo>
                  <a:cubicBezTo>
                    <a:pt x="55880" y="930711"/>
                    <a:pt x="0" y="874831"/>
                    <a:pt x="0" y="806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8360" y="0"/>
                  </a:lnTo>
                  <a:cubicBezTo>
                    <a:pt x="5166940" y="0"/>
                    <a:pt x="5222820" y="55880"/>
                    <a:pt x="5222820" y="124460"/>
                  </a:cubicBezTo>
                  <a:lnTo>
                    <a:pt x="5222820" y="806251"/>
                  </a:lnTo>
                  <a:cubicBezTo>
                    <a:pt x="5222820" y="874831"/>
                    <a:pt x="5166940" y="930711"/>
                    <a:pt x="5098360" y="930711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5" name="Freeform 3"/>
          <p:cNvSpPr/>
          <p:nvPr/>
        </p:nvSpPr>
        <p:spPr bwMode="auto">
          <a:xfrm>
            <a:off x="9143992" y="2808900"/>
            <a:ext cx="6234544" cy="869373"/>
          </a:xfrm>
          <a:custGeom>
            <a:avLst/>
            <a:gdLst/>
            <a:ahLst/>
            <a:cxnLst/>
            <a:rect l="l" t="t" r="r" b="b"/>
            <a:pathLst>
              <a:path w="5222820" h="930711" fill="norm" stroke="1" extrusionOk="0">
                <a:moveTo>
                  <a:pt x="5098359" y="930711"/>
                </a:moveTo>
                <a:lnTo>
                  <a:pt x="124460" y="930711"/>
                </a:lnTo>
                <a:cubicBezTo>
                  <a:pt x="55880" y="930711"/>
                  <a:pt x="0" y="874831"/>
                  <a:pt x="0" y="8062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098360" y="0"/>
                </a:lnTo>
                <a:cubicBezTo>
                  <a:pt x="5166940" y="0"/>
                  <a:pt x="5222820" y="55880"/>
                  <a:pt x="5222820" y="124460"/>
                </a:cubicBezTo>
                <a:lnTo>
                  <a:pt x="5222820" y="806251"/>
                </a:lnTo>
                <a:cubicBezTo>
                  <a:pt x="5222820" y="874831"/>
                  <a:pt x="5166940" y="930711"/>
                  <a:pt x="5098360" y="930711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31" name="Freeform 3"/>
          <p:cNvSpPr/>
          <p:nvPr/>
        </p:nvSpPr>
        <p:spPr bwMode="auto">
          <a:xfrm>
            <a:off x="9143992" y="4086437"/>
            <a:ext cx="6234544" cy="869373"/>
          </a:xfrm>
          <a:custGeom>
            <a:avLst/>
            <a:gdLst/>
            <a:ahLst/>
            <a:cxnLst/>
            <a:rect l="l" t="t" r="r" b="b"/>
            <a:pathLst>
              <a:path w="5222820" h="930711" fill="norm" stroke="1" extrusionOk="0">
                <a:moveTo>
                  <a:pt x="5098359" y="930711"/>
                </a:moveTo>
                <a:lnTo>
                  <a:pt x="124460" y="930711"/>
                </a:lnTo>
                <a:cubicBezTo>
                  <a:pt x="55880" y="930711"/>
                  <a:pt x="0" y="874831"/>
                  <a:pt x="0" y="8062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098360" y="0"/>
                </a:lnTo>
                <a:cubicBezTo>
                  <a:pt x="5166940" y="0"/>
                  <a:pt x="5222820" y="55880"/>
                  <a:pt x="5222820" y="124460"/>
                </a:cubicBezTo>
                <a:lnTo>
                  <a:pt x="5222820" y="806251"/>
                </a:lnTo>
                <a:cubicBezTo>
                  <a:pt x="5222820" y="874831"/>
                  <a:pt x="5166940" y="930711"/>
                  <a:pt x="5098360" y="930711"/>
                </a:cubicBezTo>
                <a:close/>
              </a:path>
            </a:pathLst>
          </a:custGeom>
          <a:solidFill>
            <a:schemeClr val="bg1"/>
          </a:solidFill>
        </p:spPr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389401" y="2227534"/>
            <a:ext cx="10802394" cy="10287000"/>
          </a:xfrm>
          <a:prstGeom prst="rect">
            <a:avLst/>
          </a:prstGeom>
        </p:spPr>
      </p:pic>
      <p:sp>
        <p:nvSpPr>
          <p:cNvPr id="32" name="Freeform 3"/>
          <p:cNvSpPr/>
          <p:nvPr/>
        </p:nvSpPr>
        <p:spPr bwMode="auto">
          <a:xfrm>
            <a:off x="9143992" y="5331191"/>
            <a:ext cx="6234544" cy="869373"/>
          </a:xfrm>
          <a:custGeom>
            <a:avLst/>
            <a:gdLst/>
            <a:ahLst/>
            <a:cxnLst/>
            <a:rect l="l" t="t" r="r" b="b"/>
            <a:pathLst>
              <a:path w="5222820" h="930711" fill="norm" stroke="1" extrusionOk="0">
                <a:moveTo>
                  <a:pt x="5098359" y="930711"/>
                </a:moveTo>
                <a:lnTo>
                  <a:pt x="124460" y="930711"/>
                </a:lnTo>
                <a:cubicBezTo>
                  <a:pt x="55880" y="930711"/>
                  <a:pt x="0" y="874831"/>
                  <a:pt x="0" y="8062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098360" y="0"/>
                </a:lnTo>
                <a:cubicBezTo>
                  <a:pt x="5166940" y="0"/>
                  <a:pt x="5222820" y="55880"/>
                  <a:pt x="5222820" y="124460"/>
                </a:cubicBezTo>
                <a:lnTo>
                  <a:pt x="5222820" y="806251"/>
                </a:lnTo>
                <a:cubicBezTo>
                  <a:pt x="5222820" y="874831"/>
                  <a:pt x="5166940" y="930711"/>
                  <a:pt x="5098360" y="930711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33" name="Freeform 3"/>
          <p:cNvSpPr/>
          <p:nvPr/>
        </p:nvSpPr>
        <p:spPr bwMode="auto">
          <a:xfrm>
            <a:off x="9143992" y="6608945"/>
            <a:ext cx="6234544" cy="869373"/>
          </a:xfrm>
          <a:custGeom>
            <a:avLst/>
            <a:gdLst/>
            <a:ahLst/>
            <a:cxnLst/>
            <a:rect l="l" t="t" r="r" b="b"/>
            <a:pathLst>
              <a:path w="5222820" h="930711" fill="norm" stroke="1" extrusionOk="0">
                <a:moveTo>
                  <a:pt x="5098359" y="930711"/>
                </a:moveTo>
                <a:lnTo>
                  <a:pt x="124460" y="930711"/>
                </a:lnTo>
                <a:cubicBezTo>
                  <a:pt x="55880" y="930711"/>
                  <a:pt x="0" y="874831"/>
                  <a:pt x="0" y="8062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098360" y="0"/>
                </a:lnTo>
                <a:cubicBezTo>
                  <a:pt x="5166940" y="0"/>
                  <a:pt x="5222820" y="55880"/>
                  <a:pt x="5222820" y="124460"/>
                </a:cubicBezTo>
                <a:lnTo>
                  <a:pt x="5222820" y="806251"/>
                </a:lnTo>
                <a:cubicBezTo>
                  <a:pt x="5222820" y="874831"/>
                  <a:pt x="5166940" y="930711"/>
                  <a:pt x="5098360" y="930711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34" name="Freeform 3"/>
          <p:cNvSpPr/>
          <p:nvPr/>
        </p:nvSpPr>
        <p:spPr bwMode="auto">
          <a:xfrm>
            <a:off x="9143995" y="7886700"/>
            <a:ext cx="6234544" cy="869373"/>
          </a:xfrm>
          <a:custGeom>
            <a:avLst/>
            <a:gdLst/>
            <a:ahLst/>
            <a:cxnLst/>
            <a:rect l="l" t="t" r="r" b="b"/>
            <a:pathLst>
              <a:path w="5222820" h="930711" fill="norm" stroke="1" extrusionOk="0">
                <a:moveTo>
                  <a:pt x="5098359" y="930711"/>
                </a:moveTo>
                <a:lnTo>
                  <a:pt x="124460" y="930711"/>
                </a:lnTo>
                <a:cubicBezTo>
                  <a:pt x="55880" y="930711"/>
                  <a:pt x="0" y="874831"/>
                  <a:pt x="0" y="80625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098360" y="0"/>
                </a:lnTo>
                <a:cubicBezTo>
                  <a:pt x="5166940" y="0"/>
                  <a:pt x="5222820" y="55880"/>
                  <a:pt x="5222820" y="124460"/>
                </a:cubicBezTo>
                <a:lnTo>
                  <a:pt x="5222820" y="806251"/>
                </a:lnTo>
                <a:cubicBezTo>
                  <a:pt x="5222820" y="874831"/>
                  <a:pt x="5166940" y="930711"/>
                  <a:pt x="5098360" y="930711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35" name="TextBox 10"/>
          <p:cNvSpPr txBox="1"/>
          <p:nvPr/>
        </p:nvSpPr>
        <p:spPr bwMode="auto">
          <a:xfrm>
            <a:off x="4222543" y="3155776"/>
            <a:ext cx="3884546" cy="3975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Информация/фото</a:t>
            </a:r>
            <a:endParaRPr/>
          </a:p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Можно ошибки расписать</a:t>
            </a:r>
            <a:endParaRPr/>
          </a:p>
        </p:txBody>
      </p:sp>
      <p:sp>
        <p:nvSpPr>
          <p:cNvPr id="36" name="TextBox 10"/>
          <p:cNvSpPr txBox="1"/>
          <p:nvPr/>
        </p:nvSpPr>
        <p:spPr bwMode="auto">
          <a:xfrm>
            <a:off x="9297512" y="1616841"/>
            <a:ext cx="59275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Пункты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  <p:sp>
        <p:nvSpPr>
          <p:cNvPr id="37" name="TextBox 10"/>
          <p:cNvSpPr txBox="1"/>
          <p:nvPr/>
        </p:nvSpPr>
        <p:spPr bwMode="auto">
          <a:xfrm>
            <a:off x="9297512" y="2820094"/>
            <a:ext cx="59275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Пункты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  <p:sp>
        <p:nvSpPr>
          <p:cNvPr id="38" name="TextBox 10"/>
          <p:cNvSpPr txBox="1"/>
          <p:nvPr/>
        </p:nvSpPr>
        <p:spPr bwMode="auto">
          <a:xfrm>
            <a:off x="9278972" y="4053654"/>
            <a:ext cx="59275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Пункты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  <p:sp>
        <p:nvSpPr>
          <p:cNvPr id="39" name="TextBox 10"/>
          <p:cNvSpPr txBox="1"/>
          <p:nvPr/>
        </p:nvSpPr>
        <p:spPr bwMode="auto">
          <a:xfrm>
            <a:off x="9278971" y="5331191"/>
            <a:ext cx="59275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Пункты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9278970" y="6575945"/>
            <a:ext cx="59275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Пункты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  <p:sp>
        <p:nvSpPr>
          <p:cNvPr id="41" name="TextBox 10"/>
          <p:cNvSpPr txBox="1"/>
          <p:nvPr/>
        </p:nvSpPr>
        <p:spPr bwMode="auto">
          <a:xfrm>
            <a:off x="9297512" y="7886699"/>
            <a:ext cx="592750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Century Gothic"/>
              </a:rPr>
              <a:t>Пункты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2898" y="8112702"/>
            <a:ext cx="2247900" cy="168592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 bwMode="auto">
          <a:xfrm>
            <a:off x="15772002" y="571500"/>
            <a:ext cx="1830230" cy="858081"/>
            <a:chOff x="0" y="0"/>
            <a:chExt cx="2440306" cy="1144108"/>
          </a:xfrm>
        </p:grpSpPr>
        <p:grpSp>
          <p:nvGrpSpPr>
            <p:cNvPr id="4" name="Group 13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6" name="Freeform 14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5" name="Picture 15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7" name="Group 2"/>
          <p:cNvGrpSpPr/>
          <p:nvPr/>
        </p:nvGrpSpPr>
        <p:grpSpPr bwMode="auto">
          <a:xfrm>
            <a:off x="3505285" y="1776792"/>
            <a:ext cx="11277429" cy="1201936"/>
            <a:chOff x="0" y="0"/>
            <a:chExt cx="5222820" cy="930711"/>
          </a:xfrm>
          <a:solidFill>
            <a:srgbClr val="00479F"/>
          </a:solidFill>
        </p:grpSpPr>
        <p:sp>
          <p:nvSpPr>
            <p:cNvPr id="8" name="Freeform 3"/>
            <p:cNvSpPr/>
            <p:nvPr/>
          </p:nvSpPr>
          <p:spPr bwMode="auto">
            <a:xfrm>
              <a:off x="0" y="0"/>
              <a:ext cx="5222820" cy="930711"/>
            </a:xfrm>
            <a:custGeom>
              <a:avLst/>
              <a:gdLst/>
              <a:ahLst/>
              <a:cxnLst/>
              <a:rect l="l" t="t" r="r" b="b"/>
              <a:pathLst>
                <a:path w="5222820" h="930711" fill="norm" stroke="1" extrusionOk="0">
                  <a:moveTo>
                    <a:pt x="5098359" y="930711"/>
                  </a:moveTo>
                  <a:lnTo>
                    <a:pt x="124460" y="930711"/>
                  </a:lnTo>
                  <a:cubicBezTo>
                    <a:pt x="55880" y="930711"/>
                    <a:pt x="0" y="874831"/>
                    <a:pt x="0" y="806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8360" y="0"/>
                  </a:lnTo>
                  <a:cubicBezTo>
                    <a:pt x="5166940" y="0"/>
                    <a:pt x="5222820" y="55880"/>
                    <a:pt x="5222820" y="124460"/>
                  </a:cubicBezTo>
                  <a:lnTo>
                    <a:pt x="5222820" y="806251"/>
                  </a:lnTo>
                  <a:cubicBezTo>
                    <a:pt x="5222820" y="874831"/>
                    <a:pt x="5166940" y="930711"/>
                    <a:pt x="5098360" y="930711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2" name="Group 2"/>
          <p:cNvGrpSpPr/>
          <p:nvPr/>
        </p:nvGrpSpPr>
        <p:grpSpPr bwMode="auto">
          <a:xfrm>
            <a:off x="3505286" y="3203863"/>
            <a:ext cx="5361624" cy="5732317"/>
            <a:chOff x="0" y="0"/>
            <a:chExt cx="2619230" cy="3172127"/>
          </a:xfrm>
          <a:solidFill>
            <a:srgbClr val="00479F"/>
          </a:solidFill>
        </p:grpSpPr>
        <p:sp>
          <p:nvSpPr>
            <p:cNvPr id="13" name="Freeform 3"/>
            <p:cNvSpPr/>
            <p:nvPr/>
          </p:nvSpPr>
          <p:spPr bwMode="auto">
            <a:xfrm>
              <a:off x="0" y="0"/>
              <a:ext cx="2619230" cy="3172127"/>
            </a:xfrm>
            <a:custGeom>
              <a:avLst/>
              <a:gdLst/>
              <a:ahLst/>
              <a:cxnLst/>
              <a:rect l="l" t="t" r="r" b="b"/>
              <a:pathLst>
                <a:path w="2619230" h="3172127" fill="norm" stroke="1" extrusionOk="0">
                  <a:moveTo>
                    <a:pt x="2494770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4770" y="0"/>
                  </a:lnTo>
                  <a:cubicBezTo>
                    <a:pt x="2563350" y="0"/>
                    <a:pt x="2619230" y="55880"/>
                    <a:pt x="2619230" y="124460"/>
                  </a:cubicBezTo>
                  <a:lnTo>
                    <a:pt x="2619230" y="3047667"/>
                  </a:lnTo>
                  <a:cubicBezTo>
                    <a:pt x="2619230" y="3116247"/>
                    <a:pt x="2563350" y="3172127"/>
                    <a:pt x="2494770" y="317212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4" name="Group 2"/>
          <p:cNvGrpSpPr/>
          <p:nvPr/>
        </p:nvGrpSpPr>
        <p:grpSpPr bwMode="auto">
          <a:xfrm>
            <a:off x="9421091" y="3203862"/>
            <a:ext cx="5361623" cy="5732319"/>
            <a:chOff x="0" y="0"/>
            <a:chExt cx="2619230" cy="3172127"/>
          </a:xfrm>
          <a:solidFill>
            <a:srgbClr val="00479F"/>
          </a:solidFill>
        </p:grpSpPr>
        <p:sp>
          <p:nvSpPr>
            <p:cNvPr id="15" name="Freeform 3"/>
            <p:cNvSpPr/>
            <p:nvPr/>
          </p:nvSpPr>
          <p:spPr bwMode="auto">
            <a:xfrm>
              <a:off x="0" y="0"/>
              <a:ext cx="2619230" cy="3172127"/>
            </a:xfrm>
            <a:custGeom>
              <a:avLst/>
              <a:gdLst/>
              <a:ahLst/>
              <a:cxnLst/>
              <a:rect l="l" t="t" r="r" b="b"/>
              <a:pathLst>
                <a:path w="2619230" h="3172127" fill="norm" stroke="1" extrusionOk="0">
                  <a:moveTo>
                    <a:pt x="2494770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4770" y="0"/>
                  </a:lnTo>
                  <a:cubicBezTo>
                    <a:pt x="2563350" y="0"/>
                    <a:pt x="2619230" y="55880"/>
                    <a:pt x="2619230" y="124460"/>
                  </a:cubicBezTo>
                  <a:lnTo>
                    <a:pt x="2619230" y="3047667"/>
                  </a:lnTo>
                  <a:cubicBezTo>
                    <a:pt x="2619230" y="3116247"/>
                    <a:pt x="2563350" y="3172127"/>
                    <a:pt x="2494770" y="317212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6" name="TextBox 13"/>
          <p:cNvSpPr txBox="1"/>
          <p:nvPr/>
        </p:nvSpPr>
        <p:spPr bwMode="auto">
          <a:xfrm>
            <a:off x="3826276" y="2080114"/>
            <a:ext cx="10164931" cy="587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4800">
                <a:solidFill>
                  <a:schemeClr val="bg1"/>
                </a:solidFill>
                <a:latin typeface="Imperial One"/>
              </a:rPr>
              <a:t>Предложить проверку</a:t>
            </a:r>
            <a:endParaRPr lang="en-US" sz="4800">
              <a:solidFill>
                <a:schemeClr val="bg1"/>
              </a:solidFill>
              <a:latin typeface="Imperial One"/>
            </a:endParaRPr>
          </a:p>
        </p:txBody>
      </p:sp>
      <p:sp>
        <p:nvSpPr>
          <p:cNvPr id="17" name="TextBox 13"/>
          <p:cNvSpPr txBox="1"/>
          <p:nvPr/>
        </p:nvSpPr>
        <p:spPr bwMode="auto">
          <a:xfrm>
            <a:off x="4198638" y="4407677"/>
            <a:ext cx="4350557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4800">
                <a:solidFill>
                  <a:schemeClr val="bg1"/>
                </a:solidFill>
                <a:latin typeface="Century Gothic"/>
              </a:rPr>
              <a:t>Тут ложная информация</a:t>
            </a:r>
            <a:endParaRPr lang="en-US" sz="48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8" name="TextBox 13"/>
          <p:cNvSpPr txBox="1"/>
          <p:nvPr/>
        </p:nvSpPr>
        <p:spPr bwMode="auto">
          <a:xfrm>
            <a:off x="10114442" y="4407677"/>
            <a:ext cx="431177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4800">
                <a:solidFill>
                  <a:schemeClr val="bg1"/>
                </a:solidFill>
                <a:latin typeface="Century Gothic"/>
              </a:rPr>
              <a:t>Тут правдивая информация</a:t>
            </a:r>
            <a:endParaRPr lang="en-US" sz="4800"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2898" y="8112702"/>
            <a:ext cx="2247900" cy="168592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 bwMode="auto">
          <a:xfrm>
            <a:off x="15772002" y="571500"/>
            <a:ext cx="1830230" cy="858081"/>
            <a:chOff x="0" y="0"/>
            <a:chExt cx="2440306" cy="1144108"/>
          </a:xfrm>
        </p:grpSpPr>
        <p:grpSp>
          <p:nvGrpSpPr>
            <p:cNvPr id="4" name="Group 13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6" name="Freeform 14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5" name="Picture 15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7" name="Group 2"/>
          <p:cNvGrpSpPr/>
          <p:nvPr/>
        </p:nvGrpSpPr>
        <p:grpSpPr bwMode="auto">
          <a:xfrm>
            <a:off x="3505285" y="1776792"/>
            <a:ext cx="11277429" cy="1201936"/>
            <a:chOff x="0" y="0"/>
            <a:chExt cx="5222820" cy="930711"/>
          </a:xfrm>
          <a:solidFill>
            <a:srgbClr val="00479F"/>
          </a:solidFill>
        </p:grpSpPr>
        <p:sp>
          <p:nvSpPr>
            <p:cNvPr id="8" name="Freeform 3"/>
            <p:cNvSpPr/>
            <p:nvPr/>
          </p:nvSpPr>
          <p:spPr bwMode="auto">
            <a:xfrm>
              <a:off x="0" y="0"/>
              <a:ext cx="5222820" cy="930711"/>
            </a:xfrm>
            <a:custGeom>
              <a:avLst/>
              <a:gdLst/>
              <a:ahLst/>
              <a:cxnLst/>
              <a:rect l="l" t="t" r="r" b="b"/>
              <a:pathLst>
                <a:path w="5222820" h="930711" fill="norm" stroke="1" extrusionOk="0">
                  <a:moveTo>
                    <a:pt x="5098359" y="930711"/>
                  </a:moveTo>
                  <a:lnTo>
                    <a:pt x="124460" y="930711"/>
                  </a:lnTo>
                  <a:cubicBezTo>
                    <a:pt x="55880" y="930711"/>
                    <a:pt x="0" y="874831"/>
                    <a:pt x="0" y="806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8360" y="0"/>
                  </a:lnTo>
                  <a:cubicBezTo>
                    <a:pt x="5166940" y="0"/>
                    <a:pt x="5222820" y="55880"/>
                    <a:pt x="5222820" y="124460"/>
                  </a:cubicBezTo>
                  <a:lnTo>
                    <a:pt x="5222820" y="806251"/>
                  </a:lnTo>
                  <a:cubicBezTo>
                    <a:pt x="5222820" y="874831"/>
                    <a:pt x="5166940" y="930711"/>
                    <a:pt x="5098360" y="930711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2"/>
          <p:cNvGrpSpPr/>
          <p:nvPr/>
        </p:nvGrpSpPr>
        <p:grpSpPr bwMode="auto">
          <a:xfrm>
            <a:off x="9421091" y="3203862"/>
            <a:ext cx="5361623" cy="5732319"/>
            <a:chOff x="0" y="0"/>
            <a:chExt cx="2619230" cy="3172127"/>
          </a:xfrm>
          <a:solidFill>
            <a:srgbClr val="00479F"/>
          </a:solidFill>
        </p:grpSpPr>
        <p:sp>
          <p:nvSpPr>
            <p:cNvPr id="10" name="Freeform 3"/>
            <p:cNvSpPr/>
            <p:nvPr/>
          </p:nvSpPr>
          <p:spPr bwMode="auto">
            <a:xfrm>
              <a:off x="0" y="0"/>
              <a:ext cx="2619230" cy="3172127"/>
            </a:xfrm>
            <a:custGeom>
              <a:avLst/>
              <a:gdLst/>
              <a:ahLst/>
              <a:cxnLst/>
              <a:rect l="l" t="t" r="r" b="b"/>
              <a:pathLst>
                <a:path w="2619230" h="3172127" fill="norm" stroke="1" extrusionOk="0">
                  <a:moveTo>
                    <a:pt x="2494770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4770" y="0"/>
                  </a:lnTo>
                  <a:cubicBezTo>
                    <a:pt x="2563350" y="0"/>
                    <a:pt x="2619230" y="55880"/>
                    <a:pt x="2619230" y="124460"/>
                  </a:cubicBezTo>
                  <a:lnTo>
                    <a:pt x="2619230" y="3047667"/>
                  </a:lnTo>
                  <a:cubicBezTo>
                    <a:pt x="2619230" y="3116247"/>
                    <a:pt x="2563350" y="3172127"/>
                    <a:pt x="2494770" y="317212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1" name="TextBox 13"/>
          <p:cNvSpPr txBox="1"/>
          <p:nvPr/>
        </p:nvSpPr>
        <p:spPr bwMode="auto">
          <a:xfrm>
            <a:off x="10114443" y="4407677"/>
            <a:ext cx="445214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4800">
                <a:solidFill>
                  <a:schemeClr val="bg1"/>
                </a:solidFill>
                <a:latin typeface="Century Gothic"/>
              </a:rPr>
              <a:t>Тут правдивая информация</a:t>
            </a:r>
            <a:endParaRPr lang="en-US" sz="48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2" name="TextBox 13"/>
          <p:cNvSpPr txBox="1"/>
          <p:nvPr/>
        </p:nvSpPr>
        <p:spPr bwMode="auto">
          <a:xfrm>
            <a:off x="6387391" y="2080114"/>
            <a:ext cx="6067399" cy="595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4800">
                <a:solidFill>
                  <a:schemeClr val="bg1"/>
                </a:solidFill>
                <a:latin typeface="Imperial One"/>
              </a:rPr>
              <a:t>Верный ответ</a:t>
            </a:r>
            <a:endParaRPr lang="en-US" sz="4800">
              <a:solidFill>
                <a:schemeClr val="bg1"/>
              </a:solidFill>
              <a:latin typeface="Imperial One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721417" y="4984758"/>
            <a:ext cx="542258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4800">
                <a:latin typeface="Century Gothic"/>
              </a:rPr>
              <a:t>Можно картинку вставить или мем</a:t>
            </a:r>
            <a:endParaRPr lang="en-US" sz="48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02834" y="1028700"/>
            <a:ext cx="6795193" cy="6400800"/>
            <a:chOff x="0" y="0"/>
            <a:chExt cx="2619230" cy="3172127"/>
          </a:xfrm>
          <a:solidFill>
            <a:srgbClr val="00479F"/>
          </a:solidFill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2619230" cy="3172127"/>
            </a:xfrm>
            <a:custGeom>
              <a:avLst/>
              <a:gdLst/>
              <a:ahLst/>
              <a:cxnLst/>
              <a:rect l="l" t="t" r="r" b="b"/>
              <a:pathLst>
                <a:path w="2619230" h="3172127" fill="norm" stroke="1" extrusionOk="0">
                  <a:moveTo>
                    <a:pt x="2494770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4770" y="0"/>
                  </a:lnTo>
                  <a:cubicBezTo>
                    <a:pt x="2563350" y="0"/>
                    <a:pt x="2619230" y="55880"/>
                    <a:pt x="2619230" y="124460"/>
                  </a:cubicBezTo>
                  <a:lnTo>
                    <a:pt x="2619230" y="3047667"/>
                  </a:lnTo>
                  <a:cubicBezTo>
                    <a:pt x="2619230" y="3116247"/>
                    <a:pt x="2563350" y="3172127"/>
                    <a:pt x="2494770" y="317212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 bwMode="auto">
          <a:xfrm>
            <a:off x="8383216" y="1028700"/>
            <a:ext cx="8876084" cy="8229600"/>
            <a:chOff x="0" y="0"/>
            <a:chExt cx="3421317" cy="3172127"/>
          </a:xfrm>
          <a:solidFill>
            <a:srgbClr val="00479F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0" y="0"/>
              <a:ext cx="3421317" cy="3172127"/>
            </a:xfrm>
            <a:custGeom>
              <a:avLst/>
              <a:gdLst/>
              <a:ahLst/>
              <a:cxnLst/>
              <a:rect l="l" t="t" r="r" b="b"/>
              <a:pathLst>
                <a:path w="3421317" h="3172127" fill="norm" stroke="1" extrusionOk="0">
                  <a:moveTo>
                    <a:pt x="3296857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96857" y="0"/>
                  </a:lnTo>
                  <a:cubicBezTo>
                    <a:pt x="3365436" y="0"/>
                    <a:pt x="3421317" y="55880"/>
                    <a:pt x="3421317" y="124460"/>
                  </a:cubicBezTo>
                  <a:lnTo>
                    <a:pt x="3421317" y="3047667"/>
                  </a:lnTo>
                  <a:cubicBezTo>
                    <a:pt x="3421317" y="3116247"/>
                    <a:pt x="3365436" y="3172127"/>
                    <a:pt x="3296857" y="317212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Box 13"/>
          <p:cNvSpPr txBox="1"/>
          <p:nvPr/>
        </p:nvSpPr>
        <p:spPr bwMode="auto">
          <a:xfrm>
            <a:off x="1816795" y="1814197"/>
            <a:ext cx="4597923" cy="538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750">
                <a:solidFill>
                  <a:schemeClr val="bg1"/>
                </a:solidFill>
                <a:latin typeface="Century Gothic"/>
              </a:rPr>
              <a:t>Затронутые темы</a:t>
            </a:r>
            <a:endParaRPr lang="en-US" sz="375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5" name="TextBox 13"/>
          <p:cNvSpPr txBox="1"/>
          <p:nvPr/>
        </p:nvSpPr>
        <p:spPr bwMode="auto">
          <a:xfrm>
            <a:off x="9525000" y="1814197"/>
            <a:ext cx="4597923" cy="57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750">
                <a:solidFill>
                  <a:schemeClr val="bg1"/>
                </a:solidFill>
                <a:latin typeface="Century Gothic"/>
              </a:rPr>
              <a:t>Дайджест</a:t>
            </a:r>
            <a:r>
              <a:rPr lang="ru-RU" sz="3750">
                <a:solidFill>
                  <a:schemeClr val="bg1"/>
                </a:solidFill>
                <a:latin typeface="HK Grotesk Bold"/>
              </a:rPr>
              <a:t> из тем</a:t>
            </a:r>
            <a:endParaRPr lang="en-US" sz="375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28700" y="7803822"/>
            <a:ext cx="2247900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 bwMode="auto">
          <a:xfrm>
            <a:off x="1102834" y="1028700"/>
            <a:ext cx="6795193" cy="5867399"/>
            <a:chOff x="0" y="0"/>
            <a:chExt cx="2619230" cy="3172127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2619230" cy="3172127"/>
            </a:xfrm>
            <a:custGeom>
              <a:avLst/>
              <a:gdLst/>
              <a:ahLst/>
              <a:cxnLst/>
              <a:rect l="l" t="t" r="r" b="b"/>
              <a:pathLst>
                <a:path w="2619230" h="3172127" fill="norm" stroke="1" extrusionOk="0">
                  <a:moveTo>
                    <a:pt x="2494770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4770" y="0"/>
                  </a:lnTo>
                  <a:cubicBezTo>
                    <a:pt x="2563350" y="0"/>
                    <a:pt x="2619230" y="55880"/>
                    <a:pt x="2619230" y="124460"/>
                  </a:cubicBezTo>
                  <a:lnTo>
                    <a:pt x="2619230" y="3047667"/>
                  </a:lnTo>
                  <a:cubicBezTo>
                    <a:pt x="2619230" y="3116247"/>
                    <a:pt x="2563350" y="3172127"/>
                    <a:pt x="2494770" y="31721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 bwMode="auto">
          <a:xfrm>
            <a:off x="8383216" y="1028700"/>
            <a:ext cx="8876084" cy="8229600"/>
            <a:chOff x="0" y="0"/>
            <a:chExt cx="3421317" cy="3172127"/>
          </a:xfrm>
        </p:grpSpPr>
        <p:sp>
          <p:nvSpPr>
            <p:cNvPr id="5" name="Freeform 5"/>
            <p:cNvSpPr/>
            <p:nvPr/>
          </p:nvSpPr>
          <p:spPr bwMode="auto">
            <a:xfrm>
              <a:off x="0" y="0"/>
              <a:ext cx="3421317" cy="3172127"/>
            </a:xfrm>
            <a:custGeom>
              <a:avLst/>
              <a:gdLst/>
              <a:ahLst/>
              <a:cxnLst/>
              <a:rect l="l" t="t" r="r" b="b"/>
              <a:pathLst>
                <a:path w="3421317" h="3172127" fill="norm" stroke="1" extrusionOk="0">
                  <a:moveTo>
                    <a:pt x="3296857" y="3172127"/>
                  </a:moveTo>
                  <a:lnTo>
                    <a:pt x="124460" y="3172127"/>
                  </a:lnTo>
                  <a:cubicBezTo>
                    <a:pt x="55880" y="3172127"/>
                    <a:pt x="0" y="3116247"/>
                    <a:pt x="0" y="30476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96857" y="0"/>
                  </a:lnTo>
                  <a:cubicBezTo>
                    <a:pt x="3365436" y="0"/>
                    <a:pt x="3421317" y="55880"/>
                    <a:pt x="3421317" y="124460"/>
                  </a:cubicBezTo>
                  <a:lnTo>
                    <a:pt x="3421317" y="3047667"/>
                  </a:lnTo>
                  <a:cubicBezTo>
                    <a:pt x="3421317" y="3116247"/>
                    <a:pt x="3365436" y="3172127"/>
                    <a:pt x="3296857" y="31721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 bwMode="auto">
          <a:xfrm>
            <a:off x="1752599" y="1714500"/>
            <a:ext cx="4597923" cy="538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750">
                <a:latin typeface="Century Gothic"/>
              </a:rPr>
              <a:t>Затронутые темы</a:t>
            </a:r>
            <a:endParaRPr lang="en-US" sz="3750">
              <a:latin typeface="Century Gothic"/>
            </a:endParaRPr>
          </a:p>
        </p:txBody>
      </p:sp>
      <p:sp>
        <p:nvSpPr>
          <p:cNvPr id="17" name="TextBox 15"/>
          <p:cNvSpPr txBox="1"/>
          <p:nvPr/>
        </p:nvSpPr>
        <p:spPr bwMode="auto">
          <a:xfrm>
            <a:off x="10522296" y="1714498"/>
            <a:ext cx="4597923" cy="2884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750">
                <a:latin typeface="Century Gothic"/>
              </a:rPr>
              <a:t>Подведение итогов</a:t>
            </a:r>
            <a:endParaRPr/>
          </a:p>
          <a:p>
            <a:pPr>
              <a:lnSpc>
                <a:spcPts val="4470"/>
              </a:lnSpc>
              <a:defRPr/>
            </a:pPr>
            <a:r>
              <a:rPr lang="ru-RU" sz="3750">
                <a:latin typeface="Century Gothic"/>
              </a:rPr>
              <a:t>Либо на этой странице можно сделать полностью ситуации (кейсы)</a:t>
            </a:r>
            <a:endParaRPr lang="en-US" sz="3750">
              <a:latin typeface="Century Gothic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12630" y="4794732"/>
            <a:ext cx="8289860" cy="10298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003300" y="595921"/>
            <a:ext cx="16230600" cy="6134099"/>
            <a:chOff x="0" y="0"/>
            <a:chExt cx="5490351" cy="2074992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490351" cy="2074992"/>
            </a:xfrm>
            <a:custGeom>
              <a:avLst/>
              <a:gdLst/>
              <a:ahLst/>
              <a:cxnLst/>
              <a:rect l="l" t="t" r="r" b="b"/>
              <a:pathLst>
                <a:path w="5490351" h="2074992" fill="norm" stroke="1" extrusionOk="0">
                  <a:moveTo>
                    <a:pt x="5365891" y="2074992"/>
                  </a:moveTo>
                  <a:lnTo>
                    <a:pt x="124460" y="2074992"/>
                  </a:lnTo>
                  <a:cubicBezTo>
                    <a:pt x="55880" y="2074992"/>
                    <a:pt x="0" y="2019111"/>
                    <a:pt x="0" y="1950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950532"/>
                  </a:lnTo>
                  <a:cubicBezTo>
                    <a:pt x="5490351" y="2019112"/>
                    <a:pt x="5434471" y="2074992"/>
                    <a:pt x="5365891" y="20749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 bwMode="auto">
          <a:xfrm>
            <a:off x="1655086" y="575964"/>
            <a:ext cx="7488914" cy="159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9"/>
              </a:lnSpc>
              <a:defRPr/>
            </a:pPr>
            <a:r>
              <a:rPr lang="en-US" sz="5200">
                <a:solidFill>
                  <a:srgbClr val="191919"/>
                </a:solidFill>
                <a:latin typeface="Century Gothic"/>
              </a:rPr>
              <a:t>QR-</a:t>
            </a:r>
            <a:r>
              <a:rPr lang="ru-RU" sz="5200">
                <a:solidFill>
                  <a:srgbClr val="191919"/>
                </a:solidFill>
                <a:latin typeface="Century Gothic"/>
              </a:rPr>
              <a:t>код на страницу докладчика/спикера</a:t>
            </a:r>
            <a:endParaRPr lang="en-US" sz="5200">
              <a:solidFill>
                <a:srgbClr val="191919"/>
              </a:solidFill>
              <a:latin typeface="Century Gothic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03300" y="7870664"/>
            <a:ext cx="2247900" cy="1685925"/>
          </a:xfrm>
          <a:prstGeom prst="rect">
            <a:avLst/>
          </a:prstGeom>
        </p:spPr>
      </p:pic>
      <p:sp>
        <p:nvSpPr>
          <p:cNvPr id="14" name="Прямоугольник: скругленные углы 13"/>
          <p:cNvSpPr/>
          <p:nvPr/>
        </p:nvSpPr>
        <p:spPr bwMode="auto">
          <a:xfrm>
            <a:off x="2127250" y="2476500"/>
            <a:ext cx="5791200" cy="5791200"/>
          </a:xfrm>
          <a:prstGeom prst="roundRect">
            <a:avLst>
              <a:gd name="adj" fmla="val 16667"/>
            </a:avLst>
          </a:prstGeom>
          <a:solidFill>
            <a:srgbClr val="004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00479F"/>
              </a:solidFill>
            </a:endParaRPr>
          </a:p>
        </p:txBody>
      </p:sp>
      <p:sp>
        <p:nvSpPr>
          <p:cNvPr id="15" name="Прямоугольник: скругленные углы 14"/>
          <p:cNvSpPr/>
          <p:nvPr/>
        </p:nvSpPr>
        <p:spPr bwMode="auto">
          <a:xfrm>
            <a:off x="9982200" y="2476500"/>
            <a:ext cx="5791200" cy="5791200"/>
          </a:xfrm>
          <a:prstGeom prst="roundRect">
            <a:avLst>
              <a:gd name="adj" fmla="val 16667"/>
            </a:avLst>
          </a:prstGeom>
          <a:solidFill>
            <a:srgbClr val="004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00479F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rcRect l="5863" t="4483" r="5272" b="4772"/>
          <a:stretch/>
        </p:blipFill>
        <p:spPr bwMode="auto">
          <a:xfrm>
            <a:off x="10439400" y="2857499"/>
            <a:ext cx="4909379" cy="5013165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 bwMode="auto">
          <a:xfrm>
            <a:off x="9525000" y="575964"/>
            <a:ext cx="7488914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defRPr/>
            </a:pPr>
            <a:r>
              <a:rPr lang="en-US" sz="5400">
                <a:solidFill>
                  <a:srgbClr val="191919"/>
                </a:solidFill>
                <a:latin typeface="Century Gothic"/>
              </a:rPr>
              <a:t>QR-</a:t>
            </a:r>
            <a:r>
              <a:rPr lang="ru-RU" sz="5400">
                <a:solidFill>
                  <a:srgbClr val="191919"/>
                </a:solidFill>
                <a:latin typeface="Century Gothic"/>
              </a:rPr>
              <a:t>код на страницу «СПУТНИК ГУАП 2024»</a:t>
            </a:r>
            <a:endParaRPr lang="en-US" sz="5400">
              <a:solidFill>
                <a:srgbClr val="191919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grpSp>
        <p:nvGrpSpPr>
          <p:cNvPr id="16" name="Group 2"/>
          <p:cNvGrpSpPr/>
          <p:nvPr/>
        </p:nvGrpSpPr>
        <p:grpSpPr bwMode="auto">
          <a:xfrm>
            <a:off x="1371601" y="1029626"/>
            <a:ext cx="12725400" cy="6976727"/>
            <a:chOff x="0" y="0"/>
            <a:chExt cx="4245006" cy="2360029"/>
          </a:xfrm>
          <a:solidFill>
            <a:schemeClr val="tx2"/>
          </a:solidFill>
        </p:grpSpPr>
        <p:sp>
          <p:nvSpPr>
            <p:cNvPr id="17" name="Freeform 3"/>
            <p:cNvSpPr/>
            <p:nvPr/>
          </p:nvSpPr>
          <p:spPr bwMode="auto">
            <a:xfrm>
              <a:off x="0" y="0"/>
              <a:ext cx="4245006" cy="2360029"/>
            </a:xfrm>
            <a:custGeom>
              <a:avLst/>
              <a:gdLst/>
              <a:ahLst/>
              <a:cxnLst/>
              <a:rect l="l" t="t" r="r" b="b"/>
              <a:pathLst>
                <a:path w="4245006" h="2360029" fill="norm" stroke="1" extrusionOk="0">
                  <a:moveTo>
                    <a:pt x="4120546" y="2360029"/>
                  </a:moveTo>
                  <a:lnTo>
                    <a:pt x="124460" y="2360029"/>
                  </a:lnTo>
                  <a:cubicBezTo>
                    <a:pt x="55880" y="2360029"/>
                    <a:pt x="0" y="2304149"/>
                    <a:pt x="0" y="22355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20547" y="0"/>
                  </a:lnTo>
                  <a:cubicBezTo>
                    <a:pt x="4189126" y="0"/>
                    <a:pt x="4245006" y="55880"/>
                    <a:pt x="4245006" y="124460"/>
                  </a:cubicBezTo>
                  <a:lnTo>
                    <a:pt x="4245006" y="2235570"/>
                  </a:lnTo>
                  <a:cubicBezTo>
                    <a:pt x="4245006" y="2304149"/>
                    <a:pt x="4189126" y="2360029"/>
                    <a:pt x="4120547" y="2360029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 bwMode="auto">
          <a:xfrm>
            <a:off x="1295400" y="844479"/>
            <a:ext cx="12549106" cy="6976727"/>
            <a:chOff x="554190" y="1415228"/>
            <a:chExt cx="4245006" cy="2360029"/>
          </a:xfrm>
        </p:grpSpPr>
        <p:sp>
          <p:nvSpPr>
            <p:cNvPr id="3" name="Freeform 3"/>
            <p:cNvSpPr/>
            <p:nvPr/>
          </p:nvSpPr>
          <p:spPr bwMode="auto">
            <a:xfrm>
              <a:off x="554190" y="1415228"/>
              <a:ext cx="4245006" cy="2360029"/>
            </a:xfrm>
            <a:custGeom>
              <a:avLst/>
              <a:gdLst/>
              <a:ahLst/>
              <a:cxnLst/>
              <a:rect l="l" t="t" r="r" b="b"/>
              <a:pathLst>
                <a:path w="4245006" h="2360029" fill="norm" stroke="1" extrusionOk="0">
                  <a:moveTo>
                    <a:pt x="4120546" y="2360029"/>
                  </a:moveTo>
                  <a:lnTo>
                    <a:pt x="124460" y="2360029"/>
                  </a:lnTo>
                  <a:cubicBezTo>
                    <a:pt x="55880" y="2360029"/>
                    <a:pt x="0" y="2304149"/>
                    <a:pt x="0" y="22355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20547" y="0"/>
                  </a:lnTo>
                  <a:cubicBezTo>
                    <a:pt x="4189126" y="0"/>
                    <a:pt x="4245006" y="55880"/>
                    <a:pt x="4245006" y="124460"/>
                  </a:cubicBezTo>
                  <a:lnTo>
                    <a:pt x="4245006" y="2235570"/>
                  </a:lnTo>
                  <a:cubicBezTo>
                    <a:pt x="4245006" y="2304149"/>
                    <a:pt x="4189126" y="2360029"/>
                    <a:pt x="4120547" y="23600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 bwMode="auto">
          <a:xfrm>
            <a:off x="1966080" y="2399306"/>
            <a:ext cx="8288079" cy="3447597"/>
            <a:chOff x="0" y="-12700"/>
            <a:chExt cx="11050772" cy="4596796"/>
          </a:xfrm>
        </p:grpSpPr>
        <p:sp>
          <p:nvSpPr>
            <p:cNvPr id="6" name="TextBox 6"/>
            <p:cNvSpPr txBox="1"/>
            <p:nvPr/>
          </p:nvSpPr>
          <p:spPr bwMode="auto">
            <a:xfrm>
              <a:off x="0" y="-12700"/>
              <a:ext cx="11050772" cy="2814616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  <a:defRPr/>
              </a:pPr>
              <a:r>
                <a:rPr lang="ru-RU" sz="7000">
                  <a:solidFill>
                    <a:srgbClr val="191919"/>
                  </a:solidFill>
                  <a:latin typeface="Imperial One"/>
                </a:rPr>
                <a:t>Главный заголовок</a:t>
              </a:r>
              <a:endParaRPr lang="en-US" sz="7000">
                <a:solidFill>
                  <a:srgbClr val="191919"/>
                </a:solidFill>
                <a:latin typeface="Imperial One"/>
              </a:endParaRPr>
            </a:p>
          </p:txBody>
        </p:sp>
        <p:sp>
          <p:nvSpPr>
            <p:cNvPr id="7" name="TextBox 7"/>
            <p:cNvSpPr txBox="1"/>
            <p:nvPr/>
          </p:nvSpPr>
          <p:spPr bwMode="auto">
            <a:xfrm>
              <a:off x="0" y="3649224"/>
              <a:ext cx="7606635" cy="93487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7"/>
                </a:lnSpc>
                <a:defRPr/>
              </a:pPr>
              <a:r>
                <a:rPr lang="ru-RU" sz="1850">
                  <a:solidFill>
                    <a:srgbClr val="191919"/>
                  </a:solidFill>
                  <a:latin typeface="Century Gothic"/>
                  <a:cs typeface="Gotham Pro"/>
                </a:rPr>
                <a:t>Текст делать кратко, но так чтобы основная информация передана</a:t>
              </a:r>
              <a:endParaRPr lang="en-US" sz="1850">
                <a:solidFill>
                  <a:srgbClr val="191919"/>
                </a:solidFill>
                <a:latin typeface="Century Gothic"/>
                <a:cs typeface="Gotham Pro"/>
              </a:endParaRPr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15429070" y="1028700"/>
            <a:ext cx="1830230" cy="858081"/>
            <a:chOff x="0" y="0"/>
            <a:chExt cx="2440306" cy="1144108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0" name="Freeform 10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603123" y="1457740"/>
            <a:ext cx="9063121" cy="11259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3783865">
            <a:off x="9815131" y="-1782245"/>
            <a:ext cx="10621925" cy="10287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 bwMode="auto">
          <a:xfrm>
            <a:off x="8093230" y="1028700"/>
            <a:ext cx="9166070" cy="8229600"/>
            <a:chOff x="0" y="0"/>
            <a:chExt cx="3100620" cy="2783840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3100620" cy="2783840"/>
            </a:xfrm>
            <a:custGeom>
              <a:avLst/>
              <a:gdLst/>
              <a:ahLst/>
              <a:cxnLst/>
              <a:rect l="l" t="t" r="r" b="b"/>
              <a:pathLst>
                <a:path w="3100621" h="2783840" fill="norm" stroke="1" extrusionOk="0">
                  <a:moveTo>
                    <a:pt x="2976161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6161" y="0"/>
                  </a:lnTo>
                  <a:cubicBezTo>
                    <a:pt x="3044741" y="0"/>
                    <a:pt x="3100621" y="55880"/>
                    <a:pt x="3100621" y="124460"/>
                  </a:cubicBezTo>
                  <a:lnTo>
                    <a:pt x="3100621" y="2659380"/>
                  </a:lnTo>
                  <a:cubicBezTo>
                    <a:pt x="3100621" y="2727960"/>
                    <a:pt x="3044741" y="2783840"/>
                    <a:pt x="2976161" y="2783840"/>
                  </a:cubicBezTo>
                  <a:close/>
                </a:path>
              </a:pathLst>
            </a:custGeom>
            <a:solidFill>
              <a:srgbClr val="00479F"/>
            </a:solidFill>
          </p:spPr>
        </p:sp>
      </p:grpSp>
      <p:grpSp>
        <p:nvGrpSpPr>
          <p:cNvPr id="4" name="Group 4"/>
          <p:cNvGrpSpPr/>
          <p:nvPr/>
        </p:nvGrpSpPr>
        <p:grpSpPr bwMode="auto">
          <a:xfrm>
            <a:off x="4281512" y="8400219"/>
            <a:ext cx="1830230" cy="858081"/>
            <a:chOff x="0" y="0"/>
            <a:chExt cx="2440306" cy="1144108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6" name="Freeform 6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grpSp>
          <p:nvGrpSpPr>
            <p:cNvPr id="7" name="Group 7"/>
            <p:cNvGrpSpPr/>
            <p:nvPr/>
          </p:nvGrpSpPr>
          <p:grpSpPr bwMode="auto">
            <a:xfrm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8" name="Freeform 8"/>
              <p:cNvSpPr/>
              <p:nvPr/>
            </p:nvSpPr>
            <p:spPr bwMode="auto"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 fill="norm" stroke="1" extrusionOk="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9" name="Group 9"/>
          <p:cNvGrpSpPr/>
          <p:nvPr/>
        </p:nvGrpSpPr>
        <p:grpSpPr bwMode="auto">
          <a:xfrm>
            <a:off x="1028700" y="1028700"/>
            <a:ext cx="6505624" cy="6488114"/>
            <a:chOff x="0" y="0"/>
            <a:chExt cx="2200668" cy="2194745"/>
          </a:xfrm>
        </p:grpSpPr>
        <p:sp>
          <p:nvSpPr>
            <p:cNvPr id="10" name="Freeform 10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solidFill>
              <a:srgbClr val="00479F"/>
            </a:solidFill>
          </p:spPr>
        </p:sp>
      </p:grpSp>
      <p:grpSp>
        <p:nvGrpSpPr>
          <p:cNvPr id="13" name="Group 13"/>
          <p:cNvGrpSpPr/>
          <p:nvPr/>
        </p:nvGrpSpPr>
        <p:grpSpPr bwMode="auto">
          <a:xfrm>
            <a:off x="9230043" y="2963165"/>
            <a:ext cx="6892443" cy="3669349"/>
            <a:chOff x="0" y="520064"/>
            <a:chExt cx="9189924" cy="4892465"/>
          </a:xfrm>
        </p:grpSpPr>
        <p:sp>
          <p:nvSpPr>
            <p:cNvPr id="14" name="TextBox 14"/>
            <p:cNvSpPr txBox="1"/>
            <p:nvPr/>
          </p:nvSpPr>
          <p:spPr bwMode="auto">
            <a:xfrm>
              <a:off x="0" y="520064"/>
              <a:ext cx="9189924" cy="212023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39"/>
                </a:lnSpc>
                <a:defRPr/>
              </a:pPr>
              <a:r>
                <a:rPr lang="ru-RU" sz="5200">
                  <a:solidFill>
                    <a:schemeClr val="bg1"/>
                  </a:solidFill>
                  <a:latin typeface="Imperial One"/>
                </a:rPr>
                <a:t>Место под текст</a:t>
              </a:r>
              <a:endParaRPr lang="en-US" sz="5200">
                <a:solidFill>
                  <a:schemeClr val="bg1"/>
                </a:solidFill>
                <a:latin typeface="Imperial One"/>
              </a:endParaRPr>
            </a:p>
          </p:txBody>
        </p:sp>
        <p:sp>
          <p:nvSpPr>
            <p:cNvPr id="15" name="TextBox 15"/>
            <p:cNvSpPr txBox="1"/>
            <p:nvPr/>
          </p:nvSpPr>
          <p:spPr bwMode="auto">
            <a:xfrm>
              <a:off x="704591" y="4803730"/>
              <a:ext cx="7780743" cy="60880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30"/>
                </a:lnSpc>
                <a:defRPr/>
              </a:pPr>
              <a:r>
                <a:rPr lang="ru-RU" sz="2600">
                  <a:solidFill>
                    <a:schemeClr val="bg1"/>
                  </a:solidFill>
                  <a:latin typeface="Century Gothic"/>
                </a:rPr>
                <a:t>Информация</a:t>
              </a:r>
              <a:endParaRPr lang="en-US" sz="2600">
                <a:solidFill>
                  <a:schemeClr val="bg1"/>
                </a:solidFill>
                <a:latin typeface="Century Gothic"/>
              </a:endParaRPr>
            </a:p>
          </p:txBody>
        </p:sp>
      </p:grpSp>
      <p:sp>
        <p:nvSpPr>
          <p:cNvPr id="17" name="TextBox 15"/>
          <p:cNvSpPr txBox="1"/>
          <p:nvPr/>
        </p:nvSpPr>
        <p:spPr bwMode="auto">
          <a:xfrm>
            <a:off x="1259462" y="3287057"/>
            <a:ext cx="5835557" cy="968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0"/>
              </a:lnSpc>
              <a:defRPr/>
            </a:pPr>
            <a:r>
              <a:rPr lang="ru-RU" sz="2600">
                <a:solidFill>
                  <a:schemeClr val="bg1"/>
                </a:solidFill>
                <a:latin typeface="Century Gothic"/>
                <a:cs typeface="Gotham Pro"/>
              </a:rPr>
              <a:t>Место под фотографию или под еще текст</a:t>
            </a:r>
            <a:endParaRPr lang="en-US" sz="2600">
              <a:solidFill>
                <a:schemeClr val="bg1"/>
              </a:solidFill>
              <a:latin typeface="Century Gothic"/>
              <a:cs typeface="Gotham Pro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28700" y="7803822"/>
            <a:ext cx="2247900" cy="16859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9362988">
            <a:off x="6429436" y="7347321"/>
            <a:ext cx="2768254" cy="275555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2979734">
            <a:off x="518438" y="377957"/>
            <a:ext cx="1482048" cy="1475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028700" y="1028700"/>
            <a:ext cx="16230600" cy="6134099"/>
            <a:chOff x="0" y="0"/>
            <a:chExt cx="5490351" cy="2074992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490351" cy="2074992"/>
            </a:xfrm>
            <a:custGeom>
              <a:avLst/>
              <a:gdLst/>
              <a:ahLst/>
              <a:cxnLst/>
              <a:rect l="l" t="t" r="r" b="b"/>
              <a:pathLst>
                <a:path w="5490351" h="2074992" fill="norm" stroke="1" extrusionOk="0">
                  <a:moveTo>
                    <a:pt x="5365891" y="2074992"/>
                  </a:moveTo>
                  <a:lnTo>
                    <a:pt x="124460" y="2074992"/>
                  </a:lnTo>
                  <a:cubicBezTo>
                    <a:pt x="55880" y="2074992"/>
                    <a:pt x="0" y="2019111"/>
                    <a:pt x="0" y="1950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950532"/>
                  </a:lnTo>
                  <a:cubicBezTo>
                    <a:pt x="5490351" y="2019112"/>
                    <a:pt x="5434471" y="2074992"/>
                    <a:pt x="5365891" y="20749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 bwMode="auto">
          <a:xfrm>
            <a:off x="11164720" y="1790700"/>
            <a:ext cx="4319658" cy="4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3"/>
              </a:lnSpc>
              <a:defRPr/>
            </a:pPr>
            <a:r>
              <a:rPr lang="ru-RU" sz="2550">
                <a:solidFill>
                  <a:srgbClr val="191919"/>
                </a:solidFill>
                <a:latin typeface="Century Gothic"/>
              </a:rPr>
              <a:t>Текст основная часть</a:t>
            </a:r>
            <a:endParaRPr lang="en-US" sz="2550">
              <a:solidFill>
                <a:srgbClr val="191919"/>
              </a:solidFill>
              <a:latin typeface="Century Gothic"/>
            </a:endParaRPr>
          </a:p>
        </p:txBody>
      </p:sp>
      <p:sp>
        <p:nvSpPr>
          <p:cNvPr id="6" name="TextBox 6"/>
          <p:cNvSpPr txBox="1"/>
          <p:nvPr/>
        </p:nvSpPr>
        <p:spPr bwMode="auto">
          <a:xfrm>
            <a:off x="1219199" y="1790700"/>
            <a:ext cx="7640715" cy="6360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39"/>
              </a:lnSpc>
              <a:defRPr/>
            </a:pPr>
            <a:r>
              <a:rPr lang="ru-RU" sz="5200">
                <a:solidFill>
                  <a:srgbClr val="191919"/>
                </a:solidFill>
                <a:latin typeface="Imperial One"/>
              </a:rPr>
              <a:t>Тут предложить какой-либо кейс либо продолжить рассказывать, но лучше будет рассмотреть какую-либо ситуацию</a:t>
            </a:r>
            <a:endParaRPr lang="en-US" sz="5200">
              <a:solidFill>
                <a:srgbClr val="191919"/>
              </a:solidFill>
              <a:latin typeface="Imperial One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13707181" y="8320406"/>
            <a:ext cx="1830230" cy="858081"/>
            <a:chOff x="0" y="0"/>
            <a:chExt cx="2440306" cy="1144108"/>
          </a:xfrm>
        </p:grpSpPr>
        <p:grpSp>
          <p:nvGrpSpPr>
            <p:cNvPr id="8" name="Group 8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9" name="Freeform 9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rgbClr val="00479F"/>
              </a:solidFill>
            </p:spPr>
          </p:sp>
        </p:grpSp>
        <p:grpSp>
          <p:nvGrpSpPr>
            <p:cNvPr id="10" name="Group 10"/>
            <p:cNvGrpSpPr/>
            <p:nvPr/>
          </p:nvGrpSpPr>
          <p:grpSpPr bwMode="auto">
            <a:xfrm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1" name="Freeform 11"/>
              <p:cNvSpPr/>
              <p:nvPr/>
            </p:nvSpPr>
            <p:spPr bwMode="auto"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 fill="norm" stroke="1" extrusionOk="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28700" y="7803822"/>
            <a:ext cx="2247900" cy="16859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3783865">
            <a:off x="3182096" y="7948284"/>
            <a:ext cx="10621925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4765657">
            <a:off x="8465264" y="4113353"/>
            <a:ext cx="10287000" cy="10287000"/>
          </a:xfrm>
          <a:prstGeom prst="rect">
            <a:avLst/>
          </a:prstGeom>
        </p:spPr>
      </p:pic>
      <p:grpSp>
        <p:nvGrpSpPr>
          <p:cNvPr id="17" name="Group 2"/>
          <p:cNvGrpSpPr/>
          <p:nvPr/>
        </p:nvGrpSpPr>
        <p:grpSpPr bwMode="auto">
          <a:xfrm>
            <a:off x="1082594" y="1689671"/>
            <a:ext cx="16443405" cy="6501829"/>
            <a:chOff x="0" y="0"/>
            <a:chExt cx="5490351" cy="2040095"/>
          </a:xfrm>
          <a:solidFill>
            <a:schemeClr val="tx2"/>
          </a:solidFill>
        </p:grpSpPr>
        <p:sp>
          <p:nvSpPr>
            <p:cNvPr id="18" name="Freeform 3"/>
            <p:cNvSpPr/>
            <p:nvPr/>
          </p:nvSpPr>
          <p:spPr bwMode="auto">
            <a:xfrm>
              <a:off x="0" y="0"/>
              <a:ext cx="5490351" cy="2040095"/>
            </a:xfrm>
            <a:custGeom>
              <a:avLst/>
              <a:gdLst/>
              <a:ahLst/>
              <a:cxnLst/>
              <a:rect l="l" t="t" r="r" b="b"/>
              <a:pathLst>
                <a:path w="5490351" h="2040095" fill="norm" stroke="1" extrusionOk="0">
                  <a:moveTo>
                    <a:pt x="5365891" y="2040095"/>
                  </a:moveTo>
                  <a:lnTo>
                    <a:pt x="124460" y="2040095"/>
                  </a:lnTo>
                  <a:cubicBezTo>
                    <a:pt x="55880" y="2040095"/>
                    <a:pt x="0" y="1984215"/>
                    <a:pt x="0" y="19156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915636"/>
                  </a:lnTo>
                  <a:cubicBezTo>
                    <a:pt x="5490351" y="1984216"/>
                    <a:pt x="5434471" y="2040095"/>
                    <a:pt x="5365891" y="204009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 bwMode="auto">
          <a:xfrm>
            <a:off x="1028700" y="1689671"/>
            <a:ext cx="16230600" cy="6243277"/>
            <a:chOff x="0" y="0"/>
            <a:chExt cx="5490351" cy="2040095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490351" cy="2040095"/>
            </a:xfrm>
            <a:custGeom>
              <a:avLst/>
              <a:gdLst/>
              <a:ahLst/>
              <a:cxnLst/>
              <a:rect l="l" t="t" r="r" b="b"/>
              <a:pathLst>
                <a:path w="5490351" h="2040095" fill="norm" stroke="1" extrusionOk="0">
                  <a:moveTo>
                    <a:pt x="5365891" y="2040095"/>
                  </a:moveTo>
                  <a:lnTo>
                    <a:pt x="124460" y="2040095"/>
                  </a:lnTo>
                  <a:cubicBezTo>
                    <a:pt x="55880" y="2040095"/>
                    <a:pt x="0" y="1984215"/>
                    <a:pt x="0" y="19156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915636"/>
                  </a:lnTo>
                  <a:cubicBezTo>
                    <a:pt x="5490351" y="1984216"/>
                    <a:pt x="5434471" y="2040095"/>
                    <a:pt x="5365891" y="20400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 bwMode="auto">
          <a:xfrm>
            <a:off x="2612739" y="3412422"/>
            <a:ext cx="13062521" cy="2954671"/>
            <a:chOff x="0" y="46777"/>
            <a:chExt cx="17416695" cy="3939562"/>
          </a:xfrm>
        </p:grpSpPr>
        <p:sp>
          <p:nvSpPr>
            <p:cNvPr id="5" name="TextBox 5"/>
            <p:cNvSpPr txBox="1"/>
            <p:nvPr/>
          </p:nvSpPr>
          <p:spPr bwMode="auto">
            <a:xfrm>
              <a:off x="3507507" y="3497230"/>
              <a:ext cx="10401680" cy="48910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6"/>
                </a:lnSpc>
                <a:defRPr/>
              </a:pPr>
              <a:r>
                <a:rPr lang="ru-RU" sz="2100">
                  <a:solidFill>
                    <a:srgbClr val="191919"/>
                  </a:solidFill>
                  <a:latin typeface="Century Gothic"/>
                </a:rPr>
                <a:t>Тезисно то, что уже было сказано</a:t>
              </a:r>
              <a:endParaRPr lang="en-US" sz="2100">
                <a:solidFill>
                  <a:srgbClr val="191919"/>
                </a:solidFill>
                <a:latin typeface="Century Gothic"/>
              </a:endParaRPr>
            </a:p>
          </p:txBody>
        </p:sp>
        <p:sp>
          <p:nvSpPr>
            <p:cNvPr id="6" name="TextBox 6"/>
            <p:cNvSpPr txBox="1"/>
            <p:nvPr/>
          </p:nvSpPr>
          <p:spPr bwMode="auto">
            <a:xfrm>
              <a:off x="0" y="46777"/>
              <a:ext cx="17416695" cy="184666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89"/>
                </a:lnSpc>
                <a:defRPr/>
              </a:pPr>
              <a:r>
                <a:rPr lang="ru-RU" sz="4900">
                  <a:solidFill>
                    <a:srgbClr val="191919"/>
                  </a:solidFill>
                  <a:latin typeface="Imperial One"/>
                </a:rPr>
                <a:t>Вывод из предыдущего блока информации</a:t>
              </a:r>
              <a:endParaRPr lang="en-US" sz="4900">
                <a:solidFill>
                  <a:srgbClr val="191919"/>
                </a:solidFill>
                <a:latin typeface="Imperial One"/>
              </a:endParaRPr>
            </a:p>
          </p:txBody>
        </p:sp>
      </p:grpSp>
      <p:grpSp>
        <p:nvGrpSpPr>
          <p:cNvPr id="7" name="Group 7"/>
          <p:cNvGrpSpPr/>
          <p:nvPr/>
        </p:nvGrpSpPr>
        <p:grpSpPr bwMode="auto">
          <a:xfrm>
            <a:off x="1028700" y="599659"/>
            <a:ext cx="1830230" cy="858081"/>
            <a:chOff x="0" y="0"/>
            <a:chExt cx="2440306" cy="1144108"/>
          </a:xfrm>
        </p:grpSpPr>
        <p:grpSp>
          <p:nvGrpSpPr>
            <p:cNvPr id="8" name="Group 8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9" name="Freeform 9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 bwMode="auto">
          <a:xfrm>
            <a:off x="15429070" y="8829259"/>
            <a:ext cx="1830230" cy="858081"/>
            <a:chOff x="0" y="0"/>
            <a:chExt cx="2440306" cy="1144108"/>
          </a:xfrm>
        </p:grpSpPr>
        <p:grpSp>
          <p:nvGrpSpPr>
            <p:cNvPr id="12" name="Group 12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3" name="Freeform 13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grpSp>
          <p:nvGrpSpPr>
            <p:cNvPr id="14" name="Group 14"/>
            <p:cNvGrpSpPr/>
            <p:nvPr/>
          </p:nvGrpSpPr>
          <p:grpSpPr bwMode="auto">
            <a:xfrm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5" name="Freeform 15"/>
              <p:cNvSpPr/>
              <p:nvPr/>
            </p:nvSpPr>
            <p:spPr bwMode="auto"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 fill="norm" stroke="1" extrusionOk="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 bwMode="auto">
          <a:xfrm>
            <a:off x="1028700" y="959748"/>
            <a:ext cx="7390094" cy="7079352"/>
            <a:chOff x="0" y="0"/>
            <a:chExt cx="1954482" cy="2194745"/>
          </a:xfrm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1954482" cy="2194745"/>
            </a:xfrm>
            <a:custGeom>
              <a:avLst/>
              <a:gdLst/>
              <a:ahLst/>
              <a:cxnLst/>
              <a:rect l="l" t="t" r="r" b="b"/>
              <a:pathLst>
                <a:path w="1954482" h="2194745" fill="norm" stroke="1" extrusionOk="0">
                  <a:moveTo>
                    <a:pt x="1830022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30022" y="0"/>
                  </a:lnTo>
                  <a:cubicBezTo>
                    <a:pt x="1898602" y="0"/>
                    <a:pt x="1954482" y="55880"/>
                    <a:pt x="1954482" y="124460"/>
                  </a:cubicBezTo>
                  <a:lnTo>
                    <a:pt x="1954482" y="2070285"/>
                  </a:lnTo>
                  <a:cubicBezTo>
                    <a:pt x="1954482" y="2138865"/>
                    <a:pt x="1898602" y="2194745"/>
                    <a:pt x="1830022" y="219474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 bwMode="auto">
          <a:xfrm>
            <a:off x="8938351" y="994224"/>
            <a:ext cx="8320949" cy="8298552"/>
            <a:chOff x="0" y="0"/>
            <a:chExt cx="2200668" cy="2194745"/>
          </a:xfrm>
        </p:grpSpPr>
        <p:sp>
          <p:nvSpPr>
            <p:cNvPr id="5" name="Freeform 5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 bwMode="auto">
          <a:xfrm>
            <a:off x="1922492" y="2984475"/>
            <a:ext cx="5602510" cy="4200425"/>
            <a:chOff x="0" y="-8255"/>
            <a:chExt cx="7470013" cy="5600567"/>
          </a:xfrm>
        </p:grpSpPr>
        <p:sp>
          <p:nvSpPr>
            <p:cNvPr id="9" name="TextBox 9"/>
            <p:cNvSpPr txBox="1"/>
            <p:nvPr/>
          </p:nvSpPr>
          <p:spPr bwMode="auto">
            <a:xfrm>
              <a:off x="0" y="5027713"/>
              <a:ext cx="7272405" cy="56459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81"/>
                </a:lnSpc>
                <a:defRPr/>
              </a:pPr>
              <a:r>
                <a:rPr lang="ru-RU" sz="2400">
                  <a:solidFill>
                    <a:srgbClr val="191919"/>
                  </a:solidFill>
                  <a:latin typeface="Century Gothic"/>
                </a:rPr>
                <a:t>Перечень вопросов</a:t>
              </a:r>
              <a:endParaRPr lang="en-US" sz="2400">
                <a:solidFill>
                  <a:srgbClr val="191919"/>
                </a:solidFill>
                <a:latin typeface="Century Gothic"/>
              </a:endParaRPr>
            </a:p>
          </p:txBody>
        </p:sp>
        <p:sp>
          <p:nvSpPr>
            <p:cNvPr id="10" name="TextBox 10"/>
            <p:cNvSpPr txBox="1"/>
            <p:nvPr/>
          </p:nvSpPr>
          <p:spPr bwMode="auto">
            <a:xfrm>
              <a:off x="0" y="-8255"/>
              <a:ext cx="7470013" cy="212169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39"/>
                </a:lnSpc>
                <a:defRPr/>
              </a:pPr>
              <a:r>
                <a:rPr lang="ru-RU" sz="5200">
                  <a:solidFill>
                    <a:srgbClr val="191919"/>
                  </a:solidFill>
                  <a:latin typeface="Imperial One"/>
                </a:rPr>
                <a:t>Тема блока информации</a:t>
              </a:r>
              <a:endParaRPr lang="en-US" sz="5200">
                <a:solidFill>
                  <a:srgbClr val="191919"/>
                </a:solidFill>
                <a:latin typeface="Imperial One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43633" y="8191500"/>
            <a:ext cx="1888271" cy="1018533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 bwMode="auto">
          <a:xfrm>
            <a:off x="10134600" y="3574668"/>
            <a:ext cx="5454304" cy="135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1"/>
              </a:lnSpc>
              <a:defRPr/>
            </a:pPr>
            <a:r>
              <a:rPr lang="ru-RU" sz="2400">
                <a:solidFill>
                  <a:srgbClr val="191919"/>
                </a:solidFill>
                <a:latin typeface="Century Gothic"/>
              </a:rPr>
              <a:t>Место под фото если есть, в случае отсутствия добавить еще текст</a:t>
            </a:r>
            <a:endParaRPr lang="en-US" sz="2400">
              <a:solidFill>
                <a:srgbClr val="191919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20445434">
            <a:off x="2653729" y="-1"/>
            <a:ext cx="10621925" cy="10287000"/>
          </a:xfrm>
          <a:prstGeom prst="rect">
            <a:avLst/>
          </a:prstGeom>
        </p:spPr>
      </p:pic>
      <p:grpSp>
        <p:nvGrpSpPr>
          <p:cNvPr id="13" name="Group 2"/>
          <p:cNvGrpSpPr/>
          <p:nvPr/>
        </p:nvGrpSpPr>
        <p:grpSpPr bwMode="auto">
          <a:xfrm>
            <a:off x="5738894" y="1181099"/>
            <a:ext cx="11863306" cy="6746614"/>
            <a:chOff x="0" y="0"/>
            <a:chExt cx="3948579" cy="2247258"/>
          </a:xfrm>
          <a:solidFill>
            <a:schemeClr val="tx2"/>
          </a:solidFill>
        </p:grpSpPr>
        <p:sp>
          <p:nvSpPr>
            <p:cNvPr id="14" name="Freeform 3"/>
            <p:cNvSpPr/>
            <p:nvPr/>
          </p:nvSpPr>
          <p:spPr bwMode="auto">
            <a:xfrm>
              <a:off x="0" y="0"/>
              <a:ext cx="3948579" cy="2247258"/>
            </a:xfrm>
            <a:custGeom>
              <a:avLst/>
              <a:gdLst/>
              <a:ahLst/>
              <a:cxnLst/>
              <a:rect l="l" t="t" r="r" b="b"/>
              <a:pathLst>
                <a:path w="3948579" h="2247258" fill="norm" stroke="1" extrusionOk="0">
                  <a:moveTo>
                    <a:pt x="3824119" y="2247258"/>
                  </a:moveTo>
                  <a:lnTo>
                    <a:pt x="124460" y="2247258"/>
                  </a:lnTo>
                  <a:cubicBezTo>
                    <a:pt x="55880" y="2247258"/>
                    <a:pt x="0" y="2191378"/>
                    <a:pt x="0" y="21227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24119" y="0"/>
                  </a:lnTo>
                  <a:cubicBezTo>
                    <a:pt x="3892699" y="0"/>
                    <a:pt x="3948579" y="55880"/>
                    <a:pt x="3948579" y="124460"/>
                  </a:cubicBezTo>
                  <a:lnTo>
                    <a:pt x="3948579" y="2122798"/>
                  </a:lnTo>
                  <a:cubicBezTo>
                    <a:pt x="3948579" y="2191378"/>
                    <a:pt x="3892699" y="2247258"/>
                    <a:pt x="3824119" y="224725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 bwMode="auto">
          <a:xfrm>
            <a:off x="5586494" y="1028700"/>
            <a:ext cx="11672806" cy="6643354"/>
            <a:chOff x="0" y="0"/>
            <a:chExt cx="3948579" cy="2247258"/>
          </a:xfrm>
          <a:solidFill>
            <a:srgbClr val="00479F"/>
          </a:solidFill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3948579" cy="2247258"/>
            </a:xfrm>
            <a:custGeom>
              <a:avLst/>
              <a:gdLst/>
              <a:ahLst/>
              <a:cxnLst/>
              <a:rect l="l" t="t" r="r" b="b"/>
              <a:pathLst>
                <a:path w="3948579" h="2247258" fill="norm" stroke="1" extrusionOk="0">
                  <a:moveTo>
                    <a:pt x="3824119" y="2247258"/>
                  </a:moveTo>
                  <a:lnTo>
                    <a:pt x="124460" y="2247258"/>
                  </a:lnTo>
                  <a:cubicBezTo>
                    <a:pt x="55880" y="2247258"/>
                    <a:pt x="0" y="2191378"/>
                    <a:pt x="0" y="21227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24119" y="0"/>
                  </a:lnTo>
                  <a:cubicBezTo>
                    <a:pt x="3892699" y="0"/>
                    <a:pt x="3948579" y="55880"/>
                    <a:pt x="3948579" y="124460"/>
                  </a:cubicBezTo>
                  <a:lnTo>
                    <a:pt x="3948579" y="2122798"/>
                  </a:lnTo>
                  <a:cubicBezTo>
                    <a:pt x="3948579" y="2191378"/>
                    <a:pt x="3892699" y="2247258"/>
                    <a:pt x="3824119" y="2247258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5"/>
          <p:cNvGrpSpPr/>
          <p:nvPr/>
        </p:nvGrpSpPr>
        <p:grpSpPr bwMode="auto">
          <a:xfrm>
            <a:off x="7029322" y="2022586"/>
            <a:ext cx="8787150" cy="4125880"/>
            <a:chOff x="0" y="-19049"/>
            <a:chExt cx="11716200" cy="5501175"/>
          </a:xfrm>
        </p:grpSpPr>
        <p:sp>
          <p:nvSpPr>
            <p:cNvPr id="6" name="TextBox 6"/>
            <p:cNvSpPr txBox="1"/>
            <p:nvPr/>
          </p:nvSpPr>
          <p:spPr bwMode="auto">
            <a:xfrm>
              <a:off x="1348757" y="4901881"/>
              <a:ext cx="9018687" cy="58024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97"/>
                </a:lnSpc>
                <a:defRPr/>
              </a:pPr>
              <a:r>
                <a:rPr lang="ru-RU" sz="2450">
                  <a:solidFill>
                    <a:schemeClr val="bg1"/>
                  </a:solidFill>
                  <a:latin typeface="Century Gothic"/>
                </a:rPr>
                <a:t>Тезисы</a:t>
              </a:r>
              <a:endParaRPr lang="en-US" sz="2450">
                <a:solidFill>
                  <a:schemeClr val="bg1"/>
                </a:solidFill>
                <a:latin typeface="Century Gothic"/>
              </a:endParaRPr>
            </a:p>
          </p:txBody>
        </p:sp>
        <p:sp>
          <p:nvSpPr>
            <p:cNvPr id="7" name="TextBox 7"/>
            <p:cNvSpPr txBox="1"/>
            <p:nvPr/>
          </p:nvSpPr>
          <p:spPr bwMode="auto">
            <a:xfrm>
              <a:off x="0" y="-19049"/>
              <a:ext cx="11716200" cy="2814617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99"/>
                </a:lnSpc>
                <a:defRPr/>
              </a:pPr>
              <a:r>
                <a:rPr lang="ru-RU" sz="7000">
                  <a:solidFill>
                    <a:schemeClr val="bg1"/>
                  </a:solidFill>
                  <a:latin typeface="Imperial One"/>
                </a:rPr>
                <a:t>Текстовый блок</a:t>
              </a:r>
              <a:endParaRPr lang="en-US" sz="7000">
                <a:solidFill>
                  <a:schemeClr val="bg1"/>
                </a:solidFill>
                <a:latin typeface="Imperial One"/>
              </a:endParaRPr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15429070" y="8400219"/>
            <a:ext cx="1830230" cy="858081"/>
            <a:chOff x="0" y="0"/>
            <a:chExt cx="2440306" cy="1144108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0" name="Freeform 10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grpSp>
          <p:nvGrpSpPr>
            <p:cNvPr id="11" name="Group 11"/>
            <p:cNvGrpSpPr/>
            <p:nvPr/>
          </p:nvGrpSpPr>
          <p:grpSpPr bwMode="auto">
            <a:xfrm>
              <a:off x="764557" y="409093"/>
              <a:ext cx="911193" cy="325922"/>
              <a:chOff x="0" y="0"/>
              <a:chExt cx="1200098" cy="429260"/>
            </a:xfrm>
          </p:grpSpPr>
          <p:sp>
            <p:nvSpPr>
              <p:cNvPr id="12" name="Freeform 12"/>
              <p:cNvSpPr/>
              <p:nvPr/>
            </p:nvSpPr>
            <p:spPr bwMode="auto">
              <a:xfrm>
                <a:off x="0" y="-5080"/>
                <a:ext cx="120009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200099" h="434340" fill="norm" stroke="1" extrusionOk="0">
                    <a:moveTo>
                      <a:pt x="1182319" y="187960"/>
                    </a:moveTo>
                    <a:lnTo>
                      <a:pt x="920698" y="11430"/>
                    </a:lnTo>
                    <a:cubicBezTo>
                      <a:pt x="902918" y="0"/>
                      <a:pt x="880058" y="3810"/>
                      <a:pt x="867358" y="21590"/>
                    </a:cubicBezTo>
                    <a:cubicBezTo>
                      <a:pt x="855928" y="39370"/>
                      <a:pt x="859738" y="62230"/>
                      <a:pt x="877518" y="74930"/>
                    </a:cubicBezTo>
                    <a:lnTo>
                      <a:pt x="1036268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036269" y="257810"/>
                    </a:lnTo>
                    <a:lnTo>
                      <a:pt x="877519" y="364490"/>
                    </a:lnTo>
                    <a:cubicBezTo>
                      <a:pt x="859739" y="375920"/>
                      <a:pt x="855928" y="400050"/>
                      <a:pt x="867358" y="417830"/>
                    </a:cubicBezTo>
                    <a:cubicBezTo>
                      <a:pt x="874978" y="429260"/>
                      <a:pt x="886408" y="434340"/>
                      <a:pt x="899108" y="434340"/>
                    </a:cubicBezTo>
                    <a:cubicBezTo>
                      <a:pt x="906728" y="434340"/>
                      <a:pt x="914349" y="431800"/>
                      <a:pt x="920699" y="427990"/>
                    </a:cubicBezTo>
                    <a:lnTo>
                      <a:pt x="1183589" y="251460"/>
                    </a:lnTo>
                    <a:cubicBezTo>
                      <a:pt x="1193749" y="243840"/>
                      <a:pt x="1200099" y="232410"/>
                      <a:pt x="1200099" y="219710"/>
                    </a:cubicBezTo>
                    <a:cubicBezTo>
                      <a:pt x="1200099" y="207010"/>
                      <a:pt x="1193749" y="195580"/>
                      <a:pt x="1182319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28700" y="7803822"/>
            <a:ext cx="2247900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709491" y="1028700"/>
            <a:ext cx="13549809" cy="2414588"/>
            <a:chOff x="0" y="0"/>
            <a:chExt cx="5222820" cy="930711"/>
          </a:xfrm>
          <a:solidFill>
            <a:srgbClr val="00479F"/>
          </a:solidFill>
        </p:grpSpPr>
        <p:sp>
          <p:nvSpPr>
            <p:cNvPr id="3" name="Freeform 3"/>
            <p:cNvSpPr/>
            <p:nvPr/>
          </p:nvSpPr>
          <p:spPr bwMode="auto">
            <a:xfrm>
              <a:off x="0" y="0"/>
              <a:ext cx="5222820" cy="930711"/>
            </a:xfrm>
            <a:custGeom>
              <a:avLst/>
              <a:gdLst/>
              <a:ahLst/>
              <a:cxnLst/>
              <a:rect l="l" t="t" r="r" b="b"/>
              <a:pathLst>
                <a:path w="5222820" h="930711" fill="norm" stroke="1" extrusionOk="0">
                  <a:moveTo>
                    <a:pt x="5098359" y="930711"/>
                  </a:moveTo>
                  <a:lnTo>
                    <a:pt x="124460" y="930711"/>
                  </a:lnTo>
                  <a:cubicBezTo>
                    <a:pt x="55880" y="930711"/>
                    <a:pt x="0" y="874831"/>
                    <a:pt x="0" y="806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8360" y="0"/>
                  </a:lnTo>
                  <a:cubicBezTo>
                    <a:pt x="5166940" y="0"/>
                    <a:pt x="5222820" y="55880"/>
                    <a:pt x="5222820" y="124460"/>
                  </a:cubicBezTo>
                  <a:lnTo>
                    <a:pt x="5222820" y="806251"/>
                  </a:lnTo>
                  <a:cubicBezTo>
                    <a:pt x="5222820" y="874831"/>
                    <a:pt x="5166940" y="930711"/>
                    <a:pt x="5098360" y="930711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 bwMode="auto">
          <a:xfrm>
            <a:off x="12057223" y="4055060"/>
            <a:ext cx="5202077" cy="5188075"/>
            <a:chOff x="0" y="0"/>
            <a:chExt cx="2200668" cy="2194745"/>
          </a:xfrm>
          <a:solidFill>
            <a:srgbClr val="00479F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8"/>
          <p:cNvGrpSpPr/>
          <p:nvPr/>
        </p:nvGrpSpPr>
        <p:grpSpPr bwMode="auto">
          <a:xfrm>
            <a:off x="6542962" y="4055060"/>
            <a:ext cx="5202077" cy="5188075"/>
            <a:chOff x="0" y="0"/>
            <a:chExt cx="2200668" cy="2194745"/>
          </a:xfrm>
          <a:solidFill>
            <a:srgbClr val="00479F"/>
          </a:solidFill>
        </p:grpSpPr>
        <p:sp>
          <p:nvSpPr>
            <p:cNvPr id="9" name="Freeform 9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2" name="Group 12"/>
          <p:cNvGrpSpPr/>
          <p:nvPr/>
        </p:nvGrpSpPr>
        <p:grpSpPr bwMode="auto">
          <a:xfrm>
            <a:off x="1028700" y="1028700"/>
            <a:ext cx="1830230" cy="858081"/>
            <a:chOff x="0" y="0"/>
            <a:chExt cx="2440306" cy="1144108"/>
          </a:xfrm>
        </p:grpSpPr>
        <p:grpSp>
          <p:nvGrpSpPr>
            <p:cNvPr id="13" name="Group 13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14" name="Freeform 14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 bwMode="auto">
          <a:xfrm>
            <a:off x="1028700" y="4055060"/>
            <a:ext cx="5202077" cy="5188075"/>
            <a:chOff x="0" y="0"/>
            <a:chExt cx="2200668" cy="2194745"/>
          </a:xfrm>
          <a:solidFill>
            <a:srgbClr val="00479F"/>
          </a:solidFill>
        </p:grpSpPr>
        <p:sp>
          <p:nvSpPr>
            <p:cNvPr id="17" name="Freeform 17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0" name="TextBox 20"/>
          <p:cNvSpPr txBox="1"/>
          <p:nvPr/>
        </p:nvSpPr>
        <p:spPr bwMode="auto">
          <a:xfrm>
            <a:off x="5121259" y="1610519"/>
            <a:ext cx="10726273" cy="45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  <a:defRPr/>
            </a:pPr>
            <a:r>
              <a:rPr lang="ru-RU" sz="2600">
                <a:solidFill>
                  <a:schemeClr val="bg1"/>
                </a:solidFill>
                <a:latin typeface="Century Gothic"/>
              </a:rPr>
              <a:t>Текстовый блок </a:t>
            </a:r>
            <a:endParaRPr lang="en-US" sz="2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934200" y="4991100"/>
            <a:ext cx="3543300" cy="9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0"/>
              </a:lnSpc>
              <a:defRPr/>
            </a:pPr>
            <a:r>
              <a:rPr lang="ru-RU" sz="2600">
                <a:solidFill>
                  <a:schemeClr val="bg1"/>
                </a:solidFill>
                <a:latin typeface="Century Gothic"/>
              </a:rPr>
              <a:t>Фотографии либо В формате пунктов </a:t>
            </a:r>
            <a:endParaRPr lang="en-US" sz="2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943815" y="5948991"/>
            <a:ext cx="3543300" cy="9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0"/>
              </a:lnSpc>
              <a:defRPr/>
            </a:pPr>
            <a:r>
              <a:rPr lang="ru-RU" sz="2600">
                <a:solidFill>
                  <a:schemeClr val="bg1"/>
                </a:solidFill>
                <a:latin typeface="Century Gothic"/>
              </a:rPr>
              <a:t>Фотографии либо В формате пунктов </a:t>
            </a:r>
            <a:endParaRPr lang="en-US" sz="26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3182600" y="5948991"/>
            <a:ext cx="3543300" cy="9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0"/>
              </a:lnSpc>
              <a:defRPr/>
            </a:pPr>
            <a:r>
              <a:rPr lang="ru-RU" sz="2600">
                <a:solidFill>
                  <a:schemeClr val="bg1"/>
                </a:solidFill>
                <a:latin typeface="Century Gothic"/>
              </a:rPr>
              <a:t>Фотографии либо В формате пунктов </a:t>
            </a:r>
            <a:endParaRPr lang="en-US" sz="260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63545" y="2103824"/>
            <a:ext cx="2247900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479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 flipH="1" flipV="1">
            <a:off x="0" y="0"/>
            <a:ext cx="18288000" cy="510113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0" y="5185867"/>
            <a:ext cx="18288000" cy="51011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68424" y="2235994"/>
            <a:ext cx="1888271" cy="1018533"/>
          </a:xfrm>
          <a:prstGeom prst="rect">
            <a:avLst/>
          </a:prstGeom>
        </p:spPr>
      </p:pic>
      <p:grpSp>
        <p:nvGrpSpPr>
          <p:cNvPr id="3" name="Group 9"/>
          <p:cNvGrpSpPr/>
          <p:nvPr/>
        </p:nvGrpSpPr>
        <p:grpSpPr bwMode="auto">
          <a:xfrm>
            <a:off x="807028" y="1028700"/>
            <a:ext cx="1830230" cy="858081"/>
            <a:chOff x="0" y="0"/>
            <a:chExt cx="2440306" cy="1144108"/>
          </a:xfrm>
        </p:grpSpPr>
        <p:grpSp>
          <p:nvGrpSpPr>
            <p:cNvPr id="4" name="Group 10"/>
            <p:cNvGrpSpPr/>
            <p:nvPr/>
          </p:nvGrpSpPr>
          <p:grpSpPr bwMode="auto">
            <a:xfrm>
              <a:off x="0" y="0"/>
              <a:ext cx="2440306" cy="1144108"/>
              <a:chOff x="0" y="0"/>
              <a:chExt cx="933897" cy="406400"/>
            </a:xfrm>
          </p:grpSpPr>
          <p:sp>
            <p:nvSpPr>
              <p:cNvPr id="6" name="Freeform 11"/>
              <p:cNvSpPr/>
              <p:nvPr/>
            </p:nvSpPr>
            <p:spPr bwMode="auto">
              <a:xfrm>
                <a:off x="17780" y="22860"/>
                <a:ext cx="908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08497" h="360680" fill="norm" stroke="1" extrusionOk="0">
                    <a:moveTo>
                      <a:pt x="908497" y="180340"/>
                    </a:moveTo>
                    <a:cubicBezTo>
                      <a:pt x="908497" y="81280"/>
                      <a:pt x="828487" y="0"/>
                      <a:pt x="728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28157" y="360680"/>
                    </a:lnTo>
                    <a:cubicBezTo>
                      <a:pt x="827217" y="360680"/>
                      <a:pt x="908497" y="279400"/>
                      <a:pt x="908497" y="18034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</p:sp>
        </p:grpSp>
        <p:pic>
          <p:nvPicPr>
            <p:cNvPr id="5" name="Picture 12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-5375368">
              <a:off x="1089772" y="52420"/>
              <a:ext cx="260762" cy="1039269"/>
            </a:xfrm>
            <a:prstGeom prst="rect">
              <a:avLst/>
            </a:prstGeom>
          </p:spPr>
        </p:pic>
      </p:grpSp>
      <p:grpSp>
        <p:nvGrpSpPr>
          <p:cNvPr id="7" name="Group 2"/>
          <p:cNvGrpSpPr/>
          <p:nvPr/>
        </p:nvGrpSpPr>
        <p:grpSpPr bwMode="auto">
          <a:xfrm>
            <a:off x="3709491" y="1028700"/>
            <a:ext cx="13549809" cy="2414588"/>
            <a:chOff x="0" y="0"/>
            <a:chExt cx="5222820" cy="930711"/>
          </a:xfrm>
          <a:solidFill>
            <a:schemeClr val="bg1"/>
          </a:solidFill>
        </p:grpSpPr>
        <p:sp>
          <p:nvSpPr>
            <p:cNvPr id="8" name="Freeform 3"/>
            <p:cNvSpPr/>
            <p:nvPr/>
          </p:nvSpPr>
          <p:spPr bwMode="auto">
            <a:xfrm>
              <a:off x="0" y="0"/>
              <a:ext cx="5222820" cy="930711"/>
            </a:xfrm>
            <a:custGeom>
              <a:avLst/>
              <a:gdLst/>
              <a:ahLst/>
              <a:cxnLst/>
              <a:rect l="l" t="t" r="r" b="b"/>
              <a:pathLst>
                <a:path w="5222820" h="930711" fill="norm" stroke="1" extrusionOk="0">
                  <a:moveTo>
                    <a:pt x="5098359" y="930711"/>
                  </a:moveTo>
                  <a:lnTo>
                    <a:pt x="124460" y="930711"/>
                  </a:lnTo>
                  <a:cubicBezTo>
                    <a:pt x="55880" y="930711"/>
                    <a:pt x="0" y="874831"/>
                    <a:pt x="0" y="806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98360" y="0"/>
                  </a:lnTo>
                  <a:cubicBezTo>
                    <a:pt x="5166940" y="0"/>
                    <a:pt x="5222820" y="55880"/>
                    <a:pt x="5222820" y="124460"/>
                  </a:cubicBezTo>
                  <a:lnTo>
                    <a:pt x="5222820" y="806251"/>
                  </a:lnTo>
                  <a:cubicBezTo>
                    <a:pt x="5222820" y="874831"/>
                    <a:pt x="5166940" y="930711"/>
                    <a:pt x="5098360" y="930711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6"/>
          <p:cNvGrpSpPr/>
          <p:nvPr/>
        </p:nvGrpSpPr>
        <p:grpSpPr bwMode="auto">
          <a:xfrm>
            <a:off x="1574127" y="3840768"/>
            <a:ext cx="4965218" cy="5417532"/>
            <a:chOff x="0" y="0"/>
            <a:chExt cx="2200668" cy="2194745"/>
          </a:xfrm>
          <a:solidFill>
            <a:schemeClr val="bg1"/>
          </a:solidFill>
        </p:grpSpPr>
        <p:sp>
          <p:nvSpPr>
            <p:cNvPr id="10" name="Freeform 17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5" name="Group 16"/>
          <p:cNvGrpSpPr/>
          <p:nvPr/>
        </p:nvGrpSpPr>
        <p:grpSpPr bwMode="auto">
          <a:xfrm>
            <a:off x="6934104" y="3840768"/>
            <a:ext cx="4965218" cy="5417532"/>
            <a:chOff x="0" y="0"/>
            <a:chExt cx="2200668" cy="2194745"/>
          </a:xfrm>
          <a:solidFill>
            <a:schemeClr val="bg1"/>
          </a:solidFill>
        </p:grpSpPr>
        <p:sp>
          <p:nvSpPr>
            <p:cNvPr id="16" name="Freeform 17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7" name="Group 16"/>
          <p:cNvGrpSpPr/>
          <p:nvPr/>
        </p:nvGrpSpPr>
        <p:grpSpPr bwMode="auto">
          <a:xfrm>
            <a:off x="12294082" y="3840768"/>
            <a:ext cx="4965218" cy="5417532"/>
            <a:chOff x="0" y="0"/>
            <a:chExt cx="2200668" cy="2194745"/>
          </a:xfrm>
          <a:solidFill>
            <a:schemeClr val="bg1"/>
          </a:solidFill>
        </p:grpSpPr>
        <p:sp>
          <p:nvSpPr>
            <p:cNvPr id="18" name="Freeform 17"/>
            <p:cNvSpPr/>
            <p:nvPr/>
          </p:nvSpPr>
          <p:spPr bwMode="auto">
            <a:xfrm>
              <a:off x="0" y="0"/>
              <a:ext cx="2200668" cy="2194745"/>
            </a:xfrm>
            <a:custGeom>
              <a:avLst/>
              <a:gdLst/>
              <a:ahLst/>
              <a:cxnLst/>
              <a:rect l="l" t="t" r="r" b="b"/>
              <a:pathLst>
                <a:path w="2200668" h="2194745" fill="norm" stroke="1" extrusionOk="0">
                  <a:moveTo>
                    <a:pt x="2076208" y="2194745"/>
                  </a:moveTo>
                  <a:lnTo>
                    <a:pt x="124460" y="2194745"/>
                  </a:lnTo>
                  <a:cubicBezTo>
                    <a:pt x="55880" y="2194745"/>
                    <a:pt x="0" y="2138865"/>
                    <a:pt x="0" y="207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208" y="0"/>
                  </a:lnTo>
                  <a:cubicBezTo>
                    <a:pt x="2144788" y="0"/>
                    <a:pt x="2200668" y="55880"/>
                    <a:pt x="2200668" y="124460"/>
                  </a:cubicBezTo>
                  <a:lnTo>
                    <a:pt x="2200668" y="2070285"/>
                  </a:lnTo>
                  <a:cubicBezTo>
                    <a:pt x="2200668" y="2138865"/>
                    <a:pt x="2144788" y="2194745"/>
                    <a:pt x="2076208" y="2194745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0" name="TextBox 15"/>
          <p:cNvSpPr txBox="1"/>
          <p:nvPr/>
        </p:nvSpPr>
        <p:spPr bwMode="auto">
          <a:xfrm>
            <a:off x="1941421" y="4960784"/>
            <a:ext cx="4597923" cy="11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200">
                <a:latin typeface="Century Gothic"/>
              </a:rPr>
              <a:t>Фотографии, либо в формате пунктов</a:t>
            </a:r>
            <a:endParaRPr/>
          </a:p>
        </p:txBody>
      </p:sp>
      <p:sp>
        <p:nvSpPr>
          <p:cNvPr id="21" name="TextBox 15"/>
          <p:cNvSpPr txBox="1"/>
          <p:nvPr/>
        </p:nvSpPr>
        <p:spPr bwMode="auto">
          <a:xfrm>
            <a:off x="7301399" y="4960784"/>
            <a:ext cx="4597923" cy="11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200">
                <a:latin typeface="Century Gothic"/>
              </a:rPr>
              <a:t>Фотографии, либо в формате пунктов</a:t>
            </a:r>
            <a:endParaRPr/>
          </a:p>
        </p:txBody>
      </p:sp>
      <p:sp>
        <p:nvSpPr>
          <p:cNvPr id="22" name="TextBox 15"/>
          <p:cNvSpPr txBox="1"/>
          <p:nvPr/>
        </p:nvSpPr>
        <p:spPr bwMode="auto">
          <a:xfrm>
            <a:off x="12477729" y="4960784"/>
            <a:ext cx="4597923" cy="11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200">
                <a:latin typeface="Century Gothic"/>
              </a:rPr>
              <a:t>Фотографии, либо в формате пунктов</a:t>
            </a:r>
            <a:endParaRPr/>
          </a:p>
        </p:txBody>
      </p:sp>
      <p:sp>
        <p:nvSpPr>
          <p:cNvPr id="23" name="TextBox 15"/>
          <p:cNvSpPr txBox="1"/>
          <p:nvPr/>
        </p:nvSpPr>
        <p:spPr bwMode="auto">
          <a:xfrm>
            <a:off x="4635142" y="1609243"/>
            <a:ext cx="4162494" cy="535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0"/>
              </a:lnSpc>
              <a:defRPr/>
            </a:pPr>
            <a:r>
              <a:rPr lang="ru-RU" sz="3200">
                <a:latin typeface="Century Gothic"/>
              </a:rPr>
              <a:t>Текстовый блок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Произвольный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Елизавета Шалдяева</cp:lastModifiedBy>
  <cp:revision>4</cp:revision>
  <dcterms:modified xsi:type="dcterms:W3CDTF">2024-10-07T14:13:11Z</dcterms:modified>
  <cp:category/>
  <cp:contentStatus/>
  <cp:version/>
</cp:coreProperties>
</file>