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0" r:id="rId8"/>
    <p:sldId id="263" r:id="rId9"/>
    <p:sldId id="264" r:id="rId10"/>
    <p:sldId id="266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5" name="Подзаголовок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1" name="Дата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06.10.2018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06.10.2018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06.10.2018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06.10.2018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06.10.2018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06.10.2018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06.10.2018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06.10.2018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06.10.2018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06.10.2018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06.10.2018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1" name="Текст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7" name="Дата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06.10.2018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Технологии</a:t>
            </a:r>
            <a:br>
              <a:rPr lang="ru-RU" dirty="0"/>
            </a:br>
            <a:r>
              <a:rPr lang="ru-RU" dirty="0"/>
              <a:t>проведения вебинаров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Тунева Виктория 2 курс</a:t>
            </a:r>
          </a:p>
          <a:p>
            <a:r>
              <a:rPr lang="ru-RU" dirty="0" smtClean="0"/>
              <a:t> ПО(МОУ)-17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310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7200" dirty="0" smtClean="0"/>
              <a:t>Спасибо за внимание!!!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29945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274638"/>
            <a:ext cx="6275040" cy="850106"/>
          </a:xfrm>
        </p:spPr>
        <p:txBody>
          <a:bodyPr/>
          <a:lstStyle/>
          <a:p>
            <a:r>
              <a:rPr lang="ru-RU" dirty="0"/>
              <a:t>Вебинар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251520" y="1124744"/>
            <a:ext cx="8892480" cy="5400600"/>
          </a:xfrm>
        </p:spPr>
        <p:txBody>
          <a:bodyPr>
            <a:normAutofit/>
          </a:bodyPr>
          <a:lstStyle/>
          <a:p>
            <a:r>
              <a:rPr lang="ru-RU" dirty="0"/>
              <a:t>Вебинар (web seminar) – мультимедийное двунаправленное </a:t>
            </a:r>
            <a:r>
              <a:rPr lang="ru-RU" dirty="0" smtClean="0"/>
              <a:t>вещание на </a:t>
            </a:r>
            <a:r>
              <a:rPr lang="ru-RU" dirty="0"/>
              <a:t>веб-платформе</a:t>
            </a:r>
          </a:p>
          <a:p>
            <a:r>
              <a:rPr lang="ru-RU" dirty="0"/>
              <a:t>Вещание </a:t>
            </a:r>
            <a:r>
              <a:rPr lang="ru-RU" dirty="0" smtClean="0"/>
              <a:t>видео-аудио (т.е</a:t>
            </a:r>
            <a:r>
              <a:rPr lang="ru-RU" dirty="0"/>
              <a:t>. веб-камеры и микрофона) – это то, что происходит сейчас, вебинар</a:t>
            </a:r>
          </a:p>
          <a:p>
            <a:r>
              <a:rPr lang="ru-RU" dirty="0"/>
              <a:t>Вещание рабочего </a:t>
            </a:r>
            <a:r>
              <a:rPr lang="ru-RU" dirty="0" smtClean="0"/>
              <a:t>стола в </a:t>
            </a:r>
            <a:r>
              <a:rPr lang="ru-RU" dirty="0"/>
              <a:t>том числе вещание доски («бордкаст»), презентации, </a:t>
            </a:r>
            <a:r>
              <a:rPr lang="ru-RU" dirty="0" smtClean="0"/>
              <a:t>графических элементов </a:t>
            </a:r>
            <a:r>
              <a:rPr lang="ru-RU" dirty="0"/>
              <a:t>на ней</a:t>
            </a:r>
          </a:p>
          <a:p>
            <a:r>
              <a:rPr lang="ru-RU" dirty="0"/>
              <a:t>Внутри вебинара происходит и своего рода текстовое вещание (</a:t>
            </a:r>
            <a:r>
              <a:rPr lang="ru-RU" dirty="0" smtClean="0"/>
              <a:t>чат) т.е</a:t>
            </a:r>
            <a:r>
              <a:rPr lang="ru-RU" dirty="0"/>
              <a:t>. параллельно много потоков </a:t>
            </a:r>
            <a:r>
              <a:rPr lang="ru-RU" dirty="0" smtClean="0"/>
              <a:t>информации в </a:t>
            </a:r>
            <a:r>
              <a:rPr lang="ru-RU" dirty="0"/>
              <a:t>разных направлениях</a:t>
            </a:r>
          </a:p>
        </p:txBody>
      </p:sp>
    </p:spTree>
    <p:extLst>
      <p:ext uri="{BB962C8B-B14F-4D97-AF65-F5344CB8AC3E}">
        <p14:creationId xmlns:p14="http://schemas.microsoft.com/office/powerpoint/2010/main" val="87821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мероприятий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Вебинар </a:t>
            </a:r>
            <a:r>
              <a:rPr lang="ru-RU" dirty="0" err="1"/>
              <a:t>vs</a:t>
            </a:r>
            <a:r>
              <a:rPr lang="ru-RU" dirty="0"/>
              <a:t> </a:t>
            </a:r>
            <a:r>
              <a:rPr lang="ru-RU" dirty="0" err="1"/>
              <a:t>вебкаст</a:t>
            </a:r>
            <a:r>
              <a:rPr lang="ru-RU" dirty="0"/>
              <a:t>: вебинар предполагает больше </a:t>
            </a:r>
            <a:r>
              <a:rPr lang="ru-RU" dirty="0" smtClean="0"/>
              <a:t>мультимедийной </a:t>
            </a:r>
            <a:r>
              <a:rPr lang="ru-RU" dirty="0"/>
              <a:t>интерактивности</a:t>
            </a:r>
          </a:p>
          <a:p>
            <a:r>
              <a:rPr lang="ru-RU" dirty="0"/>
              <a:t>Вебинар -&gt; семинар</a:t>
            </a:r>
          </a:p>
          <a:p>
            <a:r>
              <a:rPr lang="ru-RU" dirty="0" err="1"/>
              <a:t>Вебкаст</a:t>
            </a:r>
            <a:r>
              <a:rPr lang="ru-RU" dirty="0"/>
              <a:t> -&gt; лекция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871" y="3212976"/>
            <a:ext cx="4746104" cy="316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74" y="3821914"/>
            <a:ext cx="3623097" cy="2415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903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>
                <a:solidFill>
                  <a:srgbClr val="FF0000"/>
                </a:solidFill>
              </a:rPr>
              <a:t>Нужно</a:t>
            </a:r>
            <a:r>
              <a:rPr lang="ru-RU" dirty="0"/>
              <a:t> заранее протестировать презентацию</a:t>
            </a:r>
          </a:p>
          <a:p>
            <a:r>
              <a:rPr lang="ru-RU" dirty="0">
                <a:solidFill>
                  <a:srgbClr val="FF0000"/>
                </a:solidFill>
              </a:rPr>
              <a:t>Нужно</a:t>
            </a:r>
            <a:r>
              <a:rPr lang="ru-RU" dirty="0"/>
              <a:t> приготовить заранее ВСЕ ссылки на сторонние </a:t>
            </a:r>
            <a:r>
              <a:rPr lang="ru-RU" dirty="0" smtClean="0"/>
              <a:t>материалы, например </a:t>
            </a:r>
            <a:r>
              <a:rPr lang="ru-RU" dirty="0"/>
              <a:t>короткие ссылки типа j.mp/08-12-2015-v</a:t>
            </a:r>
          </a:p>
          <a:p>
            <a:r>
              <a:rPr lang="ru-RU" dirty="0">
                <a:solidFill>
                  <a:srgbClr val="FF0000"/>
                </a:solidFill>
              </a:rPr>
              <a:t>Важно</a:t>
            </a:r>
            <a:r>
              <a:rPr lang="ru-RU" dirty="0"/>
              <a:t> соблюдать график: часы, таймер, репетиция</a:t>
            </a:r>
          </a:p>
          <a:p>
            <a:r>
              <a:rPr lang="ru-RU" dirty="0">
                <a:solidFill>
                  <a:srgbClr val="FF0000"/>
                </a:solidFill>
              </a:rPr>
              <a:t>Необходимо</a:t>
            </a:r>
            <a:r>
              <a:rPr lang="ru-RU" dirty="0"/>
              <a:t> отключить сигналы на </a:t>
            </a:r>
            <a:r>
              <a:rPr lang="ru-RU" dirty="0" smtClean="0"/>
              <a:t>гаджетах (аналогично </a:t>
            </a:r>
            <a:r>
              <a:rPr lang="ru-RU" dirty="0"/>
              <a:t>оповещениям при записи скринкастов)</a:t>
            </a:r>
          </a:p>
          <a:p>
            <a:r>
              <a:rPr lang="ru-RU" dirty="0">
                <a:solidFill>
                  <a:srgbClr val="FF0000"/>
                </a:solidFill>
              </a:rPr>
              <a:t>Возможно</a:t>
            </a:r>
            <a:r>
              <a:rPr lang="ru-RU" dirty="0"/>
              <a:t>, следует предусмотреть «запасной аэродром</a:t>
            </a:r>
            <a:r>
              <a:rPr lang="ru-RU" dirty="0" smtClean="0"/>
              <a:t>»: ноутбук </a:t>
            </a:r>
            <a:r>
              <a:rPr lang="ru-RU" dirty="0"/>
              <a:t>с мобильным интернетом</a:t>
            </a:r>
          </a:p>
        </p:txBody>
      </p:sp>
    </p:spTree>
    <p:extLst>
      <p:ext uri="{BB962C8B-B14F-4D97-AF65-F5344CB8AC3E}">
        <p14:creationId xmlns:p14="http://schemas.microsoft.com/office/powerpoint/2010/main" val="76014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Вещание в основе вебинара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Синхронизированная передача видео, аудио, текста и </a:t>
            </a:r>
            <a:r>
              <a:rPr lang="ru-RU" dirty="0" smtClean="0"/>
              <a:t>других мультимедиа-компонент</a:t>
            </a:r>
            <a:endParaRPr lang="ru-RU" dirty="0"/>
          </a:p>
          <a:p>
            <a:r>
              <a:rPr lang="ru-RU" dirty="0"/>
              <a:t>Вебинар – это вещание в прямом эфире через </a:t>
            </a:r>
            <a:r>
              <a:rPr lang="ru-RU" dirty="0" smtClean="0"/>
              <a:t>веб-сервер (могут </a:t>
            </a:r>
            <a:r>
              <a:rPr lang="ru-RU" dirty="0"/>
              <a:t>быть и иные варианты, </a:t>
            </a:r>
            <a:r>
              <a:rPr lang="ru-RU" dirty="0" smtClean="0"/>
              <a:t>например: вещание </a:t>
            </a:r>
            <a:r>
              <a:rPr lang="ru-RU" dirty="0"/>
              <a:t>рабочего стола и управление </a:t>
            </a:r>
            <a:r>
              <a:rPr lang="ru-RU" dirty="0" smtClean="0"/>
              <a:t>им управление </a:t>
            </a:r>
            <a:r>
              <a:rPr lang="ru-RU" dirty="0"/>
              <a:t>видеоконференциями (не через веб)</a:t>
            </a:r>
          </a:p>
        </p:txBody>
      </p:sp>
    </p:spTree>
    <p:extLst>
      <p:ext uri="{BB962C8B-B14F-4D97-AF65-F5344CB8AC3E}">
        <p14:creationId xmlns:p14="http://schemas.microsoft.com/office/powerpoint/2010/main" val="108775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/>
              <a:t>модели</a:t>
            </a:r>
          </a:p>
        </p:txBody>
      </p:sp>
      <p:cxnSp>
        <p:nvCxnSpPr>
          <p:cNvPr id="5" name="Прямая со стрелкой 4"/>
          <p:cNvCxnSpPr/>
          <p:nvPr/>
        </p:nvCxnSpPr>
        <p:spPr>
          <a:xfrm flipH="1">
            <a:off x="2411760" y="2060848"/>
            <a:ext cx="100811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4716016" y="2060848"/>
            <a:ext cx="72008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7544" y="3140968"/>
            <a:ext cx="316835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F0000"/>
                </a:solidFill>
              </a:rPr>
              <a:t>Открытая модель </a:t>
            </a:r>
            <a:r>
              <a:rPr lang="ru-RU" dirty="0"/>
              <a:t>– на базе общедоступной технологии, не требующей</a:t>
            </a:r>
          </a:p>
          <a:p>
            <a:r>
              <a:rPr lang="ru-RU" dirty="0"/>
              <a:t>создания специальной учётной записи; пример: </a:t>
            </a:r>
            <a:r>
              <a:rPr lang="ru-RU" dirty="0" err="1"/>
              <a:t>Hangouts</a:t>
            </a:r>
            <a:r>
              <a:rPr lang="ru-RU" dirty="0"/>
              <a:t>, </a:t>
            </a:r>
            <a:r>
              <a:rPr lang="ru-RU" dirty="0" err="1"/>
              <a:t>YouTube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211960" y="3140968"/>
            <a:ext cx="35283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F0000"/>
                </a:solidFill>
              </a:rPr>
              <a:t>Закрытая модель </a:t>
            </a:r>
            <a:r>
              <a:rPr lang="ru-RU" dirty="0"/>
              <a:t>– на специальной платформе, устанавливаемой на</a:t>
            </a:r>
          </a:p>
          <a:p>
            <a:r>
              <a:rPr lang="ru-RU" dirty="0"/>
              <a:t>выделенный сервер (это ресурсоёмкое решение)</a:t>
            </a:r>
          </a:p>
        </p:txBody>
      </p:sp>
    </p:spTree>
    <p:extLst>
      <p:ext uri="{BB962C8B-B14F-4D97-AF65-F5344CB8AC3E}">
        <p14:creationId xmlns:p14="http://schemas.microsoft.com/office/powerpoint/2010/main" val="101013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продукты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/>
              <a:t>продукты</a:t>
            </a:r>
          </a:p>
        </p:txBody>
      </p:sp>
      <p:cxnSp>
        <p:nvCxnSpPr>
          <p:cNvPr id="5" name="Прямая со стрелкой 4"/>
          <p:cNvCxnSpPr/>
          <p:nvPr/>
        </p:nvCxnSpPr>
        <p:spPr>
          <a:xfrm flipH="1">
            <a:off x="2411760" y="2060848"/>
            <a:ext cx="1152128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4572000" y="2060848"/>
            <a:ext cx="1188132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5576" y="3356992"/>
            <a:ext cx="252028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Свободные</a:t>
            </a:r>
          </a:p>
          <a:p>
            <a:r>
              <a:rPr lang="en-US" dirty="0"/>
              <a:t>Openmeetings</a:t>
            </a:r>
          </a:p>
          <a:p>
            <a:r>
              <a:rPr lang="en-US" dirty="0"/>
              <a:t>Big Blue Button</a:t>
            </a:r>
          </a:p>
          <a:p>
            <a:r>
              <a:rPr lang="en-US" dirty="0"/>
              <a:t>eXo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355976" y="3341681"/>
            <a:ext cx="280831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F0000"/>
                </a:solidFill>
              </a:rPr>
              <a:t>Проприетарные</a:t>
            </a:r>
          </a:p>
          <a:p>
            <a:r>
              <a:rPr lang="en-US" dirty="0"/>
              <a:t>Adobe Connect</a:t>
            </a:r>
          </a:p>
          <a:p>
            <a:r>
              <a:rPr lang="en-US" dirty="0"/>
              <a:t>Mikogo</a:t>
            </a:r>
          </a:p>
          <a:p>
            <a:r>
              <a:rPr lang="en-US" dirty="0"/>
              <a:t>TeamVieer</a:t>
            </a:r>
          </a:p>
          <a:p>
            <a:r>
              <a:rPr lang="en-US" dirty="0"/>
              <a:t>Skype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[</a:t>
            </a:r>
            <a:r>
              <a:rPr lang="ru-RU" dirty="0"/>
              <a:t>все остальные]</a:t>
            </a:r>
          </a:p>
        </p:txBody>
      </p:sp>
    </p:spTree>
    <p:extLst>
      <p:ext uri="{BB962C8B-B14F-4D97-AF65-F5344CB8AC3E}">
        <p14:creationId xmlns:p14="http://schemas.microsoft.com/office/powerpoint/2010/main" val="412982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 </a:t>
            </a:r>
            <a:r>
              <a:rPr lang="ru-RU" dirty="0" err="1"/>
              <a:t>вебинаром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Подготовка презентации с учётом её трансформации в PDF</a:t>
            </a:r>
          </a:p>
          <a:p>
            <a:r>
              <a:rPr lang="ru-RU" dirty="0"/>
              <a:t>Подготовка ссылок для копирования в </a:t>
            </a:r>
            <a:r>
              <a:rPr lang="ru-RU" dirty="0" smtClean="0"/>
              <a:t>чат наверное</a:t>
            </a:r>
            <a:r>
              <a:rPr lang="ru-RU" dirty="0"/>
              <a:t>, желательно работать с двумя компьютерами или экранами</a:t>
            </a:r>
          </a:p>
          <a:p>
            <a:r>
              <a:rPr lang="ru-RU" dirty="0"/>
              <a:t>… традиционно вебинар строится именно вокруг </a:t>
            </a:r>
            <a:r>
              <a:rPr lang="ru-RU" dirty="0" err="1" smtClean="0"/>
              <a:t>презентации,которая</a:t>
            </a:r>
            <a:r>
              <a:rPr lang="ru-RU" dirty="0" smtClean="0"/>
              <a:t> </a:t>
            </a:r>
            <a:r>
              <a:rPr lang="ru-RU" dirty="0"/>
              <a:t>затем прикладывается вместе с записью вебинара</a:t>
            </a:r>
          </a:p>
          <a:p>
            <a:r>
              <a:rPr lang="ru-RU" dirty="0"/>
              <a:t>Выписывание возможных вопросов</a:t>
            </a:r>
          </a:p>
          <a:p>
            <a:r>
              <a:rPr lang="ru-RU" dirty="0"/>
              <a:t>Тестирование оборудования и скорости</a:t>
            </a:r>
          </a:p>
          <a:p>
            <a:r>
              <a:rPr lang="ru-RU" dirty="0"/>
              <a:t>… и прочие подготовительные практики, см. вебинар о </a:t>
            </a:r>
            <a:r>
              <a:rPr lang="ru-RU" dirty="0" err="1"/>
              <a:t>скринкастах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33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Процесс: видео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Видеовещание обычно лишь намечает говорящую </a:t>
            </a:r>
            <a:r>
              <a:rPr lang="ru-RU" dirty="0" smtClean="0"/>
              <a:t>голову; невербальные </a:t>
            </a:r>
            <a:r>
              <a:rPr lang="ru-RU" dirty="0"/>
              <a:t>знаки (мимика, жесты) при этом искажаются </a:t>
            </a:r>
            <a:r>
              <a:rPr lang="ru-RU" dirty="0" smtClean="0"/>
              <a:t>–нужно </a:t>
            </a:r>
            <a:r>
              <a:rPr lang="ru-RU" dirty="0"/>
              <a:t>делать поправку на это, как актёр – на слой грима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645024"/>
            <a:ext cx="4629213" cy="3021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162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зящная">
  <a:themeElements>
    <a:clrScheme name="Изящная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Изящная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зящная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11</TotalTime>
  <Words>339</Words>
  <Application>Microsoft Office PowerPoint</Application>
  <PresentationFormat>Экран (4:3)</PresentationFormat>
  <Paragraphs>49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Изящная</vt:lpstr>
      <vt:lpstr>Технологии проведения вебинаров</vt:lpstr>
      <vt:lpstr>Вебинар</vt:lpstr>
      <vt:lpstr>Типы мероприятий</vt:lpstr>
      <vt:lpstr>Презентация PowerPoint</vt:lpstr>
      <vt:lpstr>Вещание в основе вебинара</vt:lpstr>
      <vt:lpstr>модели</vt:lpstr>
      <vt:lpstr>продукты</vt:lpstr>
      <vt:lpstr>Перед вебинаром</vt:lpstr>
      <vt:lpstr>Процесс: видео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Технологии проведения вебинаров</dc:title>
  <dc:creator>Людмила</dc:creator>
  <cp:lastModifiedBy>Людмила</cp:lastModifiedBy>
  <cp:revision>3</cp:revision>
  <dcterms:created xsi:type="dcterms:W3CDTF">2018-10-06T07:41:21Z</dcterms:created>
  <dcterms:modified xsi:type="dcterms:W3CDTF">2018-10-06T08:03:22Z</dcterms:modified>
</cp:coreProperties>
</file>