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17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8A0E-CA47-4EA1-A87F-21C0BAFC6CA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48CDE-C30C-4A2E-A424-3B67AF3B7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58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8A0E-CA47-4EA1-A87F-21C0BAFC6CA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48CDE-C30C-4A2E-A424-3B67AF3B7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26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8A0E-CA47-4EA1-A87F-21C0BAFC6CA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48CDE-C30C-4A2E-A424-3B67AF3B7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95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8A0E-CA47-4EA1-A87F-21C0BAFC6CA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48CDE-C30C-4A2E-A424-3B67AF3B7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83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8A0E-CA47-4EA1-A87F-21C0BAFC6CA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48CDE-C30C-4A2E-A424-3B67AF3B7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16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8A0E-CA47-4EA1-A87F-21C0BAFC6CA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48CDE-C30C-4A2E-A424-3B67AF3B7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341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8A0E-CA47-4EA1-A87F-21C0BAFC6CA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48CDE-C30C-4A2E-A424-3B67AF3B7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34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8A0E-CA47-4EA1-A87F-21C0BAFC6CA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48CDE-C30C-4A2E-A424-3B67AF3B7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989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8A0E-CA47-4EA1-A87F-21C0BAFC6CA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48CDE-C30C-4A2E-A424-3B67AF3B7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79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8A0E-CA47-4EA1-A87F-21C0BAFC6CA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9248CDE-C30C-4A2E-A424-3B67AF3B7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49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8A0E-CA47-4EA1-A87F-21C0BAFC6CA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48CDE-C30C-4A2E-A424-3B67AF3B7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86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8A0E-CA47-4EA1-A87F-21C0BAFC6CA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48CDE-C30C-4A2E-A424-3B67AF3B7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43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8A0E-CA47-4EA1-A87F-21C0BAFC6CA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48CDE-C30C-4A2E-A424-3B67AF3B7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915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8A0E-CA47-4EA1-A87F-21C0BAFC6CA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48CDE-C30C-4A2E-A424-3B67AF3B7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8A0E-CA47-4EA1-A87F-21C0BAFC6CA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48CDE-C30C-4A2E-A424-3B67AF3B7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36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8A0E-CA47-4EA1-A87F-21C0BAFC6CA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48CDE-C30C-4A2E-A424-3B67AF3B7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676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8A0E-CA47-4EA1-A87F-21C0BAFC6CA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48CDE-C30C-4A2E-A424-3B67AF3B7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144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49A8A0E-CA47-4EA1-A87F-21C0BAFC6CA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9248CDE-C30C-4A2E-A424-3B67AF3B7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26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gital financial graph">
            <a:extLst>
              <a:ext uri="{FF2B5EF4-FFF2-40B4-BE49-F238E27FC236}">
                <a16:creationId xmlns:a16="http://schemas.microsoft.com/office/drawing/2014/main" id="{43FC1B2B-335F-1C1F-EB9D-6CE73E936B0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503816F2-40D5-4C23-AF57-063E39236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64" name="Freeform 6">
              <a:extLst>
                <a:ext uri="{FF2B5EF4-FFF2-40B4-BE49-F238E27FC236}">
                  <a16:creationId xmlns:a16="http://schemas.microsoft.com/office/drawing/2014/main" id="{DBF222D0-66E9-48F8-B249-75AF858DF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7">
              <a:extLst>
                <a:ext uri="{FF2B5EF4-FFF2-40B4-BE49-F238E27FC236}">
                  <a16:creationId xmlns:a16="http://schemas.microsoft.com/office/drawing/2014/main" id="{5312FABD-B1AF-4E20-A8BF-0A6F0C42C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9">
              <a:extLst>
                <a:ext uri="{FF2B5EF4-FFF2-40B4-BE49-F238E27FC236}">
                  <a16:creationId xmlns:a16="http://schemas.microsoft.com/office/drawing/2014/main" id="{E6E2E6E5-F3C0-4B1A-8CEF-1F057A280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10">
              <a:extLst>
                <a:ext uri="{FF2B5EF4-FFF2-40B4-BE49-F238E27FC236}">
                  <a16:creationId xmlns:a16="http://schemas.microsoft.com/office/drawing/2014/main" id="{850A45DB-9259-4551-88A8-0D3D3E4FD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11">
              <a:extLst>
                <a:ext uri="{FF2B5EF4-FFF2-40B4-BE49-F238E27FC236}">
                  <a16:creationId xmlns:a16="http://schemas.microsoft.com/office/drawing/2014/main" id="{615A3848-AC67-4C67-A516-2823179F0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12">
              <a:extLst>
                <a:ext uri="{FF2B5EF4-FFF2-40B4-BE49-F238E27FC236}">
                  <a16:creationId xmlns:a16="http://schemas.microsoft.com/office/drawing/2014/main" id="{13BA5F40-CE6A-44DD-BBCE-EA36A12F3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38F70EB-9FD9-B6C3-44A2-5B4A8ED87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1150" y="1627558"/>
            <a:ext cx="9921872" cy="180144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dirty="0"/>
              <a:t>E-Commerce Sales Dashboard</a:t>
            </a:r>
            <a:endParaRPr lang="en-US" sz="4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86C25C-C68F-8B18-1BC8-3AC646D991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en-US" sz="2400" dirty="0"/>
              <a:t>Insights and Analysis for E-Commerce Business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400" dirty="0"/>
              <a:t>By Vikal Kumar Moutghare</a:t>
            </a:r>
          </a:p>
        </p:txBody>
      </p:sp>
    </p:spTree>
    <p:extLst>
      <p:ext uri="{BB962C8B-B14F-4D97-AF65-F5344CB8AC3E}">
        <p14:creationId xmlns:p14="http://schemas.microsoft.com/office/powerpoint/2010/main" val="33574483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Magnifying glass showing decling performance">
            <a:extLst>
              <a:ext uri="{FF2B5EF4-FFF2-40B4-BE49-F238E27FC236}">
                <a16:creationId xmlns:a16="http://schemas.microsoft.com/office/drawing/2014/main" id="{164C0118-CA3B-7C3C-8258-615B3257B6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21000"/>
          </a:blip>
          <a:srcRect t="1220" b="1451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CE44BAAA-0355-4DE7-A0FE-B7F21F18A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881F11E1-3B50-4A51-992E-148EA526F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10E700E6-F178-46CD-A8F7-C7105888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76DA14BF-8092-436D-9DA3-C6E098F98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97EEEB8A-6EE6-421C-BF9F-D7AC6A4E35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0910DC29-86B5-4496-8762-C01240162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id="{4F0484A8-90CF-4948-A538-103F963D2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1DA8B59-F46C-4A32-D6A7-FBE1DF659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>
            <a:normAutofit/>
          </a:bodyPr>
          <a:lstStyle/>
          <a:p>
            <a:r>
              <a:rPr lang="en-US" sz="4400" dirty="0"/>
              <a:t>Project Overview &amp; KPIs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93F27-0B19-43E4-2833-6BE5013EF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438399"/>
            <a:ext cx="10018713" cy="3994299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600" b="1" dirty="0"/>
              <a:t>Objective:</a:t>
            </a:r>
            <a:br>
              <a:rPr lang="en-US" sz="1600" dirty="0"/>
            </a:br>
            <a:r>
              <a:rPr lang="en-US" sz="1600" dirty="0"/>
              <a:t>	Analyze e-commerce sales data to provide insights on sales 	performance, customer behavior, and product profitability.</a:t>
            </a:r>
            <a:br>
              <a:rPr lang="en-US" sz="1600" dirty="0"/>
            </a:br>
            <a:endParaRPr lang="en-US" sz="16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/>
              <a:t>KPIs Tracked:</a:t>
            </a:r>
            <a:endParaRPr lang="en-US" sz="1600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Total Sales Amount:</a:t>
            </a:r>
            <a:r>
              <a:rPr lang="en-US" sz="1600" dirty="0"/>
              <a:t> 438K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Quantity Sold:</a:t>
            </a:r>
            <a:r>
              <a:rPr lang="en-US" sz="1600" dirty="0"/>
              <a:t> 5615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Total Profit:</a:t>
            </a:r>
            <a:r>
              <a:rPr lang="en-US" sz="1600" dirty="0"/>
              <a:t> 37K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Average Order Value (AOV):</a:t>
            </a:r>
            <a:r>
              <a:rPr lang="en-US" sz="1600" dirty="0"/>
              <a:t> 121K</a:t>
            </a:r>
            <a:br>
              <a:rPr lang="en-US" sz="1600" dirty="0"/>
            </a:br>
            <a:endParaRPr lang="en-US" sz="16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/>
              <a:t>Tools Used:</a:t>
            </a:r>
            <a:br>
              <a:rPr lang="en-US" sz="1600" dirty="0"/>
            </a:br>
            <a:r>
              <a:rPr lang="en-US" sz="1600" dirty="0"/>
              <a:t>	Power BI (Data modeling, DAX, interactive visuals).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4189159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713D-D088-02A3-3DBF-BBE5B4E03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and Profit by Region &amp; Customer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D78FD-3777-4C1C-5D6A-47349F110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Visuals: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Sales by Region (Bar Chart):</a:t>
            </a:r>
            <a:r>
              <a:rPr lang="en-US" dirty="0"/>
              <a:t> Maharashtra and Madhya Pradesh are top-performing regions.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Sales by Customer (Bar Chart):</a:t>
            </a:r>
            <a:r>
              <a:rPr lang="en-US" dirty="0"/>
              <a:t> Key customers like Harivansh and Madhav are top contributors.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Key Insights: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Regional focus for marketing and sales strategy.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Identify and nurture high-value customers.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725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28AAE-F30D-FA82-BA5D-B11FB580F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481" y="685800"/>
            <a:ext cx="10202544" cy="1752599"/>
          </a:xfrm>
        </p:spPr>
        <p:txBody>
          <a:bodyPr/>
          <a:lstStyle/>
          <a:p>
            <a:r>
              <a:rPr lang="en-US" dirty="0"/>
              <a:t>Sales and Profit by Product Category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7C4F2-C99B-56BB-6C92-F7E3D31E4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Visuals: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Sales by Category (Donut Chart):</a:t>
            </a:r>
            <a:r>
              <a:rPr lang="en-US" dirty="0"/>
              <a:t> Clothing (62.62%) leads in sales, followed by Electronics and Furniture.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Profit by Sub-Category (Bar Chart):</a:t>
            </a:r>
            <a:r>
              <a:rPr lang="en-US" dirty="0"/>
              <a:t> Printers and Bookcases are top profit drivers.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Insights: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Refine inventory and marketing based on top-performing categories and sub-categories.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48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BC049-1E97-6339-1852-AB7A35C56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Monthly Profit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75F22-CCC6-1FFE-36CA-3DB49F3C3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Visualization: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Profit by Month (Bar/Line Chart):</a:t>
            </a:r>
            <a:r>
              <a:rPr lang="en-US" dirty="0"/>
              <a:t> Sales peak in January, September, and October. Drop in July and May.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Actionable Insights: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Plan inventory and marketing for peak months.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Address performance dips with targeted campaigns.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4847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55B1E-9BEA-595B-EFC8-DBFED9DD4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Payment Mode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1EA57-C597-1340-D65D-2446114F9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Visualization: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Payment Methods (Donut Chart):</a:t>
            </a:r>
            <a:r>
              <a:rPr lang="en-US" dirty="0"/>
              <a:t> COD (43.74%) and UPI (20.61%) dominate payment preferences.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Insights: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Focus on promoting online payment methods to reduce COD-related risks and improve efficiency.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72100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DA40B-098C-BD03-D900-04C3EE2B6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Dashboard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312B9-C742-3674-3F65-C3FEB935B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Dashboard Features: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Time Filters:</a:t>
            </a:r>
            <a:r>
              <a:rPr lang="en-US" dirty="0"/>
              <a:t> Quarter-wise filters for analyzing specific time periods.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Dynamic Filters:</a:t>
            </a:r>
            <a:r>
              <a:rPr lang="en-US" dirty="0"/>
              <a:t> Drill down by region, category, or customer.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User-Friendly Interface:</a:t>
            </a:r>
            <a:r>
              <a:rPr lang="en-US" dirty="0"/>
              <a:t> Allows users to explore data from different dimensions.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Power BI Skills:</a:t>
            </a:r>
            <a:br>
              <a:rPr lang="en-US" dirty="0"/>
            </a:br>
            <a:r>
              <a:rPr lang="en-US" dirty="0"/>
              <a:t>	Proficiency in data modeling, DAX, and dynamic, interactive dashboards.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981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C717B-E3A7-FDC9-79B1-9380640E0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&amp; 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1794B-7CE5-9C26-4914-0A3136788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Summary: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Provided actionable insights on sales, profitability, and customer behavior.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Highlighted trends to optimize business decisions.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Key Power BI Skills: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modeling, advanced DAX, interactive visualizations, and real-time data integration.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071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22</TotalTime>
  <Words>397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Parallax</vt:lpstr>
      <vt:lpstr>E-Commerce Sales Dashboard</vt:lpstr>
      <vt:lpstr>Project Overview &amp; KPIs</vt:lpstr>
      <vt:lpstr>Sales and Profit by Region &amp; Customer</vt:lpstr>
      <vt:lpstr>Sales and Profit by Product Category</vt:lpstr>
      <vt:lpstr>Monthly Profit Trends</vt:lpstr>
      <vt:lpstr>Payment Mode Analysis</vt:lpstr>
      <vt:lpstr>Interactive Dashboard Features</vt:lpstr>
      <vt:lpstr>Conclusion &amp; Key 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vikal kumar moutghare</dc:creator>
  <cp:lastModifiedBy>vikal kumar moutghare</cp:lastModifiedBy>
  <cp:revision>2</cp:revision>
  <dcterms:created xsi:type="dcterms:W3CDTF">2024-09-16T14:29:41Z</dcterms:created>
  <dcterms:modified xsi:type="dcterms:W3CDTF">2024-09-16T14:51:52Z</dcterms:modified>
</cp:coreProperties>
</file>