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4F881-850B-4FE0-A6D3-F577CF4F0D0D}" v="1" dt="2024-09-16T08:31:16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7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l kumar moutghare" userId="01d88fdf2a836e80" providerId="LiveId" clId="{0F44F881-850B-4FE0-A6D3-F577CF4F0D0D}"/>
    <pc:docChg chg="custSel modSld">
      <pc:chgData name="vikal kumar moutghare" userId="01d88fdf2a836e80" providerId="LiveId" clId="{0F44F881-850B-4FE0-A6D3-F577CF4F0D0D}" dt="2024-09-16T08:34:21.580" v="33" actId="255"/>
      <pc:docMkLst>
        <pc:docMk/>
      </pc:docMkLst>
      <pc:sldChg chg="addSp delSp modSp mod delDesignElem">
        <pc:chgData name="vikal kumar moutghare" userId="01d88fdf2a836e80" providerId="LiveId" clId="{0F44F881-850B-4FE0-A6D3-F577CF4F0D0D}" dt="2024-09-16T08:32:17.133" v="17" actId="14100"/>
        <pc:sldMkLst>
          <pc:docMk/>
          <pc:sldMk cId="1024226490" sldId="256"/>
        </pc:sldMkLst>
        <pc:spChg chg="mod">
          <ac:chgData name="vikal kumar moutghare" userId="01d88fdf2a836e80" providerId="LiveId" clId="{0F44F881-850B-4FE0-A6D3-F577CF4F0D0D}" dt="2024-09-16T08:32:17.133" v="17" actId="14100"/>
          <ac:spMkLst>
            <pc:docMk/>
            <pc:sldMk cId="1024226490" sldId="256"/>
            <ac:spMk id="4" creationId="{FDF5503C-576D-C752-8189-2745FF726DF9}"/>
          </ac:spMkLst>
        </pc:spChg>
        <pc:spChg chg="mod">
          <ac:chgData name="vikal kumar moutghare" userId="01d88fdf2a836e80" providerId="LiveId" clId="{0F44F881-850B-4FE0-A6D3-F577CF4F0D0D}" dt="2024-09-16T08:31:48.101" v="12" actId="26606"/>
          <ac:spMkLst>
            <pc:docMk/>
            <pc:sldMk cId="1024226490" sldId="256"/>
            <ac:spMk id="5" creationId="{781AE5AA-5652-DF4F-CC6B-076558B0CD56}"/>
          </ac:spMkLst>
        </pc:spChg>
        <pc:spChg chg="add">
          <ac:chgData name="vikal kumar moutghare" userId="01d88fdf2a836e80" providerId="LiveId" clId="{0F44F881-850B-4FE0-A6D3-F577CF4F0D0D}" dt="2024-09-16T08:31:48.101" v="12" actId="26606"/>
          <ac:spMkLst>
            <pc:docMk/>
            <pc:sldMk cId="1024226490" sldId="256"/>
            <ac:spMk id="10" creationId="{E009DD9B-5EE2-4C0D-8B2B-351C8C102205}"/>
          </ac:spMkLst>
        </pc:spChg>
        <pc:spChg chg="add">
          <ac:chgData name="vikal kumar moutghare" userId="01d88fdf2a836e80" providerId="LiveId" clId="{0F44F881-850B-4FE0-A6D3-F577CF4F0D0D}" dt="2024-09-16T08:31:48.101" v="12" actId="26606"/>
          <ac:spMkLst>
            <pc:docMk/>
            <pc:sldMk cId="1024226490" sldId="256"/>
            <ac:spMk id="12" creationId="{E720DB99-7745-4E75-9D96-AAB6D55C531E}"/>
          </ac:spMkLst>
        </pc:spChg>
        <pc:spChg chg="add">
          <ac:chgData name="vikal kumar moutghare" userId="01d88fdf2a836e80" providerId="LiveId" clId="{0F44F881-850B-4FE0-A6D3-F577CF4F0D0D}" dt="2024-09-16T08:31:48.101" v="12" actId="26606"/>
          <ac:spMkLst>
            <pc:docMk/>
            <pc:sldMk cId="1024226490" sldId="256"/>
            <ac:spMk id="14" creationId="{D68803C4-E159-4360-B7BB-74205C8F782D}"/>
          </ac:spMkLst>
        </pc:spChg>
        <pc:spChg chg="add">
          <ac:chgData name="vikal kumar moutghare" userId="01d88fdf2a836e80" providerId="LiveId" clId="{0F44F881-850B-4FE0-A6D3-F577CF4F0D0D}" dt="2024-09-16T08:31:48.101" v="12" actId="26606"/>
          <ac:spMkLst>
            <pc:docMk/>
            <pc:sldMk cId="1024226490" sldId="256"/>
            <ac:spMk id="16" creationId="{504B0465-3B07-49BF-BEA7-D81476246293}"/>
          </ac:spMkLst>
        </pc:spChg>
        <pc:spChg chg="add">
          <ac:chgData name="vikal kumar moutghare" userId="01d88fdf2a836e80" providerId="LiveId" clId="{0F44F881-850B-4FE0-A6D3-F577CF4F0D0D}" dt="2024-09-16T08:31:48.101" v="12" actId="26606"/>
          <ac:spMkLst>
            <pc:docMk/>
            <pc:sldMk cId="1024226490" sldId="256"/>
            <ac:spMk id="18" creationId="{49B7FFA5-14CB-4A4F-9BCC-CA3AA5D9D276}"/>
          </ac:spMkLst>
        </pc:spChg>
        <pc:spChg chg="add">
          <ac:chgData name="vikal kumar moutghare" userId="01d88fdf2a836e80" providerId="LiveId" clId="{0F44F881-850B-4FE0-A6D3-F577CF4F0D0D}" dt="2024-09-16T08:31:48.101" v="12" actId="26606"/>
          <ac:spMkLst>
            <pc:docMk/>
            <pc:sldMk cId="1024226490" sldId="256"/>
            <ac:spMk id="20" creationId="{04E48745-7512-4EC2-9E20-9092D12150CA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1024226490" sldId="256"/>
            <ac:spMk id="24" creationId="{DBF61EA3-B236-439E-9C0B-340980D56BEE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1024226490" sldId="256"/>
            <ac:spMk id="30" creationId="{E659831F-0D9A-4C63-9EBB-8435B85A440F}"/>
          </ac:spMkLst>
        </pc:spChg>
        <pc:grpChg chg="del">
          <ac:chgData name="vikal kumar moutghare" userId="01d88fdf2a836e80" providerId="LiveId" clId="{0F44F881-850B-4FE0-A6D3-F577CF4F0D0D}" dt="2024-09-16T08:31:16.480" v="8"/>
          <ac:grpSpMkLst>
            <pc:docMk/>
            <pc:sldMk cId="1024226490" sldId="256"/>
            <ac:grpSpMk id="26" creationId="{28FAF094-D087-493F-8DF9-A486C2D6BBAA}"/>
          </ac:grpSpMkLst>
        </pc:grpChg>
      </pc:sldChg>
      <pc:sldChg chg="addSp delSp modSp mod delDesignElem">
        <pc:chgData name="vikal kumar moutghare" userId="01d88fdf2a836e80" providerId="LiveId" clId="{0F44F881-850B-4FE0-A6D3-F577CF4F0D0D}" dt="2024-09-16T08:32:22.055" v="18" actId="26606"/>
        <pc:sldMkLst>
          <pc:docMk/>
          <pc:sldMk cId="1655540602" sldId="257"/>
        </pc:sldMkLst>
        <pc:spChg chg="mod">
          <ac:chgData name="vikal kumar moutghare" userId="01d88fdf2a836e80" providerId="LiveId" clId="{0F44F881-850B-4FE0-A6D3-F577CF4F0D0D}" dt="2024-09-16T08:32:22.055" v="18" actId="26606"/>
          <ac:spMkLst>
            <pc:docMk/>
            <pc:sldMk cId="1655540602" sldId="257"/>
            <ac:spMk id="2" creationId="{39CBDAD3-5BB5-53FC-B55F-267246A43AB9}"/>
          </ac:spMkLst>
        </pc:spChg>
        <pc:spChg chg="mod">
          <ac:chgData name="vikal kumar moutghare" userId="01d88fdf2a836e80" providerId="LiveId" clId="{0F44F881-850B-4FE0-A6D3-F577CF4F0D0D}" dt="2024-09-16T08:32:22.055" v="18" actId="26606"/>
          <ac:spMkLst>
            <pc:docMk/>
            <pc:sldMk cId="1655540602" sldId="257"/>
            <ac:spMk id="3" creationId="{87B0CD36-95C8-7B95-FDF3-942E8C08BCBD}"/>
          </ac:spMkLst>
        </pc:spChg>
        <pc:spChg chg="add">
          <ac:chgData name="vikal kumar moutghare" userId="01d88fdf2a836e80" providerId="LiveId" clId="{0F44F881-850B-4FE0-A6D3-F577CF4F0D0D}" dt="2024-09-16T08:32:22.055" v="18" actId="26606"/>
          <ac:spMkLst>
            <pc:docMk/>
            <pc:sldMk cId="1655540602" sldId="257"/>
            <ac:spMk id="8" creationId="{E009DD9B-5EE2-4C0D-8B2B-351C8C102205}"/>
          </ac:spMkLst>
        </pc:spChg>
        <pc:spChg chg="add">
          <ac:chgData name="vikal kumar moutghare" userId="01d88fdf2a836e80" providerId="LiveId" clId="{0F44F881-850B-4FE0-A6D3-F577CF4F0D0D}" dt="2024-09-16T08:32:22.055" v="18" actId="26606"/>
          <ac:spMkLst>
            <pc:docMk/>
            <pc:sldMk cId="1655540602" sldId="257"/>
            <ac:spMk id="10" creationId="{E720DB99-7745-4E75-9D96-AAB6D55C531E}"/>
          </ac:spMkLst>
        </pc:spChg>
        <pc:spChg chg="add">
          <ac:chgData name="vikal kumar moutghare" userId="01d88fdf2a836e80" providerId="LiveId" clId="{0F44F881-850B-4FE0-A6D3-F577CF4F0D0D}" dt="2024-09-16T08:32:22.055" v="18" actId="26606"/>
          <ac:spMkLst>
            <pc:docMk/>
            <pc:sldMk cId="1655540602" sldId="257"/>
            <ac:spMk id="12" creationId="{D68803C4-E159-4360-B7BB-74205C8F782D}"/>
          </ac:spMkLst>
        </pc:spChg>
        <pc:spChg chg="add">
          <ac:chgData name="vikal kumar moutghare" userId="01d88fdf2a836e80" providerId="LiveId" clId="{0F44F881-850B-4FE0-A6D3-F577CF4F0D0D}" dt="2024-09-16T08:32:22.055" v="18" actId="26606"/>
          <ac:spMkLst>
            <pc:docMk/>
            <pc:sldMk cId="1655540602" sldId="257"/>
            <ac:spMk id="14" creationId="{504B0465-3B07-49BF-BEA7-D81476246293}"/>
          </ac:spMkLst>
        </pc:spChg>
        <pc:spChg chg="add">
          <ac:chgData name="vikal kumar moutghare" userId="01d88fdf2a836e80" providerId="LiveId" clId="{0F44F881-850B-4FE0-A6D3-F577CF4F0D0D}" dt="2024-09-16T08:32:22.055" v="18" actId="26606"/>
          <ac:spMkLst>
            <pc:docMk/>
            <pc:sldMk cId="1655540602" sldId="257"/>
            <ac:spMk id="16" creationId="{49B7FFA5-14CB-4A4F-9BCC-CA3AA5D9D276}"/>
          </ac:spMkLst>
        </pc:spChg>
        <pc:spChg chg="add">
          <ac:chgData name="vikal kumar moutghare" userId="01d88fdf2a836e80" providerId="LiveId" clId="{0F44F881-850B-4FE0-A6D3-F577CF4F0D0D}" dt="2024-09-16T08:32:22.055" v="18" actId="26606"/>
          <ac:spMkLst>
            <pc:docMk/>
            <pc:sldMk cId="1655540602" sldId="257"/>
            <ac:spMk id="18" creationId="{04E48745-7512-4EC2-9E20-9092D12150CA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1655540602" sldId="257"/>
            <ac:spMk id="22" creationId="{B6CDA21F-E7AF-4C75-8395-33F58D5B0E45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1655540602" sldId="257"/>
            <ac:spMk id="29" creationId="{D5B0017B-2ECA-49AF-B397-DC140825DF8D}"/>
          </ac:spMkLst>
        </pc:spChg>
        <pc:grpChg chg="del">
          <ac:chgData name="vikal kumar moutghare" userId="01d88fdf2a836e80" providerId="LiveId" clId="{0F44F881-850B-4FE0-A6D3-F577CF4F0D0D}" dt="2024-09-16T08:31:16.480" v="8"/>
          <ac:grpSpMkLst>
            <pc:docMk/>
            <pc:sldMk cId="1655540602" sldId="257"/>
            <ac:grpSpMk id="24" creationId="{AE1C45F0-260A-458C-96ED-C1F6D2151219}"/>
          </ac:grpSpMkLst>
        </pc:grpChg>
        <pc:cxnChg chg="del">
          <ac:chgData name="vikal kumar moutghare" userId="01d88fdf2a836e80" providerId="LiveId" clId="{0F44F881-850B-4FE0-A6D3-F577CF4F0D0D}" dt="2024-09-16T08:31:16.480" v="8"/>
          <ac:cxnSpMkLst>
            <pc:docMk/>
            <pc:sldMk cId="1655540602" sldId="257"/>
            <ac:cxnSpMk id="31" creationId="{6CF1BAF6-AD41-4082-B212-8A1F9A2E8779}"/>
          </ac:cxnSpMkLst>
        </pc:cxnChg>
      </pc:sldChg>
      <pc:sldChg chg="addSp delSp modSp mod delDesignElem">
        <pc:chgData name="vikal kumar moutghare" userId="01d88fdf2a836e80" providerId="LiveId" clId="{0F44F881-850B-4FE0-A6D3-F577CF4F0D0D}" dt="2024-09-16T08:32:26.325" v="19" actId="26606"/>
        <pc:sldMkLst>
          <pc:docMk/>
          <pc:sldMk cId="623701908" sldId="258"/>
        </pc:sldMkLst>
        <pc:spChg chg="mod">
          <ac:chgData name="vikal kumar moutghare" userId="01d88fdf2a836e80" providerId="LiveId" clId="{0F44F881-850B-4FE0-A6D3-F577CF4F0D0D}" dt="2024-09-16T08:32:26.325" v="19" actId="26606"/>
          <ac:spMkLst>
            <pc:docMk/>
            <pc:sldMk cId="623701908" sldId="258"/>
            <ac:spMk id="2" creationId="{A05ACA93-6103-0FFA-5D02-9BE651A3D2CB}"/>
          </ac:spMkLst>
        </pc:spChg>
        <pc:spChg chg="mod">
          <ac:chgData name="vikal kumar moutghare" userId="01d88fdf2a836e80" providerId="LiveId" clId="{0F44F881-850B-4FE0-A6D3-F577CF4F0D0D}" dt="2024-09-16T08:32:26.325" v="19" actId="26606"/>
          <ac:spMkLst>
            <pc:docMk/>
            <pc:sldMk cId="623701908" sldId="258"/>
            <ac:spMk id="3" creationId="{CAE593F5-2480-5075-C5F6-09A5DA57B31E}"/>
          </ac:spMkLst>
        </pc:spChg>
        <pc:spChg chg="add">
          <ac:chgData name="vikal kumar moutghare" userId="01d88fdf2a836e80" providerId="LiveId" clId="{0F44F881-850B-4FE0-A6D3-F577CF4F0D0D}" dt="2024-09-16T08:32:26.325" v="19" actId="26606"/>
          <ac:spMkLst>
            <pc:docMk/>
            <pc:sldMk cId="623701908" sldId="258"/>
            <ac:spMk id="8" creationId="{E009DD9B-5EE2-4C0D-8B2B-351C8C102205}"/>
          </ac:spMkLst>
        </pc:spChg>
        <pc:spChg chg="add">
          <ac:chgData name="vikal kumar moutghare" userId="01d88fdf2a836e80" providerId="LiveId" clId="{0F44F881-850B-4FE0-A6D3-F577CF4F0D0D}" dt="2024-09-16T08:32:26.325" v="19" actId="26606"/>
          <ac:spMkLst>
            <pc:docMk/>
            <pc:sldMk cId="623701908" sldId="258"/>
            <ac:spMk id="10" creationId="{E720DB99-7745-4E75-9D96-AAB6D55C531E}"/>
          </ac:spMkLst>
        </pc:spChg>
        <pc:spChg chg="add">
          <ac:chgData name="vikal kumar moutghare" userId="01d88fdf2a836e80" providerId="LiveId" clId="{0F44F881-850B-4FE0-A6D3-F577CF4F0D0D}" dt="2024-09-16T08:32:26.325" v="19" actId="26606"/>
          <ac:spMkLst>
            <pc:docMk/>
            <pc:sldMk cId="623701908" sldId="258"/>
            <ac:spMk id="12" creationId="{D68803C4-E159-4360-B7BB-74205C8F782D}"/>
          </ac:spMkLst>
        </pc:spChg>
        <pc:spChg chg="add">
          <ac:chgData name="vikal kumar moutghare" userId="01d88fdf2a836e80" providerId="LiveId" clId="{0F44F881-850B-4FE0-A6D3-F577CF4F0D0D}" dt="2024-09-16T08:32:26.325" v="19" actId="26606"/>
          <ac:spMkLst>
            <pc:docMk/>
            <pc:sldMk cId="623701908" sldId="258"/>
            <ac:spMk id="14" creationId="{504B0465-3B07-49BF-BEA7-D81476246293}"/>
          </ac:spMkLst>
        </pc:spChg>
        <pc:spChg chg="add">
          <ac:chgData name="vikal kumar moutghare" userId="01d88fdf2a836e80" providerId="LiveId" clId="{0F44F881-850B-4FE0-A6D3-F577CF4F0D0D}" dt="2024-09-16T08:32:26.325" v="19" actId="26606"/>
          <ac:spMkLst>
            <pc:docMk/>
            <pc:sldMk cId="623701908" sldId="258"/>
            <ac:spMk id="16" creationId="{49B7FFA5-14CB-4A4F-9BCC-CA3AA5D9D276}"/>
          </ac:spMkLst>
        </pc:spChg>
        <pc:spChg chg="add">
          <ac:chgData name="vikal kumar moutghare" userId="01d88fdf2a836e80" providerId="LiveId" clId="{0F44F881-850B-4FE0-A6D3-F577CF4F0D0D}" dt="2024-09-16T08:32:26.325" v="19" actId="26606"/>
          <ac:spMkLst>
            <pc:docMk/>
            <pc:sldMk cId="623701908" sldId="258"/>
            <ac:spMk id="18" creationId="{04E48745-7512-4EC2-9E20-9092D12150CA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623701908" sldId="258"/>
            <ac:spMk id="22" creationId="{B6CDA21F-E7AF-4C75-8395-33F58D5B0E45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623701908" sldId="258"/>
            <ac:spMk id="29" creationId="{D5B0017B-2ECA-49AF-B397-DC140825DF8D}"/>
          </ac:spMkLst>
        </pc:spChg>
        <pc:grpChg chg="del">
          <ac:chgData name="vikal kumar moutghare" userId="01d88fdf2a836e80" providerId="LiveId" clId="{0F44F881-850B-4FE0-A6D3-F577CF4F0D0D}" dt="2024-09-16T08:31:16.480" v="8"/>
          <ac:grpSpMkLst>
            <pc:docMk/>
            <pc:sldMk cId="623701908" sldId="258"/>
            <ac:grpSpMk id="24" creationId="{AE1C45F0-260A-458C-96ED-C1F6D2151219}"/>
          </ac:grpSpMkLst>
        </pc:grpChg>
        <pc:cxnChg chg="del">
          <ac:chgData name="vikal kumar moutghare" userId="01d88fdf2a836e80" providerId="LiveId" clId="{0F44F881-850B-4FE0-A6D3-F577CF4F0D0D}" dt="2024-09-16T08:31:16.480" v="8"/>
          <ac:cxnSpMkLst>
            <pc:docMk/>
            <pc:sldMk cId="623701908" sldId="258"/>
            <ac:cxnSpMk id="31" creationId="{6CF1BAF6-AD41-4082-B212-8A1F9A2E8779}"/>
          </ac:cxnSpMkLst>
        </pc:cxnChg>
      </pc:sldChg>
      <pc:sldChg chg="addSp delSp modSp mod delDesignElem">
        <pc:chgData name="vikal kumar moutghare" userId="01d88fdf2a836e80" providerId="LiveId" clId="{0F44F881-850B-4FE0-A6D3-F577CF4F0D0D}" dt="2024-09-16T08:32:30.616" v="20" actId="26606"/>
        <pc:sldMkLst>
          <pc:docMk/>
          <pc:sldMk cId="3228586050" sldId="259"/>
        </pc:sldMkLst>
        <pc:spChg chg="mod">
          <ac:chgData name="vikal kumar moutghare" userId="01d88fdf2a836e80" providerId="LiveId" clId="{0F44F881-850B-4FE0-A6D3-F577CF4F0D0D}" dt="2024-09-16T08:32:30.616" v="20" actId="26606"/>
          <ac:spMkLst>
            <pc:docMk/>
            <pc:sldMk cId="3228586050" sldId="259"/>
            <ac:spMk id="2" creationId="{6B120B46-5614-9B17-C251-EFB0FDD744EC}"/>
          </ac:spMkLst>
        </pc:spChg>
        <pc:spChg chg="mod">
          <ac:chgData name="vikal kumar moutghare" userId="01d88fdf2a836e80" providerId="LiveId" clId="{0F44F881-850B-4FE0-A6D3-F577CF4F0D0D}" dt="2024-09-16T08:32:30.616" v="20" actId="26606"/>
          <ac:spMkLst>
            <pc:docMk/>
            <pc:sldMk cId="3228586050" sldId="259"/>
            <ac:spMk id="3" creationId="{01CAF511-3E02-5751-69FE-68A9BDFBF27E}"/>
          </ac:spMkLst>
        </pc:spChg>
        <pc:spChg chg="add">
          <ac:chgData name="vikal kumar moutghare" userId="01d88fdf2a836e80" providerId="LiveId" clId="{0F44F881-850B-4FE0-A6D3-F577CF4F0D0D}" dt="2024-09-16T08:32:30.616" v="20" actId="26606"/>
          <ac:spMkLst>
            <pc:docMk/>
            <pc:sldMk cId="3228586050" sldId="259"/>
            <ac:spMk id="8" creationId="{E009DD9B-5EE2-4C0D-8B2B-351C8C102205}"/>
          </ac:spMkLst>
        </pc:spChg>
        <pc:spChg chg="add">
          <ac:chgData name="vikal kumar moutghare" userId="01d88fdf2a836e80" providerId="LiveId" clId="{0F44F881-850B-4FE0-A6D3-F577CF4F0D0D}" dt="2024-09-16T08:32:30.616" v="20" actId="26606"/>
          <ac:spMkLst>
            <pc:docMk/>
            <pc:sldMk cId="3228586050" sldId="259"/>
            <ac:spMk id="10" creationId="{E720DB99-7745-4E75-9D96-AAB6D55C531E}"/>
          </ac:spMkLst>
        </pc:spChg>
        <pc:spChg chg="add">
          <ac:chgData name="vikal kumar moutghare" userId="01d88fdf2a836e80" providerId="LiveId" clId="{0F44F881-850B-4FE0-A6D3-F577CF4F0D0D}" dt="2024-09-16T08:32:30.616" v="20" actId="26606"/>
          <ac:spMkLst>
            <pc:docMk/>
            <pc:sldMk cId="3228586050" sldId="259"/>
            <ac:spMk id="12" creationId="{D68803C4-E159-4360-B7BB-74205C8F782D}"/>
          </ac:spMkLst>
        </pc:spChg>
        <pc:spChg chg="add">
          <ac:chgData name="vikal kumar moutghare" userId="01d88fdf2a836e80" providerId="LiveId" clId="{0F44F881-850B-4FE0-A6D3-F577CF4F0D0D}" dt="2024-09-16T08:32:30.616" v="20" actId="26606"/>
          <ac:spMkLst>
            <pc:docMk/>
            <pc:sldMk cId="3228586050" sldId="259"/>
            <ac:spMk id="14" creationId="{504B0465-3B07-49BF-BEA7-D81476246293}"/>
          </ac:spMkLst>
        </pc:spChg>
        <pc:spChg chg="add">
          <ac:chgData name="vikal kumar moutghare" userId="01d88fdf2a836e80" providerId="LiveId" clId="{0F44F881-850B-4FE0-A6D3-F577CF4F0D0D}" dt="2024-09-16T08:32:30.616" v="20" actId="26606"/>
          <ac:spMkLst>
            <pc:docMk/>
            <pc:sldMk cId="3228586050" sldId="259"/>
            <ac:spMk id="16" creationId="{49B7FFA5-14CB-4A4F-9BCC-CA3AA5D9D276}"/>
          </ac:spMkLst>
        </pc:spChg>
        <pc:spChg chg="add">
          <ac:chgData name="vikal kumar moutghare" userId="01d88fdf2a836e80" providerId="LiveId" clId="{0F44F881-850B-4FE0-A6D3-F577CF4F0D0D}" dt="2024-09-16T08:32:30.616" v="20" actId="26606"/>
          <ac:spMkLst>
            <pc:docMk/>
            <pc:sldMk cId="3228586050" sldId="259"/>
            <ac:spMk id="18" creationId="{04E48745-7512-4EC2-9E20-9092D12150CA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3228586050" sldId="259"/>
            <ac:spMk id="22" creationId="{B6CDA21F-E7AF-4C75-8395-33F58D5B0E45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3228586050" sldId="259"/>
            <ac:spMk id="29" creationId="{D5B0017B-2ECA-49AF-B397-DC140825DF8D}"/>
          </ac:spMkLst>
        </pc:spChg>
        <pc:grpChg chg="del">
          <ac:chgData name="vikal kumar moutghare" userId="01d88fdf2a836e80" providerId="LiveId" clId="{0F44F881-850B-4FE0-A6D3-F577CF4F0D0D}" dt="2024-09-16T08:31:16.480" v="8"/>
          <ac:grpSpMkLst>
            <pc:docMk/>
            <pc:sldMk cId="3228586050" sldId="259"/>
            <ac:grpSpMk id="24" creationId="{AE1C45F0-260A-458C-96ED-C1F6D2151219}"/>
          </ac:grpSpMkLst>
        </pc:grpChg>
        <pc:cxnChg chg="del">
          <ac:chgData name="vikal kumar moutghare" userId="01d88fdf2a836e80" providerId="LiveId" clId="{0F44F881-850B-4FE0-A6D3-F577CF4F0D0D}" dt="2024-09-16T08:31:16.480" v="8"/>
          <ac:cxnSpMkLst>
            <pc:docMk/>
            <pc:sldMk cId="3228586050" sldId="259"/>
            <ac:cxnSpMk id="31" creationId="{6CF1BAF6-AD41-4082-B212-8A1F9A2E8779}"/>
          </ac:cxnSpMkLst>
        </pc:cxnChg>
      </pc:sldChg>
      <pc:sldChg chg="addSp delSp modSp mod delDesignElem">
        <pc:chgData name="vikal kumar moutghare" userId="01d88fdf2a836e80" providerId="LiveId" clId="{0F44F881-850B-4FE0-A6D3-F577CF4F0D0D}" dt="2024-09-16T08:33:02.817" v="24" actId="27636"/>
        <pc:sldMkLst>
          <pc:docMk/>
          <pc:sldMk cId="874243253" sldId="260"/>
        </pc:sldMkLst>
        <pc:spChg chg="mod">
          <ac:chgData name="vikal kumar moutghare" userId="01d88fdf2a836e80" providerId="LiveId" clId="{0F44F881-850B-4FE0-A6D3-F577CF4F0D0D}" dt="2024-09-16T08:32:35.356" v="21" actId="26606"/>
          <ac:spMkLst>
            <pc:docMk/>
            <pc:sldMk cId="874243253" sldId="260"/>
            <ac:spMk id="2" creationId="{C3AA85BA-951B-DB04-2FE4-4D094B7B1BC7}"/>
          </ac:spMkLst>
        </pc:spChg>
        <pc:spChg chg="mod">
          <ac:chgData name="vikal kumar moutghare" userId="01d88fdf2a836e80" providerId="LiveId" clId="{0F44F881-850B-4FE0-A6D3-F577CF4F0D0D}" dt="2024-09-16T08:33:02.817" v="24" actId="27636"/>
          <ac:spMkLst>
            <pc:docMk/>
            <pc:sldMk cId="874243253" sldId="260"/>
            <ac:spMk id="3" creationId="{AC45DF7F-5D00-CEE1-450C-FCB17F357A87}"/>
          </ac:spMkLst>
        </pc:spChg>
        <pc:spChg chg="add">
          <ac:chgData name="vikal kumar moutghare" userId="01d88fdf2a836e80" providerId="LiveId" clId="{0F44F881-850B-4FE0-A6D3-F577CF4F0D0D}" dt="2024-09-16T08:32:35.356" v="21" actId="26606"/>
          <ac:spMkLst>
            <pc:docMk/>
            <pc:sldMk cId="874243253" sldId="260"/>
            <ac:spMk id="8" creationId="{E009DD9B-5EE2-4C0D-8B2B-351C8C102205}"/>
          </ac:spMkLst>
        </pc:spChg>
        <pc:spChg chg="add">
          <ac:chgData name="vikal kumar moutghare" userId="01d88fdf2a836e80" providerId="LiveId" clId="{0F44F881-850B-4FE0-A6D3-F577CF4F0D0D}" dt="2024-09-16T08:32:35.356" v="21" actId="26606"/>
          <ac:spMkLst>
            <pc:docMk/>
            <pc:sldMk cId="874243253" sldId="260"/>
            <ac:spMk id="10" creationId="{E720DB99-7745-4E75-9D96-AAB6D55C531E}"/>
          </ac:spMkLst>
        </pc:spChg>
        <pc:spChg chg="add">
          <ac:chgData name="vikal kumar moutghare" userId="01d88fdf2a836e80" providerId="LiveId" clId="{0F44F881-850B-4FE0-A6D3-F577CF4F0D0D}" dt="2024-09-16T08:32:35.356" v="21" actId="26606"/>
          <ac:spMkLst>
            <pc:docMk/>
            <pc:sldMk cId="874243253" sldId="260"/>
            <ac:spMk id="12" creationId="{D68803C4-E159-4360-B7BB-74205C8F782D}"/>
          </ac:spMkLst>
        </pc:spChg>
        <pc:spChg chg="add">
          <ac:chgData name="vikal kumar moutghare" userId="01d88fdf2a836e80" providerId="LiveId" clId="{0F44F881-850B-4FE0-A6D3-F577CF4F0D0D}" dt="2024-09-16T08:32:35.356" v="21" actId="26606"/>
          <ac:spMkLst>
            <pc:docMk/>
            <pc:sldMk cId="874243253" sldId="260"/>
            <ac:spMk id="14" creationId="{504B0465-3B07-49BF-BEA7-D81476246293}"/>
          </ac:spMkLst>
        </pc:spChg>
        <pc:spChg chg="add">
          <ac:chgData name="vikal kumar moutghare" userId="01d88fdf2a836e80" providerId="LiveId" clId="{0F44F881-850B-4FE0-A6D3-F577CF4F0D0D}" dt="2024-09-16T08:32:35.356" v="21" actId="26606"/>
          <ac:spMkLst>
            <pc:docMk/>
            <pc:sldMk cId="874243253" sldId="260"/>
            <ac:spMk id="16" creationId="{49B7FFA5-14CB-4A4F-9BCC-CA3AA5D9D276}"/>
          </ac:spMkLst>
        </pc:spChg>
        <pc:spChg chg="add">
          <ac:chgData name="vikal kumar moutghare" userId="01d88fdf2a836e80" providerId="LiveId" clId="{0F44F881-850B-4FE0-A6D3-F577CF4F0D0D}" dt="2024-09-16T08:32:35.356" v="21" actId="26606"/>
          <ac:spMkLst>
            <pc:docMk/>
            <pc:sldMk cId="874243253" sldId="260"/>
            <ac:spMk id="18" creationId="{04E48745-7512-4EC2-9E20-9092D12150CA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874243253" sldId="260"/>
            <ac:spMk id="22" creationId="{B6CDA21F-E7AF-4C75-8395-33F58D5B0E45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874243253" sldId="260"/>
            <ac:spMk id="29" creationId="{D5B0017B-2ECA-49AF-B397-DC140825DF8D}"/>
          </ac:spMkLst>
        </pc:spChg>
        <pc:grpChg chg="del">
          <ac:chgData name="vikal kumar moutghare" userId="01d88fdf2a836e80" providerId="LiveId" clId="{0F44F881-850B-4FE0-A6D3-F577CF4F0D0D}" dt="2024-09-16T08:31:16.480" v="8"/>
          <ac:grpSpMkLst>
            <pc:docMk/>
            <pc:sldMk cId="874243253" sldId="260"/>
            <ac:grpSpMk id="24" creationId="{AE1C45F0-260A-458C-96ED-C1F6D2151219}"/>
          </ac:grpSpMkLst>
        </pc:grpChg>
        <pc:cxnChg chg="del">
          <ac:chgData name="vikal kumar moutghare" userId="01d88fdf2a836e80" providerId="LiveId" clId="{0F44F881-850B-4FE0-A6D3-F577CF4F0D0D}" dt="2024-09-16T08:31:16.480" v="8"/>
          <ac:cxnSpMkLst>
            <pc:docMk/>
            <pc:sldMk cId="874243253" sldId="260"/>
            <ac:cxnSpMk id="31" creationId="{6CF1BAF6-AD41-4082-B212-8A1F9A2E8779}"/>
          </ac:cxnSpMkLst>
        </pc:cxnChg>
      </pc:sldChg>
      <pc:sldChg chg="addSp delSp modSp mod delDesignElem">
        <pc:chgData name="vikal kumar moutghare" userId="01d88fdf2a836e80" providerId="LiveId" clId="{0F44F881-850B-4FE0-A6D3-F577CF4F0D0D}" dt="2024-09-16T08:34:21.580" v="33" actId="255"/>
        <pc:sldMkLst>
          <pc:docMk/>
          <pc:sldMk cId="2764166801" sldId="261"/>
        </pc:sldMkLst>
        <pc:spChg chg="mod">
          <ac:chgData name="vikal kumar moutghare" userId="01d88fdf2a836e80" providerId="LiveId" clId="{0F44F881-850B-4FE0-A6D3-F577CF4F0D0D}" dt="2024-09-16T08:33:21.705" v="26" actId="255"/>
          <ac:spMkLst>
            <pc:docMk/>
            <pc:sldMk cId="2764166801" sldId="261"/>
            <ac:spMk id="2" creationId="{BDBBB1BD-0DD9-BD73-6E8D-2C2CBE44C4BD}"/>
          </ac:spMkLst>
        </pc:spChg>
        <pc:spChg chg="mod">
          <ac:chgData name="vikal kumar moutghare" userId="01d88fdf2a836e80" providerId="LiveId" clId="{0F44F881-850B-4FE0-A6D3-F577CF4F0D0D}" dt="2024-09-16T08:34:21.580" v="33" actId="255"/>
          <ac:spMkLst>
            <pc:docMk/>
            <pc:sldMk cId="2764166801" sldId="261"/>
            <ac:spMk id="3" creationId="{E3D245EA-3EA9-FCCE-8C2D-CD74CB39EBEF}"/>
          </ac:spMkLst>
        </pc:spChg>
        <pc:spChg chg="add">
          <ac:chgData name="vikal kumar moutghare" userId="01d88fdf2a836e80" providerId="LiveId" clId="{0F44F881-850B-4FE0-A6D3-F577CF4F0D0D}" dt="2024-09-16T08:33:13.342" v="25" actId="26606"/>
          <ac:spMkLst>
            <pc:docMk/>
            <pc:sldMk cId="2764166801" sldId="261"/>
            <ac:spMk id="8" creationId="{E009DD9B-5EE2-4C0D-8B2B-351C8C102205}"/>
          </ac:spMkLst>
        </pc:spChg>
        <pc:spChg chg="add">
          <ac:chgData name="vikal kumar moutghare" userId="01d88fdf2a836e80" providerId="LiveId" clId="{0F44F881-850B-4FE0-A6D3-F577CF4F0D0D}" dt="2024-09-16T08:33:13.342" v="25" actId="26606"/>
          <ac:spMkLst>
            <pc:docMk/>
            <pc:sldMk cId="2764166801" sldId="261"/>
            <ac:spMk id="10" creationId="{E720DB99-7745-4E75-9D96-AAB6D55C531E}"/>
          </ac:spMkLst>
        </pc:spChg>
        <pc:spChg chg="add">
          <ac:chgData name="vikal kumar moutghare" userId="01d88fdf2a836e80" providerId="LiveId" clId="{0F44F881-850B-4FE0-A6D3-F577CF4F0D0D}" dt="2024-09-16T08:33:13.342" v="25" actId="26606"/>
          <ac:spMkLst>
            <pc:docMk/>
            <pc:sldMk cId="2764166801" sldId="261"/>
            <ac:spMk id="12" creationId="{D68803C4-E159-4360-B7BB-74205C8F782D}"/>
          </ac:spMkLst>
        </pc:spChg>
        <pc:spChg chg="add">
          <ac:chgData name="vikal kumar moutghare" userId="01d88fdf2a836e80" providerId="LiveId" clId="{0F44F881-850B-4FE0-A6D3-F577CF4F0D0D}" dt="2024-09-16T08:33:13.342" v="25" actId="26606"/>
          <ac:spMkLst>
            <pc:docMk/>
            <pc:sldMk cId="2764166801" sldId="261"/>
            <ac:spMk id="14" creationId="{504B0465-3B07-49BF-BEA7-D81476246293}"/>
          </ac:spMkLst>
        </pc:spChg>
        <pc:spChg chg="add">
          <ac:chgData name="vikal kumar moutghare" userId="01d88fdf2a836e80" providerId="LiveId" clId="{0F44F881-850B-4FE0-A6D3-F577CF4F0D0D}" dt="2024-09-16T08:33:13.342" v="25" actId="26606"/>
          <ac:spMkLst>
            <pc:docMk/>
            <pc:sldMk cId="2764166801" sldId="261"/>
            <ac:spMk id="16" creationId="{49B7FFA5-14CB-4A4F-9BCC-CA3AA5D9D276}"/>
          </ac:spMkLst>
        </pc:spChg>
        <pc:spChg chg="add">
          <ac:chgData name="vikal kumar moutghare" userId="01d88fdf2a836e80" providerId="LiveId" clId="{0F44F881-850B-4FE0-A6D3-F577CF4F0D0D}" dt="2024-09-16T08:33:13.342" v="25" actId="26606"/>
          <ac:spMkLst>
            <pc:docMk/>
            <pc:sldMk cId="2764166801" sldId="261"/>
            <ac:spMk id="18" creationId="{04E48745-7512-4EC2-9E20-9092D12150CA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2764166801" sldId="261"/>
            <ac:spMk id="19" creationId="{B6CDA21F-E7AF-4C75-8395-33F58D5B0E45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2764166801" sldId="261"/>
            <ac:spMk id="24" creationId="{D5B0017B-2ECA-49AF-B397-DC140825DF8D}"/>
          </ac:spMkLst>
        </pc:spChg>
        <pc:grpChg chg="del">
          <ac:chgData name="vikal kumar moutghare" userId="01d88fdf2a836e80" providerId="LiveId" clId="{0F44F881-850B-4FE0-A6D3-F577CF4F0D0D}" dt="2024-09-16T08:31:16.480" v="8"/>
          <ac:grpSpMkLst>
            <pc:docMk/>
            <pc:sldMk cId="2764166801" sldId="261"/>
            <ac:grpSpMk id="20" creationId="{AE1C45F0-260A-458C-96ED-C1F6D2151219}"/>
          </ac:grpSpMkLst>
        </pc:grpChg>
        <pc:cxnChg chg="del">
          <ac:chgData name="vikal kumar moutghare" userId="01d88fdf2a836e80" providerId="LiveId" clId="{0F44F881-850B-4FE0-A6D3-F577CF4F0D0D}" dt="2024-09-16T08:31:16.480" v="8"/>
          <ac:cxnSpMkLst>
            <pc:docMk/>
            <pc:sldMk cId="2764166801" sldId="261"/>
            <ac:cxnSpMk id="25" creationId="{6CF1BAF6-AD41-4082-B212-8A1F9A2E8779}"/>
          </ac:cxnSpMkLst>
        </pc:cxnChg>
      </pc:sldChg>
      <pc:sldChg chg="addSp delSp modSp mod delDesignElem">
        <pc:chgData name="vikal kumar moutghare" userId="01d88fdf2a836e80" providerId="LiveId" clId="{0F44F881-850B-4FE0-A6D3-F577CF4F0D0D}" dt="2024-09-16T08:33:39.575" v="28" actId="255"/>
        <pc:sldMkLst>
          <pc:docMk/>
          <pc:sldMk cId="2094688859" sldId="262"/>
        </pc:sldMkLst>
        <pc:spChg chg="mod">
          <ac:chgData name="vikal kumar moutghare" userId="01d88fdf2a836e80" providerId="LiveId" clId="{0F44F881-850B-4FE0-A6D3-F577CF4F0D0D}" dt="2024-09-16T08:33:39.575" v="28" actId="255"/>
          <ac:spMkLst>
            <pc:docMk/>
            <pc:sldMk cId="2094688859" sldId="262"/>
            <ac:spMk id="2" creationId="{1E0F1469-68EB-8006-0972-3F36193D964C}"/>
          </ac:spMkLst>
        </pc:spChg>
        <pc:spChg chg="mod">
          <ac:chgData name="vikal kumar moutghare" userId="01d88fdf2a836e80" providerId="LiveId" clId="{0F44F881-850B-4FE0-A6D3-F577CF4F0D0D}" dt="2024-09-16T08:33:30.568" v="27" actId="26606"/>
          <ac:spMkLst>
            <pc:docMk/>
            <pc:sldMk cId="2094688859" sldId="262"/>
            <ac:spMk id="3" creationId="{1187BD18-3427-9B84-D367-C508E99BFC91}"/>
          </ac:spMkLst>
        </pc:spChg>
        <pc:spChg chg="add">
          <ac:chgData name="vikal kumar moutghare" userId="01d88fdf2a836e80" providerId="LiveId" clId="{0F44F881-850B-4FE0-A6D3-F577CF4F0D0D}" dt="2024-09-16T08:33:30.568" v="27" actId="26606"/>
          <ac:spMkLst>
            <pc:docMk/>
            <pc:sldMk cId="2094688859" sldId="262"/>
            <ac:spMk id="5" creationId="{E009DD9B-5EE2-4C0D-8B2B-351C8C102205}"/>
          </ac:spMkLst>
        </pc:spChg>
        <pc:spChg chg="add">
          <ac:chgData name="vikal kumar moutghare" userId="01d88fdf2a836e80" providerId="LiveId" clId="{0F44F881-850B-4FE0-A6D3-F577CF4F0D0D}" dt="2024-09-16T08:33:30.568" v="27" actId="26606"/>
          <ac:spMkLst>
            <pc:docMk/>
            <pc:sldMk cId="2094688859" sldId="262"/>
            <ac:spMk id="6" creationId="{E720DB99-7745-4E75-9D96-AAB6D55C531E}"/>
          </ac:spMkLst>
        </pc:spChg>
        <pc:spChg chg="add">
          <ac:chgData name="vikal kumar moutghare" userId="01d88fdf2a836e80" providerId="LiveId" clId="{0F44F881-850B-4FE0-A6D3-F577CF4F0D0D}" dt="2024-09-16T08:33:30.568" v="27" actId="26606"/>
          <ac:spMkLst>
            <pc:docMk/>
            <pc:sldMk cId="2094688859" sldId="262"/>
            <ac:spMk id="7" creationId="{D68803C4-E159-4360-B7BB-74205C8F782D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2094688859" sldId="262"/>
            <ac:spMk id="8" creationId="{B6CDA21F-E7AF-4C75-8395-33F58D5B0E45}"/>
          </ac:spMkLst>
        </pc:spChg>
        <pc:spChg chg="add">
          <ac:chgData name="vikal kumar moutghare" userId="01d88fdf2a836e80" providerId="LiveId" clId="{0F44F881-850B-4FE0-A6D3-F577CF4F0D0D}" dt="2024-09-16T08:33:30.568" v="27" actId="26606"/>
          <ac:spMkLst>
            <pc:docMk/>
            <pc:sldMk cId="2094688859" sldId="262"/>
            <ac:spMk id="14" creationId="{504B0465-3B07-49BF-BEA7-D81476246293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2094688859" sldId="262"/>
            <ac:spMk id="15" creationId="{D5B0017B-2ECA-49AF-B397-DC140825DF8D}"/>
          </ac:spMkLst>
        </pc:spChg>
        <pc:spChg chg="add">
          <ac:chgData name="vikal kumar moutghare" userId="01d88fdf2a836e80" providerId="LiveId" clId="{0F44F881-850B-4FE0-A6D3-F577CF4F0D0D}" dt="2024-09-16T08:33:30.568" v="27" actId="26606"/>
          <ac:spMkLst>
            <pc:docMk/>
            <pc:sldMk cId="2094688859" sldId="262"/>
            <ac:spMk id="16" creationId="{49B7FFA5-14CB-4A4F-9BCC-CA3AA5D9D276}"/>
          </ac:spMkLst>
        </pc:spChg>
        <pc:spChg chg="add">
          <ac:chgData name="vikal kumar moutghare" userId="01d88fdf2a836e80" providerId="LiveId" clId="{0F44F881-850B-4FE0-A6D3-F577CF4F0D0D}" dt="2024-09-16T08:33:30.568" v="27" actId="26606"/>
          <ac:spMkLst>
            <pc:docMk/>
            <pc:sldMk cId="2094688859" sldId="262"/>
            <ac:spMk id="18" creationId="{04E48745-7512-4EC2-9E20-9092D12150CA}"/>
          </ac:spMkLst>
        </pc:spChg>
        <pc:grpChg chg="del">
          <ac:chgData name="vikal kumar moutghare" userId="01d88fdf2a836e80" providerId="LiveId" clId="{0F44F881-850B-4FE0-A6D3-F577CF4F0D0D}" dt="2024-09-16T08:31:16.480" v="8"/>
          <ac:grpSpMkLst>
            <pc:docMk/>
            <pc:sldMk cId="2094688859" sldId="262"/>
            <ac:grpSpMk id="10" creationId="{AE1C45F0-260A-458C-96ED-C1F6D2151219}"/>
          </ac:grpSpMkLst>
        </pc:grpChg>
        <pc:cxnChg chg="del">
          <ac:chgData name="vikal kumar moutghare" userId="01d88fdf2a836e80" providerId="LiveId" clId="{0F44F881-850B-4FE0-A6D3-F577CF4F0D0D}" dt="2024-09-16T08:31:16.480" v="8"/>
          <ac:cxnSpMkLst>
            <pc:docMk/>
            <pc:sldMk cId="2094688859" sldId="262"/>
            <ac:cxnSpMk id="17" creationId="{6CF1BAF6-AD41-4082-B212-8A1F9A2E8779}"/>
          </ac:cxnSpMkLst>
        </pc:cxnChg>
      </pc:sldChg>
      <pc:sldChg chg="addSp delSp modSp mod delDesignElem">
        <pc:chgData name="vikal kumar moutghare" userId="01d88fdf2a836e80" providerId="LiveId" clId="{0F44F881-850B-4FE0-A6D3-F577CF4F0D0D}" dt="2024-09-16T08:34:02.082" v="31" actId="27636"/>
        <pc:sldMkLst>
          <pc:docMk/>
          <pc:sldMk cId="1814337446" sldId="263"/>
        </pc:sldMkLst>
        <pc:spChg chg="mod">
          <ac:chgData name="vikal kumar moutghare" userId="01d88fdf2a836e80" providerId="LiveId" clId="{0F44F881-850B-4FE0-A6D3-F577CF4F0D0D}" dt="2024-09-16T08:33:45.833" v="29" actId="26606"/>
          <ac:spMkLst>
            <pc:docMk/>
            <pc:sldMk cId="1814337446" sldId="263"/>
            <ac:spMk id="2" creationId="{340364C0-6B06-6B15-8EC1-374D8CF08E63}"/>
          </ac:spMkLst>
        </pc:spChg>
        <pc:spChg chg="mod">
          <ac:chgData name="vikal kumar moutghare" userId="01d88fdf2a836e80" providerId="LiveId" clId="{0F44F881-850B-4FE0-A6D3-F577CF4F0D0D}" dt="2024-09-16T08:34:02.082" v="31" actId="27636"/>
          <ac:spMkLst>
            <pc:docMk/>
            <pc:sldMk cId="1814337446" sldId="263"/>
            <ac:spMk id="3" creationId="{AE5C9480-11E8-F496-424B-452D7F6AAE70}"/>
          </ac:spMkLst>
        </pc:spChg>
        <pc:spChg chg="add">
          <ac:chgData name="vikal kumar moutghare" userId="01d88fdf2a836e80" providerId="LiveId" clId="{0F44F881-850B-4FE0-A6D3-F577CF4F0D0D}" dt="2024-09-16T08:33:45.833" v="29" actId="26606"/>
          <ac:spMkLst>
            <pc:docMk/>
            <pc:sldMk cId="1814337446" sldId="263"/>
            <ac:spMk id="5" creationId="{E009DD9B-5EE2-4C0D-8B2B-351C8C102205}"/>
          </ac:spMkLst>
        </pc:spChg>
        <pc:spChg chg="add">
          <ac:chgData name="vikal kumar moutghare" userId="01d88fdf2a836e80" providerId="LiveId" clId="{0F44F881-850B-4FE0-A6D3-F577CF4F0D0D}" dt="2024-09-16T08:33:45.833" v="29" actId="26606"/>
          <ac:spMkLst>
            <pc:docMk/>
            <pc:sldMk cId="1814337446" sldId="263"/>
            <ac:spMk id="6" creationId="{E720DB99-7745-4E75-9D96-AAB6D55C531E}"/>
          </ac:spMkLst>
        </pc:spChg>
        <pc:spChg chg="add">
          <ac:chgData name="vikal kumar moutghare" userId="01d88fdf2a836e80" providerId="LiveId" clId="{0F44F881-850B-4FE0-A6D3-F577CF4F0D0D}" dt="2024-09-16T08:33:45.833" v="29" actId="26606"/>
          <ac:spMkLst>
            <pc:docMk/>
            <pc:sldMk cId="1814337446" sldId="263"/>
            <ac:spMk id="7" creationId="{D68803C4-E159-4360-B7BB-74205C8F782D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1814337446" sldId="263"/>
            <ac:spMk id="8" creationId="{DBF61EA3-B236-439E-9C0B-340980D56BEE}"/>
          </ac:spMkLst>
        </pc:spChg>
        <pc:spChg chg="add">
          <ac:chgData name="vikal kumar moutghare" userId="01d88fdf2a836e80" providerId="LiveId" clId="{0F44F881-850B-4FE0-A6D3-F577CF4F0D0D}" dt="2024-09-16T08:33:45.833" v="29" actId="26606"/>
          <ac:spMkLst>
            <pc:docMk/>
            <pc:sldMk cId="1814337446" sldId="263"/>
            <ac:spMk id="9" creationId="{504B0465-3B07-49BF-BEA7-D81476246293}"/>
          </ac:spMkLst>
        </pc:spChg>
        <pc:spChg chg="del">
          <ac:chgData name="vikal kumar moutghare" userId="01d88fdf2a836e80" providerId="LiveId" clId="{0F44F881-850B-4FE0-A6D3-F577CF4F0D0D}" dt="2024-09-16T08:31:16.480" v="8"/>
          <ac:spMkLst>
            <pc:docMk/>
            <pc:sldMk cId="1814337446" sldId="263"/>
            <ac:spMk id="14" creationId="{E659831F-0D9A-4C63-9EBB-8435B85A440F}"/>
          </ac:spMkLst>
        </pc:spChg>
        <pc:spChg chg="add">
          <ac:chgData name="vikal kumar moutghare" userId="01d88fdf2a836e80" providerId="LiveId" clId="{0F44F881-850B-4FE0-A6D3-F577CF4F0D0D}" dt="2024-09-16T08:33:45.833" v="29" actId="26606"/>
          <ac:spMkLst>
            <pc:docMk/>
            <pc:sldMk cId="1814337446" sldId="263"/>
            <ac:spMk id="16" creationId="{49B7FFA5-14CB-4A4F-9BCC-CA3AA5D9D276}"/>
          </ac:spMkLst>
        </pc:spChg>
        <pc:spChg chg="add">
          <ac:chgData name="vikal kumar moutghare" userId="01d88fdf2a836e80" providerId="LiveId" clId="{0F44F881-850B-4FE0-A6D3-F577CF4F0D0D}" dt="2024-09-16T08:33:45.833" v="29" actId="26606"/>
          <ac:spMkLst>
            <pc:docMk/>
            <pc:sldMk cId="1814337446" sldId="263"/>
            <ac:spMk id="18" creationId="{04E48745-7512-4EC2-9E20-9092D12150CA}"/>
          </ac:spMkLst>
        </pc:spChg>
        <pc:grpChg chg="del">
          <ac:chgData name="vikal kumar moutghare" userId="01d88fdf2a836e80" providerId="LiveId" clId="{0F44F881-850B-4FE0-A6D3-F577CF4F0D0D}" dt="2024-09-16T08:31:16.480" v="8"/>
          <ac:grpSpMkLst>
            <pc:docMk/>
            <pc:sldMk cId="1814337446" sldId="263"/>
            <ac:grpSpMk id="10" creationId="{28FAF094-D087-493F-8DF9-A486C2D6BBA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6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7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F7447F6-BD9B-4B4D-B1EE-F5E5C28C137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2C2617-96A3-4CF5-B397-BA0EF7E2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F5503C-576D-C752-8189-2745FF72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34706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the HR Dataset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AE5AA-5652-DF4F-CC6B-076558B0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Title:</a:t>
            </a:r>
            <a:r>
              <a:rPr lang="en-US"/>
              <a:t> Overview of the HR Dataset Excel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Purpose:</a:t>
            </a:r>
            <a:r>
              <a:rPr lang="en-US"/>
              <a:t> Analyze HR metrics, including employee distribution, business travel, income, and hiring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Key Features: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Visual representation of business travels, employee demographics, and compensation.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Interactive filters for deeper insights into departments, gender, and business travel.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Multiple visual elements: bar charts, line charts, scatter plots, and donut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Objective:</a:t>
            </a:r>
            <a:r>
              <a:rPr lang="en-US"/>
              <a:t> Showcase HR data insights to assist in decision-making and demonstrate advanced Excel capabilities (e.g., interactive dashboards).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2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DAD3-5BB5-53FC-B55F-267246A4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Business Travels by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CD36-95C8-7B95-FDF3-942E8C08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Title:</a:t>
            </a:r>
            <a:r>
              <a:rPr lang="en-US" sz="1700"/>
              <a:t> Business Travel Distribution Across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Visualization:</a:t>
            </a:r>
            <a:r>
              <a:rPr lang="en-US" sz="1700"/>
              <a:t> Horizontal stacked bar chart for business travel frequency across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Key Insights: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Research &amp; Development</a:t>
            </a:r>
            <a:r>
              <a:rPr lang="en-US" sz="1700"/>
              <a:t> department shows the highest number of employees traveling frequently (121 employees), while </a:t>
            </a:r>
            <a:r>
              <a:rPr lang="en-US" sz="1700" b="1"/>
              <a:t>Human Resources</a:t>
            </a:r>
            <a:r>
              <a:rPr lang="en-US" sz="1700"/>
              <a:t> has significantly lower travel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Sales</a:t>
            </a:r>
            <a:r>
              <a:rPr lang="en-US" sz="1700"/>
              <a:t> also shows a significant number of employees traveling frequently (54 employees).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Actionable Insight: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Focus on travel management policies for the R&amp;D department and </a:t>
            </a:r>
            <a:r>
              <a:rPr lang="en-US" sz="1700" b="1"/>
              <a:t>Sales</a:t>
            </a:r>
            <a:r>
              <a:rPr lang="en-US" sz="1700"/>
              <a:t>, considering the travel-related costs and potential efficiency improvements.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Explore opportunities for remote work options or reducing unnecessary travel in departments where travel is frequent but non-essential.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5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ACA93-6103-0FFA-5D02-9BE651A3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Employee Hiring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93F5-2480-5075-C5F6-09A5DA57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Title:</a:t>
            </a:r>
            <a:r>
              <a:rPr lang="en-US"/>
              <a:t> Employee Hiring Over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Visualization:</a:t>
            </a:r>
            <a:r>
              <a:rPr lang="en-US"/>
              <a:t> Line chart showing employee hiring trends over the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Key Insights: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Hiring peaks in </a:t>
            </a:r>
            <a:r>
              <a:rPr lang="en-US" b="1"/>
              <a:t>April</a:t>
            </a:r>
            <a:r>
              <a:rPr lang="en-US"/>
              <a:t> and </a:t>
            </a:r>
            <a:r>
              <a:rPr lang="en-US" b="1"/>
              <a:t>November</a:t>
            </a:r>
            <a:r>
              <a:rPr lang="en-US"/>
              <a:t>, with lower hiring activity during </a:t>
            </a:r>
            <a:r>
              <a:rPr lang="en-US" b="1"/>
              <a:t>June</a:t>
            </a:r>
            <a:r>
              <a:rPr lang="en-US"/>
              <a:t> and </a:t>
            </a:r>
            <a:r>
              <a:rPr lang="en-US" b="1"/>
              <a:t>July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There is a steady hiring flow throughout the year, indicating consistent recruitment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Actionable Insight: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Investigate potential causes for dips in hiring during the summer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Adjust recruitment strategies to ensure adequate staffing during slower hiring months and plan ahead for peak hiring periods like </a:t>
            </a:r>
            <a:r>
              <a:rPr lang="en-US" b="1"/>
              <a:t>April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70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20B46-5614-9B17-C251-EFB0FDD7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Gender Distribution in the Workforce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F511-3E02-5751-69FE-68A9BDFB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Title:</a:t>
            </a:r>
            <a:r>
              <a:rPr lang="en-US"/>
              <a:t> Proportion of Male and Female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Visualization:</a:t>
            </a:r>
            <a:r>
              <a:rPr lang="en-US"/>
              <a:t> Donut chart showing the gender breakdown within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Key Insights: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Male employees</a:t>
            </a:r>
            <a:r>
              <a:rPr lang="en-US"/>
              <a:t> make up 162 employees, while </a:t>
            </a:r>
            <a:r>
              <a:rPr lang="en-US" b="1"/>
              <a:t>female employees</a:t>
            </a:r>
            <a:r>
              <a:rPr lang="en-US"/>
              <a:t> total 88.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This reflects a </a:t>
            </a:r>
            <a:r>
              <a:rPr lang="en-US" b="1"/>
              <a:t>65% male</a:t>
            </a:r>
            <a:r>
              <a:rPr lang="en-US"/>
              <a:t> and </a:t>
            </a:r>
            <a:r>
              <a:rPr lang="en-US" b="1"/>
              <a:t>35% female</a:t>
            </a:r>
            <a:r>
              <a:rPr lang="en-US"/>
              <a:t> gender ratio.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Actionable Insight: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Consider diversity and inclusion strategies to balance gender representation in the organization, especially in departments like </a:t>
            </a:r>
            <a:r>
              <a:rPr lang="en-US" b="1"/>
              <a:t>Research &amp; Development</a:t>
            </a:r>
            <a:r>
              <a:rPr lang="en-US"/>
              <a:t> where males might be overrepresented.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Introduce programs that attract and retain more female talent to ensure gender equity.</a:t>
            </a:r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58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A85BA-951B-DB04-2FE4-4D094B7B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Salary Distribution by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DF7F-5D00-CEE1-450C-FCB17F35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Title:</a:t>
            </a:r>
            <a:r>
              <a:rPr lang="en-US" sz="1800" dirty="0"/>
              <a:t> Salary Slabs for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Visualization:</a:t>
            </a:r>
            <a:r>
              <a:rPr lang="en-US" sz="1800" dirty="0"/>
              <a:t> Bar chart showing employee salary distribution across different income brackets.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Insights: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219 employees</a:t>
            </a:r>
            <a:r>
              <a:rPr lang="en-US" dirty="0"/>
              <a:t> fall into the </a:t>
            </a:r>
            <a:r>
              <a:rPr lang="en-US" b="1" dirty="0" err="1"/>
              <a:t>upto</a:t>
            </a:r>
            <a:r>
              <a:rPr lang="en-US" b="1" dirty="0"/>
              <a:t> 5k</a:t>
            </a:r>
            <a:r>
              <a:rPr lang="en-US" dirty="0"/>
              <a:t> monthly income slab.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30 employees</a:t>
            </a:r>
            <a:r>
              <a:rPr lang="en-US" dirty="0"/>
              <a:t> earn between </a:t>
            </a:r>
            <a:r>
              <a:rPr lang="en-US" b="1" dirty="0"/>
              <a:t>5k-10k</a:t>
            </a:r>
            <a:r>
              <a:rPr lang="en-US" dirty="0"/>
              <a:t>, and only 1 employee is in the </a:t>
            </a:r>
            <a:r>
              <a:rPr lang="en-US" b="1" dirty="0"/>
              <a:t>10k-15k</a:t>
            </a:r>
            <a:r>
              <a:rPr lang="en-US" dirty="0"/>
              <a:t> income range.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high-income representation suggests a lower overall compensation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Actionable Insight: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salary competitiveness, especially for higher roles, to attract top talent.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the possibility of creating growth opportunities for employees in the lower salary ranges.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24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BB1BD-0DD9-BD73-6E8D-2C2CBE44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Income &amp; Hourly Rate Analysis Over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45EA-3EA9-FCCE-8C2D-CD74CB39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05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Title:</a:t>
            </a:r>
            <a:r>
              <a:rPr lang="en-US" sz="1600" dirty="0"/>
              <a:t> Monthly Income &amp; Hourly Rate Based on Education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Visualization:</a:t>
            </a:r>
            <a:r>
              <a:rPr lang="en-US" sz="1600" dirty="0"/>
              <a:t> Scatter plot depicting the relationship between monthly income, hourly rate, and education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Insights: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Employees with higher education tend to have higher incomes, as seen by the spread of data towards the higher end of the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there is significant clustering around </a:t>
            </a:r>
            <a:r>
              <a:rPr lang="en-US" sz="1600" b="1" dirty="0"/>
              <a:t>lower income levels</a:t>
            </a:r>
            <a:r>
              <a:rPr lang="en-US" sz="1600" dirty="0"/>
              <a:t> despite differences in education, showing a potential mismatch between qualifications and compensation.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Actionable Insight: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salary structures and consider aligning compensation more closely with education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this data to improve talent retention by offering salary adjustments or upskilling opportunities.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1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F1469-68EB-8006-0972-3F36193D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Average Monthly Income by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BD18-3427-9B84-D367-C508E99B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Title:</a:t>
            </a:r>
            <a:r>
              <a:rPr lang="en-US" sz="1700"/>
              <a:t> Department-Wise Monthly Income Breakdown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Visualization:</a:t>
            </a:r>
            <a:r>
              <a:rPr lang="en-US" sz="1700"/>
              <a:t> Horizontal bar chart representing the average monthly income across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Key Insights: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Sales</a:t>
            </a:r>
            <a:r>
              <a:rPr lang="en-US" sz="1700"/>
              <a:t> has the highest average monthly income at </a:t>
            </a:r>
            <a:r>
              <a:rPr lang="en-US" sz="1700" b="1"/>
              <a:t>$4045.13</a:t>
            </a:r>
            <a:r>
              <a:rPr lang="en-US" sz="1700"/>
              <a:t>, followed by </a:t>
            </a:r>
            <a:r>
              <a:rPr lang="en-US" sz="1700" b="1"/>
              <a:t>Research &amp; Development</a:t>
            </a:r>
            <a:r>
              <a:rPr lang="en-US" sz="1700"/>
              <a:t> at </a:t>
            </a:r>
            <a:r>
              <a:rPr lang="en-US" sz="1700" b="1"/>
              <a:t>$3216.42</a:t>
            </a:r>
            <a:r>
              <a:rPr lang="en-US" sz="17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Human Resources</a:t>
            </a:r>
            <a:r>
              <a:rPr lang="en-US" sz="1700"/>
              <a:t> employees earn the least, with an average monthly income of </a:t>
            </a:r>
            <a:r>
              <a:rPr lang="en-US" sz="1700" b="1"/>
              <a:t>$2675.67</a:t>
            </a:r>
            <a:r>
              <a:rPr lang="en-US" sz="17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Actionable Insight: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Consider adjusting salaries in the </a:t>
            </a:r>
            <a:r>
              <a:rPr lang="en-US" sz="1700" b="1"/>
              <a:t>Human Resources</a:t>
            </a:r>
            <a:r>
              <a:rPr lang="en-US" sz="1700"/>
              <a:t> department to align with market standards or improve employee 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Further investigate factors contributing to the higher average income in </a:t>
            </a:r>
            <a:r>
              <a:rPr lang="en-US" sz="1700" b="1"/>
              <a:t>Sales</a:t>
            </a:r>
            <a:r>
              <a:rPr lang="en-US" sz="1700"/>
              <a:t>, such as commission structures or sales incentives.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6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64C0-6B06-6B15-8EC1-374D8CF0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Summary &amp;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9480-11E8-F496-424B-452D7F6A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b="1" dirty="0"/>
              <a:t>Title:</a:t>
            </a:r>
            <a:r>
              <a:rPr lang="en-US" sz="1400" dirty="0"/>
              <a:t> Summary of Key Findings and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Key Insights Recap: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Business Travel:</a:t>
            </a:r>
            <a:r>
              <a:rPr lang="en-US" sz="1400" dirty="0"/>
              <a:t> R&amp;D and Sales have significant travel needs, with opportunities for streamlining travel policies.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Hiring Trends:</a:t>
            </a:r>
            <a:r>
              <a:rPr lang="en-US" sz="1400" dirty="0"/>
              <a:t> April and November are peak hiring months, but hiring dips in the summer should be addressed.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Gender Representation:</a:t>
            </a:r>
            <a:r>
              <a:rPr lang="en-US" sz="1400" dirty="0"/>
              <a:t> Male employees dominate the workforce, with room to improve diversity initiatives.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Salary Distribution:</a:t>
            </a:r>
            <a:r>
              <a:rPr lang="en-US" sz="1400" dirty="0"/>
              <a:t> A majority of employees fall into the lower salary range, with minimal representation in higher income brackets.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Education vs Income:</a:t>
            </a:r>
            <a:r>
              <a:rPr lang="en-US" sz="1400" dirty="0"/>
              <a:t> Education does not always translate into higher income, signaling a need for better alignment.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Income by Department:</a:t>
            </a:r>
            <a:r>
              <a:rPr lang="en-US" sz="1400" dirty="0"/>
              <a:t> Sales leads in average monthly income, while HR is underpaid compared to other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Next Steps: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 travel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Review and adjust salary structures, particularly for lower-income employees and under-represented departments.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Strengthen diversity and inclusion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dashboard as a tool for continuous monitoring and decision-making in HR-related matters.</a:t>
            </a:r>
          </a:p>
          <a:p>
            <a:endParaRPr lang="en-US" sz="1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337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818</TotalTime>
  <Words>898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Introduction to the HR Dataset Dashboard</vt:lpstr>
      <vt:lpstr>Business Travels by Department</vt:lpstr>
      <vt:lpstr>Employee Hiring Trends</vt:lpstr>
      <vt:lpstr>Gender Distribution in the Workforce</vt:lpstr>
      <vt:lpstr>Salary Distribution by Employee</vt:lpstr>
      <vt:lpstr>Income &amp; Hourly Rate Analysis Over Education</vt:lpstr>
      <vt:lpstr>Average Monthly Income by Department</vt:lpstr>
      <vt:lpstr>Summary &amp; 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vikal kumar moutghare</dc:creator>
  <cp:lastModifiedBy>vikal kumar moutghare</cp:lastModifiedBy>
  <cp:revision>1</cp:revision>
  <dcterms:created xsi:type="dcterms:W3CDTF">2024-09-14T20:07:51Z</dcterms:created>
  <dcterms:modified xsi:type="dcterms:W3CDTF">2024-09-16T08:34:29Z</dcterms:modified>
</cp:coreProperties>
</file>