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95" r:id="rId9"/>
    <p:sldId id="296" r:id="rId10"/>
    <p:sldId id="297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usin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92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Jukebox Project Presentation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6" y="3401595"/>
            <a:ext cx="1632861" cy="1632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6" y="131924"/>
            <a:ext cx="758787" cy="757305"/>
          </a:xfrm>
          <a:prstGeom prst="rect">
            <a:avLst/>
          </a:prstGeom>
        </p:spPr>
      </p:pic>
      <p:grpSp>
        <p:nvGrpSpPr>
          <p:cNvPr id="8" name="Google Shape;319;p32"/>
          <p:cNvGrpSpPr/>
          <p:nvPr/>
        </p:nvGrpSpPr>
        <p:grpSpPr>
          <a:xfrm>
            <a:off x="4876800" y="2669006"/>
            <a:ext cx="4085743" cy="2185092"/>
            <a:chOff x="3488300" y="1066711"/>
            <a:chExt cx="5137914" cy="3010243"/>
          </a:xfrm>
        </p:grpSpPr>
        <p:sp>
          <p:nvSpPr>
            <p:cNvPr id="9" name="Google Shape;320;p32"/>
            <p:cNvSpPr/>
            <p:nvPr/>
          </p:nvSpPr>
          <p:spPr>
            <a:xfrm>
              <a:off x="3908466" y="1066711"/>
              <a:ext cx="4296005" cy="2875574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21;p32"/>
            <p:cNvSpPr/>
            <p:nvPr/>
          </p:nvSpPr>
          <p:spPr>
            <a:xfrm>
              <a:off x="3488300" y="3997737"/>
              <a:ext cx="5137914" cy="79217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22;p32"/>
            <p:cNvSpPr/>
            <p:nvPr/>
          </p:nvSpPr>
          <p:spPr>
            <a:xfrm>
              <a:off x="3488300" y="3934363"/>
              <a:ext cx="5137122" cy="63373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23;p32"/>
            <p:cNvSpPr/>
            <p:nvPr/>
          </p:nvSpPr>
          <p:spPr>
            <a:xfrm>
              <a:off x="5676334" y="3934363"/>
              <a:ext cx="752334" cy="3960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845" y="2806262"/>
            <a:ext cx="3159534" cy="181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25" y="367708"/>
            <a:ext cx="8229600" cy="413400"/>
          </a:xfrm>
        </p:spPr>
        <p:txBody>
          <a:bodyPr/>
          <a:lstStyle/>
          <a:p>
            <a:r>
              <a:rPr lang="en-US" sz="2400" u="sng" dirty="0" smtClean="0"/>
              <a:t>Program</a:t>
            </a:r>
            <a:endParaRPr lang="en-IN" sz="2400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program is divided into smaller packages based on their functionalities: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Model Package- This package contains the class that has all the attributes, of my program.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DAO Package- This package contains all my functional classes which will execute all my query’s on the database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Service Package- This will contain all my classes that will have implementation methods</a:t>
            </a:r>
            <a:r>
              <a:rPr lang="en-IN" sz="1600" dirty="0" smtClean="0"/>
              <a:t> as well as classes which will execute my DAO package classes in a meaningful sequential order.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909500" y="3160274"/>
            <a:ext cx="4440266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</a:t>
            </a:r>
            <a:r>
              <a:rPr lang="en" sz="1800" dirty="0" smtClean="0"/>
              <a:t>can also </a:t>
            </a:r>
            <a:r>
              <a:rPr lang="en" sz="1800" dirty="0"/>
              <a:t>find me at</a:t>
            </a:r>
            <a:r>
              <a:rPr lang="en" sz="1800" dirty="0" smtClean="0"/>
              <a:t>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 </a:t>
            </a:r>
            <a:r>
              <a:rPr lang="en" sz="1800" dirty="0" smtClean="0"/>
              <a:t>  </a:t>
            </a:r>
            <a:r>
              <a:rPr lang="en" sz="1800" u="sng" dirty="0" smtClean="0"/>
              <a:t>tyagivikalp99@gmail.com</a:t>
            </a:r>
            <a:endParaRPr sz="1800" u="sng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02" y="1000917"/>
            <a:ext cx="2886755" cy="288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 world!</a:t>
            </a:r>
            <a:endParaRPr sz="6000" b="1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I AM VIKALP TYAGI</a:t>
            </a:r>
            <a:endParaRPr sz="36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23578"/>
            <a:ext cx="37113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am </a:t>
            </a:r>
            <a:r>
              <a:rPr lang="en" sz="1800" dirty="0" smtClean="0"/>
              <a:t>here </a:t>
            </a:r>
            <a:r>
              <a:rPr lang="en-US" sz="1800" dirty="0" smtClean="0"/>
              <a:t>to give a presentation on my java project: </a:t>
            </a:r>
            <a:r>
              <a:rPr lang="en-US" sz="1800" b="1" dirty="0" smtClean="0"/>
              <a:t>Boom-Box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Under the guidance of:</a:t>
            </a:r>
            <a:endParaRPr sz="1800" dirty="0"/>
          </a:p>
          <a:p>
            <a:pPr marL="285750" indent="-285750"/>
            <a:r>
              <a:rPr lang="en" sz="1800" dirty="0" smtClean="0"/>
              <a:t>Mythreye Ragunathan</a:t>
            </a:r>
          </a:p>
          <a:p>
            <a:pPr marL="285750" indent="-285750"/>
            <a:r>
              <a:rPr lang="en" sz="1800" dirty="0" smtClean="0"/>
              <a:t>Shilpi Jain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33" y="2717849"/>
            <a:ext cx="1764811" cy="1744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31" y="717530"/>
            <a:ext cx="860098" cy="860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43225" y="231228"/>
            <a:ext cx="8290800" cy="728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Content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09601" y="1420199"/>
            <a:ext cx="8024424" cy="3513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Objective of Project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What is a jukebox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Database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Overview of Application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50" name="Picture 2" descr="Cont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151" y="466581"/>
            <a:ext cx="1311990" cy="131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25" y="276118"/>
            <a:ext cx="8229600" cy="413400"/>
          </a:xfrm>
        </p:spPr>
        <p:txBody>
          <a:bodyPr/>
          <a:lstStyle/>
          <a:p>
            <a:r>
              <a:rPr lang="en-US" sz="2800" u="sng" dirty="0" smtClean="0"/>
              <a:t>Introduction</a:t>
            </a:r>
            <a:endParaRPr lang="en-IN" sz="2800" u="sng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 smtClean="0"/>
              <a:t>My name is Vikalp </a:t>
            </a:r>
            <a:r>
              <a:rPr lang="en-US" sz="2000" dirty="0" err="1" smtClean="0"/>
              <a:t>Tyagi</a:t>
            </a:r>
            <a:r>
              <a:rPr lang="en-US" sz="2000" dirty="0"/>
              <a:t> I am </a:t>
            </a:r>
            <a:r>
              <a:rPr lang="en-US" sz="2000" dirty="0" smtClean="0"/>
              <a:t>23 years old, I was born and raised in the city of Kota of district Rajasthan.</a:t>
            </a:r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 smtClean="0"/>
              <a:t>I have completed my graduation in the year 2021 and am preparing for the job of a Full stack developer.</a:t>
            </a:r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 smtClean="0"/>
              <a:t>This project is the essence of what I have learned so far in my journey of learning java.</a:t>
            </a:r>
            <a:endParaRPr sz="2000"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386308" y="693529"/>
            <a:ext cx="8229600" cy="483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Objective Of the Project</a:t>
            </a:r>
            <a:endParaRPr sz="2400" b="1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36479" y="1595918"/>
            <a:ext cx="8290800" cy="333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smtClean="0"/>
              <a:t>The project aims to build a console-based application with the help of java language which replicates the functionality of a jukebox.</a:t>
            </a:r>
          </a:p>
          <a:p>
            <a:pPr marL="0" indent="0">
              <a:buNone/>
            </a:pPr>
            <a:endParaRPr lang="en-US" sz="1800" dirty="0" smtClean="0"/>
          </a:p>
          <a:p>
            <a:pPr marL="285750" indent="-285750"/>
            <a:r>
              <a:rPr lang="en-US" sz="1800" dirty="0"/>
              <a:t>This project uses an offline database for music storage and uses java language to give program functionality.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This project requires students to use all the knowledge of java that we have learned so far and use it together in a systematic combination.</a:t>
            </a:r>
          </a:p>
          <a:p>
            <a:pPr marL="285750" indent="-285750"/>
            <a:endParaRPr sz="1800"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8" y="132935"/>
            <a:ext cx="1343226" cy="1343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425" y="330547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What is a Jukebox ?</a:t>
            </a:r>
            <a:endParaRPr sz="24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 smtClean="0"/>
              <a:t>A jukebox is a device that contains a database of songs in form of stacked music DVDs.</a:t>
            </a:r>
          </a:p>
          <a:p>
            <a:r>
              <a:rPr lang="en-US" sz="1800" dirty="0" smtClean="0"/>
              <a:t>It takes user input through the physical navigation button present on the jukebox and based on a choice the mechanism plays the corresponding song DVD.</a:t>
            </a:r>
          </a:p>
          <a:p>
            <a:r>
              <a:rPr lang="en-US" sz="1800" dirty="0" smtClean="0"/>
              <a:t>This gives users basic functionality of play, pause, stop, next and previous.</a:t>
            </a:r>
          </a:p>
          <a:p>
            <a:r>
              <a:rPr lang="en-IN" sz="1800" dirty="0" smtClean="0"/>
              <a:t>Jukeboxes </a:t>
            </a:r>
            <a:r>
              <a:rPr lang="en-IN" sz="1800" dirty="0"/>
              <a:t>were most popular from the 1940s through the mid-1960s, particularly during the </a:t>
            </a:r>
            <a:r>
              <a:rPr lang="en-IN" sz="1800" dirty="0" smtClean="0"/>
              <a:t>1950s</a:t>
            </a:r>
            <a:r>
              <a:rPr lang="en-IN" sz="1800" dirty="0"/>
              <a:t>.</a:t>
            </a:r>
          </a:p>
          <a:p>
            <a:r>
              <a:rPr lang="en-IN" sz="1800" dirty="0" smtClean="0"/>
              <a:t>These machines were very heavy and large and don’t have easy database </a:t>
            </a:r>
            <a:r>
              <a:rPr lang="en-IN" sz="1800" dirty="0" err="1" smtClean="0"/>
              <a:t>updation</a:t>
            </a:r>
            <a:r>
              <a:rPr lang="en-IN" sz="1800" dirty="0" smtClean="0"/>
              <a:t> features.</a:t>
            </a:r>
            <a:r>
              <a:rPr lang="en-IN" dirty="0"/>
              <a:t/>
            </a:r>
            <a:br>
              <a:rPr lang="en-IN" dirty="0"/>
            </a:br>
            <a:endParaRPr lang="en-US" sz="18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35" y="1272145"/>
            <a:ext cx="2547122" cy="2595662"/>
          </a:xfrm>
          <a:prstGeom prst="rect">
            <a:avLst/>
          </a:prstGeom>
        </p:spPr>
      </p:pic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5847368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A </a:t>
            </a:r>
            <a:r>
              <a:rPr lang="en-US" sz="1800" dirty="0"/>
              <a:t>database is an organized collection of structured information, or data, typically stored electronically in a computer system. A database is usually controlled by a </a:t>
            </a:r>
            <a:r>
              <a:rPr lang="en-US" sz="1800" b="1" dirty="0"/>
              <a:t>database management system</a:t>
            </a:r>
            <a:r>
              <a:rPr lang="en-US" sz="1800" dirty="0"/>
              <a:t> (DBMS</a:t>
            </a:r>
            <a:r>
              <a:rPr lang="en-US" sz="1800" dirty="0" smtClean="0"/>
              <a:t>).</a:t>
            </a:r>
          </a:p>
          <a:p>
            <a:endParaRPr lang="en-US" sz="1800" dirty="0" smtClean="0"/>
          </a:p>
          <a:p>
            <a:r>
              <a:rPr lang="en-US" sz="1800" dirty="0" smtClean="0"/>
              <a:t>Here we use </a:t>
            </a:r>
            <a:r>
              <a:rPr lang="en-IN" sz="1800" b="1" dirty="0" smtClean="0"/>
              <a:t>My </a:t>
            </a:r>
            <a:r>
              <a:rPr lang="en-IN" sz="1800" b="1" dirty="0"/>
              <a:t>Structured Query Language</a:t>
            </a:r>
            <a:r>
              <a:rPr lang="en-US" sz="1800" dirty="0" smtClean="0"/>
              <a:t> (</a:t>
            </a:r>
            <a:r>
              <a:rPr lang="en-US" sz="1800" dirty="0"/>
              <a:t>MySQL</a:t>
            </a:r>
            <a:r>
              <a:rPr lang="en-US" sz="1800" dirty="0" smtClean="0"/>
              <a:t>), which is an open-source Structured Query Language.</a:t>
            </a:r>
            <a:endParaRPr lang="en-US" sz="18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225" y="357197"/>
            <a:ext cx="8229600" cy="413400"/>
          </a:xfrm>
        </p:spPr>
        <p:txBody>
          <a:bodyPr/>
          <a:lstStyle/>
          <a:p>
            <a:pPr algn="ctr"/>
            <a:r>
              <a:rPr lang="en-US" sz="2800" b="1" dirty="0" smtClean="0"/>
              <a:t>Database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5847368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In MySQL, we are creating a database with the name Jukebox. This database will contain all our information regarding our application.</a:t>
            </a:r>
          </a:p>
          <a:p>
            <a:r>
              <a:rPr lang="en-US" sz="1800" dirty="0" smtClean="0"/>
              <a:t>In the jukebox database, we are creating three tables: Songs, Playlist, and Playlist content.</a:t>
            </a:r>
          </a:p>
          <a:p>
            <a:r>
              <a:rPr lang="en-US" sz="1800" dirty="0" smtClean="0"/>
              <a:t>Each of these tables contains different categories of resources that will be later on fetched and used by our application.</a:t>
            </a:r>
            <a:endParaRPr lang="en-US" sz="18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225" y="357197"/>
            <a:ext cx="8229600" cy="413400"/>
          </a:xfrm>
        </p:spPr>
        <p:txBody>
          <a:bodyPr/>
          <a:lstStyle/>
          <a:p>
            <a:r>
              <a:rPr lang="en-IN" sz="2400" b="1" dirty="0"/>
              <a:t>My Structured Query </a:t>
            </a:r>
            <a:r>
              <a:rPr lang="en-IN" sz="2400" b="1" dirty="0" smtClean="0"/>
              <a:t>Language </a:t>
            </a:r>
            <a:r>
              <a:rPr lang="en-US" sz="2400" dirty="0"/>
              <a:t>(MySQL</a:t>
            </a:r>
            <a:r>
              <a:rPr lang="en-US" sz="2400" dirty="0" smtClean="0"/>
              <a:t>)</a:t>
            </a:r>
            <a:endParaRPr lang="en-IN" sz="2400" b="1" i="1" dirty="0"/>
          </a:p>
        </p:txBody>
      </p:sp>
      <p:pic>
        <p:nvPicPr>
          <p:cNvPr id="3074" name="Picture 2" descr="Mysq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58" y="1569725"/>
            <a:ext cx="2066853" cy="20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7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Overview of Application</a:t>
            </a:r>
            <a:endParaRPr lang="en-IN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225" y="1229710"/>
            <a:ext cx="8290800" cy="3534290"/>
          </a:xfrm>
        </p:spPr>
        <p:txBody>
          <a:bodyPr/>
          <a:lstStyle/>
          <a:p>
            <a:r>
              <a:rPr lang="en-US" sz="1800" dirty="0" smtClean="0"/>
              <a:t>We are using java language to create this console-based application that fetches the resources it requires from a local repository which is created with the help of MySQL</a:t>
            </a:r>
            <a:r>
              <a:rPr lang="en-IN" sz="1800" dirty="0" smtClean="0"/>
              <a:t>.</a:t>
            </a:r>
          </a:p>
          <a:p>
            <a:r>
              <a:rPr lang="en-US" sz="1800" dirty="0" smtClean="0"/>
              <a:t>This application takes input from user based on a simple console-based interface, where the user provides input based on the option provided on the interface.</a:t>
            </a:r>
          </a:p>
          <a:p>
            <a:r>
              <a:rPr lang="en-US" sz="1800" dirty="0" smtClean="0"/>
              <a:t>Similar to a real jukebox this provides the functionality of play, pause, stop, next and previous while also adding the extra feature of creating a playlist based on user preferences.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6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598</Words>
  <Application>Microsoft Office PowerPoint</Application>
  <PresentationFormat>On-screen Show (16:9)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Cousine</vt:lpstr>
      <vt:lpstr>Arial</vt:lpstr>
      <vt:lpstr>Courier New</vt:lpstr>
      <vt:lpstr>Valentine template</vt:lpstr>
      <vt:lpstr>Jukebox Project Presentation</vt:lpstr>
      <vt:lpstr>Hello world!</vt:lpstr>
      <vt:lpstr>Content</vt:lpstr>
      <vt:lpstr>Introduction</vt:lpstr>
      <vt:lpstr>Objective Of the Project</vt:lpstr>
      <vt:lpstr>What is a Jukebox ?</vt:lpstr>
      <vt:lpstr>Database</vt:lpstr>
      <vt:lpstr>My Structured Query Language (MySQL)</vt:lpstr>
      <vt:lpstr>Overview of Application</vt:lpstr>
      <vt:lpstr>Program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Vikalp</dc:creator>
  <cp:lastModifiedBy>Vikalp</cp:lastModifiedBy>
  <cp:revision>22</cp:revision>
  <dcterms:modified xsi:type="dcterms:W3CDTF">2022-10-03T10:33:25Z</dcterms:modified>
</cp:coreProperties>
</file>