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80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51435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Rockwell Condensed" panose="02060603050405020104" pitchFamily="18" charset="0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F9449-2B13-43DD-84C2-2D610F247FA4}">
  <a:tblStyle styleId="{427F9449-2B13-43DD-84C2-2D610F247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66" d="100"/>
          <a:sy n="66" d="100"/>
        </p:scale>
        <p:origin x="2496" y="739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0fee360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0fee360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d0fee36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d0fee36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d0fee36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d0fee36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d0fee36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d0fee36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d0fee360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d0fee360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d0fee360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d0fee360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d0fee360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d0fee360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d0fee360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d0fee360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0fee36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0fee360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0fee36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0fee36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2f62164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2f62164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d0fee36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d0fee36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d0fee360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d0fee360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22f62164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22f62164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22f62164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22f62164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d0fee3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d0fee3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d0fee36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d0fee36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d0fee36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d0fee36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d0fee36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d0fee36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0fee36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0fee36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010211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3212073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1113584"/>
            <a:ext cx="5829300" cy="2057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3080267"/>
            <a:ext cx="685800" cy="6858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1074167"/>
            <a:ext cx="5694998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3291840"/>
            <a:ext cx="4438841" cy="80238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4704589"/>
            <a:ext cx="355930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33210" y="3170396"/>
            <a:ext cx="671551" cy="480060"/>
          </a:xfrm>
        </p:spPr>
        <p:txBody>
          <a:bodyPr/>
          <a:lstStyle>
            <a:lvl1pPr>
              <a:defRPr sz="2100" b="1"/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05321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6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050"/>
            <a:ext cx="1435894" cy="42291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400050"/>
            <a:ext cx="4221956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1277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7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531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6858000" cy="14550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918972"/>
            <a:ext cx="5220653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3765042"/>
            <a:ext cx="5092065" cy="800100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4704589"/>
            <a:ext cx="1487424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4704588"/>
            <a:ext cx="3559302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1822967"/>
            <a:ext cx="685800" cy="685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1881455"/>
            <a:ext cx="668418" cy="540249"/>
          </a:xfrm>
        </p:spPr>
        <p:txBody>
          <a:bodyPr/>
          <a:lstStyle>
            <a:lvl1pPr>
              <a:defRPr sz="2100"/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49921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182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15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9200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5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514350"/>
            <a:ext cx="3775329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678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262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63474"/>
            <a:ext cx="58293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91056"/>
            <a:ext cx="58293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4704589"/>
            <a:ext cx="18413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04589"/>
            <a:ext cx="35593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2510" y="4704589"/>
            <a:ext cx="3600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403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15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0175" y="1041722"/>
            <a:ext cx="6397650" cy="203268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ABSENTEEISM 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3066" dirty="0">
                <a:latin typeface="Calibri"/>
                <a:ea typeface="Calibri"/>
                <a:cs typeface="Calibri"/>
                <a:sym typeface="Calibri"/>
              </a:rPr>
              <a:t>Predicting the reasons of           wasting time during working hours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1575" y="3495554"/>
            <a:ext cx="5766075" cy="121534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550" b="1" dirty="0">
                <a:latin typeface="Calibri"/>
                <a:ea typeface="Calibri"/>
                <a:cs typeface="Calibri"/>
                <a:sym typeface="Calibri"/>
              </a:rPr>
              <a:t>PRESENTED BY : </a:t>
            </a:r>
          </a:p>
          <a:p>
            <a:pPr algn="ctr">
              <a:spcBef>
                <a:spcPts val="0"/>
              </a:spcBef>
            </a:pPr>
            <a:r>
              <a:rPr lang="en-IN" sz="2550" b="1" dirty="0">
                <a:latin typeface="Calibri"/>
                <a:ea typeface="Calibri"/>
                <a:cs typeface="Calibri"/>
                <a:sym typeface="Calibri"/>
              </a:rPr>
              <a:t>VIKALP PRAJAPATI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2055"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sz="205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757238"/>
            <a:ext cx="6200381" cy="36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567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4644" y="1210388"/>
            <a:ext cx="670342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7" y="1210388"/>
            <a:ext cx="2778431" cy="24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182" y="1210387"/>
            <a:ext cx="2778431" cy="240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611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166931" y="1310381"/>
            <a:ext cx="614677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Categorical Value: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We don’t have categorical values in this data set.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One hot encoding: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We have to convert the column ‘Reasons of Absence’ and have to group it according to its similarity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67031" y="642938"/>
            <a:ext cx="6258825" cy="645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/>
              <a:t>Independent Variable and Dependent Variable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44694" y="1288238"/>
            <a:ext cx="6713325" cy="29126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X = Reason_1, Reason_2, Reason_3, Reason_4, Month, Day of the week,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Transportation Expense, Body Mass Index, Daily Work Load Average,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Distance to work, Education, Pets, Children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Y = Excessive Absenteeism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691594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280"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endParaRPr sz="22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244013" y="1190456"/>
            <a:ext cx="6369975" cy="3054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469275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33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3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55813" y="1290488"/>
            <a:ext cx="6636825" cy="3210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Library Used:   From sklearn.linear_model import LogisticRegression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Training Accuracy : 0.77698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Testing Accuracy: 0.757142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444" y="2215613"/>
            <a:ext cx="3879863" cy="215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669375" y="642938"/>
            <a:ext cx="5766525" cy="5451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200288" y="1288144"/>
            <a:ext cx="6503400" cy="3023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sklearn.tree import DecisionTreeClassifier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0.983876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 0.707142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00288" y="1334963"/>
            <a:ext cx="6525675" cy="3066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sklearn.ensemble import RandomForestClassifier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0.9821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0.7571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55813" y="1277025"/>
            <a:ext cx="6425550" cy="30127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 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sklearn.svm import SVC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0.7928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0.80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FA60-FDED-681D-9F4B-E64C47C0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33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1645-D817-D3BD-D791-AE8D63A3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30" dirty="0"/>
              <a:t>Why we need to do the analysis for finding the reasons of wasting time during their working hours?</a:t>
            </a:r>
          </a:p>
          <a:p>
            <a:endParaRPr lang="en-IN" sz="2030" dirty="0"/>
          </a:p>
        </p:txBody>
      </p:sp>
    </p:spTree>
    <p:extLst>
      <p:ext uri="{BB962C8B-B14F-4D97-AF65-F5344CB8AC3E}">
        <p14:creationId xmlns:p14="http://schemas.microsoft.com/office/powerpoint/2010/main" val="40953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13681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250">
                <a:latin typeface="Calibri"/>
                <a:ea typeface="Calibri"/>
                <a:cs typeface="Calibri"/>
                <a:sym typeface="Calibri"/>
              </a:rPr>
              <a:t> KNN Classifier</a:t>
            </a:r>
            <a:endParaRPr sz="26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33575" y="1168200"/>
            <a:ext cx="6459075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 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sklearn.neighbors import KNeighborsClassifier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0.7946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0.7785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5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89119" y="1157100"/>
            <a:ext cx="6625800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Library Used: from sklearn.ensemble import GradientBoostingClassifier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Training Accuracy: 0.8571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Testing Accuracy: 0.80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Result Of All Algorithm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83D61-9BEE-F6C7-6014-8DA16568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972273"/>
            <a:ext cx="5829299" cy="34608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545737" y="430031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355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66931" y="1143619"/>
            <a:ext cx="6547950" cy="3168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 algn="ctr">
              <a:spcAft>
                <a:spcPts val="900"/>
              </a:spcAft>
              <a:buNone/>
            </a:pPr>
            <a:r>
              <a:rPr lang="en-US" sz="2400" dirty="0"/>
              <a:t>KNN has given the best accuracy 0.7851. Through we conclude the reasons of employer wasting Time.</a:t>
            </a:r>
          </a:p>
          <a:p>
            <a:pPr marL="0" indent="0">
              <a:spcAft>
                <a:spcPts val="900"/>
              </a:spcAft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6645-5388-A43C-6A98-33A4AEA7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88" y="271464"/>
            <a:ext cx="5766525" cy="532062"/>
          </a:xfrm>
        </p:spPr>
        <p:txBody>
          <a:bodyPr>
            <a:normAutofit/>
          </a:bodyPr>
          <a:lstStyle/>
          <a:p>
            <a:pPr algn="ctr"/>
            <a:r>
              <a:rPr lang="en-IN" sz="2330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D34E-1374-8CAA-B38A-14F18696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914400"/>
            <a:ext cx="5766525" cy="3779044"/>
          </a:xfrm>
        </p:spPr>
        <p:txBody>
          <a:bodyPr>
            <a:noAutofit/>
          </a:bodyPr>
          <a:lstStyle/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EDA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Univariate Analysis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Multivariate Analysis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Data Engineering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Selecting Dependant &amp; independent variable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Standardizing &amp; splitting data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Model Building</a:t>
            </a: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-IN" sz="2030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IN" sz="2030" dirty="0"/>
          </a:p>
        </p:txBody>
      </p:sp>
    </p:spTree>
    <p:extLst>
      <p:ext uri="{BB962C8B-B14F-4D97-AF65-F5344CB8AC3E}">
        <p14:creationId xmlns:p14="http://schemas.microsoft.com/office/powerpoint/2010/main" val="39992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8156" y="709950"/>
            <a:ext cx="6134400" cy="5670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325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8156" y="1543744"/>
            <a:ext cx="6134400" cy="28570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900"/>
              </a:spcBef>
              <a:buNone/>
            </a:pPr>
            <a:endParaRPr dirty="0"/>
          </a:p>
          <a:p>
            <a:pPr indent="-300038">
              <a:spcBef>
                <a:spcPts val="900"/>
              </a:spcBef>
              <a:buSzPts val="2700"/>
              <a:buFont typeface="Calibri"/>
              <a:buChar char="●"/>
            </a:pPr>
            <a:r>
              <a:rPr lang="en" sz="2025" dirty="0">
                <a:latin typeface="Calibri"/>
                <a:ea typeface="Calibri"/>
                <a:cs typeface="Calibri"/>
                <a:sym typeface="Calibri"/>
              </a:rPr>
              <a:t>Its a company analysis where company wants to know the reasons, if employees are absent or not active during working hours and what are the reasons of it. </a:t>
            </a:r>
            <a:endParaRPr sz="20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642938"/>
            <a:ext cx="6448050" cy="522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0" y="1212638"/>
            <a:ext cx="6737175" cy="32215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900"/>
              </a:spcBef>
              <a:buNone/>
            </a:pPr>
            <a:endParaRPr/>
          </a:p>
          <a:p>
            <a:pPr indent="0">
              <a:spcBef>
                <a:spcPts val="900"/>
              </a:spcBef>
              <a:spcAft>
                <a:spcPts val="900"/>
              </a:spcAft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5" y="1212637"/>
            <a:ext cx="5925412" cy="32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514350" y="115747"/>
            <a:ext cx="5829300" cy="833377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250" dirty="0"/>
              <a:t>Reasons of Absence </a:t>
            </a:r>
            <a:endParaRPr sz="2250" dirty="0"/>
          </a:p>
        </p:txBody>
      </p:sp>
      <p:graphicFrame>
        <p:nvGraphicFramePr>
          <p:cNvPr id="119" name="Google Shape;119;p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2306"/>
              </p:ext>
            </p:extLst>
          </p:nvPr>
        </p:nvGraphicFramePr>
        <p:xfrm>
          <a:off x="320981" y="603692"/>
          <a:ext cx="6216038" cy="4234507"/>
        </p:xfrm>
        <a:graphic>
          <a:graphicData uri="http://schemas.openxmlformats.org/drawingml/2006/table">
            <a:tbl>
              <a:tblPr>
                <a:noFill/>
                <a:tableStyleId>{427F9449-2B13-43DD-84C2-2D610F247FA4}</a:tableStyleId>
              </a:tblPr>
              <a:tblGrid>
                <a:gridCol w="29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Disease of Blood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15. ChildBirth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2. </a:t>
                      </a:r>
                      <a:r>
                        <a:rPr lang="en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Certain Infectious Disease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 Condition originating from perinatal period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3.  </a:t>
                      </a:r>
                      <a:r>
                        <a:rPr lang="en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Neoplasm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17. Congenital malformations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Metabolic disease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18. Symptoms, Signs and Laboratory findings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Mental Disorder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 Injury, Poisoning 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6. Disease of nervous System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 External Causes of morbidity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7. Disease of eye and adnexa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 Factors influencing health status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 Disease of ear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22. Patient follow up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 Disease of circulatory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 Medical consultations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 Disease of skin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 Blood Donations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 Disease of respiratory 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25.Laboratory Examinations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12.Disease of connection tissue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 Unjustified absence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13.Disease of genitourinary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 Physiotherapy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 Disease of digestive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28.Dental consultation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3888" y="803822"/>
            <a:ext cx="6570225" cy="4862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175" dirty="0"/>
              <a:t>EDA</a:t>
            </a:r>
            <a:endParaRPr sz="2175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45738" y="1423913"/>
            <a:ext cx="5766525" cy="1695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900"/>
              </a:spcBef>
              <a:buNone/>
            </a:pPr>
            <a:endParaRPr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025" dirty="0"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sz="20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544"/>
            <a:ext cx="2897026" cy="177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338" y="642938"/>
            <a:ext cx="3119362" cy="177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31259"/>
            <a:ext cx="2897025" cy="206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813" y="2465888"/>
            <a:ext cx="3015188" cy="19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5" y="943500"/>
            <a:ext cx="2876363" cy="254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813" y="943500"/>
            <a:ext cx="3074888" cy="24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</TotalTime>
  <Words>500</Words>
  <Application>Microsoft Office PowerPoint</Application>
  <PresentationFormat>Custom</PresentationFormat>
  <Paragraphs>120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Rockwell Condensed</vt:lpstr>
      <vt:lpstr>Rockwell</vt:lpstr>
      <vt:lpstr>Wingdings</vt:lpstr>
      <vt:lpstr>Arial</vt:lpstr>
      <vt:lpstr>Calibri</vt:lpstr>
      <vt:lpstr>Wood Type</vt:lpstr>
      <vt:lpstr>ABSENTEEISM  Predicting the reasons of           wasting time during working hours.</vt:lpstr>
      <vt:lpstr>introduction</vt:lpstr>
      <vt:lpstr>Workflow</vt:lpstr>
      <vt:lpstr>Problem Statement</vt:lpstr>
      <vt:lpstr>Attributes</vt:lpstr>
      <vt:lpstr>Reasons of Absence </vt:lpstr>
      <vt:lpstr>EDA</vt:lpstr>
      <vt:lpstr>PowerPoint Presentation</vt:lpstr>
      <vt:lpstr>PowerPoint Presentation</vt:lpstr>
      <vt:lpstr>Multivariate Analysis</vt:lpstr>
      <vt:lpstr>PowerPoint Presentation</vt:lpstr>
      <vt:lpstr>Outliers</vt:lpstr>
      <vt:lpstr>Data Preprocessing</vt:lpstr>
      <vt:lpstr>Independent Variable and Dependent Variable</vt:lpstr>
      <vt:lpstr>Machine Learning Algorithm</vt:lpstr>
      <vt:lpstr>Logistic Regression</vt:lpstr>
      <vt:lpstr>Decision Tree Classifier</vt:lpstr>
      <vt:lpstr>Random Forest Classifier</vt:lpstr>
      <vt:lpstr>Support Vector Classifier</vt:lpstr>
      <vt:lpstr> KNN Classifier</vt:lpstr>
      <vt:lpstr>Gradient Boosting Classifier</vt:lpstr>
      <vt:lpstr>Result Of All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ABSENTEEISM  Predicting the reasons of           wasting time during working hours.</dc:title>
  <dc:creator>Vikalp Prajapati</dc:creator>
  <cp:lastModifiedBy>Vikalp Prajapati</cp:lastModifiedBy>
  <cp:revision>2</cp:revision>
  <dcterms:modified xsi:type="dcterms:W3CDTF">2023-01-13T12:40:47Z</dcterms:modified>
</cp:coreProperties>
</file>