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12"/>
  </p:notesMasterIdLst>
  <p:sldIdLst>
    <p:sldId id="256" r:id="rId2"/>
    <p:sldId id="258" r:id="rId3"/>
    <p:sldId id="265" r:id="rId4"/>
    <p:sldId id="304" r:id="rId5"/>
    <p:sldId id="315" r:id="rId6"/>
    <p:sldId id="263" r:id="rId7"/>
    <p:sldId id="264" r:id="rId8"/>
    <p:sldId id="314" r:id="rId9"/>
    <p:sldId id="317" r:id="rId10"/>
    <p:sldId id="316" r:id="rId11"/>
  </p:sldIdLst>
  <p:sldSz cx="9144000" cy="5143500" type="screen16x9"/>
  <p:notesSz cx="6858000" cy="9144000"/>
  <p:embeddedFontLst>
    <p:embeddedFont>
      <p:font typeface="Denk One" panose="020B0604020202020204" charset="0"/>
      <p:regular r:id="rId13"/>
    </p:embeddedFont>
    <p:embeddedFont>
      <p:font typeface="Fira Sans Extra Condensed" panose="020B0503050000020004" pitchFamily="34" charset="0"/>
      <p:regular r:id="rId14"/>
      <p:bold r:id="rId15"/>
      <p:italic r:id="rId16"/>
      <p:boldItalic r:id="rId17"/>
    </p:embeddedFont>
    <p:embeddedFont>
      <p:font typeface="Orbitron" panose="020B0604020202020204" charset="0"/>
      <p:regular r:id="rId18"/>
      <p:bold r:id="rId19"/>
    </p:embeddedFont>
    <p:embeddedFont>
      <p:font typeface="Quicksand"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A55B0-D1C7-42FA-8AA7-5DE7C9201826}">
  <a:tblStyle styleId="{27DA55B0-D1C7-42FA-8AA7-5DE7C92018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00" d="100"/>
          <a:sy n="100" d="100"/>
        </p:scale>
        <p:origin x="94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1T09:39:36.142"/>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0 0 24575,'0'0'0,"4"4"0,10 2 0,9-2 0,3 0 0,3-1 0,-1-1 0,-1-1 0,-1-1 0,3 0 0,3 0 0,0 0 0,-1 0 0,-3 0 0,-1 0 0,-2-1 0,-2 1 0,0 0 0,3 0 0,5 0 0,0 0 0,-5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f17053b67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5" name="Google Shape;1205;gf17053b6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0"/>
        <p:cNvGrpSpPr/>
        <p:nvPr/>
      </p:nvGrpSpPr>
      <p:grpSpPr>
        <a:xfrm>
          <a:off x="0" y="0"/>
          <a:ext cx="0" cy="0"/>
          <a:chOff x="0" y="0"/>
          <a:chExt cx="0" cy="0"/>
        </a:xfrm>
      </p:grpSpPr>
      <p:sp>
        <p:nvSpPr>
          <p:cNvPr id="1301" name="Google Shape;1301;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2" name="Google Shape;1302;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cc9050bdf8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cc9050bdf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6"/>
        <p:cNvGrpSpPr/>
        <p:nvPr/>
      </p:nvGrpSpPr>
      <p:grpSpPr>
        <a:xfrm>
          <a:off x="0" y="0"/>
          <a:ext cx="0" cy="0"/>
          <a:chOff x="0" y="0"/>
          <a:chExt cx="0" cy="0"/>
        </a:xfrm>
      </p:grpSpPr>
      <p:sp>
        <p:nvSpPr>
          <p:cNvPr id="3387" name="Google Shape;3387;g1109615dbae_0_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8" name="Google Shape;3388;g1109615dbae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7"/>
        <p:cNvGrpSpPr/>
        <p:nvPr/>
      </p:nvGrpSpPr>
      <p:grpSpPr>
        <a:xfrm>
          <a:off x="0" y="0"/>
          <a:ext cx="0" cy="0"/>
          <a:chOff x="0" y="0"/>
          <a:chExt cx="0" cy="0"/>
        </a:xfrm>
      </p:grpSpPr>
      <p:sp>
        <p:nvSpPr>
          <p:cNvPr id="4118" name="Google Shape;4118;g110ff055ec4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9" name="Google Shape;4119;g110ff055ec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p:cNvGrpSpPr/>
        <p:nvPr/>
      </p:nvGrpSpPr>
      <p:grpSpPr>
        <a:xfrm>
          <a:off x="0" y="0"/>
          <a:ext cx="0" cy="0"/>
          <a:chOff x="0" y="0"/>
          <a:chExt cx="0" cy="0"/>
        </a:xfrm>
      </p:grpSpPr>
      <p:sp>
        <p:nvSpPr>
          <p:cNvPr id="1530" name="Google Shape;1530;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10cb08aead6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10cb08aead6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6"/>
        <p:cNvGrpSpPr/>
        <p:nvPr/>
      </p:nvGrpSpPr>
      <p:grpSpPr>
        <a:xfrm>
          <a:off x="0" y="0"/>
          <a:ext cx="0" cy="0"/>
          <a:chOff x="0" y="0"/>
          <a:chExt cx="0" cy="0"/>
        </a:xfrm>
      </p:grpSpPr>
      <p:sp>
        <p:nvSpPr>
          <p:cNvPr id="4097" name="Google Shape;4097;ged0697184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8" name="Google Shape;4098;ged0697184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4"/>
        <p:cNvGrpSpPr/>
        <p:nvPr/>
      </p:nvGrpSpPr>
      <p:grpSpPr>
        <a:xfrm>
          <a:off x="0" y="0"/>
          <a:ext cx="0" cy="0"/>
          <a:chOff x="0" y="0"/>
          <a:chExt cx="0" cy="0"/>
        </a:xfrm>
      </p:grpSpPr>
      <p:sp>
        <p:nvSpPr>
          <p:cNvPr id="4165" name="Google Shape;4165;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6" name="Google Shape;4166;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1041"/>
        <p:cNvGrpSpPr/>
        <p:nvPr/>
      </p:nvGrpSpPr>
      <p:grpSpPr>
        <a:xfrm>
          <a:off x="0" y="0"/>
          <a:ext cx="0" cy="0"/>
          <a:chOff x="0" y="0"/>
          <a:chExt cx="0" cy="0"/>
        </a:xfrm>
      </p:grpSpPr>
      <p:grpSp>
        <p:nvGrpSpPr>
          <p:cNvPr id="1042" name="Google Shape;1042;p59"/>
          <p:cNvGrpSpPr/>
          <p:nvPr/>
        </p:nvGrpSpPr>
        <p:grpSpPr>
          <a:xfrm>
            <a:off x="358350" y="258050"/>
            <a:ext cx="8428950" cy="4627500"/>
            <a:chOff x="358350" y="258050"/>
            <a:chExt cx="8428950" cy="4627500"/>
          </a:xfrm>
        </p:grpSpPr>
        <p:sp>
          <p:nvSpPr>
            <p:cNvPr id="1043" name="Google Shape;1043;p5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59"/>
            <p:cNvGrpSpPr/>
            <p:nvPr/>
          </p:nvGrpSpPr>
          <p:grpSpPr>
            <a:xfrm rot="10800000" flipH="1">
              <a:off x="4159199" y="4657459"/>
              <a:ext cx="825589" cy="93999"/>
              <a:chOff x="5718423" y="809024"/>
              <a:chExt cx="830071" cy="94500"/>
            </a:xfrm>
          </p:grpSpPr>
          <p:sp>
            <p:nvSpPr>
              <p:cNvPr id="1046" name="Google Shape;1046;p59"/>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9"/>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9"/>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9"/>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59"/>
            <p:cNvGrpSpPr/>
            <p:nvPr/>
          </p:nvGrpSpPr>
          <p:grpSpPr>
            <a:xfrm>
              <a:off x="720000" y="407061"/>
              <a:ext cx="7704000" cy="262500"/>
              <a:chOff x="433208" y="393425"/>
              <a:chExt cx="7704000" cy="262500"/>
            </a:xfrm>
          </p:grpSpPr>
          <p:sp>
            <p:nvSpPr>
              <p:cNvPr id="1051" name="Google Shape;1051;p5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59"/>
              <p:cNvGrpSpPr/>
              <p:nvPr/>
            </p:nvGrpSpPr>
            <p:grpSpPr>
              <a:xfrm rot="10800000" flipH="1">
                <a:off x="543498" y="483688"/>
                <a:ext cx="429322" cy="93999"/>
                <a:chOff x="5840230" y="744468"/>
                <a:chExt cx="431653" cy="94500"/>
              </a:xfrm>
            </p:grpSpPr>
            <p:sp>
              <p:nvSpPr>
                <p:cNvPr id="1053" name="Google Shape;1053;p5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056" name="Google Shape;1056;p59"/>
          <p:cNvSpPr txBox="1">
            <a:spLocks noGrp="1"/>
          </p:cNvSpPr>
          <p:nvPr>
            <p:ph type="ctrTitle"/>
          </p:nvPr>
        </p:nvSpPr>
        <p:spPr>
          <a:xfrm>
            <a:off x="4572196" y="993025"/>
            <a:ext cx="3852000" cy="99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9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57" name="Google Shape;1057;p59"/>
          <p:cNvSpPr txBox="1">
            <a:spLocks noGrp="1"/>
          </p:cNvSpPr>
          <p:nvPr>
            <p:ph type="subTitle" idx="1"/>
          </p:nvPr>
        </p:nvSpPr>
        <p:spPr>
          <a:xfrm>
            <a:off x="4850896" y="1875358"/>
            <a:ext cx="3294600" cy="119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058" name="Google Shape;1058;p59"/>
          <p:cNvSpPr txBox="1"/>
          <p:nvPr/>
        </p:nvSpPr>
        <p:spPr>
          <a:xfrm>
            <a:off x="4572000" y="4153200"/>
            <a:ext cx="3851100" cy="450300"/>
          </a:xfrm>
          <a:prstGeom prst="rect">
            <a:avLst/>
          </a:prstGeom>
          <a:noFill/>
          <a:ln>
            <a:noFill/>
          </a:ln>
        </p:spPr>
        <p:txBody>
          <a:bodyPr spcFirstLastPara="1" wrap="square" lIns="91425" tIns="0" rIns="91425" bIns="0" anchor="ctr" anchorCtr="0">
            <a:noAutofit/>
          </a:bodyPr>
          <a:lstStyle/>
          <a:p>
            <a:pPr marL="0" lvl="0" indent="0" algn="ctr" rtl="0">
              <a:lnSpc>
                <a:spcPct val="100000"/>
              </a:lnSpc>
              <a:spcBef>
                <a:spcPts val="300"/>
              </a:spcBef>
              <a:spcAft>
                <a:spcPts val="0"/>
              </a:spcAft>
              <a:buNone/>
            </a:pPr>
            <a:r>
              <a:rPr lang="en" sz="900">
                <a:solidFill>
                  <a:schemeClr val="dk1"/>
                </a:solidFill>
                <a:latin typeface="Quicksand"/>
                <a:ea typeface="Quicksand"/>
                <a:cs typeface="Quicksand"/>
                <a:sym typeface="Quicksand"/>
              </a:rPr>
              <a:t>CREDITS: This presentation template was created by </a:t>
            </a:r>
            <a:r>
              <a:rPr lang="en" sz="900" b="1">
                <a:solidFill>
                  <a:schemeClr val="dk1"/>
                </a:solidFill>
                <a:uFill>
                  <a:noFill/>
                </a:uFill>
                <a:latin typeface="Quicksand"/>
                <a:ea typeface="Quicksand"/>
                <a:cs typeface="Quicksand"/>
                <a:sym typeface="Quicksand"/>
                <a:hlinkClick r:id="rId2">
                  <a:extLst>
                    <a:ext uri="{A12FA001-AC4F-418D-AE19-62706E023703}">
                      <ahyp:hlinkClr xmlns:ahyp="http://schemas.microsoft.com/office/drawing/2018/hyperlinkcolor" val="tx"/>
                    </a:ext>
                  </a:extLst>
                </a:hlinkClick>
              </a:rPr>
              <a:t>Slidesgo</a:t>
            </a:r>
            <a:r>
              <a:rPr lang="en" sz="900">
                <a:solidFill>
                  <a:schemeClr val="dk1"/>
                </a:solidFill>
                <a:latin typeface="Quicksand"/>
                <a:ea typeface="Quicksand"/>
                <a:cs typeface="Quicksand"/>
                <a:sym typeface="Quicksand"/>
              </a:rPr>
              <a:t>, including icons by </a:t>
            </a:r>
            <a:r>
              <a:rPr lang="en" sz="9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Flatico</a:t>
            </a:r>
            <a:r>
              <a:rPr lang="en" sz="900" b="1">
                <a:solidFill>
                  <a:schemeClr val="dk1"/>
                </a:solidFill>
                <a:uFill>
                  <a:noFill/>
                </a:uFill>
                <a:latin typeface="Quicksand"/>
                <a:ea typeface="Quicksand"/>
                <a:cs typeface="Quicksand"/>
                <a:sym typeface="Quicksand"/>
                <a:hlinkClick r:id="rId3">
                  <a:extLst>
                    <a:ext uri="{A12FA001-AC4F-418D-AE19-62706E023703}">
                      <ahyp:hlinkClr xmlns:ahyp="http://schemas.microsoft.com/office/drawing/2018/hyperlinkcolor" val="tx"/>
                    </a:ext>
                  </a:extLst>
                </a:hlinkClick>
              </a:rPr>
              <a:t>n</a:t>
            </a:r>
            <a:r>
              <a:rPr lang="en" sz="900">
                <a:solidFill>
                  <a:schemeClr val="dk1"/>
                </a:solidFill>
                <a:latin typeface="Quicksand"/>
                <a:ea typeface="Quicksand"/>
                <a:cs typeface="Quicksand"/>
                <a:sym typeface="Quicksand"/>
              </a:rPr>
              <a:t> and infographics &amp; images by </a:t>
            </a:r>
            <a:r>
              <a:rPr lang="en" sz="900" b="1">
                <a:solidFill>
                  <a:schemeClr val="dk1"/>
                </a:solidFill>
                <a:uFill>
                  <a:noFill/>
                </a:uFill>
                <a:latin typeface="Quicksand"/>
                <a:ea typeface="Quicksand"/>
                <a:cs typeface="Quicksand"/>
                <a:sym typeface="Quicksand"/>
                <a:hlinkClick r:id="rId4">
                  <a:extLst>
                    <a:ext uri="{A12FA001-AC4F-418D-AE19-62706E023703}">
                      <ahyp:hlinkClr xmlns:ahyp="http://schemas.microsoft.com/office/drawing/2018/hyperlinkcolor" val="tx"/>
                    </a:ext>
                  </a:extLst>
                </a:hlinkClick>
              </a:rPr>
              <a:t>Freepik</a:t>
            </a:r>
            <a:endParaRPr sz="900" b="1">
              <a:solidFill>
                <a:schemeClr val="dk1"/>
              </a:solidFill>
              <a:latin typeface="Quicksand"/>
              <a:ea typeface="Quicksand"/>
              <a:cs typeface="Quicksand"/>
              <a:sym typeface="Quicksand"/>
            </a:endParaRPr>
          </a:p>
        </p:txBody>
      </p:sp>
      <p:sp>
        <p:nvSpPr>
          <p:cNvPr id="1059" name="Google Shape;1059;p59"/>
          <p:cNvSpPr txBox="1">
            <a:spLocks noGrp="1"/>
          </p:cNvSpPr>
          <p:nvPr>
            <p:ph type="subTitle" idx="2"/>
          </p:nvPr>
        </p:nvSpPr>
        <p:spPr>
          <a:xfrm>
            <a:off x="4643300" y="3705230"/>
            <a:ext cx="3709800" cy="3381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1060"/>
        <p:cNvGrpSpPr/>
        <p:nvPr/>
      </p:nvGrpSpPr>
      <p:grpSpPr>
        <a:xfrm>
          <a:off x="0" y="0"/>
          <a:ext cx="0" cy="0"/>
          <a:chOff x="0" y="0"/>
          <a:chExt cx="0" cy="0"/>
        </a:xfrm>
      </p:grpSpPr>
      <p:grpSp>
        <p:nvGrpSpPr>
          <p:cNvPr id="1061" name="Google Shape;1061;p60"/>
          <p:cNvGrpSpPr/>
          <p:nvPr/>
        </p:nvGrpSpPr>
        <p:grpSpPr>
          <a:xfrm>
            <a:off x="358350" y="258050"/>
            <a:ext cx="8428950" cy="4627500"/>
            <a:chOff x="358350" y="258050"/>
            <a:chExt cx="8428950" cy="4627500"/>
          </a:xfrm>
        </p:grpSpPr>
        <p:sp>
          <p:nvSpPr>
            <p:cNvPr id="1062" name="Google Shape;1062;p6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6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60"/>
            <p:cNvGrpSpPr/>
            <p:nvPr/>
          </p:nvGrpSpPr>
          <p:grpSpPr>
            <a:xfrm rot="10800000" flipH="1">
              <a:off x="4159199" y="4657459"/>
              <a:ext cx="825589" cy="93999"/>
              <a:chOff x="5718423" y="809024"/>
              <a:chExt cx="830071" cy="94500"/>
            </a:xfrm>
          </p:grpSpPr>
          <p:sp>
            <p:nvSpPr>
              <p:cNvPr id="1065" name="Google Shape;1065;p60"/>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60"/>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60"/>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60"/>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60"/>
            <p:cNvGrpSpPr/>
            <p:nvPr/>
          </p:nvGrpSpPr>
          <p:grpSpPr>
            <a:xfrm>
              <a:off x="720000" y="407061"/>
              <a:ext cx="7704000" cy="262500"/>
              <a:chOff x="433208" y="393425"/>
              <a:chExt cx="7704000" cy="262500"/>
            </a:xfrm>
          </p:grpSpPr>
          <p:sp>
            <p:nvSpPr>
              <p:cNvPr id="1070" name="Google Shape;1070;p6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60"/>
              <p:cNvGrpSpPr/>
              <p:nvPr/>
            </p:nvGrpSpPr>
            <p:grpSpPr>
              <a:xfrm rot="10800000" flipH="1">
                <a:off x="543498" y="483688"/>
                <a:ext cx="429322" cy="93999"/>
                <a:chOff x="5840230" y="744468"/>
                <a:chExt cx="431653" cy="94500"/>
              </a:xfrm>
            </p:grpSpPr>
            <p:sp>
              <p:nvSpPr>
                <p:cNvPr id="1072" name="Google Shape;1072;p6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6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6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75" name="Google Shape;1075;p60"/>
          <p:cNvGrpSpPr/>
          <p:nvPr/>
        </p:nvGrpSpPr>
        <p:grpSpPr>
          <a:xfrm>
            <a:off x="952499" y="1113600"/>
            <a:ext cx="7240638" cy="3108284"/>
            <a:chOff x="952499" y="1418400"/>
            <a:chExt cx="7240638" cy="3108284"/>
          </a:xfrm>
        </p:grpSpPr>
        <p:grpSp>
          <p:nvGrpSpPr>
            <p:cNvPr id="1076" name="Google Shape;1076;p60"/>
            <p:cNvGrpSpPr/>
            <p:nvPr/>
          </p:nvGrpSpPr>
          <p:grpSpPr>
            <a:xfrm>
              <a:off x="952499" y="1418400"/>
              <a:ext cx="2299225" cy="3108284"/>
              <a:chOff x="486919" y="1114962"/>
              <a:chExt cx="2619901" cy="3541800"/>
            </a:xfrm>
          </p:grpSpPr>
          <p:sp>
            <p:nvSpPr>
              <p:cNvPr id="1077" name="Google Shape;1077;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9" name="Google Shape;1079;p60"/>
              <p:cNvGrpSpPr/>
              <p:nvPr/>
            </p:nvGrpSpPr>
            <p:grpSpPr>
              <a:xfrm rot="10800000" flipH="1">
                <a:off x="620929" y="1244995"/>
                <a:ext cx="429322" cy="93999"/>
                <a:chOff x="5578333" y="744468"/>
                <a:chExt cx="431653" cy="94500"/>
              </a:xfrm>
            </p:grpSpPr>
            <p:sp>
              <p:nvSpPr>
                <p:cNvPr id="1080" name="Google Shape;1080;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3" name="Google Shape;1083;p60"/>
            <p:cNvGrpSpPr/>
            <p:nvPr/>
          </p:nvGrpSpPr>
          <p:grpSpPr>
            <a:xfrm>
              <a:off x="3423211" y="1418400"/>
              <a:ext cx="2299225" cy="3108284"/>
              <a:chOff x="486919" y="1114962"/>
              <a:chExt cx="2619901" cy="3541800"/>
            </a:xfrm>
          </p:grpSpPr>
          <p:sp>
            <p:nvSpPr>
              <p:cNvPr id="1084" name="Google Shape;1084;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6" name="Google Shape;1086;p60"/>
              <p:cNvGrpSpPr/>
              <p:nvPr/>
            </p:nvGrpSpPr>
            <p:grpSpPr>
              <a:xfrm rot="10800000" flipH="1">
                <a:off x="620929" y="1244995"/>
                <a:ext cx="429322" cy="93999"/>
                <a:chOff x="5578333" y="744468"/>
                <a:chExt cx="431653" cy="94500"/>
              </a:xfrm>
            </p:grpSpPr>
            <p:sp>
              <p:nvSpPr>
                <p:cNvPr id="1087" name="Google Shape;1087;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0" name="Google Shape;1090;p60"/>
            <p:cNvGrpSpPr/>
            <p:nvPr/>
          </p:nvGrpSpPr>
          <p:grpSpPr>
            <a:xfrm>
              <a:off x="5893911" y="1418400"/>
              <a:ext cx="2299225" cy="3108284"/>
              <a:chOff x="486919" y="1114962"/>
              <a:chExt cx="2619901" cy="3541800"/>
            </a:xfrm>
          </p:grpSpPr>
          <p:sp>
            <p:nvSpPr>
              <p:cNvPr id="1091" name="Google Shape;1091;p60"/>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60"/>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3" name="Google Shape;1093;p60"/>
              <p:cNvGrpSpPr/>
              <p:nvPr/>
            </p:nvGrpSpPr>
            <p:grpSpPr>
              <a:xfrm rot="10800000" flipH="1">
                <a:off x="620929" y="1244995"/>
                <a:ext cx="429322" cy="93999"/>
                <a:chOff x="5578333" y="744468"/>
                <a:chExt cx="431653" cy="94500"/>
              </a:xfrm>
            </p:grpSpPr>
            <p:sp>
              <p:nvSpPr>
                <p:cNvPr id="1094" name="Google Shape;1094;p60"/>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60"/>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60"/>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1_2">
    <p:spTree>
      <p:nvGrpSpPr>
        <p:cNvPr id="1" name="Shape 1097"/>
        <p:cNvGrpSpPr/>
        <p:nvPr/>
      </p:nvGrpSpPr>
      <p:grpSpPr>
        <a:xfrm>
          <a:off x="0" y="0"/>
          <a:ext cx="0" cy="0"/>
          <a:chOff x="0" y="0"/>
          <a:chExt cx="0" cy="0"/>
        </a:xfrm>
      </p:grpSpPr>
      <p:grpSp>
        <p:nvGrpSpPr>
          <p:cNvPr id="1098" name="Google Shape;1098;p61"/>
          <p:cNvGrpSpPr/>
          <p:nvPr/>
        </p:nvGrpSpPr>
        <p:grpSpPr>
          <a:xfrm>
            <a:off x="358350" y="258050"/>
            <a:ext cx="8428950" cy="4627500"/>
            <a:chOff x="358350" y="258050"/>
            <a:chExt cx="8428950" cy="4627500"/>
          </a:xfrm>
        </p:grpSpPr>
        <p:sp>
          <p:nvSpPr>
            <p:cNvPr id="1099" name="Google Shape;1099;p6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61"/>
            <p:cNvGrpSpPr/>
            <p:nvPr/>
          </p:nvGrpSpPr>
          <p:grpSpPr>
            <a:xfrm rot="10800000" flipH="1">
              <a:off x="4159199" y="4657459"/>
              <a:ext cx="825589" cy="93999"/>
              <a:chOff x="5718423" y="809024"/>
              <a:chExt cx="830071" cy="94500"/>
            </a:xfrm>
          </p:grpSpPr>
          <p:sp>
            <p:nvSpPr>
              <p:cNvPr id="1102" name="Google Shape;1102;p6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61"/>
            <p:cNvGrpSpPr/>
            <p:nvPr/>
          </p:nvGrpSpPr>
          <p:grpSpPr>
            <a:xfrm>
              <a:off x="720000" y="407061"/>
              <a:ext cx="7704000" cy="262500"/>
              <a:chOff x="433208" y="393425"/>
              <a:chExt cx="7704000" cy="262500"/>
            </a:xfrm>
          </p:grpSpPr>
          <p:sp>
            <p:nvSpPr>
              <p:cNvPr id="1107" name="Google Shape;1107;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61"/>
              <p:cNvGrpSpPr/>
              <p:nvPr/>
            </p:nvGrpSpPr>
            <p:grpSpPr>
              <a:xfrm rot="10800000" flipH="1">
                <a:off x="543498" y="483688"/>
                <a:ext cx="429322" cy="93999"/>
                <a:chOff x="5840230" y="744468"/>
                <a:chExt cx="431653" cy="94500"/>
              </a:xfrm>
            </p:grpSpPr>
            <p:sp>
              <p:nvSpPr>
                <p:cNvPr id="1109" name="Google Shape;1109;p6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12" name="Google Shape;1112;p61"/>
          <p:cNvGrpSpPr/>
          <p:nvPr/>
        </p:nvGrpSpPr>
        <p:grpSpPr>
          <a:xfrm>
            <a:off x="719282" y="1076152"/>
            <a:ext cx="6880555" cy="2625711"/>
            <a:chOff x="358361" y="258062"/>
            <a:chExt cx="8428954" cy="3216600"/>
          </a:xfrm>
        </p:grpSpPr>
        <p:sp>
          <p:nvSpPr>
            <p:cNvPr id="1113" name="Google Shape;1113;p61"/>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1"/>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61"/>
            <p:cNvGrpSpPr/>
            <p:nvPr/>
          </p:nvGrpSpPr>
          <p:grpSpPr>
            <a:xfrm>
              <a:off x="720000" y="407061"/>
              <a:ext cx="7704000" cy="262500"/>
              <a:chOff x="433208" y="393425"/>
              <a:chExt cx="7704000" cy="262500"/>
            </a:xfrm>
          </p:grpSpPr>
          <p:sp>
            <p:nvSpPr>
              <p:cNvPr id="1116" name="Google Shape;1116;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61"/>
              <p:cNvGrpSpPr/>
              <p:nvPr/>
            </p:nvGrpSpPr>
            <p:grpSpPr>
              <a:xfrm rot="10800000" flipH="1">
                <a:off x="543498" y="483688"/>
                <a:ext cx="429322" cy="93999"/>
                <a:chOff x="5840230" y="744468"/>
                <a:chExt cx="431653" cy="94500"/>
              </a:xfrm>
            </p:grpSpPr>
            <p:sp>
              <p:nvSpPr>
                <p:cNvPr id="1118" name="Google Shape;1118;p61"/>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1"/>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1"/>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21" name="Google Shape;1121;p61"/>
          <p:cNvGrpSpPr/>
          <p:nvPr/>
        </p:nvGrpSpPr>
        <p:grpSpPr>
          <a:xfrm>
            <a:off x="3521825" y="3242775"/>
            <a:ext cx="4695887" cy="1063125"/>
            <a:chOff x="486920" y="1114962"/>
            <a:chExt cx="5350828" cy="1211400"/>
          </a:xfrm>
        </p:grpSpPr>
        <p:sp>
          <p:nvSpPr>
            <p:cNvPr id="1122" name="Google Shape;1122;p6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61"/>
            <p:cNvGrpSpPr/>
            <p:nvPr/>
          </p:nvGrpSpPr>
          <p:grpSpPr>
            <a:xfrm rot="10800000" flipH="1">
              <a:off x="620929" y="1244995"/>
              <a:ext cx="429322" cy="93999"/>
              <a:chOff x="5578333" y="744468"/>
              <a:chExt cx="431653" cy="94500"/>
            </a:xfrm>
          </p:grpSpPr>
          <p:sp>
            <p:nvSpPr>
              <p:cNvPr id="1125" name="Google Shape;1125;p6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128"/>
        <p:cNvGrpSpPr/>
        <p:nvPr/>
      </p:nvGrpSpPr>
      <p:grpSpPr>
        <a:xfrm>
          <a:off x="0" y="0"/>
          <a:ext cx="0" cy="0"/>
          <a:chOff x="0" y="0"/>
          <a:chExt cx="0" cy="0"/>
        </a:xfrm>
      </p:grpSpPr>
      <p:grpSp>
        <p:nvGrpSpPr>
          <p:cNvPr id="1129" name="Google Shape;1129;p62"/>
          <p:cNvGrpSpPr/>
          <p:nvPr/>
        </p:nvGrpSpPr>
        <p:grpSpPr>
          <a:xfrm>
            <a:off x="358350" y="258050"/>
            <a:ext cx="8428950" cy="4627500"/>
            <a:chOff x="358350" y="258050"/>
            <a:chExt cx="8428950" cy="4627500"/>
          </a:xfrm>
        </p:grpSpPr>
        <p:sp>
          <p:nvSpPr>
            <p:cNvPr id="1130" name="Google Shape;1130;p6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62"/>
            <p:cNvGrpSpPr/>
            <p:nvPr/>
          </p:nvGrpSpPr>
          <p:grpSpPr>
            <a:xfrm rot="10800000" flipH="1">
              <a:off x="4159199" y="4657459"/>
              <a:ext cx="825589" cy="93999"/>
              <a:chOff x="5718423" y="809024"/>
              <a:chExt cx="830071" cy="94500"/>
            </a:xfrm>
          </p:grpSpPr>
          <p:sp>
            <p:nvSpPr>
              <p:cNvPr id="1133" name="Google Shape;1133;p6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62"/>
            <p:cNvGrpSpPr/>
            <p:nvPr/>
          </p:nvGrpSpPr>
          <p:grpSpPr>
            <a:xfrm>
              <a:off x="720000" y="407061"/>
              <a:ext cx="7704000" cy="262500"/>
              <a:chOff x="433208" y="393425"/>
              <a:chExt cx="7704000" cy="262500"/>
            </a:xfrm>
          </p:grpSpPr>
          <p:sp>
            <p:nvSpPr>
              <p:cNvPr id="1138" name="Google Shape;1138;p6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2"/>
              <p:cNvGrpSpPr/>
              <p:nvPr/>
            </p:nvGrpSpPr>
            <p:grpSpPr>
              <a:xfrm rot="10800000" flipH="1">
                <a:off x="543498" y="483688"/>
                <a:ext cx="429322" cy="93999"/>
                <a:chOff x="5840230" y="744468"/>
                <a:chExt cx="431653" cy="94500"/>
              </a:xfrm>
            </p:grpSpPr>
            <p:sp>
              <p:nvSpPr>
                <p:cNvPr id="1140" name="Google Shape;1140;p6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43" name="Google Shape;1143;p62"/>
          <p:cNvGrpSpPr/>
          <p:nvPr/>
        </p:nvGrpSpPr>
        <p:grpSpPr>
          <a:xfrm>
            <a:off x="1773576" y="1120075"/>
            <a:ext cx="2299225" cy="3108284"/>
            <a:chOff x="486919" y="1114962"/>
            <a:chExt cx="2619901" cy="3541800"/>
          </a:xfrm>
        </p:grpSpPr>
        <p:sp>
          <p:nvSpPr>
            <p:cNvPr id="1144" name="Google Shape;1144;p62"/>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62"/>
            <p:cNvGrpSpPr/>
            <p:nvPr/>
          </p:nvGrpSpPr>
          <p:grpSpPr>
            <a:xfrm rot="10800000" flipH="1">
              <a:off x="620929" y="1244995"/>
              <a:ext cx="429322" cy="93999"/>
              <a:chOff x="5578333" y="744468"/>
              <a:chExt cx="431653" cy="94500"/>
            </a:xfrm>
          </p:grpSpPr>
          <p:sp>
            <p:nvSpPr>
              <p:cNvPr id="1147" name="Google Shape;1147;p62"/>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62"/>
          <p:cNvGrpSpPr/>
          <p:nvPr/>
        </p:nvGrpSpPr>
        <p:grpSpPr>
          <a:xfrm>
            <a:off x="5083801" y="1120075"/>
            <a:ext cx="2299252" cy="3108284"/>
            <a:chOff x="91807" y="1114962"/>
            <a:chExt cx="2619932" cy="3541800"/>
          </a:xfrm>
        </p:grpSpPr>
        <p:sp>
          <p:nvSpPr>
            <p:cNvPr id="1151" name="Google Shape;1151;p62"/>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62"/>
            <p:cNvGrpSpPr/>
            <p:nvPr/>
          </p:nvGrpSpPr>
          <p:grpSpPr>
            <a:xfrm rot="10800000" flipH="1">
              <a:off x="229496" y="1244995"/>
              <a:ext cx="429322" cy="93999"/>
              <a:chOff x="5184775" y="744468"/>
              <a:chExt cx="431653" cy="94500"/>
            </a:xfrm>
          </p:grpSpPr>
          <p:sp>
            <p:nvSpPr>
              <p:cNvPr id="1154" name="Google Shape;1154;p62"/>
              <p:cNvSpPr/>
              <p:nvPr/>
            </p:nvSpPr>
            <p:spPr>
              <a:xfrm>
                <a:off x="5184775"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5353352"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5521928"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1157"/>
        <p:cNvGrpSpPr/>
        <p:nvPr/>
      </p:nvGrpSpPr>
      <p:grpSpPr>
        <a:xfrm>
          <a:off x="0" y="0"/>
          <a:ext cx="0" cy="0"/>
          <a:chOff x="0" y="0"/>
          <a:chExt cx="0" cy="0"/>
        </a:xfrm>
      </p:grpSpPr>
      <p:grpSp>
        <p:nvGrpSpPr>
          <p:cNvPr id="1158" name="Google Shape;1158;p63"/>
          <p:cNvGrpSpPr/>
          <p:nvPr/>
        </p:nvGrpSpPr>
        <p:grpSpPr>
          <a:xfrm>
            <a:off x="358350" y="258050"/>
            <a:ext cx="8428950" cy="4627500"/>
            <a:chOff x="358350" y="258050"/>
            <a:chExt cx="8428950" cy="4627500"/>
          </a:xfrm>
        </p:grpSpPr>
        <p:sp>
          <p:nvSpPr>
            <p:cNvPr id="1159" name="Google Shape;1159;p6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63"/>
            <p:cNvGrpSpPr/>
            <p:nvPr/>
          </p:nvGrpSpPr>
          <p:grpSpPr>
            <a:xfrm rot="10800000" flipH="1">
              <a:off x="4159199" y="4657459"/>
              <a:ext cx="825589" cy="93999"/>
              <a:chOff x="5718423" y="809024"/>
              <a:chExt cx="830071" cy="94500"/>
            </a:xfrm>
          </p:grpSpPr>
          <p:sp>
            <p:nvSpPr>
              <p:cNvPr id="1162" name="Google Shape;1162;p6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3"/>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63"/>
            <p:cNvGrpSpPr/>
            <p:nvPr/>
          </p:nvGrpSpPr>
          <p:grpSpPr>
            <a:xfrm>
              <a:off x="720000" y="407061"/>
              <a:ext cx="7704000" cy="262500"/>
              <a:chOff x="433208" y="393425"/>
              <a:chExt cx="7704000" cy="262500"/>
            </a:xfrm>
          </p:grpSpPr>
          <p:sp>
            <p:nvSpPr>
              <p:cNvPr id="1167" name="Google Shape;1167;p6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63"/>
              <p:cNvGrpSpPr/>
              <p:nvPr/>
            </p:nvGrpSpPr>
            <p:grpSpPr>
              <a:xfrm rot="10800000" flipH="1">
                <a:off x="543498" y="483688"/>
                <a:ext cx="429322" cy="93999"/>
                <a:chOff x="5840230" y="744468"/>
                <a:chExt cx="431653" cy="94500"/>
              </a:xfrm>
            </p:grpSpPr>
            <p:sp>
              <p:nvSpPr>
                <p:cNvPr id="1169" name="Google Shape;1169;p6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72" name="Google Shape;1172;p63"/>
          <p:cNvGrpSpPr/>
          <p:nvPr/>
        </p:nvGrpSpPr>
        <p:grpSpPr>
          <a:xfrm>
            <a:off x="6830653" y="1437528"/>
            <a:ext cx="1591816" cy="1122977"/>
            <a:chOff x="486931" y="1114949"/>
            <a:chExt cx="2517900" cy="1776300"/>
          </a:xfrm>
        </p:grpSpPr>
        <p:sp>
          <p:nvSpPr>
            <p:cNvPr id="1173" name="Google Shape;1173;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63"/>
            <p:cNvGrpSpPr/>
            <p:nvPr/>
          </p:nvGrpSpPr>
          <p:grpSpPr>
            <a:xfrm rot="10800000" flipH="1">
              <a:off x="620929" y="1244995"/>
              <a:ext cx="429322" cy="93999"/>
              <a:chOff x="5578333" y="744468"/>
              <a:chExt cx="431653" cy="94500"/>
            </a:xfrm>
          </p:grpSpPr>
          <p:sp>
            <p:nvSpPr>
              <p:cNvPr id="1176" name="Google Shape;1176;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1179;p63"/>
          <p:cNvGrpSpPr/>
          <p:nvPr/>
        </p:nvGrpSpPr>
        <p:grpSpPr>
          <a:xfrm>
            <a:off x="2497124" y="1208425"/>
            <a:ext cx="4166209" cy="2778904"/>
            <a:chOff x="486897" y="1114972"/>
            <a:chExt cx="5169635" cy="3448200"/>
          </a:xfrm>
        </p:grpSpPr>
        <p:sp>
          <p:nvSpPr>
            <p:cNvPr id="1180" name="Google Shape;1180;p63"/>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63"/>
            <p:cNvGrpSpPr/>
            <p:nvPr/>
          </p:nvGrpSpPr>
          <p:grpSpPr>
            <a:xfrm rot="10800000" flipH="1">
              <a:off x="620929" y="1244995"/>
              <a:ext cx="429322" cy="93999"/>
              <a:chOff x="5578333" y="744468"/>
              <a:chExt cx="431653" cy="94500"/>
            </a:xfrm>
          </p:grpSpPr>
          <p:sp>
            <p:nvSpPr>
              <p:cNvPr id="1183" name="Google Shape;1183;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 name="Google Shape;1186;p63"/>
          <p:cNvGrpSpPr/>
          <p:nvPr/>
        </p:nvGrpSpPr>
        <p:grpSpPr>
          <a:xfrm>
            <a:off x="730778" y="1437528"/>
            <a:ext cx="1591816" cy="1122977"/>
            <a:chOff x="486931" y="1114949"/>
            <a:chExt cx="2517900" cy="1776300"/>
          </a:xfrm>
        </p:grpSpPr>
        <p:sp>
          <p:nvSpPr>
            <p:cNvPr id="1187" name="Google Shape;1187;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63"/>
            <p:cNvGrpSpPr/>
            <p:nvPr/>
          </p:nvGrpSpPr>
          <p:grpSpPr>
            <a:xfrm rot="10800000" flipH="1">
              <a:off x="620929" y="1244995"/>
              <a:ext cx="429322" cy="93999"/>
              <a:chOff x="5578333" y="744468"/>
              <a:chExt cx="431653" cy="94500"/>
            </a:xfrm>
          </p:grpSpPr>
          <p:sp>
            <p:nvSpPr>
              <p:cNvPr id="1190" name="Google Shape;1190;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2477237" y="1522954"/>
            <a:ext cx="4205400" cy="1661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2" name="Google Shape;22;p3"/>
          <p:cNvSpPr txBox="1">
            <a:spLocks noGrp="1"/>
          </p:cNvSpPr>
          <p:nvPr>
            <p:ph type="subTitle" idx="1"/>
          </p:nvPr>
        </p:nvSpPr>
        <p:spPr>
          <a:xfrm>
            <a:off x="3204287" y="3218546"/>
            <a:ext cx="27513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3"/>
          <p:cNvSpPr txBox="1">
            <a:spLocks noGrp="1"/>
          </p:cNvSpPr>
          <p:nvPr>
            <p:ph type="title" idx="2" hasCustomPrompt="1"/>
          </p:nvPr>
        </p:nvSpPr>
        <p:spPr>
          <a:xfrm>
            <a:off x="1639207" y="935175"/>
            <a:ext cx="969000" cy="71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3500">
                <a:solidFill>
                  <a:schemeClr val="lt1"/>
                </a:solidFill>
              </a:defRPr>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grpSp>
        <p:nvGrpSpPr>
          <p:cNvPr id="24" name="Google Shape;24;p3"/>
          <p:cNvGrpSpPr/>
          <p:nvPr/>
        </p:nvGrpSpPr>
        <p:grpSpPr>
          <a:xfrm>
            <a:off x="2038439" y="258000"/>
            <a:ext cx="5082995" cy="4627500"/>
            <a:chOff x="3704375" y="258050"/>
            <a:chExt cx="5082995" cy="4627500"/>
          </a:xfrm>
        </p:grpSpPr>
        <p:sp>
          <p:nvSpPr>
            <p:cNvPr id="25" name="Google Shape;25;p3"/>
            <p:cNvSpPr/>
            <p:nvPr/>
          </p:nvSpPr>
          <p:spPr>
            <a:xfrm>
              <a:off x="3704375" y="258050"/>
              <a:ext cx="50820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3705370" y="258050"/>
              <a:ext cx="50820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3"/>
            <p:cNvGrpSpPr/>
            <p:nvPr/>
          </p:nvGrpSpPr>
          <p:grpSpPr>
            <a:xfrm rot="10800000" flipH="1">
              <a:off x="5829576" y="4657459"/>
              <a:ext cx="825589" cy="93999"/>
              <a:chOff x="5718423" y="809024"/>
              <a:chExt cx="830071" cy="94500"/>
            </a:xfrm>
          </p:grpSpPr>
          <p:sp>
            <p:nvSpPr>
              <p:cNvPr id="28" name="Google Shape;28;p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3"/>
            <p:cNvGrpSpPr/>
            <p:nvPr/>
          </p:nvGrpSpPr>
          <p:grpSpPr>
            <a:xfrm>
              <a:off x="3932900" y="407050"/>
              <a:ext cx="4491000" cy="262500"/>
              <a:chOff x="3646108" y="393414"/>
              <a:chExt cx="4491000" cy="262500"/>
            </a:xfrm>
          </p:grpSpPr>
          <p:sp>
            <p:nvSpPr>
              <p:cNvPr id="33" name="Google Shape;33;p3"/>
              <p:cNvSpPr/>
              <p:nvPr/>
            </p:nvSpPr>
            <p:spPr>
              <a:xfrm>
                <a:off x="3646108" y="393414"/>
                <a:ext cx="4491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34;p3"/>
              <p:cNvGrpSpPr/>
              <p:nvPr/>
            </p:nvGrpSpPr>
            <p:grpSpPr>
              <a:xfrm rot="10800000" flipH="1">
                <a:off x="3850212" y="483688"/>
                <a:ext cx="429322" cy="93999"/>
                <a:chOff x="9164898" y="744468"/>
                <a:chExt cx="431653" cy="94500"/>
              </a:xfrm>
            </p:grpSpPr>
            <p:sp>
              <p:nvSpPr>
                <p:cNvPr id="35" name="Google Shape;35;p3"/>
                <p:cNvSpPr/>
                <p:nvPr/>
              </p:nvSpPr>
              <p:spPr>
                <a:xfrm>
                  <a:off x="9164898"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9333475"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9502051"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276"/>
        <p:cNvGrpSpPr/>
        <p:nvPr/>
      </p:nvGrpSpPr>
      <p:grpSpPr>
        <a:xfrm>
          <a:off x="0" y="0"/>
          <a:ext cx="0" cy="0"/>
          <a:chOff x="0" y="0"/>
          <a:chExt cx="0" cy="0"/>
        </a:xfrm>
      </p:grpSpPr>
      <p:grpSp>
        <p:nvGrpSpPr>
          <p:cNvPr id="277" name="Google Shape;277;p20"/>
          <p:cNvGrpSpPr/>
          <p:nvPr/>
        </p:nvGrpSpPr>
        <p:grpSpPr>
          <a:xfrm>
            <a:off x="358350" y="258050"/>
            <a:ext cx="8428950" cy="4627500"/>
            <a:chOff x="358350" y="258050"/>
            <a:chExt cx="8428950" cy="4627500"/>
          </a:xfrm>
        </p:grpSpPr>
        <p:sp>
          <p:nvSpPr>
            <p:cNvPr id="278" name="Google Shape;278;p2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0"/>
            <p:cNvGrpSpPr/>
            <p:nvPr/>
          </p:nvGrpSpPr>
          <p:grpSpPr>
            <a:xfrm rot="10800000" flipH="1">
              <a:off x="4159199" y="4657459"/>
              <a:ext cx="825589" cy="93999"/>
              <a:chOff x="5718423" y="809024"/>
              <a:chExt cx="830071" cy="94500"/>
            </a:xfrm>
          </p:grpSpPr>
          <p:sp>
            <p:nvSpPr>
              <p:cNvPr id="281" name="Google Shape;281;p20"/>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0"/>
            <p:cNvGrpSpPr/>
            <p:nvPr/>
          </p:nvGrpSpPr>
          <p:grpSpPr>
            <a:xfrm>
              <a:off x="720000" y="407061"/>
              <a:ext cx="7704000" cy="262500"/>
              <a:chOff x="433208" y="393425"/>
              <a:chExt cx="7704000" cy="262500"/>
            </a:xfrm>
          </p:grpSpPr>
          <p:sp>
            <p:nvSpPr>
              <p:cNvPr id="286" name="Google Shape;286;p2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0"/>
              <p:cNvGrpSpPr/>
              <p:nvPr/>
            </p:nvGrpSpPr>
            <p:grpSpPr>
              <a:xfrm rot="10800000" flipH="1">
                <a:off x="543498" y="483688"/>
                <a:ext cx="429322" cy="93999"/>
                <a:chOff x="5840230" y="744468"/>
                <a:chExt cx="431653" cy="94500"/>
              </a:xfrm>
            </p:grpSpPr>
            <p:sp>
              <p:nvSpPr>
                <p:cNvPr id="288" name="Google Shape;288;p2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91" name="Google Shape;291;p20"/>
          <p:cNvSpPr txBox="1">
            <a:spLocks noGrp="1"/>
          </p:cNvSpPr>
          <p:nvPr>
            <p:ph type="ctrTitle"/>
          </p:nvPr>
        </p:nvSpPr>
        <p:spPr>
          <a:xfrm>
            <a:off x="4884802" y="68790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2" name="Google Shape;292;p20"/>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3" name="Google Shape;293;p20"/>
          <p:cNvSpPr txBox="1">
            <a:spLocks noGrp="1"/>
          </p:cNvSpPr>
          <p:nvPr>
            <p:ph type="title" idx="2" hasCustomPrompt="1"/>
          </p:nvPr>
        </p:nvSpPr>
        <p:spPr>
          <a:xfrm>
            <a:off x="3900975" y="68590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4" name="Google Shape;294;p20"/>
          <p:cNvSpPr txBox="1">
            <a:spLocks noGrp="1"/>
          </p:cNvSpPr>
          <p:nvPr>
            <p:ph type="ctrTitle" idx="3"/>
          </p:nvPr>
        </p:nvSpPr>
        <p:spPr>
          <a:xfrm>
            <a:off x="4884822" y="1702321"/>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5" name="Google Shape;295;p20"/>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6" name="Google Shape;296;p20"/>
          <p:cNvSpPr txBox="1">
            <a:spLocks noGrp="1"/>
          </p:cNvSpPr>
          <p:nvPr>
            <p:ph type="title" idx="5" hasCustomPrompt="1"/>
          </p:nvPr>
        </p:nvSpPr>
        <p:spPr>
          <a:xfrm>
            <a:off x="3900975" y="170309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7" name="Google Shape;297;p20"/>
          <p:cNvSpPr txBox="1">
            <a:spLocks noGrp="1"/>
          </p:cNvSpPr>
          <p:nvPr>
            <p:ph type="ctrTitle" idx="6"/>
          </p:nvPr>
        </p:nvSpPr>
        <p:spPr>
          <a:xfrm>
            <a:off x="4884800" y="271675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8" name="Google Shape;298;p20"/>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9" name="Google Shape;299;p20"/>
          <p:cNvSpPr txBox="1">
            <a:spLocks noGrp="1"/>
          </p:cNvSpPr>
          <p:nvPr>
            <p:ph type="title" idx="8" hasCustomPrompt="1"/>
          </p:nvPr>
        </p:nvSpPr>
        <p:spPr>
          <a:xfrm>
            <a:off x="3900975" y="2708167"/>
            <a:ext cx="983700" cy="86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0" name="Google Shape;300;p20"/>
          <p:cNvSpPr txBox="1">
            <a:spLocks noGrp="1"/>
          </p:cNvSpPr>
          <p:nvPr>
            <p:ph type="subTitle" idx="9"/>
          </p:nvPr>
        </p:nvSpPr>
        <p:spPr>
          <a:xfrm>
            <a:off x="4884804" y="4105722"/>
            <a:ext cx="3386700" cy="49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301" name="Google Shape;301;p20"/>
          <p:cNvSpPr txBox="1">
            <a:spLocks noGrp="1"/>
          </p:cNvSpPr>
          <p:nvPr>
            <p:ph type="title" idx="13" hasCustomPrompt="1"/>
          </p:nvPr>
        </p:nvSpPr>
        <p:spPr>
          <a:xfrm>
            <a:off x="3900975" y="3731625"/>
            <a:ext cx="983400" cy="867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2" name="Google Shape;302;p20"/>
          <p:cNvSpPr txBox="1">
            <a:spLocks noGrp="1"/>
          </p:cNvSpPr>
          <p:nvPr>
            <p:ph type="ctrTitle" idx="14"/>
          </p:nvPr>
        </p:nvSpPr>
        <p:spPr>
          <a:xfrm>
            <a:off x="4884800" y="3737199"/>
            <a:ext cx="3488700" cy="367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303" name="Google Shape;303;p20"/>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304"/>
        <p:cNvGrpSpPr/>
        <p:nvPr/>
      </p:nvGrpSpPr>
      <p:grpSpPr>
        <a:xfrm>
          <a:off x="0" y="0"/>
          <a:ext cx="0" cy="0"/>
          <a:chOff x="0" y="0"/>
          <a:chExt cx="0" cy="0"/>
        </a:xfrm>
      </p:grpSpPr>
      <p:grpSp>
        <p:nvGrpSpPr>
          <p:cNvPr id="305" name="Google Shape;305;p21"/>
          <p:cNvGrpSpPr/>
          <p:nvPr/>
        </p:nvGrpSpPr>
        <p:grpSpPr>
          <a:xfrm>
            <a:off x="358350" y="702407"/>
            <a:ext cx="8428950" cy="3896700"/>
            <a:chOff x="358350" y="258050"/>
            <a:chExt cx="8428950" cy="3896700"/>
          </a:xfrm>
        </p:grpSpPr>
        <p:sp>
          <p:nvSpPr>
            <p:cNvPr id="306" name="Google Shape;306;p21"/>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1"/>
            <p:cNvGrpSpPr/>
            <p:nvPr/>
          </p:nvGrpSpPr>
          <p:grpSpPr>
            <a:xfrm rot="10800000" flipH="1">
              <a:off x="4159199" y="3876195"/>
              <a:ext cx="825589" cy="93999"/>
              <a:chOff x="5718423" y="1594450"/>
              <a:chExt cx="830071" cy="94500"/>
            </a:xfrm>
          </p:grpSpPr>
          <p:sp>
            <p:nvSpPr>
              <p:cNvPr id="309" name="Google Shape;309;p21"/>
              <p:cNvSpPr/>
              <p:nvPr/>
            </p:nvSpPr>
            <p:spPr>
              <a:xfrm>
                <a:off x="5718423"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596361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20880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45399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21"/>
            <p:cNvGrpSpPr/>
            <p:nvPr/>
          </p:nvGrpSpPr>
          <p:grpSpPr>
            <a:xfrm>
              <a:off x="720000" y="407061"/>
              <a:ext cx="7704000" cy="262500"/>
              <a:chOff x="433208" y="393425"/>
              <a:chExt cx="7704000" cy="262500"/>
            </a:xfrm>
          </p:grpSpPr>
          <p:sp>
            <p:nvSpPr>
              <p:cNvPr id="314" name="Google Shape;314;p2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21"/>
              <p:cNvGrpSpPr/>
              <p:nvPr/>
            </p:nvGrpSpPr>
            <p:grpSpPr>
              <a:xfrm rot="10800000" flipH="1">
                <a:off x="543498" y="483688"/>
                <a:ext cx="429322" cy="93999"/>
                <a:chOff x="5840230" y="744468"/>
                <a:chExt cx="431653" cy="94500"/>
              </a:xfrm>
            </p:grpSpPr>
            <p:sp>
              <p:nvSpPr>
                <p:cNvPr id="316" name="Google Shape;316;p2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19" name="Google Shape;319;p21"/>
          <p:cNvSpPr txBox="1">
            <a:spLocks noGrp="1"/>
          </p:cNvSpPr>
          <p:nvPr>
            <p:ph type="title"/>
          </p:nvPr>
        </p:nvSpPr>
        <p:spPr>
          <a:xfrm>
            <a:off x="2866621" y="3590050"/>
            <a:ext cx="3414000" cy="29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20" name="Google Shape;320;p21"/>
          <p:cNvSpPr txBox="1">
            <a:spLocks noGrp="1"/>
          </p:cNvSpPr>
          <p:nvPr>
            <p:ph type="subTitle" idx="1"/>
          </p:nvPr>
        </p:nvSpPr>
        <p:spPr>
          <a:xfrm>
            <a:off x="1909325" y="1464950"/>
            <a:ext cx="5332200" cy="19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1">
  <p:cSld name="CUSTOM_1_1">
    <p:spTree>
      <p:nvGrpSpPr>
        <p:cNvPr id="1" name="Shape 321"/>
        <p:cNvGrpSpPr/>
        <p:nvPr/>
      </p:nvGrpSpPr>
      <p:grpSpPr>
        <a:xfrm>
          <a:off x="0" y="0"/>
          <a:ext cx="0" cy="0"/>
          <a:chOff x="0" y="0"/>
          <a:chExt cx="0" cy="0"/>
        </a:xfrm>
      </p:grpSpPr>
      <p:grpSp>
        <p:nvGrpSpPr>
          <p:cNvPr id="322" name="Google Shape;322;p22"/>
          <p:cNvGrpSpPr/>
          <p:nvPr/>
        </p:nvGrpSpPr>
        <p:grpSpPr>
          <a:xfrm>
            <a:off x="358350" y="702407"/>
            <a:ext cx="8428950" cy="3896700"/>
            <a:chOff x="358350" y="258050"/>
            <a:chExt cx="8428950" cy="3896700"/>
          </a:xfrm>
        </p:grpSpPr>
        <p:sp>
          <p:nvSpPr>
            <p:cNvPr id="323" name="Google Shape;323;p22"/>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2"/>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2"/>
            <p:cNvGrpSpPr/>
            <p:nvPr/>
          </p:nvGrpSpPr>
          <p:grpSpPr>
            <a:xfrm rot="10800000" flipH="1">
              <a:off x="4159199" y="3876195"/>
              <a:ext cx="825589" cy="93999"/>
              <a:chOff x="5718423" y="1594450"/>
              <a:chExt cx="830071" cy="94500"/>
            </a:xfrm>
          </p:grpSpPr>
          <p:sp>
            <p:nvSpPr>
              <p:cNvPr id="326" name="Google Shape;326;p22"/>
              <p:cNvSpPr/>
              <p:nvPr/>
            </p:nvSpPr>
            <p:spPr>
              <a:xfrm>
                <a:off x="5718423"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a:off x="596361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a:off x="620880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a:off x="645399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22"/>
            <p:cNvGrpSpPr/>
            <p:nvPr/>
          </p:nvGrpSpPr>
          <p:grpSpPr>
            <a:xfrm>
              <a:off x="720000" y="407061"/>
              <a:ext cx="7704000" cy="262500"/>
              <a:chOff x="433208" y="393425"/>
              <a:chExt cx="7704000" cy="262500"/>
            </a:xfrm>
          </p:grpSpPr>
          <p:sp>
            <p:nvSpPr>
              <p:cNvPr id="331" name="Google Shape;331;p2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22"/>
              <p:cNvGrpSpPr/>
              <p:nvPr/>
            </p:nvGrpSpPr>
            <p:grpSpPr>
              <a:xfrm rot="10800000" flipH="1">
                <a:off x="543498" y="483688"/>
                <a:ext cx="429322" cy="93999"/>
                <a:chOff x="5840230" y="744468"/>
                <a:chExt cx="431653" cy="94500"/>
              </a:xfrm>
            </p:grpSpPr>
            <p:sp>
              <p:nvSpPr>
                <p:cNvPr id="333" name="Google Shape;333;p2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36" name="Google Shape;336;p22"/>
          <p:cNvSpPr txBox="1">
            <a:spLocks noGrp="1"/>
          </p:cNvSpPr>
          <p:nvPr>
            <p:ph type="title"/>
          </p:nvPr>
        </p:nvSpPr>
        <p:spPr>
          <a:xfrm>
            <a:off x="897875" y="3590050"/>
            <a:ext cx="3414000" cy="294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18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37" name="Google Shape;337;p22"/>
          <p:cNvSpPr txBox="1">
            <a:spLocks noGrp="1"/>
          </p:cNvSpPr>
          <p:nvPr>
            <p:ph type="subTitle" idx="1"/>
          </p:nvPr>
        </p:nvSpPr>
        <p:spPr>
          <a:xfrm>
            <a:off x="897875" y="1464950"/>
            <a:ext cx="4849200" cy="198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3">
  <p:cSld name="CUSTOM_3_1_1_1">
    <p:spTree>
      <p:nvGrpSpPr>
        <p:cNvPr id="1" name="Shape 572"/>
        <p:cNvGrpSpPr/>
        <p:nvPr/>
      </p:nvGrpSpPr>
      <p:grpSpPr>
        <a:xfrm>
          <a:off x="0" y="0"/>
          <a:ext cx="0" cy="0"/>
          <a:chOff x="0" y="0"/>
          <a:chExt cx="0" cy="0"/>
        </a:xfrm>
      </p:grpSpPr>
      <p:grpSp>
        <p:nvGrpSpPr>
          <p:cNvPr id="573" name="Google Shape;573;p36"/>
          <p:cNvGrpSpPr/>
          <p:nvPr/>
        </p:nvGrpSpPr>
        <p:grpSpPr>
          <a:xfrm>
            <a:off x="358350" y="258050"/>
            <a:ext cx="8428950" cy="4627500"/>
            <a:chOff x="358350" y="258050"/>
            <a:chExt cx="8428950" cy="4627500"/>
          </a:xfrm>
        </p:grpSpPr>
        <p:sp>
          <p:nvSpPr>
            <p:cNvPr id="574" name="Google Shape;574;p3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36"/>
            <p:cNvGrpSpPr/>
            <p:nvPr/>
          </p:nvGrpSpPr>
          <p:grpSpPr>
            <a:xfrm rot="10800000" flipH="1">
              <a:off x="4159199" y="4657459"/>
              <a:ext cx="825589" cy="93999"/>
              <a:chOff x="5718423" y="809024"/>
              <a:chExt cx="830071" cy="94500"/>
            </a:xfrm>
          </p:grpSpPr>
          <p:sp>
            <p:nvSpPr>
              <p:cNvPr id="577" name="Google Shape;577;p3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1" name="Google Shape;581;p36"/>
            <p:cNvGrpSpPr/>
            <p:nvPr/>
          </p:nvGrpSpPr>
          <p:grpSpPr>
            <a:xfrm>
              <a:off x="720000" y="407061"/>
              <a:ext cx="7704000" cy="262500"/>
              <a:chOff x="433208" y="393425"/>
              <a:chExt cx="7704000" cy="262500"/>
            </a:xfrm>
          </p:grpSpPr>
          <p:sp>
            <p:nvSpPr>
              <p:cNvPr id="582" name="Google Shape;582;p3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6"/>
              <p:cNvGrpSpPr/>
              <p:nvPr/>
            </p:nvGrpSpPr>
            <p:grpSpPr>
              <a:xfrm rot="10800000" flipH="1">
                <a:off x="543498" y="483688"/>
                <a:ext cx="429322" cy="93999"/>
                <a:chOff x="5840230" y="744468"/>
                <a:chExt cx="431653" cy="94500"/>
              </a:xfrm>
            </p:grpSpPr>
            <p:sp>
              <p:nvSpPr>
                <p:cNvPr id="584" name="Google Shape;584;p3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87" name="Google Shape;587;p36"/>
          <p:cNvSpPr txBox="1">
            <a:spLocks noGrp="1"/>
          </p:cNvSpPr>
          <p:nvPr>
            <p:ph type="title"/>
          </p:nvPr>
        </p:nvSpPr>
        <p:spPr>
          <a:xfrm>
            <a:off x="1436725" y="3822600"/>
            <a:ext cx="1683600" cy="361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88" name="Google Shape;588;p36"/>
          <p:cNvSpPr txBox="1">
            <a:spLocks noGrp="1"/>
          </p:cNvSpPr>
          <p:nvPr>
            <p:ph type="subTitle" idx="1"/>
          </p:nvPr>
        </p:nvSpPr>
        <p:spPr>
          <a:xfrm>
            <a:off x="3314625" y="2770733"/>
            <a:ext cx="2586300" cy="7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9" name="Google Shape;589;p36"/>
          <p:cNvSpPr txBox="1">
            <a:spLocks noGrp="1"/>
          </p:cNvSpPr>
          <p:nvPr>
            <p:ph type="title" idx="2"/>
          </p:nvPr>
        </p:nvSpPr>
        <p:spPr>
          <a:xfrm>
            <a:off x="1436725" y="2952225"/>
            <a:ext cx="1683600" cy="361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0" name="Google Shape;590;p36"/>
          <p:cNvSpPr txBox="1">
            <a:spLocks noGrp="1"/>
          </p:cNvSpPr>
          <p:nvPr>
            <p:ph type="subTitle" idx="3"/>
          </p:nvPr>
        </p:nvSpPr>
        <p:spPr>
          <a:xfrm>
            <a:off x="3314625" y="3676353"/>
            <a:ext cx="2586300" cy="6543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1" name="Google Shape;591;p36"/>
          <p:cNvSpPr txBox="1">
            <a:spLocks noGrp="1"/>
          </p:cNvSpPr>
          <p:nvPr>
            <p:ph type="title" idx="4"/>
          </p:nvPr>
        </p:nvSpPr>
        <p:spPr>
          <a:xfrm>
            <a:off x="1436725" y="2046588"/>
            <a:ext cx="1683600" cy="3618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l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2" name="Google Shape;592;p36"/>
          <p:cNvSpPr txBox="1">
            <a:spLocks noGrp="1"/>
          </p:cNvSpPr>
          <p:nvPr>
            <p:ph type="subTitle" idx="5"/>
          </p:nvPr>
        </p:nvSpPr>
        <p:spPr>
          <a:xfrm>
            <a:off x="3314625" y="1865100"/>
            <a:ext cx="2586300" cy="724800"/>
          </a:xfrm>
          <a:prstGeom prst="rect">
            <a:avLst/>
          </a:prstGeom>
        </p:spPr>
        <p:txBody>
          <a:bodyPr spcFirstLastPara="1" wrap="square" lIns="91425" tIns="91425" rIns="91425" bIns="91425" anchor="ctr" anchorCtr="0">
            <a:noAutofit/>
          </a:bodyPr>
          <a:lstStyle>
            <a:lvl1pPr lvl="0" rtl="0">
              <a:lnSpc>
                <a:spcPct val="100000"/>
              </a:lnSpc>
              <a:spcBef>
                <a:spcPts val="100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3" name="Google Shape;593;p36"/>
          <p:cNvSpPr txBox="1">
            <a:spLocks noGrp="1"/>
          </p:cNvSpPr>
          <p:nvPr>
            <p:ph type="title" idx="6"/>
          </p:nvPr>
        </p:nvSpPr>
        <p:spPr>
          <a:xfrm>
            <a:off x="720000" y="692400"/>
            <a:ext cx="4372500" cy="1084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849"/>
        <p:cNvGrpSpPr/>
        <p:nvPr/>
      </p:nvGrpSpPr>
      <p:grpSpPr>
        <a:xfrm>
          <a:off x="0" y="0"/>
          <a:ext cx="0" cy="0"/>
          <a:chOff x="0" y="0"/>
          <a:chExt cx="0" cy="0"/>
        </a:xfrm>
      </p:grpSpPr>
      <p:grpSp>
        <p:nvGrpSpPr>
          <p:cNvPr id="850" name="Google Shape;850;p48"/>
          <p:cNvGrpSpPr/>
          <p:nvPr/>
        </p:nvGrpSpPr>
        <p:grpSpPr>
          <a:xfrm>
            <a:off x="358350" y="258050"/>
            <a:ext cx="8428950" cy="4627500"/>
            <a:chOff x="358350" y="258050"/>
            <a:chExt cx="8428950" cy="4627500"/>
          </a:xfrm>
        </p:grpSpPr>
        <p:sp>
          <p:nvSpPr>
            <p:cNvPr id="851" name="Google Shape;851;p48"/>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3" name="Google Shape;853;p48"/>
            <p:cNvGrpSpPr/>
            <p:nvPr/>
          </p:nvGrpSpPr>
          <p:grpSpPr>
            <a:xfrm rot="10800000" flipH="1">
              <a:off x="4159199" y="4657459"/>
              <a:ext cx="825589" cy="93999"/>
              <a:chOff x="5718423" y="809024"/>
              <a:chExt cx="830071" cy="94500"/>
            </a:xfrm>
          </p:grpSpPr>
          <p:sp>
            <p:nvSpPr>
              <p:cNvPr id="854" name="Google Shape;854;p48"/>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48"/>
            <p:cNvGrpSpPr/>
            <p:nvPr/>
          </p:nvGrpSpPr>
          <p:grpSpPr>
            <a:xfrm>
              <a:off x="720000" y="407061"/>
              <a:ext cx="7704000" cy="262500"/>
              <a:chOff x="433208" y="393425"/>
              <a:chExt cx="7704000" cy="262500"/>
            </a:xfrm>
          </p:grpSpPr>
          <p:sp>
            <p:nvSpPr>
              <p:cNvPr id="859" name="Google Shape;859;p48"/>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48"/>
              <p:cNvGrpSpPr/>
              <p:nvPr/>
            </p:nvGrpSpPr>
            <p:grpSpPr>
              <a:xfrm rot="10800000" flipH="1">
                <a:off x="543498" y="483688"/>
                <a:ext cx="429322" cy="93999"/>
                <a:chOff x="5840230" y="744468"/>
                <a:chExt cx="431653" cy="94500"/>
              </a:xfrm>
            </p:grpSpPr>
            <p:sp>
              <p:nvSpPr>
                <p:cNvPr id="861" name="Google Shape;861;p48"/>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64" name="Google Shape;864;p48"/>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8">
  <p:cSld name="CUSTOM_13_1_1_1_1_1">
    <p:spTree>
      <p:nvGrpSpPr>
        <p:cNvPr id="1" name="Shape 961"/>
        <p:cNvGrpSpPr/>
        <p:nvPr/>
      </p:nvGrpSpPr>
      <p:grpSpPr>
        <a:xfrm>
          <a:off x="0" y="0"/>
          <a:ext cx="0" cy="0"/>
          <a:chOff x="0" y="0"/>
          <a:chExt cx="0" cy="0"/>
        </a:xfrm>
      </p:grpSpPr>
      <p:sp>
        <p:nvSpPr>
          <p:cNvPr id="962" name="Google Shape;962;p54"/>
          <p:cNvSpPr txBox="1">
            <a:spLocks noGrp="1"/>
          </p:cNvSpPr>
          <p:nvPr>
            <p:ph type="title"/>
          </p:nvPr>
        </p:nvSpPr>
        <p:spPr>
          <a:xfrm>
            <a:off x="720000" y="692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963" name="Google Shape;963;p54"/>
          <p:cNvGrpSpPr/>
          <p:nvPr/>
        </p:nvGrpSpPr>
        <p:grpSpPr>
          <a:xfrm>
            <a:off x="358350" y="258050"/>
            <a:ext cx="8428950" cy="4627500"/>
            <a:chOff x="358350" y="258050"/>
            <a:chExt cx="8428950" cy="4627500"/>
          </a:xfrm>
        </p:grpSpPr>
        <p:sp>
          <p:nvSpPr>
            <p:cNvPr id="964" name="Google Shape;964;p5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6" name="Google Shape;966;p54"/>
            <p:cNvGrpSpPr/>
            <p:nvPr/>
          </p:nvGrpSpPr>
          <p:grpSpPr>
            <a:xfrm rot="10800000" flipH="1">
              <a:off x="4159199" y="4657459"/>
              <a:ext cx="825589" cy="93999"/>
              <a:chOff x="5718423" y="809024"/>
              <a:chExt cx="830071" cy="94500"/>
            </a:xfrm>
          </p:grpSpPr>
          <p:sp>
            <p:nvSpPr>
              <p:cNvPr id="967" name="Google Shape;967;p54"/>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4"/>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4"/>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4"/>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54"/>
            <p:cNvGrpSpPr/>
            <p:nvPr/>
          </p:nvGrpSpPr>
          <p:grpSpPr>
            <a:xfrm>
              <a:off x="720000" y="407061"/>
              <a:ext cx="7704000" cy="262500"/>
              <a:chOff x="433208" y="393425"/>
              <a:chExt cx="7704000" cy="262500"/>
            </a:xfrm>
          </p:grpSpPr>
          <p:sp>
            <p:nvSpPr>
              <p:cNvPr id="972" name="Google Shape;972;p5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54"/>
              <p:cNvGrpSpPr/>
              <p:nvPr/>
            </p:nvGrpSpPr>
            <p:grpSpPr>
              <a:xfrm rot="10800000" flipH="1">
                <a:off x="543498" y="483688"/>
                <a:ext cx="429322" cy="93999"/>
                <a:chOff x="5840230" y="744468"/>
                <a:chExt cx="431653" cy="94500"/>
              </a:xfrm>
            </p:grpSpPr>
            <p:sp>
              <p:nvSpPr>
                <p:cNvPr id="974" name="Google Shape;974;p5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6" r:id="rId4"/>
    <p:sldLayoutId id="2147483667" r:id="rId5"/>
    <p:sldLayoutId id="2147483668" r:id="rId6"/>
    <p:sldLayoutId id="2147483682" r:id="rId7"/>
    <p:sldLayoutId id="2147483694" r:id="rId8"/>
    <p:sldLayoutId id="2147483700" r:id="rId9"/>
    <p:sldLayoutId id="2147483705" r:id="rId10"/>
    <p:sldLayoutId id="2147483706" r:id="rId11"/>
    <p:sldLayoutId id="2147483707" r:id="rId12"/>
    <p:sldLayoutId id="2147483708" r:id="rId13"/>
    <p:sldLayoutId id="214748370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hyperlink" Target="https://en.m.wikipedia.org/wiki/File:Google_Play_Store_badge_EN.sv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https://sensortower.com/blog/apple-introduces-shopping-apps-categor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69"/>
          <p:cNvSpPr txBox="1">
            <a:spLocks noGrp="1"/>
          </p:cNvSpPr>
          <p:nvPr>
            <p:ph type="ctrTitle"/>
          </p:nvPr>
        </p:nvSpPr>
        <p:spPr>
          <a:xfrm>
            <a:off x="439705" y="330235"/>
            <a:ext cx="4887160" cy="3527563"/>
          </a:xfrm>
          <a:prstGeom prst="rect">
            <a:avLst/>
          </a:prstGeom>
        </p:spPr>
        <p:txBody>
          <a:bodyPr spcFirstLastPara="1" wrap="square" lIns="91425" tIns="91425" rIns="91425" bIns="91425" anchor="ctr" anchorCtr="0">
            <a:noAutofit/>
          </a:bodyPr>
          <a:lstStyle/>
          <a:p>
            <a:pPr lvl="0" algn="ctr"/>
            <a:r>
              <a:rPr lang="en-IN" sz="4400" dirty="0">
                <a:effectLst>
                  <a:outerShdw blurRad="38100" dist="38100" dir="2700000" algn="tl">
                    <a:srgbClr val="000000">
                      <a:alpha val="43137"/>
                    </a:srgbClr>
                  </a:outerShdw>
                </a:effectLst>
              </a:rPr>
              <a:t>Mobile Apps Play store Data Analysis</a:t>
            </a:r>
            <a:r>
              <a:rPr lang="en" sz="4400" dirty="0">
                <a:effectLst>
                  <a:outerShdw blurRad="38100" dist="38100" dir="2700000" algn="tl">
                    <a:srgbClr val="000000">
                      <a:alpha val="43137"/>
                    </a:srgbClr>
                  </a:outerShdw>
                </a:effectLst>
              </a:rPr>
              <a:t> </a:t>
            </a:r>
            <a:endParaRPr sz="4400" dirty="0">
              <a:effectLst>
                <a:outerShdw blurRad="38100" dist="38100" dir="2700000" algn="tl">
                  <a:srgbClr val="000000">
                    <a:alpha val="43137"/>
                  </a:srgbClr>
                </a:outerShdw>
              </a:effectLst>
            </a:endParaRPr>
          </a:p>
        </p:txBody>
      </p:sp>
      <p:sp>
        <p:nvSpPr>
          <p:cNvPr id="1210" name="Google Shape;1210;p69"/>
          <p:cNvSpPr/>
          <p:nvPr/>
        </p:nvSpPr>
        <p:spPr>
          <a:xfrm>
            <a:off x="8121966" y="3857799"/>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3810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9"/>
          <p:cNvSpPr/>
          <p:nvPr/>
        </p:nvSpPr>
        <p:spPr>
          <a:xfrm>
            <a:off x="5405610" y="1178774"/>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a:effectLst>
            <a:outerShdw blurRad="57150" dist="47625" dir="540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2" name="Google Shape;1212;p69"/>
          <p:cNvGrpSpPr/>
          <p:nvPr/>
        </p:nvGrpSpPr>
        <p:grpSpPr>
          <a:xfrm>
            <a:off x="5694946" y="1185650"/>
            <a:ext cx="2800081" cy="2849974"/>
            <a:chOff x="4985306" y="1282487"/>
            <a:chExt cx="3427498" cy="2849974"/>
          </a:xfrm>
        </p:grpSpPr>
        <p:sp>
          <p:nvSpPr>
            <p:cNvPr id="1213" name="Google Shape;1213;p69"/>
            <p:cNvSpPr/>
            <p:nvPr/>
          </p:nvSpPr>
          <p:spPr>
            <a:xfrm>
              <a:off x="5044568" y="1717313"/>
              <a:ext cx="3151960" cy="2106720"/>
            </a:xfrm>
            <a:custGeom>
              <a:avLst/>
              <a:gdLst/>
              <a:ahLst/>
              <a:cxnLst/>
              <a:rect l="l" t="t" r="r" b="b"/>
              <a:pathLst>
                <a:path w="147116" h="98330" extrusionOk="0">
                  <a:moveTo>
                    <a:pt x="1490" y="0"/>
                  </a:moveTo>
                  <a:cubicBezTo>
                    <a:pt x="669" y="0"/>
                    <a:pt x="0" y="638"/>
                    <a:pt x="0" y="1489"/>
                  </a:cubicBezTo>
                  <a:lnTo>
                    <a:pt x="0" y="2979"/>
                  </a:lnTo>
                  <a:lnTo>
                    <a:pt x="0" y="96932"/>
                  </a:lnTo>
                  <a:cubicBezTo>
                    <a:pt x="0" y="97722"/>
                    <a:pt x="639" y="98330"/>
                    <a:pt x="1399" y="98330"/>
                  </a:cubicBezTo>
                  <a:lnTo>
                    <a:pt x="145657" y="98330"/>
                  </a:lnTo>
                  <a:cubicBezTo>
                    <a:pt x="146447" y="98330"/>
                    <a:pt x="147055" y="97691"/>
                    <a:pt x="147055" y="96932"/>
                  </a:cubicBezTo>
                  <a:lnTo>
                    <a:pt x="147055" y="2979"/>
                  </a:lnTo>
                  <a:lnTo>
                    <a:pt x="147055" y="1489"/>
                  </a:lnTo>
                  <a:cubicBezTo>
                    <a:pt x="147116" y="638"/>
                    <a:pt x="146477" y="0"/>
                    <a:pt x="145626" y="0"/>
                  </a:cubicBezTo>
                  <a:close/>
                </a:path>
              </a:pathLst>
            </a:custGeom>
            <a:gradFill>
              <a:gsLst>
                <a:gs pos="0">
                  <a:schemeClr val="lt1"/>
                </a:gs>
                <a:gs pos="100000">
                  <a:srgbClr val="66BEE9">
                    <a:alpha val="34509"/>
                  </a:srgbClr>
                </a:gs>
              </a:gsLst>
              <a:lin ang="5400012" scaled="0"/>
            </a:gradFill>
            <a:ln>
              <a:noFill/>
            </a:ln>
            <a:effectLst>
              <a:outerShdw blurRad="57150" dist="3810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9"/>
            <p:cNvSpPr/>
            <p:nvPr/>
          </p:nvSpPr>
          <p:spPr>
            <a:xfrm>
              <a:off x="4985949" y="1711443"/>
              <a:ext cx="3151318" cy="2043559"/>
            </a:xfrm>
            <a:custGeom>
              <a:avLst/>
              <a:gdLst/>
              <a:ahLst/>
              <a:cxnLst/>
              <a:rect l="l" t="t" r="r" b="b"/>
              <a:pathLst>
                <a:path w="147086" h="95382" extrusionOk="0">
                  <a:moveTo>
                    <a:pt x="1" y="1"/>
                  </a:moveTo>
                  <a:lnTo>
                    <a:pt x="1" y="93984"/>
                  </a:lnTo>
                  <a:cubicBezTo>
                    <a:pt x="1" y="94744"/>
                    <a:pt x="609" y="95382"/>
                    <a:pt x="1399" y="95382"/>
                  </a:cubicBezTo>
                  <a:lnTo>
                    <a:pt x="145627" y="95382"/>
                  </a:lnTo>
                  <a:cubicBezTo>
                    <a:pt x="146417" y="95382"/>
                    <a:pt x="147086" y="94774"/>
                    <a:pt x="147086" y="93984"/>
                  </a:cubicBezTo>
                  <a:lnTo>
                    <a:pt x="147086" y="1"/>
                  </a:lnTo>
                  <a:close/>
                </a:path>
              </a:pathLst>
            </a:custGeom>
            <a:solidFill>
              <a:schemeClr val="l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9"/>
            <p:cNvSpPr/>
            <p:nvPr/>
          </p:nvSpPr>
          <p:spPr>
            <a:xfrm>
              <a:off x="4985306" y="1648282"/>
              <a:ext cx="3151960" cy="63182"/>
            </a:xfrm>
            <a:custGeom>
              <a:avLst/>
              <a:gdLst/>
              <a:ahLst/>
              <a:cxnLst/>
              <a:rect l="l" t="t" r="r" b="b"/>
              <a:pathLst>
                <a:path w="147116" h="2949" extrusionOk="0">
                  <a:moveTo>
                    <a:pt x="1459" y="0"/>
                  </a:moveTo>
                  <a:cubicBezTo>
                    <a:pt x="639" y="0"/>
                    <a:pt x="0" y="669"/>
                    <a:pt x="0" y="1490"/>
                  </a:cubicBezTo>
                  <a:lnTo>
                    <a:pt x="0" y="2949"/>
                  </a:lnTo>
                  <a:lnTo>
                    <a:pt x="147116" y="2949"/>
                  </a:lnTo>
                  <a:lnTo>
                    <a:pt x="147116" y="1490"/>
                  </a:lnTo>
                  <a:cubicBezTo>
                    <a:pt x="147116" y="638"/>
                    <a:pt x="146417" y="0"/>
                    <a:pt x="145626" y="0"/>
                  </a:cubicBezTo>
                  <a:close/>
                </a:path>
              </a:pathLst>
            </a:custGeom>
            <a:solidFill>
              <a:schemeClr val="l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69"/>
            <p:cNvSpPr/>
            <p:nvPr/>
          </p:nvSpPr>
          <p:spPr>
            <a:xfrm>
              <a:off x="5026335" y="1674313"/>
              <a:ext cx="18254" cy="17611"/>
            </a:xfrm>
            <a:custGeom>
              <a:avLst/>
              <a:gdLst/>
              <a:ahLst/>
              <a:cxnLst/>
              <a:rect l="l" t="t" r="r" b="b"/>
              <a:pathLst>
                <a:path w="852" h="822" extrusionOk="0">
                  <a:moveTo>
                    <a:pt x="426" y="1"/>
                  </a:moveTo>
                  <a:cubicBezTo>
                    <a:pt x="183" y="1"/>
                    <a:pt x="0" y="183"/>
                    <a:pt x="0" y="427"/>
                  </a:cubicBezTo>
                  <a:cubicBezTo>
                    <a:pt x="0" y="639"/>
                    <a:pt x="183" y="822"/>
                    <a:pt x="426" y="822"/>
                  </a:cubicBezTo>
                  <a:cubicBezTo>
                    <a:pt x="669" y="822"/>
                    <a:pt x="851" y="639"/>
                    <a:pt x="851" y="427"/>
                  </a:cubicBezTo>
                  <a:cubicBezTo>
                    <a:pt x="851" y="183"/>
                    <a:pt x="66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69"/>
            <p:cNvSpPr/>
            <p:nvPr/>
          </p:nvSpPr>
          <p:spPr>
            <a:xfrm>
              <a:off x="5071263" y="1674313"/>
              <a:ext cx="18254" cy="17611"/>
            </a:xfrm>
            <a:custGeom>
              <a:avLst/>
              <a:gdLst/>
              <a:ahLst/>
              <a:cxnLst/>
              <a:rect l="l" t="t" r="r" b="b"/>
              <a:pathLst>
                <a:path w="852" h="822" extrusionOk="0">
                  <a:moveTo>
                    <a:pt x="426" y="1"/>
                  </a:moveTo>
                  <a:cubicBezTo>
                    <a:pt x="183" y="1"/>
                    <a:pt x="1" y="183"/>
                    <a:pt x="1" y="427"/>
                  </a:cubicBezTo>
                  <a:cubicBezTo>
                    <a:pt x="1" y="639"/>
                    <a:pt x="183" y="822"/>
                    <a:pt x="426" y="822"/>
                  </a:cubicBezTo>
                  <a:cubicBezTo>
                    <a:pt x="639" y="822"/>
                    <a:pt x="852" y="639"/>
                    <a:pt x="852" y="427"/>
                  </a:cubicBezTo>
                  <a:cubicBezTo>
                    <a:pt x="852" y="183"/>
                    <a:pt x="639" y="1"/>
                    <a:pt x="426"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69"/>
            <p:cNvSpPr/>
            <p:nvPr/>
          </p:nvSpPr>
          <p:spPr>
            <a:xfrm>
              <a:off x="5116192" y="1674313"/>
              <a:ext cx="17611" cy="17611"/>
            </a:xfrm>
            <a:custGeom>
              <a:avLst/>
              <a:gdLst/>
              <a:ahLst/>
              <a:cxnLst/>
              <a:rect l="l" t="t" r="r" b="b"/>
              <a:pathLst>
                <a:path w="822" h="822" extrusionOk="0">
                  <a:moveTo>
                    <a:pt x="427" y="1"/>
                  </a:moveTo>
                  <a:cubicBezTo>
                    <a:pt x="183" y="1"/>
                    <a:pt x="1" y="183"/>
                    <a:pt x="1" y="427"/>
                  </a:cubicBezTo>
                  <a:cubicBezTo>
                    <a:pt x="1" y="639"/>
                    <a:pt x="183" y="822"/>
                    <a:pt x="427" y="822"/>
                  </a:cubicBezTo>
                  <a:cubicBezTo>
                    <a:pt x="639" y="822"/>
                    <a:pt x="822" y="639"/>
                    <a:pt x="822" y="427"/>
                  </a:cubicBezTo>
                  <a:cubicBezTo>
                    <a:pt x="822" y="183"/>
                    <a:pt x="639" y="1"/>
                    <a:pt x="427" y="1"/>
                  </a:cubicBezTo>
                  <a:close/>
                </a:path>
              </a:pathLst>
            </a:custGeom>
            <a:solidFill>
              <a:srgbClr val="8859F7"/>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9"/>
            <p:cNvSpPr/>
            <p:nvPr/>
          </p:nvSpPr>
          <p:spPr>
            <a:xfrm>
              <a:off x="5053706" y="1787625"/>
              <a:ext cx="3014540" cy="1892492"/>
            </a:xfrm>
            <a:custGeom>
              <a:avLst/>
              <a:gdLst/>
              <a:ahLst/>
              <a:cxnLst/>
              <a:rect l="l" t="t" r="r" b="b"/>
              <a:pathLst>
                <a:path w="140702" h="88331" extrusionOk="0">
                  <a:moveTo>
                    <a:pt x="0" y="1"/>
                  </a:moveTo>
                  <a:lnTo>
                    <a:pt x="0" y="88330"/>
                  </a:lnTo>
                  <a:lnTo>
                    <a:pt x="140702" y="88330"/>
                  </a:lnTo>
                  <a:lnTo>
                    <a:pt x="140702" y="1"/>
                  </a:lnTo>
                  <a:close/>
                </a:path>
              </a:pathLst>
            </a:custGeom>
            <a:gradFill>
              <a:gsLst>
                <a:gs pos="0">
                  <a:schemeClr val="lt1"/>
                </a:gs>
                <a:gs pos="100000">
                  <a:srgbClr val="66BEE9">
                    <a:alpha val="34509"/>
                  </a:srgbClr>
                </a:gs>
              </a:gsLst>
              <a:lin ang="5400012" scaled="0"/>
            </a:gra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69"/>
            <p:cNvGrpSpPr/>
            <p:nvPr/>
          </p:nvGrpSpPr>
          <p:grpSpPr>
            <a:xfrm>
              <a:off x="6414630" y="3150775"/>
              <a:ext cx="707500" cy="356921"/>
              <a:chOff x="2317875" y="3150775"/>
              <a:chExt cx="707500" cy="356921"/>
            </a:xfrm>
          </p:grpSpPr>
          <p:sp>
            <p:nvSpPr>
              <p:cNvPr id="1221" name="Google Shape;1221;p69"/>
              <p:cNvSpPr/>
              <p:nvPr/>
            </p:nvSpPr>
            <p:spPr>
              <a:xfrm>
                <a:off x="231787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2" name="Google Shape;1222;p69"/>
              <p:cNvGrpSpPr/>
              <p:nvPr/>
            </p:nvGrpSpPr>
            <p:grpSpPr>
              <a:xfrm>
                <a:off x="2415693" y="3236562"/>
                <a:ext cx="471900" cy="95000"/>
                <a:chOff x="5088750" y="3020450"/>
                <a:chExt cx="471900" cy="95000"/>
              </a:xfrm>
            </p:grpSpPr>
            <p:sp>
              <p:nvSpPr>
                <p:cNvPr id="1223" name="Google Shape;1223;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l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7" name="Google Shape;1227;p69"/>
            <p:cNvGrpSpPr/>
            <p:nvPr/>
          </p:nvGrpSpPr>
          <p:grpSpPr>
            <a:xfrm>
              <a:off x="7199580" y="3150775"/>
              <a:ext cx="707500" cy="356921"/>
              <a:chOff x="3102825" y="3150775"/>
              <a:chExt cx="707500" cy="356921"/>
            </a:xfrm>
          </p:grpSpPr>
          <p:sp>
            <p:nvSpPr>
              <p:cNvPr id="1228" name="Google Shape;1228;p69"/>
              <p:cNvSpPr/>
              <p:nvPr/>
            </p:nvSpPr>
            <p:spPr>
              <a:xfrm>
                <a:off x="3102825" y="3150775"/>
                <a:ext cx="707500" cy="356921"/>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rgbClr val="F9F8FF">
                      <a:alpha val="86666"/>
                    </a:srgbClr>
                  </a:gs>
                </a:gsLst>
                <a:lin ang="5400700"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9"/>
              <p:cNvSpPr/>
              <p:nvPr/>
            </p:nvSpPr>
            <p:spPr>
              <a:xfrm>
                <a:off x="3176913" y="3409013"/>
                <a:ext cx="266750" cy="40300"/>
              </a:xfrm>
              <a:custGeom>
                <a:avLst/>
                <a:gdLst/>
                <a:ahLst/>
                <a:cxnLst/>
                <a:rect l="l" t="t" r="r" b="b"/>
                <a:pathLst>
                  <a:path w="10670" h="1612" extrusionOk="0">
                    <a:moveTo>
                      <a:pt x="791" y="1"/>
                    </a:moveTo>
                    <a:cubicBezTo>
                      <a:pt x="335" y="1"/>
                      <a:pt x="1" y="396"/>
                      <a:pt x="1" y="822"/>
                    </a:cubicBezTo>
                    <a:cubicBezTo>
                      <a:pt x="1" y="1278"/>
                      <a:pt x="366" y="1612"/>
                      <a:pt x="791" y="1612"/>
                    </a:cubicBezTo>
                    <a:lnTo>
                      <a:pt x="9880" y="1612"/>
                    </a:lnTo>
                    <a:cubicBezTo>
                      <a:pt x="10305" y="1612"/>
                      <a:pt x="10670" y="1247"/>
                      <a:pt x="10670" y="822"/>
                    </a:cubicBezTo>
                    <a:cubicBezTo>
                      <a:pt x="10670" y="366"/>
                      <a:pt x="10305" y="1"/>
                      <a:pt x="9880"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69"/>
              <p:cNvSpPr/>
              <p:nvPr/>
            </p:nvSpPr>
            <p:spPr>
              <a:xfrm>
                <a:off x="3176163" y="3209163"/>
                <a:ext cx="560825" cy="39550"/>
              </a:xfrm>
              <a:custGeom>
                <a:avLst/>
                <a:gdLst/>
                <a:ahLst/>
                <a:cxnLst/>
                <a:rect l="l" t="t" r="r" b="b"/>
                <a:pathLst>
                  <a:path w="22433" h="1582" extrusionOk="0">
                    <a:moveTo>
                      <a:pt x="791" y="1"/>
                    </a:moveTo>
                    <a:cubicBezTo>
                      <a:pt x="335" y="1"/>
                      <a:pt x="1" y="366"/>
                      <a:pt x="1" y="791"/>
                    </a:cubicBezTo>
                    <a:cubicBezTo>
                      <a:pt x="1" y="1247"/>
                      <a:pt x="365" y="1581"/>
                      <a:pt x="791" y="1581"/>
                    </a:cubicBezTo>
                    <a:lnTo>
                      <a:pt x="21642" y="1581"/>
                    </a:lnTo>
                    <a:cubicBezTo>
                      <a:pt x="22098" y="1581"/>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9"/>
              <p:cNvSpPr/>
              <p:nvPr/>
            </p:nvSpPr>
            <p:spPr>
              <a:xfrm>
                <a:off x="3176163" y="3308713"/>
                <a:ext cx="560825" cy="40300"/>
              </a:xfrm>
              <a:custGeom>
                <a:avLst/>
                <a:gdLst/>
                <a:ahLst/>
                <a:cxnLst/>
                <a:rect l="l" t="t" r="r" b="b"/>
                <a:pathLst>
                  <a:path w="22433" h="1612" extrusionOk="0">
                    <a:moveTo>
                      <a:pt x="791" y="1"/>
                    </a:moveTo>
                    <a:cubicBezTo>
                      <a:pt x="335" y="1"/>
                      <a:pt x="1" y="365"/>
                      <a:pt x="1" y="791"/>
                    </a:cubicBezTo>
                    <a:cubicBezTo>
                      <a:pt x="1" y="1247"/>
                      <a:pt x="365" y="1612"/>
                      <a:pt x="791" y="1612"/>
                    </a:cubicBezTo>
                    <a:lnTo>
                      <a:pt x="21642" y="1612"/>
                    </a:lnTo>
                    <a:cubicBezTo>
                      <a:pt x="22098" y="1612"/>
                      <a:pt x="22433" y="1247"/>
                      <a:pt x="22433" y="791"/>
                    </a:cubicBezTo>
                    <a:cubicBezTo>
                      <a:pt x="22433" y="335"/>
                      <a:pt x="22068" y="1"/>
                      <a:pt x="21642" y="1"/>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69"/>
            <p:cNvGrpSpPr/>
            <p:nvPr/>
          </p:nvGrpSpPr>
          <p:grpSpPr>
            <a:xfrm>
              <a:off x="6414640" y="2097213"/>
              <a:ext cx="1514782" cy="1006855"/>
              <a:chOff x="4981963" y="3755000"/>
              <a:chExt cx="1001575" cy="735575"/>
            </a:xfrm>
          </p:grpSpPr>
          <p:sp>
            <p:nvSpPr>
              <p:cNvPr id="1233" name="Google Shape;1233;p69"/>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6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9"/>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gradFill>
                <a:gsLst>
                  <a:gs pos="0">
                    <a:schemeClr val="lt1"/>
                  </a:gs>
                  <a:gs pos="100000">
                    <a:srgbClr val="F9F8FF">
                      <a:alpha val="86666"/>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7" name="Google Shape;1237;p69"/>
            <p:cNvSpPr/>
            <p:nvPr/>
          </p:nvSpPr>
          <p:spPr>
            <a:xfrm>
              <a:off x="5246855" y="2672675"/>
              <a:ext cx="1076178" cy="835033"/>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accent5"/>
            </a:solidFill>
            <a:ln>
              <a:noFill/>
            </a:ln>
            <a:effectLst>
              <a:outerShdw blurRad="71438" dist="47625" dir="5400000" algn="bl" rotWithShape="0">
                <a:schemeClr val="dk1">
                  <a:alpha val="18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8" name="Google Shape;1238;p69"/>
            <p:cNvGrpSpPr/>
            <p:nvPr/>
          </p:nvGrpSpPr>
          <p:grpSpPr>
            <a:xfrm>
              <a:off x="5999093" y="1884550"/>
              <a:ext cx="707500" cy="707475"/>
              <a:chOff x="5921438" y="1923500"/>
              <a:chExt cx="707500" cy="707475"/>
            </a:xfrm>
          </p:grpSpPr>
          <p:sp>
            <p:nvSpPr>
              <p:cNvPr id="1239" name="Google Shape;1239;p69"/>
              <p:cNvSpPr/>
              <p:nvPr/>
            </p:nvSpPr>
            <p:spPr>
              <a:xfrm>
                <a:off x="5921438" y="1923500"/>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69"/>
              <p:cNvSpPr/>
              <p:nvPr/>
            </p:nvSpPr>
            <p:spPr>
              <a:xfrm>
                <a:off x="6070750" y="2199097"/>
                <a:ext cx="404418" cy="244866"/>
              </a:xfrm>
              <a:custGeom>
                <a:avLst/>
                <a:gdLst/>
                <a:ahLst/>
                <a:cxnLst/>
                <a:rect l="l" t="t" r="r" b="b"/>
                <a:pathLst>
                  <a:path w="18876" h="11429" extrusionOk="0">
                    <a:moveTo>
                      <a:pt x="11976" y="0"/>
                    </a:moveTo>
                    <a:lnTo>
                      <a:pt x="8085" y="6262"/>
                    </a:lnTo>
                    <a:lnTo>
                      <a:pt x="5654" y="2249"/>
                    </a:lnTo>
                    <a:lnTo>
                      <a:pt x="0" y="11429"/>
                    </a:lnTo>
                    <a:lnTo>
                      <a:pt x="18876" y="11429"/>
                    </a:lnTo>
                    <a:lnTo>
                      <a:pt x="11976" y="0"/>
                    </a:lnTo>
                    <a:close/>
                  </a:path>
                </a:pathLst>
              </a:custGeom>
              <a:solidFill>
                <a:schemeClr val="l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69"/>
              <p:cNvSpPr/>
              <p:nvPr/>
            </p:nvSpPr>
            <p:spPr>
              <a:xfrm>
                <a:off x="6146294" y="2120938"/>
                <a:ext cx="89878" cy="89899"/>
              </a:xfrm>
              <a:custGeom>
                <a:avLst/>
                <a:gdLst/>
                <a:ahLst/>
                <a:cxnLst/>
                <a:rect l="l" t="t" r="r" b="b"/>
                <a:pathLst>
                  <a:path w="4195" h="4196" extrusionOk="0">
                    <a:moveTo>
                      <a:pt x="2097" y="1"/>
                    </a:moveTo>
                    <a:cubicBezTo>
                      <a:pt x="942" y="1"/>
                      <a:pt x="0" y="943"/>
                      <a:pt x="0" y="2098"/>
                    </a:cubicBezTo>
                    <a:cubicBezTo>
                      <a:pt x="0" y="3223"/>
                      <a:pt x="942" y="4195"/>
                      <a:pt x="2097" y="4195"/>
                    </a:cubicBezTo>
                    <a:cubicBezTo>
                      <a:pt x="3222" y="4195"/>
                      <a:pt x="4195" y="3223"/>
                      <a:pt x="4195" y="2098"/>
                    </a:cubicBezTo>
                    <a:cubicBezTo>
                      <a:pt x="4195" y="943"/>
                      <a:pt x="3222" y="1"/>
                      <a:pt x="2097"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69"/>
            <p:cNvSpPr/>
            <p:nvPr/>
          </p:nvSpPr>
          <p:spPr>
            <a:xfrm>
              <a:off x="7230732" y="2571057"/>
              <a:ext cx="21" cy="21"/>
            </a:xfrm>
            <a:custGeom>
              <a:avLst/>
              <a:gdLst/>
              <a:ahLst/>
              <a:cxnLst/>
              <a:rect l="l" t="t" r="r" b="b"/>
              <a:pathLst>
                <a:path w="1" h="1" extrusionOk="0">
                  <a:moveTo>
                    <a:pt x="1" y="1"/>
                  </a:moveTo>
                  <a:close/>
                </a:path>
              </a:pathLst>
            </a:custGeom>
            <a:solidFill>
              <a:srgbClr val="E5D7FF"/>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69"/>
            <p:cNvGrpSpPr/>
            <p:nvPr/>
          </p:nvGrpSpPr>
          <p:grpSpPr>
            <a:xfrm>
              <a:off x="6917447" y="2127681"/>
              <a:ext cx="560809" cy="513696"/>
              <a:chOff x="2820743" y="2218101"/>
              <a:chExt cx="814064" cy="745676"/>
            </a:xfrm>
          </p:grpSpPr>
          <p:sp>
            <p:nvSpPr>
              <p:cNvPr id="1244" name="Google Shape;1244;p69"/>
              <p:cNvSpPr/>
              <p:nvPr/>
            </p:nvSpPr>
            <p:spPr>
              <a:xfrm>
                <a:off x="3133976" y="2218101"/>
                <a:ext cx="500831" cy="707903"/>
              </a:xfrm>
              <a:custGeom>
                <a:avLst/>
                <a:gdLst/>
                <a:ahLst/>
                <a:cxnLst/>
                <a:rect l="l" t="t" r="r" b="b"/>
                <a:pathLst>
                  <a:path w="23376" h="33041" extrusionOk="0">
                    <a:moveTo>
                      <a:pt x="16263" y="0"/>
                    </a:moveTo>
                    <a:lnTo>
                      <a:pt x="1" y="16475"/>
                    </a:lnTo>
                    <a:lnTo>
                      <a:pt x="16779" y="33040"/>
                    </a:lnTo>
                    <a:cubicBezTo>
                      <a:pt x="20852" y="28815"/>
                      <a:pt x="23375" y="23101"/>
                      <a:pt x="23375" y="16779"/>
                    </a:cubicBezTo>
                    <a:cubicBezTo>
                      <a:pt x="23375" y="10213"/>
                      <a:pt x="20640" y="4256"/>
                      <a:pt x="16263" y="0"/>
                    </a:cubicBezTo>
                    <a:close/>
                  </a:path>
                </a:pathLst>
              </a:custGeom>
              <a:solidFill>
                <a:schemeClr val="accent3"/>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9"/>
              <p:cNvSpPr/>
              <p:nvPr/>
            </p:nvSpPr>
            <p:spPr>
              <a:xfrm>
                <a:off x="3133976" y="2263030"/>
                <a:ext cx="217528" cy="308049"/>
              </a:xfrm>
              <a:custGeom>
                <a:avLst/>
                <a:gdLst/>
                <a:ahLst/>
                <a:cxnLst/>
                <a:rect l="l" t="t" r="r" b="b"/>
                <a:pathLst>
                  <a:path w="10153" h="14378" extrusionOk="0">
                    <a:moveTo>
                      <a:pt x="1" y="1"/>
                    </a:moveTo>
                    <a:lnTo>
                      <a:pt x="1" y="14378"/>
                    </a:lnTo>
                    <a:lnTo>
                      <a:pt x="10153" y="4134"/>
                    </a:lnTo>
                    <a:cubicBezTo>
                      <a:pt x="7539" y="1551"/>
                      <a:pt x="3952" y="1"/>
                      <a:pt x="1" y="1"/>
                    </a:cubicBezTo>
                    <a:close/>
                  </a:path>
                </a:pathLst>
              </a:custGeom>
              <a:solidFill>
                <a:schemeClr val="accent1"/>
              </a:solidFill>
              <a:ln>
                <a:noFill/>
              </a:ln>
              <a:effectLst>
                <a:outerShdw blurRad="57150" dist="19050" dir="5460000" algn="bl" rotWithShape="0">
                  <a:schemeClr val="dk1">
                    <a:alpha val="15000"/>
                  </a:schemeClr>
                </a:outerShdw>
                <a:reflection stA="10000" endPos="24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9"/>
              <p:cNvSpPr/>
              <p:nvPr/>
            </p:nvSpPr>
            <p:spPr>
              <a:xfrm>
                <a:off x="3133976" y="2571057"/>
                <a:ext cx="278761" cy="392720"/>
              </a:xfrm>
              <a:custGeom>
                <a:avLst/>
                <a:gdLst/>
                <a:ahLst/>
                <a:cxnLst/>
                <a:rect l="l" t="t" r="r" b="b"/>
                <a:pathLst>
                  <a:path w="13011" h="18330" extrusionOk="0">
                    <a:moveTo>
                      <a:pt x="1" y="1"/>
                    </a:moveTo>
                    <a:lnTo>
                      <a:pt x="1" y="18329"/>
                    </a:lnTo>
                    <a:cubicBezTo>
                      <a:pt x="5107" y="18329"/>
                      <a:pt x="9697" y="16232"/>
                      <a:pt x="13010" y="12828"/>
                    </a:cubicBezTo>
                    <a:lnTo>
                      <a:pt x="1" y="1"/>
                    </a:lnTo>
                    <a:close/>
                  </a:path>
                </a:pathLst>
              </a:custGeom>
              <a:solidFill>
                <a:srgbClr val="8859F7"/>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9"/>
              <p:cNvSpPr/>
              <p:nvPr/>
            </p:nvSpPr>
            <p:spPr>
              <a:xfrm>
                <a:off x="2820743" y="2351601"/>
                <a:ext cx="311969" cy="440905"/>
              </a:xfrm>
              <a:custGeom>
                <a:avLst/>
                <a:gdLst/>
                <a:ahLst/>
                <a:cxnLst/>
                <a:rect l="l" t="t" r="r" b="b"/>
                <a:pathLst>
                  <a:path w="14561" h="20579" extrusionOk="0">
                    <a:moveTo>
                      <a:pt x="4438" y="0"/>
                    </a:moveTo>
                    <a:cubicBezTo>
                      <a:pt x="1703" y="2645"/>
                      <a:pt x="1" y="6353"/>
                      <a:pt x="1" y="10456"/>
                    </a:cubicBezTo>
                    <a:cubicBezTo>
                      <a:pt x="1" y="14408"/>
                      <a:pt x="1551" y="17964"/>
                      <a:pt x="4104" y="20578"/>
                    </a:cubicBezTo>
                    <a:lnTo>
                      <a:pt x="14560" y="10244"/>
                    </a:lnTo>
                    <a:lnTo>
                      <a:pt x="4438" y="0"/>
                    </a:lnTo>
                    <a:close/>
                  </a:path>
                </a:pathLst>
              </a:custGeom>
              <a:solidFill>
                <a:schemeClr val="accent4"/>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9"/>
              <p:cNvSpPr/>
              <p:nvPr/>
            </p:nvSpPr>
            <p:spPr>
              <a:xfrm>
                <a:off x="2917134" y="2263030"/>
                <a:ext cx="216864" cy="308049"/>
              </a:xfrm>
              <a:custGeom>
                <a:avLst/>
                <a:gdLst/>
                <a:ahLst/>
                <a:cxnLst/>
                <a:rect l="l" t="t" r="r" b="b"/>
                <a:pathLst>
                  <a:path w="10122" h="14378" extrusionOk="0">
                    <a:moveTo>
                      <a:pt x="10122" y="1"/>
                    </a:moveTo>
                    <a:cubicBezTo>
                      <a:pt x="6170" y="1"/>
                      <a:pt x="2614" y="1551"/>
                      <a:pt x="0" y="4104"/>
                    </a:cubicBezTo>
                    <a:lnTo>
                      <a:pt x="10122" y="14378"/>
                    </a:lnTo>
                    <a:lnTo>
                      <a:pt x="10122" y="1"/>
                    </a:lnTo>
                    <a:close/>
                  </a:path>
                </a:pathLst>
              </a:custGeom>
              <a:solidFill>
                <a:schemeClr val="accent2"/>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9"/>
              <p:cNvSpPr/>
              <p:nvPr/>
            </p:nvSpPr>
            <p:spPr>
              <a:xfrm>
                <a:off x="2910621" y="2571057"/>
                <a:ext cx="223377" cy="317176"/>
              </a:xfrm>
              <a:custGeom>
                <a:avLst/>
                <a:gdLst/>
                <a:ahLst/>
                <a:cxnLst/>
                <a:rect l="l" t="t" r="r" b="b"/>
                <a:pathLst>
                  <a:path w="10426" h="14804" extrusionOk="0">
                    <a:moveTo>
                      <a:pt x="10426" y="1"/>
                    </a:moveTo>
                    <a:lnTo>
                      <a:pt x="0" y="10335"/>
                    </a:lnTo>
                    <a:cubicBezTo>
                      <a:pt x="2645" y="13071"/>
                      <a:pt x="6322" y="14803"/>
                      <a:pt x="10426" y="14803"/>
                    </a:cubicBezTo>
                    <a:lnTo>
                      <a:pt x="10426" y="1"/>
                    </a:lnTo>
                    <a:close/>
                  </a:path>
                </a:pathLst>
              </a:custGeom>
              <a:solidFill>
                <a:schemeClr val="accent1"/>
              </a:solidFill>
              <a:ln>
                <a:noFill/>
              </a:ln>
              <a:effectLst>
                <a:outerShdw blurRad="57150" dist="19050" dir="546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0" name="Google Shape;1250;p69"/>
            <p:cNvGrpSpPr/>
            <p:nvPr/>
          </p:nvGrpSpPr>
          <p:grpSpPr>
            <a:xfrm>
              <a:off x="6693855" y="1446700"/>
              <a:ext cx="1718949" cy="389816"/>
              <a:chOff x="6153850" y="1669725"/>
              <a:chExt cx="1718949" cy="389816"/>
            </a:xfrm>
          </p:grpSpPr>
          <p:sp>
            <p:nvSpPr>
              <p:cNvPr id="1251" name="Google Shape;1251;p69"/>
              <p:cNvSpPr/>
              <p:nvPr/>
            </p:nvSpPr>
            <p:spPr>
              <a:xfrm>
                <a:off x="6156586" y="1672448"/>
                <a:ext cx="1714402" cy="373134"/>
              </a:xfrm>
              <a:custGeom>
                <a:avLst/>
                <a:gdLst/>
                <a:ahLst/>
                <a:cxnLst/>
                <a:rect l="l" t="t" r="r" b="b"/>
                <a:pathLst>
                  <a:path w="141045" h="30698" extrusionOk="0">
                    <a:moveTo>
                      <a:pt x="2924" y="0"/>
                    </a:moveTo>
                    <a:cubicBezTo>
                      <a:pt x="1386" y="0"/>
                      <a:pt x="0" y="1386"/>
                      <a:pt x="0" y="3093"/>
                    </a:cubicBezTo>
                    <a:lnTo>
                      <a:pt x="0" y="27603"/>
                    </a:lnTo>
                    <a:cubicBezTo>
                      <a:pt x="0" y="29311"/>
                      <a:pt x="1386" y="30697"/>
                      <a:pt x="3093" y="30697"/>
                    </a:cubicBezTo>
                    <a:lnTo>
                      <a:pt x="137951" y="30697"/>
                    </a:lnTo>
                    <a:cubicBezTo>
                      <a:pt x="139659" y="30697"/>
                      <a:pt x="141045" y="29311"/>
                      <a:pt x="141045" y="27603"/>
                    </a:cubicBezTo>
                    <a:lnTo>
                      <a:pt x="141045" y="3093"/>
                    </a:lnTo>
                    <a:cubicBezTo>
                      <a:pt x="141045" y="1386"/>
                      <a:pt x="139659" y="0"/>
                      <a:pt x="137782" y="0"/>
                    </a:cubicBezTo>
                    <a:close/>
                  </a:path>
                </a:pathLst>
              </a:custGeom>
              <a:solidFill>
                <a:srgbClr val="A97FFF"/>
              </a:solidFill>
              <a:ln>
                <a:noFill/>
              </a:ln>
              <a:effectLst>
                <a:outerShdw blurRad="28575" dist="19050" dir="528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9"/>
              <p:cNvSpPr/>
              <p:nvPr/>
            </p:nvSpPr>
            <p:spPr>
              <a:xfrm>
                <a:off x="6153850" y="1669725"/>
                <a:ext cx="1718949" cy="389816"/>
              </a:xfrm>
              <a:custGeom>
                <a:avLst/>
                <a:gdLst/>
                <a:ahLst/>
                <a:cxnLst/>
                <a:rect l="l" t="t" r="r" b="b"/>
                <a:pathLst>
                  <a:path w="140437" h="30090" extrusionOk="0">
                    <a:moveTo>
                      <a:pt x="2789" y="0"/>
                    </a:moveTo>
                    <a:cubicBezTo>
                      <a:pt x="1251" y="0"/>
                      <a:pt x="1" y="1251"/>
                      <a:pt x="1" y="2789"/>
                    </a:cubicBezTo>
                    <a:lnTo>
                      <a:pt x="1" y="27299"/>
                    </a:lnTo>
                    <a:cubicBezTo>
                      <a:pt x="1" y="28838"/>
                      <a:pt x="1251" y="30089"/>
                      <a:pt x="2789" y="30089"/>
                    </a:cubicBezTo>
                    <a:lnTo>
                      <a:pt x="137647" y="30089"/>
                    </a:lnTo>
                    <a:cubicBezTo>
                      <a:pt x="139186" y="30089"/>
                      <a:pt x="140437" y="28838"/>
                      <a:pt x="140437" y="27299"/>
                    </a:cubicBezTo>
                    <a:lnTo>
                      <a:pt x="140437" y="2789"/>
                    </a:lnTo>
                    <a:cubicBezTo>
                      <a:pt x="140437" y="1251"/>
                      <a:pt x="139186" y="0"/>
                      <a:pt x="137647" y="0"/>
                    </a:cubicBezTo>
                    <a:close/>
                  </a:path>
                </a:pathLst>
              </a:custGeom>
              <a:gradFill>
                <a:gsLst>
                  <a:gs pos="0">
                    <a:schemeClr val="lt1"/>
                  </a:gs>
                  <a:gs pos="100000">
                    <a:schemeClr val="lt2"/>
                  </a:gs>
                </a:gsLst>
                <a:lin ang="5400012" scaled="0"/>
              </a:gradFill>
              <a:ln>
                <a:noFill/>
              </a:ln>
              <a:effectLst>
                <a:outerShdw blurRad="42863" dist="47625" dir="5280000" algn="bl" rotWithShape="0">
                  <a:schemeClr val="dk1">
                    <a:alpha val="19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9"/>
              <p:cNvSpPr/>
              <p:nvPr/>
            </p:nvSpPr>
            <p:spPr>
              <a:xfrm>
                <a:off x="6246166" y="1742495"/>
                <a:ext cx="233011" cy="233011"/>
              </a:xfrm>
              <a:custGeom>
                <a:avLst/>
                <a:gdLst/>
                <a:ahLst/>
                <a:cxnLst/>
                <a:rect l="l" t="t" r="r" b="b"/>
                <a:pathLst>
                  <a:path w="19170" h="19170" extrusionOk="0">
                    <a:moveTo>
                      <a:pt x="9584" y="1"/>
                    </a:moveTo>
                    <a:cubicBezTo>
                      <a:pt x="4294" y="1"/>
                      <a:pt x="0" y="4294"/>
                      <a:pt x="0" y="9586"/>
                    </a:cubicBezTo>
                    <a:cubicBezTo>
                      <a:pt x="0" y="14876"/>
                      <a:pt x="4294" y="19170"/>
                      <a:pt x="9584" y="19170"/>
                    </a:cubicBezTo>
                    <a:cubicBezTo>
                      <a:pt x="14876" y="19170"/>
                      <a:pt x="19169" y="14876"/>
                      <a:pt x="19169" y="9586"/>
                    </a:cubicBezTo>
                    <a:cubicBezTo>
                      <a:pt x="19169" y="4294"/>
                      <a:pt x="14876" y="1"/>
                      <a:pt x="9584" y="1"/>
                    </a:cubicBezTo>
                    <a:close/>
                  </a:path>
                </a:pathLst>
              </a:custGeom>
              <a:gradFill>
                <a:gsLst>
                  <a:gs pos="0">
                    <a:srgbClr val="BBF6F4"/>
                  </a:gs>
                  <a:gs pos="100000">
                    <a:srgbClr val="4EE0DB"/>
                  </a:gs>
                </a:gsLst>
                <a:lin ang="5400012" scaled="0"/>
              </a:gra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9"/>
              <p:cNvSpPr/>
              <p:nvPr/>
            </p:nvSpPr>
            <p:spPr>
              <a:xfrm>
                <a:off x="6579205" y="1795915"/>
                <a:ext cx="674967" cy="37620"/>
              </a:xfrm>
              <a:custGeom>
                <a:avLst/>
                <a:gdLst/>
                <a:ahLst/>
                <a:cxnLst/>
                <a:rect l="l" t="t" r="r" b="b"/>
                <a:pathLst>
                  <a:path w="55530" h="3095" extrusionOk="0">
                    <a:moveTo>
                      <a:pt x="1556" y="1"/>
                    </a:moveTo>
                    <a:cubicBezTo>
                      <a:pt x="694" y="1"/>
                      <a:pt x="1" y="694"/>
                      <a:pt x="1" y="1540"/>
                    </a:cubicBezTo>
                    <a:cubicBezTo>
                      <a:pt x="1" y="2401"/>
                      <a:pt x="694" y="3095"/>
                      <a:pt x="1556" y="3095"/>
                    </a:cubicBezTo>
                    <a:lnTo>
                      <a:pt x="53975" y="3095"/>
                    </a:lnTo>
                    <a:cubicBezTo>
                      <a:pt x="54836" y="3095"/>
                      <a:pt x="55530" y="2401"/>
                      <a:pt x="55530" y="1540"/>
                    </a:cubicBezTo>
                    <a:cubicBezTo>
                      <a:pt x="55530" y="694"/>
                      <a:pt x="54836" y="1"/>
                      <a:pt x="53975"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9"/>
              <p:cNvSpPr/>
              <p:nvPr/>
            </p:nvSpPr>
            <p:spPr>
              <a:xfrm>
                <a:off x="7302010" y="1795915"/>
                <a:ext cx="477315" cy="37620"/>
              </a:xfrm>
              <a:custGeom>
                <a:avLst/>
                <a:gdLst/>
                <a:ahLst/>
                <a:cxnLst/>
                <a:rect l="l" t="t" r="r" b="b"/>
                <a:pathLst>
                  <a:path w="39269" h="3095" extrusionOk="0">
                    <a:moveTo>
                      <a:pt x="1540" y="1"/>
                    </a:moveTo>
                    <a:cubicBezTo>
                      <a:pt x="695" y="1"/>
                      <a:pt x="1" y="694"/>
                      <a:pt x="1" y="1540"/>
                    </a:cubicBezTo>
                    <a:cubicBezTo>
                      <a:pt x="1" y="2401"/>
                      <a:pt x="695" y="3095"/>
                      <a:pt x="1540" y="3095"/>
                    </a:cubicBezTo>
                    <a:lnTo>
                      <a:pt x="37714" y="3095"/>
                    </a:lnTo>
                    <a:cubicBezTo>
                      <a:pt x="38575" y="3095"/>
                      <a:pt x="39269" y="2401"/>
                      <a:pt x="39269" y="1540"/>
                    </a:cubicBezTo>
                    <a:cubicBezTo>
                      <a:pt x="39269" y="694"/>
                      <a:pt x="38575" y="1"/>
                      <a:pt x="37714" y="1"/>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9"/>
              <p:cNvSpPr/>
              <p:nvPr/>
            </p:nvSpPr>
            <p:spPr>
              <a:xfrm>
                <a:off x="6579205" y="1890844"/>
                <a:ext cx="265064" cy="37620"/>
              </a:xfrm>
              <a:custGeom>
                <a:avLst/>
                <a:gdLst/>
                <a:ahLst/>
                <a:cxnLst/>
                <a:rect l="l" t="t" r="r" b="b"/>
                <a:pathLst>
                  <a:path w="21807" h="3095" extrusionOk="0">
                    <a:moveTo>
                      <a:pt x="1556" y="0"/>
                    </a:moveTo>
                    <a:cubicBezTo>
                      <a:pt x="694" y="0"/>
                      <a:pt x="1" y="694"/>
                      <a:pt x="1" y="1539"/>
                    </a:cubicBezTo>
                    <a:cubicBezTo>
                      <a:pt x="1" y="2401"/>
                      <a:pt x="694" y="3094"/>
                      <a:pt x="1556" y="3094"/>
                    </a:cubicBezTo>
                    <a:lnTo>
                      <a:pt x="20269" y="3094"/>
                    </a:lnTo>
                    <a:cubicBezTo>
                      <a:pt x="21114" y="3094"/>
                      <a:pt x="21806" y="2401"/>
                      <a:pt x="21806" y="1539"/>
                    </a:cubicBezTo>
                    <a:cubicBezTo>
                      <a:pt x="21806" y="694"/>
                      <a:pt x="21114" y="0"/>
                      <a:pt x="20269" y="0"/>
                    </a:cubicBezTo>
                    <a:close/>
                  </a:path>
                </a:pathLst>
              </a:custGeom>
              <a:solidFill>
                <a:schemeClr val="lt1"/>
              </a:solidFill>
              <a:ln>
                <a:noFill/>
              </a:ln>
              <a:effectLst>
                <a:outerShdw blurRad="28575" dist="19050" dir="5280000" algn="bl" rotWithShape="0">
                  <a:schemeClr val="dk1">
                    <a:alpha val="17000"/>
                  </a:schemeClr>
                </a:outerShdw>
                <a:reflection stA="6000" endPos="25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69"/>
            <p:cNvGrpSpPr/>
            <p:nvPr/>
          </p:nvGrpSpPr>
          <p:grpSpPr>
            <a:xfrm>
              <a:off x="5293648" y="1384678"/>
              <a:ext cx="459836" cy="389787"/>
              <a:chOff x="5215992" y="1423628"/>
              <a:chExt cx="459836" cy="389787"/>
            </a:xfrm>
          </p:grpSpPr>
          <p:sp>
            <p:nvSpPr>
              <p:cNvPr id="1258" name="Google Shape;1258;p69"/>
              <p:cNvSpPr/>
              <p:nvPr/>
            </p:nvSpPr>
            <p:spPr>
              <a:xfrm>
                <a:off x="5215992" y="1423628"/>
                <a:ext cx="459836" cy="389787"/>
              </a:xfrm>
              <a:custGeom>
                <a:avLst/>
                <a:gdLst/>
                <a:ahLst/>
                <a:cxnLst/>
                <a:rect l="l" t="t" r="r" b="b"/>
                <a:pathLst>
                  <a:path w="37831" h="32068" extrusionOk="0">
                    <a:moveTo>
                      <a:pt x="4445" y="0"/>
                    </a:moveTo>
                    <a:cubicBezTo>
                      <a:pt x="1995" y="0"/>
                      <a:pt x="0" y="1995"/>
                      <a:pt x="0" y="4446"/>
                    </a:cubicBezTo>
                    <a:lnTo>
                      <a:pt x="0" y="23868"/>
                    </a:lnTo>
                    <a:cubicBezTo>
                      <a:pt x="0" y="26320"/>
                      <a:pt x="1995" y="28314"/>
                      <a:pt x="4445" y="28314"/>
                    </a:cubicBezTo>
                    <a:lnTo>
                      <a:pt x="15162" y="28314"/>
                    </a:lnTo>
                    <a:lnTo>
                      <a:pt x="18915" y="32067"/>
                    </a:lnTo>
                    <a:lnTo>
                      <a:pt x="22667" y="28314"/>
                    </a:lnTo>
                    <a:lnTo>
                      <a:pt x="33384" y="28314"/>
                    </a:lnTo>
                    <a:cubicBezTo>
                      <a:pt x="35836" y="28314"/>
                      <a:pt x="37831" y="26320"/>
                      <a:pt x="37831" y="23868"/>
                    </a:cubicBezTo>
                    <a:lnTo>
                      <a:pt x="37831" y="4446"/>
                    </a:lnTo>
                    <a:cubicBezTo>
                      <a:pt x="37831" y="1995"/>
                      <a:pt x="35836" y="0"/>
                      <a:pt x="33384" y="0"/>
                    </a:cubicBezTo>
                    <a:close/>
                  </a:path>
                </a:pathLst>
              </a:custGeom>
              <a:gradFill>
                <a:gsLst>
                  <a:gs pos="0">
                    <a:srgbClr val="FFFFFF"/>
                  </a:gs>
                  <a:gs pos="100000">
                    <a:srgbClr val="FC809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9"/>
              <p:cNvSpPr/>
              <p:nvPr/>
            </p:nvSpPr>
            <p:spPr>
              <a:xfrm>
                <a:off x="5360634" y="1526348"/>
                <a:ext cx="170547" cy="138713"/>
              </a:xfrm>
              <a:custGeom>
                <a:avLst/>
                <a:gdLst/>
                <a:ahLst/>
                <a:cxnLst/>
                <a:rect l="l" t="t" r="r" b="b"/>
                <a:pathLst>
                  <a:path w="14031" h="11412" extrusionOk="0">
                    <a:moveTo>
                      <a:pt x="3685" y="1"/>
                    </a:moveTo>
                    <a:cubicBezTo>
                      <a:pt x="1657" y="1"/>
                      <a:pt x="0" y="1641"/>
                      <a:pt x="0" y="3686"/>
                    </a:cubicBezTo>
                    <a:cubicBezTo>
                      <a:pt x="0" y="4565"/>
                      <a:pt x="0" y="6881"/>
                      <a:pt x="5004" y="10109"/>
                    </a:cubicBezTo>
                    <a:lnTo>
                      <a:pt x="7015" y="11412"/>
                    </a:lnTo>
                    <a:lnTo>
                      <a:pt x="9027" y="10109"/>
                    </a:lnTo>
                    <a:cubicBezTo>
                      <a:pt x="14030" y="6881"/>
                      <a:pt x="14030" y="4565"/>
                      <a:pt x="14030" y="3686"/>
                    </a:cubicBezTo>
                    <a:cubicBezTo>
                      <a:pt x="14030" y="1641"/>
                      <a:pt x="12390" y="1"/>
                      <a:pt x="10345" y="1"/>
                    </a:cubicBezTo>
                    <a:cubicBezTo>
                      <a:pt x="8874" y="1"/>
                      <a:pt x="7623" y="846"/>
                      <a:pt x="7015" y="2081"/>
                    </a:cubicBezTo>
                    <a:cubicBezTo>
                      <a:pt x="6424" y="846"/>
                      <a:pt x="5155" y="1"/>
                      <a:pt x="3685" y="1"/>
                    </a:cubicBezTo>
                    <a:close/>
                  </a:path>
                </a:pathLst>
              </a:custGeom>
              <a:solidFill>
                <a:schemeClr val="accent6"/>
              </a:solidFill>
              <a:ln>
                <a:noFill/>
              </a:ln>
              <a:effectLst>
                <a:outerShdw blurRad="57150" dist="19050" dir="5400000" algn="bl" rotWithShape="0">
                  <a:srgbClr val="5352EE">
                    <a:alpha val="25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0" name="Google Shape;1260;p69"/>
            <p:cNvGrpSpPr/>
            <p:nvPr/>
          </p:nvGrpSpPr>
          <p:grpSpPr>
            <a:xfrm>
              <a:off x="6134530" y="1282487"/>
              <a:ext cx="436632" cy="284986"/>
              <a:chOff x="4842900" y="2922987"/>
              <a:chExt cx="436632" cy="284986"/>
            </a:xfrm>
          </p:grpSpPr>
          <p:sp>
            <p:nvSpPr>
              <p:cNvPr id="1261" name="Google Shape;1261;p69"/>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81EEEB"/>
                  </a:gs>
                  <a:gs pos="100000">
                    <a:srgbClr val="3AE4DF"/>
                  </a:gs>
                </a:gsLst>
                <a:lin ang="8099331"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9"/>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3" name="Google Shape;1263;p69"/>
            <p:cNvGrpSpPr/>
            <p:nvPr/>
          </p:nvGrpSpPr>
          <p:grpSpPr>
            <a:xfrm>
              <a:off x="6571165" y="3364761"/>
              <a:ext cx="767400" cy="767700"/>
              <a:chOff x="3375684" y="2512136"/>
              <a:chExt cx="767400" cy="767700"/>
            </a:xfrm>
          </p:grpSpPr>
          <p:sp>
            <p:nvSpPr>
              <p:cNvPr id="1264" name="Google Shape;1264;p69"/>
              <p:cNvSpPr/>
              <p:nvPr/>
            </p:nvSpPr>
            <p:spPr>
              <a:xfrm>
                <a:off x="3375684" y="2512136"/>
                <a:ext cx="767400" cy="767700"/>
              </a:xfrm>
              <a:prstGeom prst="ellipse">
                <a:avLst/>
              </a:prstGeom>
              <a:gradFill>
                <a:gsLst>
                  <a:gs pos="0">
                    <a:schemeClr val="lt1"/>
                  </a:gs>
                  <a:gs pos="100000">
                    <a:srgbClr val="66BEE9">
                      <a:alpha val="34509"/>
                    </a:srgbClr>
                  </a:gs>
                </a:gsLst>
                <a:lin ang="5400012" scaled="0"/>
              </a:gradFill>
              <a:ln>
                <a:noFill/>
              </a:ln>
              <a:effectLst>
                <a:outerShdw blurRad="157163" dist="85725" dir="5400000" algn="bl" rotWithShape="0">
                  <a:schemeClr val="dk1">
                    <a:alpha val="3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5" name="Google Shape;1265;p69"/>
              <p:cNvGrpSpPr/>
              <p:nvPr/>
            </p:nvGrpSpPr>
            <p:grpSpPr>
              <a:xfrm>
                <a:off x="3531930" y="2668504"/>
                <a:ext cx="454894" cy="454955"/>
                <a:chOff x="7325238" y="1448084"/>
                <a:chExt cx="269999" cy="269987"/>
              </a:xfrm>
            </p:grpSpPr>
            <p:sp>
              <p:nvSpPr>
                <p:cNvPr id="1266" name="Google Shape;1266;p69"/>
                <p:cNvSpPr/>
                <p:nvPr/>
              </p:nvSpPr>
              <p:spPr>
                <a:xfrm>
                  <a:off x="7325238" y="1448084"/>
                  <a:ext cx="269999" cy="269987"/>
                </a:xfrm>
                <a:custGeom>
                  <a:avLst/>
                  <a:gdLst/>
                  <a:ahLst/>
                  <a:cxnLst/>
                  <a:rect l="l" t="t" r="r" b="b"/>
                  <a:pathLst>
                    <a:path w="22213" h="22212" extrusionOk="0">
                      <a:moveTo>
                        <a:pt x="11106" y="0"/>
                      </a:moveTo>
                      <a:cubicBezTo>
                        <a:pt x="4987" y="0"/>
                        <a:pt x="1" y="4986"/>
                        <a:pt x="1" y="11105"/>
                      </a:cubicBezTo>
                      <a:cubicBezTo>
                        <a:pt x="1" y="17242"/>
                        <a:pt x="4987" y="22212"/>
                        <a:pt x="11106" y="22212"/>
                      </a:cubicBezTo>
                      <a:cubicBezTo>
                        <a:pt x="17225" y="22212"/>
                        <a:pt x="22212" y="17242"/>
                        <a:pt x="22212" y="11105"/>
                      </a:cubicBezTo>
                      <a:cubicBezTo>
                        <a:pt x="22212" y="4986"/>
                        <a:pt x="17225" y="0"/>
                        <a:pt x="11106" y="0"/>
                      </a:cubicBezTo>
                      <a:close/>
                    </a:path>
                  </a:pathLst>
                </a:custGeom>
                <a:solidFill>
                  <a:schemeClr val="accent3"/>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9"/>
                <p:cNvSpPr/>
                <p:nvPr/>
              </p:nvSpPr>
              <p:spPr>
                <a:xfrm>
                  <a:off x="7412764" y="1486894"/>
                  <a:ext cx="97191" cy="96195"/>
                </a:xfrm>
                <a:custGeom>
                  <a:avLst/>
                  <a:gdLst/>
                  <a:ahLst/>
                  <a:cxnLst/>
                  <a:rect l="l" t="t" r="r" b="b"/>
                  <a:pathLst>
                    <a:path w="7996" h="7914" extrusionOk="0">
                      <a:moveTo>
                        <a:pt x="4011" y="1"/>
                      </a:moveTo>
                      <a:cubicBezTo>
                        <a:pt x="1859" y="1"/>
                        <a:pt x="84" y="1730"/>
                        <a:pt x="51" y="3889"/>
                      </a:cubicBezTo>
                      <a:cubicBezTo>
                        <a:pt x="1" y="6070"/>
                        <a:pt x="1741" y="7879"/>
                        <a:pt x="3922" y="7912"/>
                      </a:cubicBezTo>
                      <a:cubicBezTo>
                        <a:pt x="3954" y="7913"/>
                        <a:pt x="3986" y="7913"/>
                        <a:pt x="4017" y="7913"/>
                      </a:cubicBezTo>
                      <a:cubicBezTo>
                        <a:pt x="6171" y="7913"/>
                        <a:pt x="7912" y="6191"/>
                        <a:pt x="7962" y="4042"/>
                      </a:cubicBezTo>
                      <a:cubicBezTo>
                        <a:pt x="7995" y="1861"/>
                        <a:pt x="6255" y="53"/>
                        <a:pt x="4074" y="1"/>
                      </a:cubicBezTo>
                      <a:cubicBezTo>
                        <a:pt x="4053" y="1"/>
                        <a:pt x="4032" y="1"/>
                        <a:pt x="401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9"/>
                <p:cNvSpPr/>
                <p:nvPr/>
              </p:nvSpPr>
              <p:spPr>
                <a:xfrm>
                  <a:off x="7366528" y="1603992"/>
                  <a:ext cx="184732" cy="105676"/>
                </a:xfrm>
                <a:custGeom>
                  <a:avLst/>
                  <a:gdLst/>
                  <a:ahLst/>
                  <a:cxnLst/>
                  <a:rect l="l" t="t" r="r" b="b"/>
                  <a:pathLst>
                    <a:path w="15198" h="8694" extrusionOk="0">
                      <a:moveTo>
                        <a:pt x="7551" y="1"/>
                      </a:moveTo>
                      <a:cubicBezTo>
                        <a:pt x="4102" y="1"/>
                        <a:pt x="1150" y="2179"/>
                        <a:pt x="1" y="5243"/>
                      </a:cubicBezTo>
                      <a:cubicBezTo>
                        <a:pt x="1860" y="7305"/>
                        <a:pt x="4531" y="8641"/>
                        <a:pt x="7540" y="8691"/>
                      </a:cubicBezTo>
                      <a:cubicBezTo>
                        <a:pt x="7618" y="8693"/>
                        <a:pt x="7697" y="8694"/>
                        <a:pt x="7775" y="8694"/>
                      </a:cubicBezTo>
                      <a:cubicBezTo>
                        <a:pt x="10690" y="8694"/>
                        <a:pt x="13321" y="7473"/>
                        <a:pt x="15198" y="5531"/>
                      </a:cubicBezTo>
                      <a:cubicBezTo>
                        <a:pt x="14150" y="2369"/>
                        <a:pt x="11208" y="54"/>
                        <a:pt x="7709" y="3"/>
                      </a:cubicBezTo>
                      <a:cubicBezTo>
                        <a:pt x="7656" y="2"/>
                        <a:pt x="7603" y="1"/>
                        <a:pt x="7551" y="1"/>
                      </a:cubicBezTo>
                      <a:close/>
                    </a:path>
                  </a:pathLst>
                </a:custGeom>
                <a:solidFill>
                  <a:schemeClr val="lt1"/>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69" name="Google Shape;1269;p69"/>
            <p:cNvGrpSpPr/>
            <p:nvPr/>
          </p:nvGrpSpPr>
          <p:grpSpPr>
            <a:xfrm>
              <a:off x="5236755" y="1884550"/>
              <a:ext cx="707500" cy="707475"/>
              <a:chOff x="5146250" y="3137125"/>
              <a:chExt cx="707500" cy="707475"/>
            </a:xfrm>
          </p:grpSpPr>
          <p:sp>
            <p:nvSpPr>
              <p:cNvPr id="1270" name="Google Shape;1270;p69"/>
              <p:cNvSpPr/>
              <p:nvPr/>
            </p:nvSpPr>
            <p:spPr>
              <a:xfrm>
                <a:off x="5146250" y="3137125"/>
                <a:ext cx="707500" cy="707475"/>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solidFill>
                <a:schemeClr val="lt2"/>
              </a:solidFill>
              <a:ln>
                <a:noFill/>
              </a:ln>
              <a:effectLst>
                <a:outerShdw blurRad="57150" dist="3810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9"/>
              <p:cNvSpPr/>
              <p:nvPr/>
            </p:nvSpPr>
            <p:spPr>
              <a:xfrm>
                <a:off x="5241250" y="3704000"/>
                <a:ext cx="297150" cy="47900"/>
              </a:xfrm>
              <a:custGeom>
                <a:avLst/>
                <a:gdLst/>
                <a:ahLst/>
                <a:cxnLst/>
                <a:rect l="l" t="t" r="r" b="b"/>
                <a:pathLst>
                  <a:path w="11886" h="1916"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9"/>
              <p:cNvSpPr/>
              <p:nvPr/>
            </p:nvSpPr>
            <p:spPr>
              <a:xfrm>
                <a:off x="5241250" y="3704000"/>
                <a:ext cx="297150" cy="47900"/>
              </a:xfrm>
              <a:custGeom>
                <a:avLst/>
                <a:gdLst/>
                <a:ahLst/>
                <a:cxnLst/>
                <a:rect l="l" t="t" r="r" b="b"/>
                <a:pathLst>
                  <a:path w="11886" h="1916" fill="none" extrusionOk="0">
                    <a:moveTo>
                      <a:pt x="10943" y="1915"/>
                    </a:moveTo>
                    <a:lnTo>
                      <a:pt x="943" y="1915"/>
                    </a:lnTo>
                    <a:cubicBezTo>
                      <a:pt x="426" y="1915"/>
                      <a:pt x="0" y="1490"/>
                      <a:pt x="0" y="942"/>
                    </a:cubicBezTo>
                    <a:lnTo>
                      <a:pt x="0" y="942"/>
                    </a:lnTo>
                    <a:cubicBezTo>
                      <a:pt x="0" y="426"/>
                      <a:pt x="426" y="0"/>
                      <a:pt x="943" y="0"/>
                    </a:cubicBezTo>
                    <a:lnTo>
                      <a:pt x="10943" y="0"/>
                    </a:lnTo>
                    <a:cubicBezTo>
                      <a:pt x="11459" y="0"/>
                      <a:pt x="11885" y="426"/>
                      <a:pt x="11885" y="942"/>
                    </a:cubicBezTo>
                    <a:lnTo>
                      <a:pt x="11885" y="942"/>
                    </a:lnTo>
                    <a:cubicBezTo>
                      <a:pt x="11885" y="1490"/>
                      <a:pt x="11459" y="1915"/>
                      <a:pt x="10943"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9"/>
              <p:cNvSpPr/>
              <p:nvPr/>
            </p:nvSpPr>
            <p:spPr>
              <a:xfrm>
                <a:off x="5582425" y="3704000"/>
                <a:ext cx="176325" cy="47900"/>
              </a:xfrm>
              <a:custGeom>
                <a:avLst/>
                <a:gdLst/>
                <a:ahLst/>
                <a:cxnLst/>
                <a:rect l="l" t="t" r="r" b="b"/>
                <a:pathLst>
                  <a:path w="7053" h="1916"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solidFill>
                <a:srgbClr val="DEDBF9"/>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9"/>
              <p:cNvSpPr/>
              <p:nvPr/>
            </p:nvSpPr>
            <p:spPr>
              <a:xfrm>
                <a:off x="5582425" y="3704000"/>
                <a:ext cx="176325" cy="47900"/>
              </a:xfrm>
              <a:custGeom>
                <a:avLst/>
                <a:gdLst/>
                <a:ahLst/>
                <a:cxnLst/>
                <a:rect l="l" t="t" r="r" b="b"/>
                <a:pathLst>
                  <a:path w="7053" h="1916" fill="none" extrusionOk="0">
                    <a:moveTo>
                      <a:pt x="6111" y="1915"/>
                    </a:moveTo>
                    <a:lnTo>
                      <a:pt x="943" y="1915"/>
                    </a:lnTo>
                    <a:cubicBezTo>
                      <a:pt x="396" y="1915"/>
                      <a:pt x="1" y="1490"/>
                      <a:pt x="1" y="942"/>
                    </a:cubicBezTo>
                    <a:lnTo>
                      <a:pt x="1" y="942"/>
                    </a:lnTo>
                    <a:cubicBezTo>
                      <a:pt x="1" y="426"/>
                      <a:pt x="396" y="0"/>
                      <a:pt x="943" y="0"/>
                    </a:cubicBezTo>
                    <a:lnTo>
                      <a:pt x="6111" y="0"/>
                    </a:lnTo>
                    <a:cubicBezTo>
                      <a:pt x="6627" y="0"/>
                      <a:pt x="7053" y="426"/>
                      <a:pt x="7053" y="942"/>
                    </a:cubicBezTo>
                    <a:lnTo>
                      <a:pt x="7053" y="942"/>
                    </a:lnTo>
                    <a:cubicBezTo>
                      <a:pt x="7053" y="1490"/>
                      <a:pt x="6627" y="1915"/>
                      <a:pt x="6111" y="1915"/>
                    </a:cubicBezTo>
                    <a:close/>
                  </a:path>
                </a:pathLst>
              </a:custGeom>
              <a:noFill/>
              <a:ln w="9875" cap="flat" cmpd="sng">
                <a:solidFill>
                  <a:srgbClr val="E0DDFB"/>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9"/>
              <p:cNvSpPr/>
              <p:nvPr/>
            </p:nvSpPr>
            <p:spPr>
              <a:xfrm>
                <a:off x="5241250" y="3232850"/>
                <a:ext cx="517500" cy="285750"/>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9"/>
              <p:cNvSpPr/>
              <p:nvPr/>
            </p:nvSpPr>
            <p:spPr>
              <a:xfrm>
                <a:off x="5241250" y="3232850"/>
                <a:ext cx="517500" cy="285750"/>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9"/>
              <p:cNvSpPr/>
              <p:nvPr/>
            </p:nvSpPr>
            <p:spPr>
              <a:xfrm>
                <a:off x="5458575" y="3324050"/>
                <a:ext cx="86650" cy="101850"/>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9"/>
              <p:cNvSpPr/>
              <p:nvPr/>
            </p:nvSpPr>
            <p:spPr>
              <a:xfrm>
                <a:off x="5257200" y="3608250"/>
                <a:ext cx="484850" cy="25"/>
              </a:xfrm>
              <a:custGeom>
                <a:avLst/>
                <a:gdLst/>
                <a:ahLst/>
                <a:cxnLst/>
                <a:rect l="l" t="t" r="r" b="b"/>
                <a:pathLst>
                  <a:path w="19394" h="1" fill="none" extrusionOk="0">
                    <a:moveTo>
                      <a:pt x="1" y="0"/>
                    </a:moveTo>
                    <a:lnTo>
                      <a:pt x="19393" y="0"/>
                    </a:lnTo>
                  </a:path>
                </a:pathLst>
              </a:custGeom>
              <a:noFill/>
              <a:ln w="19000" cap="rnd" cmpd="sng">
                <a:solidFill>
                  <a:srgbClr val="DEDBF9"/>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9"/>
              <p:cNvSpPr/>
              <p:nvPr/>
            </p:nvSpPr>
            <p:spPr>
              <a:xfrm>
                <a:off x="5257200" y="3608250"/>
                <a:ext cx="152775" cy="25"/>
              </a:xfrm>
              <a:custGeom>
                <a:avLst/>
                <a:gdLst/>
                <a:ahLst/>
                <a:cxnLst/>
                <a:rect l="l" t="t" r="r" b="b"/>
                <a:pathLst>
                  <a:path w="6111" h="1" fill="none" extrusionOk="0">
                    <a:moveTo>
                      <a:pt x="1" y="0"/>
                    </a:moveTo>
                    <a:lnTo>
                      <a:pt x="6110" y="0"/>
                    </a:lnTo>
                  </a:path>
                </a:pathLst>
              </a:custGeom>
              <a:noFill/>
              <a:ln w="19000" cap="rnd" cmpd="sng">
                <a:solidFill>
                  <a:srgbClr val="D074B5"/>
                </a:solidFill>
                <a:prstDash val="solid"/>
                <a:miter lim="30395"/>
                <a:headEnd type="none" w="sm" len="sm"/>
                <a:tailEnd type="none" w="sm" len="sm"/>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9"/>
              <p:cNvSpPr/>
              <p:nvPr/>
            </p:nvSpPr>
            <p:spPr>
              <a:xfrm>
                <a:off x="5365100" y="3576325"/>
                <a:ext cx="63100" cy="63100"/>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rgbClr val="DD81C2"/>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69"/>
            <p:cNvGrpSpPr/>
            <p:nvPr/>
          </p:nvGrpSpPr>
          <p:grpSpPr>
            <a:xfrm>
              <a:off x="5495867" y="2789445"/>
              <a:ext cx="622391" cy="623829"/>
              <a:chOff x="5096713" y="3964200"/>
              <a:chExt cx="324500" cy="325250"/>
            </a:xfrm>
          </p:grpSpPr>
          <p:sp>
            <p:nvSpPr>
              <p:cNvPr id="1282" name="Google Shape;1282;p69"/>
              <p:cNvSpPr/>
              <p:nvPr/>
            </p:nvSpPr>
            <p:spPr>
              <a:xfrm>
                <a:off x="5096713" y="3964200"/>
                <a:ext cx="324500" cy="325250"/>
              </a:xfrm>
              <a:custGeom>
                <a:avLst/>
                <a:gdLst/>
                <a:ahLst/>
                <a:cxnLst/>
                <a:rect l="l" t="t" r="r" b="b"/>
                <a:pathLst>
                  <a:path w="12980" h="13010" extrusionOk="0">
                    <a:moveTo>
                      <a:pt x="6445" y="699"/>
                    </a:moveTo>
                    <a:cubicBezTo>
                      <a:pt x="9636" y="699"/>
                      <a:pt x="12250" y="3313"/>
                      <a:pt x="12250" y="6505"/>
                    </a:cubicBezTo>
                    <a:cubicBezTo>
                      <a:pt x="12250" y="9697"/>
                      <a:pt x="9667" y="12311"/>
                      <a:pt x="6445" y="12311"/>
                    </a:cubicBezTo>
                    <a:cubicBezTo>
                      <a:pt x="3253" y="12311"/>
                      <a:pt x="639" y="9727"/>
                      <a:pt x="639" y="6505"/>
                    </a:cubicBezTo>
                    <a:cubicBezTo>
                      <a:pt x="639" y="3313"/>
                      <a:pt x="3253" y="699"/>
                      <a:pt x="6445" y="699"/>
                    </a:cubicBezTo>
                    <a:close/>
                    <a:moveTo>
                      <a:pt x="6475" y="0"/>
                    </a:moveTo>
                    <a:cubicBezTo>
                      <a:pt x="2919" y="0"/>
                      <a:pt x="1" y="2949"/>
                      <a:pt x="1" y="6505"/>
                    </a:cubicBezTo>
                    <a:cubicBezTo>
                      <a:pt x="1" y="10092"/>
                      <a:pt x="2888" y="13010"/>
                      <a:pt x="6475" y="13010"/>
                    </a:cubicBezTo>
                    <a:cubicBezTo>
                      <a:pt x="10062" y="13010"/>
                      <a:pt x="12980" y="10092"/>
                      <a:pt x="12980" y="6505"/>
                    </a:cubicBezTo>
                    <a:cubicBezTo>
                      <a:pt x="12980" y="2949"/>
                      <a:pt x="10062" y="0"/>
                      <a:pt x="6475"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9"/>
              <p:cNvSpPr/>
              <p:nvPr/>
            </p:nvSpPr>
            <p:spPr>
              <a:xfrm>
                <a:off x="5185638" y="3964200"/>
                <a:ext cx="144400" cy="325250"/>
              </a:xfrm>
              <a:custGeom>
                <a:avLst/>
                <a:gdLst/>
                <a:ahLst/>
                <a:cxnLst/>
                <a:rect l="l" t="t" r="r" b="b"/>
                <a:pathLst>
                  <a:path w="5776" h="13010" extrusionOk="0">
                    <a:moveTo>
                      <a:pt x="2888" y="699"/>
                    </a:moveTo>
                    <a:cubicBezTo>
                      <a:pt x="3952" y="699"/>
                      <a:pt x="5137" y="3101"/>
                      <a:pt x="5137" y="6505"/>
                    </a:cubicBezTo>
                    <a:cubicBezTo>
                      <a:pt x="5137" y="9940"/>
                      <a:pt x="3952" y="12311"/>
                      <a:pt x="2888" y="12311"/>
                    </a:cubicBezTo>
                    <a:cubicBezTo>
                      <a:pt x="1824" y="12311"/>
                      <a:pt x="638" y="9940"/>
                      <a:pt x="638" y="6505"/>
                    </a:cubicBezTo>
                    <a:cubicBezTo>
                      <a:pt x="638" y="3101"/>
                      <a:pt x="1824" y="699"/>
                      <a:pt x="2888" y="699"/>
                    </a:cubicBezTo>
                    <a:close/>
                    <a:moveTo>
                      <a:pt x="2888" y="0"/>
                    </a:moveTo>
                    <a:cubicBezTo>
                      <a:pt x="1307" y="0"/>
                      <a:pt x="0" y="2857"/>
                      <a:pt x="0" y="6505"/>
                    </a:cubicBezTo>
                    <a:cubicBezTo>
                      <a:pt x="0" y="10152"/>
                      <a:pt x="1307" y="13010"/>
                      <a:pt x="2888" y="13010"/>
                    </a:cubicBezTo>
                    <a:cubicBezTo>
                      <a:pt x="4499" y="13010"/>
                      <a:pt x="5775" y="10152"/>
                      <a:pt x="5775" y="6505"/>
                    </a:cubicBezTo>
                    <a:cubicBezTo>
                      <a:pt x="5775" y="2857"/>
                      <a:pt x="4529" y="0"/>
                      <a:pt x="2888"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9"/>
              <p:cNvSpPr/>
              <p:nvPr/>
            </p:nvSpPr>
            <p:spPr>
              <a:xfrm>
                <a:off x="5104313" y="4119225"/>
                <a:ext cx="307800" cy="15975"/>
              </a:xfrm>
              <a:custGeom>
                <a:avLst/>
                <a:gdLst/>
                <a:ahLst/>
                <a:cxnLst/>
                <a:rect l="l" t="t" r="r" b="b"/>
                <a:pathLst>
                  <a:path w="12312" h="639" extrusionOk="0">
                    <a:moveTo>
                      <a:pt x="1" y="0"/>
                    </a:moveTo>
                    <a:lnTo>
                      <a:pt x="1" y="638"/>
                    </a:lnTo>
                    <a:lnTo>
                      <a:pt x="12311" y="638"/>
                    </a:lnTo>
                    <a:lnTo>
                      <a:pt x="12311" y="0"/>
                    </a:ln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9"/>
              <p:cNvSpPr/>
              <p:nvPr/>
            </p:nvSpPr>
            <p:spPr>
              <a:xfrm>
                <a:off x="5136238" y="4023475"/>
                <a:ext cx="243200" cy="43325"/>
              </a:xfrm>
              <a:custGeom>
                <a:avLst/>
                <a:gdLst/>
                <a:ahLst/>
                <a:cxnLst/>
                <a:rect l="l" t="t" r="r" b="b"/>
                <a:pathLst>
                  <a:path w="9728" h="1733" extrusionOk="0">
                    <a:moveTo>
                      <a:pt x="456" y="0"/>
                    </a:moveTo>
                    <a:lnTo>
                      <a:pt x="0" y="456"/>
                    </a:lnTo>
                    <a:cubicBezTo>
                      <a:pt x="31" y="486"/>
                      <a:pt x="1307" y="1733"/>
                      <a:pt x="4864" y="1733"/>
                    </a:cubicBezTo>
                    <a:cubicBezTo>
                      <a:pt x="8420" y="1733"/>
                      <a:pt x="9697" y="486"/>
                      <a:pt x="9727" y="456"/>
                    </a:cubicBezTo>
                    <a:lnTo>
                      <a:pt x="9271" y="0"/>
                    </a:lnTo>
                    <a:cubicBezTo>
                      <a:pt x="9271" y="0"/>
                      <a:pt x="8147" y="1094"/>
                      <a:pt x="4864" y="1094"/>
                    </a:cubicBezTo>
                    <a:cubicBezTo>
                      <a:pt x="1581" y="1094"/>
                      <a:pt x="456" y="0"/>
                      <a:pt x="456" y="0"/>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9"/>
              <p:cNvSpPr/>
              <p:nvPr/>
            </p:nvSpPr>
            <p:spPr>
              <a:xfrm>
                <a:off x="5136238" y="4187600"/>
                <a:ext cx="243200" cy="44100"/>
              </a:xfrm>
              <a:custGeom>
                <a:avLst/>
                <a:gdLst/>
                <a:ahLst/>
                <a:cxnLst/>
                <a:rect l="l" t="t" r="r" b="b"/>
                <a:pathLst>
                  <a:path w="9728" h="1764" extrusionOk="0">
                    <a:moveTo>
                      <a:pt x="4864" y="1"/>
                    </a:moveTo>
                    <a:cubicBezTo>
                      <a:pt x="1277" y="1"/>
                      <a:pt x="31" y="1247"/>
                      <a:pt x="0" y="1308"/>
                    </a:cubicBezTo>
                    <a:lnTo>
                      <a:pt x="456" y="1764"/>
                    </a:lnTo>
                    <a:cubicBezTo>
                      <a:pt x="456" y="1764"/>
                      <a:pt x="1581" y="639"/>
                      <a:pt x="4864" y="639"/>
                    </a:cubicBezTo>
                    <a:cubicBezTo>
                      <a:pt x="8147" y="639"/>
                      <a:pt x="9271" y="1764"/>
                      <a:pt x="9271" y="1764"/>
                    </a:cubicBezTo>
                    <a:lnTo>
                      <a:pt x="9727" y="1308"/>
                    </a:lnTo>
                    <a:cubicBezTo>
                      <a:pt x="9697" y="1247"/>
                      <a:pt x="8450" y="1"/>
                      <a:pt x="4864" y="1"/>
                    </a:cubicBezTo>
                    <a:close/>
                  </a:path>
                </a:pathLst>
              </a:custGeom>
              <a:solidFill>
                <a:schemeClr val="l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7" name="Google Shape;1287;p69"/>
          <p:cNvGrpSpPr/>
          <p:nvPr/>
        </p:nvGrpSpPr>
        <p:grpSpPr>
          <a:xfrm rot="10800000" flipH="1">
            <a:off x="830290" y="497323"/>
            <a:ext cx="429322" cy="93999"/>
            <a:chOff x="5840230" y="744468"/>
            <a:chExt cx="431653" cy="94500"/>
          </a:xfrm>
        </p:grpSpPr>
        <p:sp>
          <p:nvSpPr>
            <p:cNvPr id="1288" name="Google Shape;1288;p6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F174D233-715A-CE55-8014-C4B1C122A665}"/>
              </a:ext>
            </a:extLst>
          </p:cNvPr>
          <p:cNvSpPr txBox="1"/>
          <p:nvPr/>
        </p:nvSpPr>
        <p:spPr>
          <a:xfrm>
            <a:off x="537273" y="4184512"/>
            <a:ext cx="3280748" cy="523220"/>
          </a:xfrm>
          <a:prstGeom prst="rect">
            <a:avLst/>
          </a:prstGeom>
          <a:noFill/>
        </p:spPr>
        <p:txBody>
          <a:bodyPr wrap="square" rtlCol="0">
            <a:spAutoFit/>
          </a:bodyPr>
          <a:lstStyle/>
          <a:p>
            <a:r>
              <a:rPr lang="en-IN" b="1" dirty="0">
                <a:solidFill>
                  <a:schemeClr val="dk1"/>
                </a:solidFill>
                <a:latin typeface="Orbitron"/>
                <a:sym typeface="Orbitron"/>
              </a:rPr>
              <a:t>VIKANT</a:t>
            </a:r>
            <a:r>
              <a:rPr lang="en-IN" sz="600" b="1" dirty="0"/>
              <a:t> </a:t>
            </a:r>
            <a:r>
              <a:rPr lang="en-IN" b="1" dirty="0">
                <a:solidFill>
                  <a:schemeClr val="dk1"/>
                </a:solidFill>
                <a:latin typeface="Orbitron"/>
                <a:sym typeface="Orbitron"/>
              </a:rPr>
              <a:t>KUMAR</a:t>
            </a:r>
          </a:p>
          <a:p>
            <a:r>
              <a:rPr lang="en-IN" b="1" dirty="0">
                <a:solidFill>
                  <a:schemeClr val="dk1"/>
                </a:solidFill>
                <a:latin typeface="Orbitron" panose="020B0604020202020204" charset="0"/>
                <a:sym typeface="Orbitron"/>
              </a:rPr>
              <a:t>21-08-2023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07"/>
                                        </p:tgtEl>
                                        <p:attrNameLst>
                                          <p:attrName>style.visibility</p:attrName>
                                        </p:attrNameLst>
                                      </p:cBhvr>
                                      <p:to>
                                        <p:strVal val="visible"/>
                                      </p:to>
                                    </p:set>
                                    <p:anim calcmode="lin" valueType="num">
                                      <p:cBhvr additive="base">
                                        <p:cTn id="7" dur="800"/>
                                        <p:tgtEl>
                                          <p:spTgt spid="1207"/>
                                        </p:tgtEl>
                                        <p:attrNameLst>
                                          <p:attrName>ppt_x</p:attrName>
                                        </p:attrNameLst>
                                      </p:cBhvr>
                                      <p:tavLst>
                                        <p:tav tm="0">
                                          <p:val>
                                            <p:strVal val="#ppt_x-1"/>
                                          </p:val>
                                        </p:tav>
                                        <p:tav tm="100000">
                                          <p:val>
                                            <p:strVal val="#ppt_x"/>
                                          </p:val>
                                        </p:tav>
                                      </p:tavLst>
                                    </p:anim>
                                  </p:childTnLst>
                                </p:cTn>
                              </p:par>
                            </p:childTnLst>
                          </p:cTn>
                        </p:par>
                        <p:par>
                          <p:cTn id="8" fill="hold">
                            <p:stCondLst>
                              <p:cond delay="800"/>
                            </p:stCondLst>
                            <p:childTnLst>
                              <p:par>
                                <p:cTn id="9" presetID="23" presetClass="entr" presetSubtype="16" fill="hold" nodeType="afterEffect">
                                  <p:stCondLst>
                                    <p:cond delay="0"/>
                                  </p:stCondLst>
                                  <p:childTnLst>
                                    <p:set>
                                      <p:cBhvr>
                                        <p:cTn id="10" dur="1" fill="hold">
                                          <p:stCondLst>
                                            <p:cond delay="0"/>
                                          </p:stCondLst>
                                        </p:cTn>
                                        <p:tgtEl>
                                          <p:spTgt spid="1212"/>
                                        </p:tgtEl>
                                        <p:attrNameLst>
                                          <p:attrName>style.visibility</p:attrName>
                                        </p:attrNameLst>
                                      </p:cBhvr>
                                      <p:to>
                                        <p:strVal val="visible"/>
                                      </p:to>
                                    </p:set>
                                    <p:anim calcmode="lin" valueType="num">
                                      <p:cBhvr additive="base">
                                        <p:cTn id="11" dur="800"/>
                                        <p:tgtEl>
                                          <p:spTgt spid="1212"/>
                                        </p:tgtEl>
                                        <p:attrNameLst>
                                          <p:attrName>ppt_w</p:attrName>
                                        </p:attrNameLst>
                                      </p:cBhvr>
                                      <p:tavLst>
                                        <p:tav tm="0">
                                          <p:val>
                                            <p:strVal val="0"/>
                                          </p:val>
                                        </p:tav>
                                        <p:tav tm="100000">
                                          <p:val>
                                            <p:strVal val="#ppt_w"/>
                                          </p:val>
                                        </p:tav>
                                      </p:tavLst>
                                    </p:anim>
                                    <p:anim calcmode="lin" valueType="num">
                                      <p:cBhvr additive="base">
                                        <p:cTn id="12" dur="800"/>
                                        <p:tgtEl>
                                          <p:spTgt spid="1212"/>
                                        </p:tgtEl>
                                        <p:attrNameLst>
                                          <p:attrName>ppt_h</p:attrName>
                                        </p:attrNameLst>
                                      </p:cBhvr>
                                      <p:tavLst>
                                        <p:tav tm="0">
                                          <p:val>
                                            <p:strVal val="0"/>
                                          </p:val>
                                        </p:tav>
                                        <p:tav tm="100000">
                                          <p:val>
                                            <p:strVal val="#ppt_h"/>
                                          </p:val>
                                        </p:tav>
                                      </p:tavLst>
                                    </p:anim>
                                  </p:childTnLst>
                                </p:cTn>
                              </p:par>
                              <p:par>
                                <p:cTn id="13" presetID="8" presetClass="emph" presetSubtype="0" fill="hold" nodeType="withEffect">
                                  <p:stCondLst>
                                    <p:cond delay="0"/>
                                  </p:stCondLst>
                                  <p:childTnLst>
                                    <p:animRot by="-21600000">
                                      <p:cBhvr>
                                        <p:cTn id="14" dur="800" fill="hold"/>
                                        <p:tgtEl>
                                          <p:spTgt spid="1210"/>
                                        </p:tgtEl>
                                        <p:attrNameLst>
                                          <p:attrName>r</p:attrName>
                                        </p:attrNameLst>
                                      </p:cBhvr>
                                    </p:animRot>
                                  </p:childTnLst>
                                </p:cTn>
                              </p:par>
                              <p:par>
                                <p:cTn id="15" presetID="8" presetClass="emph" presetSubtype="0" fill="hold" nodeType="withEffect">
                                  <p:stCondLst>
                                    <p:cond delay="0"/>
                                  </p:stCondLst>
                                  <p:childTnLst>
                                    <p:animRot by="-21600000">
                                      <p:cBhvr>
                                        <p:cTn id="16" dur="800" fill="hold"/>
                                        <p:tgtEl>
                                          <p:spTgt spid="12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67"/>
        <p:cNvGrpSpPr/>
        <p:nvPr/>
      </p:nvGrpSpPr>
      <p:grpSpPr>
        <a:xfrm>
          <a:off x="0" y="0"/>
          <a:ext cx="0" cy="0"/>
          <a:chOff x="0" y="0"/>
          <a:chExt cx="0" cy="0"/>
        </a:xfrm>
      </p:grpSpPr>
      <p:sp>
        <p:nvSpPr>
          <p:cNvPr id="4169" name="Google Shape;4169;p129"/>
          <p:cNvSpPr txBox="1">
            <a:spLocks noGrp="1"/>
          </p:cNvSpPr>
          <p:nvPr>
            <p:ph type="ctrTitle"/>
          </p:nvPr>
        </p:nvSpPr>
        <p:spPr>
          <a:xfrm>
            <a:off x="4572196" y="931542"/>
            <a:ext cx="3852000" cy="29545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effectLst>
                  <a:outerShdw blurRad="38100" dist="38100" dir="2700000" algn="tl">
                    <a:srgbClr val="000000">
                      <a:alpha val="43137"/>
                    </a:srgbClr>
                  </a:outerShdw>
                </a:effectLst>
              </a:rPr>
              <a:t>THANKS</a:t>
            </a:r>
            <a:br>
              <a:rPr lang="en" sz="4400" dirty="0">
                <a:effectLst>
                  <a:outerShdw blurRad="38100" dist="38100" dir="2700000" algn="tl">
                    <a:srgbClr val="000000">
                      <a:alpha val="43137"/>
                    </a:srgbClr>
                  </a:outerShdw>
                </a:effectLst>
              </a:rPr>
            </a:br>
            <a:r>
              <a:rPr lang="en" sz="4400" dirty="0">
                <a:effectLst>
                  <a:outerShdw blurRad="38100" dist="38100" dir="2700000" algn="tl">
                    <a:srgbClr val="000000">
                      <a:alpha val="43137"/>
                    </a:srgbClr>
                  </a:outerShdw>
                </a:effectLst>
              </a:rPr>
              <a:t>FOR</a:t>
            </a:r>
            <a:br>
              <a:rPr lang="en" sz="4400" dirty="0">
                <a:effectLst>
                  <a:outerShdw blurRad="38100" dist="38100" dir="2700000" algn="tl">
                    <a:srgbClr val="000000">
                      <a:alpha val="43137"/>
                    </a:srgbClr>
                  </a:outerShdw>
                </a:effectLst>
              </a:rPr>
            </a:br>
            <a:r>
              <a:rPr lang="en" sz="4400" dirty="0">
                <a:effectLst>
                  <a:outerShdw blurRad="38100" dist="38100" dir="2700000" algn="tl">
                    <a:srgbClr val="000000">
                      <a:alpha val="43137"/>
                    </a:srgbClr>
                  </a:outerShdw>
                </a:effectLst>
              </a:rPr>
              <a:t>WATCHING</a:t>
            </a:r>
            <a:endParaRPr sz="4400" dirty="0">
              <a:effectLst>
                <a:outerShdw blurRad="38100" dist="38100" dir="2700000" algn="tl">
                  <a:srgbClr val="000000">
                    <a:alpha val="43137"/>
                  </a:srgbClr>
                </a:outerShdw>
              </a:effectLst>
            </a:endParaRPr>
          </a:p>
        </p:txBody>
      </p:sp>
      <p:grpSp>
        <p:nvGrpSpPr>
          <p:cNvPr id="4188" name="Google Shape;4188;p129"/>
          <p:cNvGrpSpPr/>
          <p:nvPr/>
        </p:nvGrpSpPr>
        <p:grpSpPr>
          <a:xfrm>
            <a:off x="3797177" y="1525419"/>
            <a:ext cx="185624" cy="185096"/>
            <a:chOff x="5318975" y="803525"/>
            <a:chExt cx="298575" cy="297725"/>
          </a:xfrm>
        </p:grpSpPr>
        <p:sp>
          <p:nvSpPr>
            <p:cNvPr id="4189" name="Google Shape;4189;p129"/>
            <p:cNvSpPr/>
            <p:nvPr/>
          </p:nvSpPr>
          <p:spPr>
            <a:xfrm>
              <a:off x="5354000" y="837700"/>
              <a:ext cx="229350" cy="229375"/>
            </a:xfrm>
            <a:custGeom>
              <a:avLst/>
              <a:gdLst/>
              <a:ahLst/>
              <a:cxnLst/>
              <a:rect l="l" t="t" r="r" b="b"/>
              <a:pathLst>
                <a:path w="9174" h="9175" extrusionOk="0">
                  <a:moveTo>
                    <a:pt x="4570" y="2202"/>
                  </a:moveTo>
                  <a:cubicBezTo>
                    <a:pt x="5871" y="2202"/>
                    <a:pt x="6939" y="3236"/>
                    <a:pt x="6939" y="4571"/>
                  </a:cubicBezTo>
                  <a:cubicBezTo>
                    <a:pt x="6939" y="5872"/>
                    <a:pt x="5904" y="6972"/>
                    <a:pt x="4570" y="6972"/>
                  </a:cubicBezTo>
                  <a:cubicBezTo>
                    <a:pt x="3269" y="6972"/>
                    <a:pt x="2202" y="5905"/>
                    <a:pt x="2202" y="4571"/>
                  </a:cubicBezTo>
                  <a:cubicBezTo>
                    <a:pt x="2202" y="3270"/>
                    <a:pt x="3236" y="2202"/>
                    <a:pt x="4570" y="2202"/>
                  </a:cubicBezTo>
                  <a:close/>
                  <a:moveTo>
                    <a:pt x="4570" y="1"/>
                  </a:moveTo>
                  <a:cubicBezTo>
                    <a:pt x="2035" y="1"/>
                    <a:pt x="0" y="2036"/>
                    <a:pt x="0" y="4571"/>
                  </a:cubicBezTo>
                  <a:cubicBezTo>
                    <a:pt x="0" y="7106"/>
                    <a:pt x="2035" y="9174"/>
                    <a:pt x="4570" y="9174"/>
                  </a:cubicBezTo>
                  <a:cubicBezTo>
                    <a:pt x="7105" y="9174"/>
                    <a:pt x="9173" y="7106"/>
                    <a:pt x="9173" y="4571"/>
                  </a:cubicBezTo>
                  <a:cubicBezTo>
                    <a:pt x="9173" y="2036"/>
                    <a:pt x="7105" y="1"/>
                    <a:pt x="4570" y="1"/>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29"/>
            <p:cNvSpPr/>
            <p:nvPr/>
          </p:nvSpPr>
          <p:spPr>
            <a:xfrm>
              <a:off x="5439900" y="803525"/>
              <a:ext cx="55875" cy="64225"/>
            </a:xfrm>
            <a:custGeom>
              <a:avLst/>
              <a:gdLst/>
              <a:ahLst/>
              <a:cxnLst/>
              <a:rect l="l" t="t" r="r" b="b"/>
              <a:pathLst>
                <a:path w="2235" h="2569" extrusionOk="0">
                  <a:moveTo>
                    <a:pt x="0" y="0"/>
                  </a:moveTo>
                  <a:lnTo>
                    <a:pt x="0" y="2569"/>
                  </a:lnTo>
                  <a:lnTo>
                    <a:pt x="2235" y="2569"/>
                  </a:lnTo>
                  <a:lnTo>
                    <a:pt x="2235"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29"/>
            <p:cNvSpPr/>
            <p:nvPr/>
          </p:nvSpPr>
          <p:spPr>
            <a:xfrm>
              <a:off x="5439900" y="1036175"/>
              <a:ext cx="55875" cy="65075"/>
            </a:xfrm>
            <a:custGeom>
              <a:avLst/>
              <a:gdLst/>
              <a:ahLst/>
              <a:cxnLst/>
              <a:rect l="l" t="t" r="r" b="b"/>
              <a:pathLst>
                <a:path w="2235" h="2603" extrusionOk="0">
                  <a:moveTo>
                    <a:pt x="0" y="1"/>
                  </a:moveTo>
                  <a:lnTo>
                    <a:pt x="0" y="2603"/>
                  </a:lnTo>
                  <a:lnTo>
                    <a:pt x="2235" y="2603"/>
                  </a:lnTo>
                  <a:lnTo>
                    <a:pt x="2235"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29"/>
            <p:cNvSpPr/>
            <p:nvPr/>
          </p:nvSpPr>
          <p:spPr>
            <a:xfrm>
              <a:off x="5318975" y="925275"/>
              <a:ext cx="65075" cy="55050"/>
            </a:xfrm>
            <a:custGeom>
              <a:avLst/>
              <a:gdLst/>
              <a:ahLst/>
              <a:cxnLst/>
              <a:rect l="l" t="t" r="r" b="b"/>
              <a:pathLst>
                <a:path w="2603" h="2202" extrusionOk="0">
                  <a:moveTo>
                    <a:pt x="0" y="0"/>
                  </a:moveTo>
                  <a:lnTo>
                    <a:pt x="0" y="2202"/>
                  </a:lnTo>
                  <a:lnTo>
                    <a:pt x="2602" y="2202"/>
                  </a:lnTo>
                  <a:lnTo>
                    <a:pt x="2602"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29"/>
            <p:cNvSpPr/>
            <p:nvPr/>
          </p:nvSpPr>
          <p:spPr>
            <a:xfrm>
              <a:off x="5552475" y="925275"/>
              <a:ext cx="65075" cy="55050"/>
            </a:xfrm>
            <a:custGeom>
              <a:avLst/>
              <a:gdLst/>
              <a:ahLst/>
              <a:cxnLst/>
              <a:rect l="l" t="t" r="r" b="b"/>
              <a:pathLst>
                <a:path w="2603" h="2202" extrusionOk="0">
                  <a:moveTo>
                    <a:pt x="0" y="0"/>
                  </a:moveTo>
                  <a:lnTo>
                    <a:pt x="0" y="2202"/>
                  </a:lnTo>
                  <a:lnTo>
                    <a:pt x="2602" y="2202"/>
                  </a:lnTo>
                  <a:lnTo>
                    <a:pt x="2602"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29"/>
            <p:cNvSpPr/>
            <p:nvPr/>
          </p:nvSpPr>
          <p:spPr>
            <a:xfrm>
              <a:off x="5343150" y="827700"/>
              <a:ext cx="85100" cy="84250"/>
            </a:xfrm>
            <a:custGeom>
              <a:avLst/>
              <a:gdLst/>
              <a:ahLst/>
              <a:cxnLst/>
              <a:rect l="l" t="t" r="r" b="b"/>
              <a:pathLst>
                <a:path w="3404" h="3370" extrusionOk="0">
                  <a:moveTo>
                    <a:pt x="1568" y="1"/>
                  </a:moveTo>
                  <a:lnTo>
                    <a:pt x="1" y="1535"/>
                  </a:lnTo>
                  <a:lnTo>
                    <a:pt x="1835" y="3370"/>
                  </a:lnTo>
                  <a:lnTo>
                    <a:pt x="3403" y="1802"/>
                  </a:lnTo>
                  <a:lnTo>
                    <a:pt x="1568"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29"/>
            <p:cNvSpPr/>
            <p:nvPr/>
          </p:nvSpPr>
          <p:spPr>
            <a:xfrm>
              <a:off x="5509100" y="992825"/>
              <a:ext cx="85100" cy="84250"/>
            </a:xfrm>
            <a:custGeom>
              <a:avLst/>
              <a:gdLst/>
              <a:ahLst/>
              <a:cxnLst/>
              <a:rect l="l" t="t" r="r" b="b"/>
              <a:pathLst>
                <a:path w="3404" h="3370" extrusionOk="0">
                  <a:moveTo>
                    <a:pt x="1568" y="0"/>
                  </a:moveTo>
                  <a:lnTo>
                    <a:pt x="1" y="1568"/>
                  </a:lnTo>
                  <a:lnTo>
                    <a:pt x="1835" y="3369"/>
                  </a:lnTo>
                  <a:lnTo>
                    <a:pt x="3403" y="1835"/>
                  </a:lnTo>
                  <a:lnTo>
                    <a:pt x="1568"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29"/>
            <p:cNvSpPr/>
            <p:nvPr/>
          </p:nvSpPr>
          <p:spPr>
            <a:xfrm>
              <a:off x="5343150" y="991975"/>
              <a:ext cx="85100" cy="85100"/>
            </a:xfrm>
            <a:custGeom>
              <a:avLst/>
              <a:gdLst/>
              <a:ahLst/>
              <a:cxnLst/>
              <a:rect l="l" t="t" r="r" b="b"/>
              <a:pathLst>
                <a:path w="3404" h="3404" extrusionOk="0">
                  <a:moveTo>
                    <a:pt x="1835" y="1"/>
                  </a:moveTo>
                  <a:lnTo>
                    <a:pt x="1" y="1836"/>
                  </a:lnTo>
                  <a:lnTo>
                    <a:pt x="1568" y="3403"/>
                  </a:lnTo>
                  <a:lnTo>
                    <a:pt x="3403" y="1569"/>
                  </a:lnTo>
                  <a:lnTo>
                    <a:pt x="1835" y="1"/>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29"/>
            <p:cNvSpPr/>
            <p:nvPr/>
          </p:nvSpPr>
          <p:spPr>
            <a:xfrm>
              <a:off x="5508275" y="826875"/>
              <a:ext cx="85075" cy="85075"/>
            </a:xfrm>
            <a:custGeom>
              <a:avLst/>
              <a:gdLst/>
              <a:ahLst/>
              <a:cxnLst/>
              <a:rect l="l" t="t" r="r" b="b"/>
              <a:pathLst>
                <a:path w="3403" h="3403" extrusionOk="0">
                  <a:moveTo>
                    <a:pt x="1835" y="0"/>
                  </a:moveTo>
                  <a:lnTo>
                    <a:pt x="0" y="1835"/>
                  </a:lnTo>
                  <a:lnTo>
                    <a:pt x="1568" y="3403"/>
                  </a:lnTo>
                  <a:lnTo>
                    <a:pt x="3403" y="1568"/>
                  </a:lnTo>
                  <a:lnTo>
                    <a:pt x="1835"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8" name="Google Shape;4198;p129"/>
          <p:cNvGrpSpPr/>
          <p:nvPr/>
        </p:nvGrpSpPr>
        <p:grpSpPr>
          <a:xfrm>
            <a:off x="1642733" y="4003776"/>
            <a:ext cx="213103" cy="213103"/>
            <a:chOff x="2215075" y="3684750"/>
            <a:chExt cx="342775" cy="342775"/>
          </a:xfrm>
        </p:grpSpPr>
        <p:sp>
          <p:nvSpPr>
            <p:cNvPr id="4199" name="Google Shape;4199;p129"/>
            <p:cNvSpPr/>
            <p:nvPr/>
          </p:nvSpPr>
          <p:spPr>
            <a:xfrm>
              <a:off x="2254275" y="3723950"/>
              <a:ext cx="265225" cy="263550"/>
            </a:xfrm>
            <a:custGeom>
              <a:avLst/>
              <a:gdLst/>
              <a:ahLst/>
              <a:cxnLst/>
              <a:rect l="l" t="t" r="r" b="b"/>
              <a:pathLst>
                <a:path w="10609" h="10542" extrusionOk="0">
                  <a:moveTo>
                    <a:pt x="5305" y="2535"/>
                  </a:moveTo>
                  <a:cubicBezTo>
                    <a:pt x="6806" y="2535"/>
                    <a:pt x="8073" y="3770"/>
                    <a:pt x="8073" y="5304"/>
                  </a:cubicBezTo>
                  <a:cubicBezTo>
                    <a:pt x="8073" y="6805"/>
                    <a:pt x="6806" y="8039"/>
                    <a:pt x="5305" y="8039"/>
                  </a:cubicBezTo>
                  <a:cubicBezTo>
                    <a:pt x="3803" y="8039"/>
                    <a:pt x="2569" y="6805"/>
                    <a:pt x="2569" y="5304"/>
                  </a:cubicBezTo>
                  <a:cubicBezTo>
                    <a:pt x="2569" y="3803"/>
                    <a:pt x="3803" y="2535"/>
                    <a:pt x="5305" y="2535"/>
                  </a:cubicBezTo>
                  <a:close/>
                  <a:moveTo>
                    <a:pt x="5305" y="0"/>
                  </a:moveTo>
                  <a:cubicBezTo>
                    <a:pt x="2402" y="0"/>
                    <a:pt x="1" y="2335"/>
                    <a:pt x="1" y="5271"/>
                  </a:cubicBezTo>
                  <a:cubicBezTo>
                    <a:pt x="1" y="8173"/>
                    <a:pt x="2402" y="10541"/>
                    <a:pt x="5305" y="10541"/>
                  </a:cubicBezTo>
                  <a:cubicBezTo>
                    <a:pt x="8240" y="10541"/>
                    <a:pt x="10575" y="8173"/>
                    <a:pt x="10608" y="5271"/>
                  </a:cubicBezTo>
                  <a:cubicBezTo>
                    <a:pt x="10608" y="2369"/>
                    <a:pt x="8240" y="0"/>
                    <a:pt x="5305" y="0"/>
                  </a:cubicBez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29"/>
            <p:cNvSpPr/>
            <p:nvPr/>
          </p:nvSpPr>
          <p:spPr>
            <a:xfrm>
              <a:off x="2354350" y="3684750"/>
              <a:ext cx="63400" cy="73400"/>
            </a:xfrm>
            <a:custGeom>
              <a:avLst/>
              <a:gdLst/>
              <a:ahLst/>
              <a:cxnLst/>
              <a:rect l="l" t="t" r="r" b="b"/>
              <a:pathLst>
                <a:path w="2536" h="2936" extrusionOk="0">
                  <a:moveTo>
                    <a:pt x="1" y="0"/>
                  </a:moveTo>
                  <a:lnTo>
                    <a:pt x="1" y="2936"/>
                  </a:lnTo>
                  <a:lnTo>
                    <a:pt x="2536" y="2936"/>
                  </a:lnTo>
                  <a:lnTo>
                    <a:pt x="2536"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29"/>
            <p:cNvSpPr/>
            <p:nvPr/>
          </p:nvSpPr>
          <p:spPr>
            <a:xfrm>
              <a:off x="2354350" y="3953275"/>
              <a:ext cx="63400" cy="74250"/>
            </a:xfrm>
            <a:custGeom>
              <a:avLst/>
              <a:gdLst/>
              <a:ahLst/>
              <a:cxnLst/>
              <a:rect l="l" t="t" r="r" b="b"/>
              <a:pathLst>
                <a:path w="2536" h="2970" extrusionOk="0">
                  <a:moveTo>
                    <a:pt x="1" y="0"/>
                  </a:moveTo>
                  <a:lnTo>
                    <a:pt x="1" y="2969"/>
                  </a:lnTo>
                  <a:lnTo>
                    <a:pt x="2536" y="2969"/>
                  </a:lnTo>
                  <a:lnTo>
                    <a:pt x="2536"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29"/>
            <p:cNvSpPr/>
            <p:nvPr/>
          </p:nvSpPr>
          <p:spPr>
            <a:xfrm>
              <a:off x="2215075" y="3824025"/>
              <a:ext cx="74250" cy="63400"/>
            </a:xfrm>
            <a:custGeom>
              <a:avLst/>
              <a:gdLst/>
              <a:ahLst/>
              <a:cxnLst/>
              <a:rect l="l" t="t" r="r" b="b"/>
              <a:pathLst>
                <a:path w="2970" h="2536" extrusionOk="0">
                  <a:moveTo>
                    <a:pt x="1" y="0"/>
                  </a:moveTo>
                  <a:lnTo>
                    <a:pt x="1" y="2535"/>
                  </a:lnTo>
                  <a:lnTo>
                    <a:pt x="2970" y="2535"/>
                  </a:lnTo>
                  <a:lnTo>
                    <a:pt x="2970"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29"/>
            <p:cNvSpPr/>
            <p:nvPr/>
          </p:nvSpPr>
          <p:spPr>
            <a:xfrm>
              <a:off x="2483600" y="3824025"/>
              <a:ext cx="74250" cy="63400"/>
            </a:xfrm>
            <a:custGeom>
              <a:avLst/>
              <a:gdLst/>
              <a:ahLst/>
              <a:cxnLst/>
              <a:rect l="l" t="t" r="r" b="b"/>
              <a:pathLst>
                <a:path w="2970" h="2536" extrusionOk="0">
                  <a:moveTo>
                    <a:pt x="1" y="0"/>
                  </a:moveTo>
                  <a:lnTo>
                    <a:pt x="1" y="2535"/>
                  </a:lnTo>
                  <a:lnTo>
                    <a:pt x="2970" y="2535"/>
                  </a:lnTo>
                  <a:lnTo>
                    <a:pt x="2970"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29"/>
            <p:cNvSpPr/>
            <p:nvPr/>
          </p:nvSpPr>
          <p:spPr>
            <a:xfrm>
              <a:off x="2242600" y="3712275"/>
              <a:ext cx="97600" cy="97575"/>
            </a:xfrm>
            <a:custGeom>
              <a:avLst/>
              <a:gdLst/>
              <a:ahLst/>
              <a:cxnLst/>
              <a:rect l="l" t="t" r="r" b="b"/>
              <a:pathLst>
                <a:path w="3904" h="3903" extrusionOk="0">
                  <a:moveTo>
                    <a:pt x="1802" y="0"/>
                  </a:moveTo>
                  <a:lnTo>
                    <a:pt x="1" y="1801"/>
                  </a:lnTo>
                  <a:lnTo>
                    <a:pt x="2102" y="3903"/>
                  </a:lnTo>
                  <a:lnTo>
                    <a:pt x="3904" y="2102"/>
                  </a:lnTo>
                  <a:lnTo>
                    <a:pt x="1802"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29"/>
            <p:cNvSpPr/>
            <p:nvPr/>
          </p:nvSpPr>
          <p:spPr>
            <a:xfrm>
              <a:off x="2434400" y="3902400"/>
              <a:ext cx="96775" cy="97600"/>
            </a:xfrm>
            <a:custGeom>
              <a:avLst/>
              <a:gdLst/>
              <a:ahLst/>
              <a:cxnLst/>
              <a:rect l="l" t="t" r="r" b="b"/>
              <a:pathLst>
                <a:path w="3871" h="3904" extrusionOk="0">
                  <a:moveTo>
                    <a:pt x="1802" y="1"/>
                  </a:moveTo>
                  <a:lnTo>
                    <a:pt x="1" y="1802"/>
                  </a:lnTo>
                  <a:lnTo>
                    <a:pt x="2069" y="3903"/>
                  </a:lnTo>
                  <a:lnTo>
                    <a:pt x="3870" y="2102"/>
                  </a:lnTo>
                  <a:lnTo>
                    <a:pt x="1802" y="1"/>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29"/>
            <p:cNvSpPr/>
            <p:nvPr/>
          </p:nvSpPr>
          <p:spPr>
            <a:xfrm>
              <a:off x="2243450" y="3903225"/>
              <a:ext cx="96750" cy="96775"/>
            </a:xfrm>
            <a:custGeom>
              <a:avLst/>
              <a:gdLst/>
              <a:ahLst/>
              <a:cxnLst/>
              <a:rect l="l" t="t" r="r" b="b"/>
              <a:pathLst>
                <a:path w="3870" h="3871" extrusionOk="0">
                  <a:moveTo>
                    <a:pt x="2102" y="1"/>
                  </a:moveTo>
                  <a:lnTo>
                    <a:pt x="0" y="2069"/>
                  </a:lnTo>
                  <a:lnTo>
                    <a:pt x="1801" y="3870"/>
                  </a:lnTo>
                  <a:lnTo>
                    <a:pt x="3870" y="1769"/>
                  </a:lnTo>
                  <a:lnTo>
                    <a:pt x="2102" y="1"/>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29"/>
            <p:cNvSpPr/>
            <p:nvPr/>
          </p:nvSpPr>
          <p:spPr>
            <a:xfrm>
              <a:off x="2433575" y="3712275"/>
              <a:ext cx="96750" cy="96750"/>
            </a:xfrm>
            <a:custGeom>
              <a:avLst/>
              <a:gdLst/>
              <a:ahLst/>
              <a:cxnLst/>
              <a:rect l="l" t="t" r="r" b="b"/>
              <a:pathLst>
                <a:path w="3870" h="3870" extrusionOk="0">
                  <a:moveTo>
                    <a:pt x="2102" y="0"/>
                  </a:moveTo>
                  <a:lnTo>
                    <a:pt x="1" y="2068"/>
                  </a:lnTo>
                  <a:lnTo>
                    <a:pt x="1802" y="3870"/>
                  </a:lnTo>
                  <a:lnTo>
                    <a:pt x="3870" y="1801"/>
                  </a:lnTo>
                  <a:lnTo>
                    <a:pt x="2102" y="0"/>
                  </a:lnTo>
                  <a:close/>
                </a:path>
              </a:pathLst>
            </a:custGeom>
            <a:solidFill>
              <a:schemeClr val="dk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8" name="Google Shape;4208;p129"/>
          <p:cNvGrpSpPr/>
          <p:nvPr/>
        </p:nvGrpSpPr>
        <p:grpSpPr>
          <a:xfrm>
            <a:off x="1350086" y="1253123"/>
            <a:ext cx="2909559" cy="3059943"/>
            <a:chOff x="1350086" y="1253123"/>
            <a:chExt cx="2909559" cy="3059943"/>
          </a:xfrm>
        </p:grpSpPr>
        <p:grpSp>
          <p:nvGrpSpPr>
            <p:cNvPr id="4209" name="Google Shape;4209;p129"/>
            <p:cNvGrpSpPr/>
            <p:nvPr/>
          </p:nvGrpSpPr>
          <p:grpSpPr>
            <a:xfrm>
              <a:off x="2029651" y="1358495"/>
              <a:ext cx="1460701" cy="2954571"/>
              <a:chOff x="6269288" y="1253120"/>
              <a:chExt cx="1460701" cy="2954571"/>
            </a:xfrm>
          </p:grpSpPr>
          <p:sp>
            <p:nvSpPr>
              <p:cNvPr id="4210" name="Google Shape;4210;p129"/>
              <p:cNvSpPr/>
              <p:nvPr/>
            </p:nvSpPr>
            <p:spPr>
              <a:xfrm>
                <a:off x="6269288" y="1253120"/>
                <a:ext cx="1460701" cy="2954571"/>
              </a:xfrm>
              <a:custGeom>
                <a:avLst/>
                <a:gdLst/>
                <a:ahLst/>
                <a:cxnLst/>
                <a:rect l="l" t="t" r="r" b="b"/>
                <a:pathLst>
                  <a:path w="50732" h="102616" extrusionOk="0">
                    <a:moveTo>
                      <a:pt x="5715" y="0"/>
                    </a:moveTo>
                    <a:cubicBezTo>
                      <a:pt x="2554" y="0"/>
                      <a:pt x="1" y="2554"/>
                      <a:pt x="1" y="5684"/>
                    </a:cubicBezTo>
                    <a:lnTo>
                      <a:pt x="1" y="96932"/>
                    </a:lnTo>
                    <a:cubicBezTo>
                      <a:pt x="1" y="100063"/>
                      <a:pt x="2554" y="102616"/>
                      <a:pt x="5715" y="102616"/>
                    </a:cubicBezTo>
                    <a:lnTo>
                      <a:pt x="45047" y="102616"/>
                    </a:lnTo>
                    <a:cubicBezTo>
                      <a:pt x="48178" y="102616"/>
                      <a:pt x="50731" y="100063"/>
                      <a:pt x="50731" y="96932"/>
                    </a:cubicBezTo>
                    <a:lnTo>
                      <a:pt x="50731" y="5684"/>
                    </a:lnTo>
                    <a:cubicBezTo>
                      <a:pt x="50731" y="2554"/>
                      <a:pt x="48178" y="0"/>
                      <a:pt x="4504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29"/>
              <p:cNvSpPr/>
              <p:nvPr/>
            </p:nvSpPr>
            <p:spPr>
              <a:xfrm>
                <a:off x="6299500" y="1501676"/>
                <a:ext cx="1400294" cy="2665804"/>
              </a:xfrm>
              <a:custGeom>
                <a:avLst/>
                <a:gdLst/>
                <a:ahLst/>
                <a:cxnLst/>
                <a:rect l="l" t="t" r="r" b="b"/>
                <a:pathLst>
                  <a:path w="48634" h="46384" extrusionOk="0">
                    <a:moveTo>
                      <a:pt x="0" y="0"/>
                    </a:moveTo>
                    <a:lnTo>
                      <a:pt x="0" y="41429"/>
                    </a:lnTo>
                    <a:cubicBezTo>
                      <a:pt x="0" y="44165"/>
                      <a:pt x="2219" y="46384"/>
                      <a:pt x="4955" y="46384"/>
                    </a:cubicBezTo>
                    <a:lnTo>
                      <a:pt x="43709" y="46384"/>
                    </a:lnTo>
                    <a:cubicBezTo>
                      <a:pt x="46415" y="46384"/>
                      <a:pt x="48634" y="44165"/>
                      <a:pt x="48634" y="41429"/>
                    </a:cubicBezTo>
                    <a:lnTo>
                      <a:pt x="48634" y="0"/>
                    </a:lnTo>
                    <a:close/>
                  </a:path>
                </a:pathLst>
              </a:custGeom>
              <a:solidFill>
                <a:schemeClr val="dk2"/>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29"/>
              <p:cNvSpPr/>
              <p:nvPr/>
            </p:nvSpPr>
            <p:spPr>
              <a:xfrm>
                <a:off x="6299492" y="1294265"/>
                <a:ext cx="1400294" cy="207421"/>
              </a:xfrm>
              <a:custGeom>
                <a:avLst/>
                <a:gdLst/>
                <a:ahLst/>
                <a:cxnLst/>
                <a:rect l="l" t="t" r="r" b="b"/>
                <a:pathLst>
                  <a:path w="48634" h="7204" extrusionOk="0">
                    <a:moveTo>
                      <a:pt x="4955" y="0"/>
                    </a:moveTo>
                    <a:cubicBezTo>
                      <a:pt x="2219" y="0"/>
                      <a:pt x="0" y="2219"/>
                      <a:pt x="0" y="4954"/>
                    </a:cubicBezTo>
                    <a:lnTo>
                      <a:pt x="0" y="7204"/>
                    </a:lnTo>
                    <a:lnTo>
                      <a:pt x="48634" y="7204"/>
                    </a:lnTo>
                    <a:lnTo>
                      <a:pt x="48634" y="4954"/>
                    </a:lnTo>
                    <a:cubicBezTo>
                      <a:pt x="48634" y="2219"/>
                      <a:pt x="46415" y="0"/>
                      <a:pt x="43709" y="0"/>
                    </a:cubicBezTo>
                    <a:lnTo>
                      <a:pt x="26718" y="0"/>
                    </a:lnTo>
                    <a:cubicBezTo>
                      <a:pt x="25989" y="0"/>
                      <a:pt x="25381" y="456"/>
                      <a:pt x="25168" y="1125"/>
                    </a:cubicBezTo>
                    <a:cubicBezTo>
                      <a:pt x="25047" y="1459"/>
                      <a:pt x="24712" y="1702"/>
                      <a:pt x="24317" y="1702"/>
                    </a:cubicBezTo>
                    <a:cubicBezTo>
                      <a:pt x="23952" y="1702"/>
                      <a:pt x="23588" y="1489"/>
                      <a:pt x="23496" y="1125"/>
                    </a:cubicBezTo>
                    <a:cubicBezTo>
                      <a:pt x="23253" y="426"/>
                      <a:pt x="22615" y="0"/>
                      <a:pt x="21916" y="0"/>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13" name="Google Shape;4213;p129"/>
              <p:cNvGrpSpPr/>
              <p:nvPr/>
            </p:nvGrpSpPr>
            <p:grpSpPr>
              <a:xfrm>
                <a:off x="6411609" y="2294954"/>
                <a:ext cx="945544" cy="338113"/>
                <a:chOff x="3983904" y="1784897"/>
                <a:chExt cx="945544" cy="338113"/>
              </a:xfrm>
            </p:grpSpPr>
            <p:sp>
              <p:nvSpPr>
                <p:cNvPr id="4214" name="Google Shape;4214;p129"/>
                <p:cNvSpPr/>
                <p:nvPr/>
              </p:nvSpPr>
              <p:spPr>
                <a:xfrm>
                  <a:off x="3983904" y="1784897"/>
                  <a:ext cx="338622" cy="338113"/>
                </a:xfrm>
                <a:custGeom>
                  <a:avLst/>
                  <a:gdLst/>
                  <a:ahLst/>
                  <a:cxnLst/>
                  <a:rect l="l" t="t" r="r" b="b"/>
                  <a:pathLst>
                    <a:path w="20610" h="20579" extrusionOk="0">
                      <a:moveTo>
                        <a:pt x="10305" y="1"/>
                      </a:moveTo>
                      <a:cubicBezTo>
                        <a:pt x="4651" y="1"/>
                        <a:pt x="1" y="4621"/>
                        <a:pt x="1" y="10305"/>
                      </a:cubicBezTo>
                      <a:cubicBezTo>
                        <a:pt x="1" y="15958"/>
                        <a:pt x="4651" y="20579"/>
                        <a:pt x="10305" y="20579"/>
                      </a:cubicBezTo>
                      <a:cubicBezTo>
                        <a:pt x="16019" y="20579"/>
                        <a:pt x="20609" y="15958"/>
                        <a:pt x="20609" y="10305"/>
                      </a:cubicBezTo>
                      <a:cubicBezTo>
                        <a:pt x="20609" y="4621"/>
                        <a:pt x="15959" y="1"/>
                        <a:pt x="10305" y="1"/>
                      </a:cubicBezTo>
                      <a:close/>
                    </a:path>
                  </a:pathLst>
                </a:custGeom>
                <a:solidFill>
                  <a:schemeClr val="accen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29"/>
                <p:cNvSpPr/>
                <p:nvPr/>
              </p:nvSpPr>
              <p:spPr>
                <a:xfrm>
                  <a:off x="4086786" y="1833084"/>
                  <a:ext cx="133362" cy="121204"/>
                </a:xfrm>
                <a:custGeom>
                  <a:avLst/>
                  <a:gdLst/>
                  <a:ahLst/>
                  <a:cxnLst/>
                  <a:rect l="l" t="t" r="r" b="b"/>
                  <a:pathLst>
                    <a:path w="8117" h="7377" extrusionOk="0">
                      <a:moveTo>
                        <a:pt x="4017" y="0"/>
                      </a:moveTo>
                      <a:cubicBezTo>
                        <a:pt x="2363" y="0"/>
                        <a:pt x="870" y="1135"/>
                        <a:pt x="456" y="2843"/>
                      </a:cubicBezTo>
                      <a:cubicBezTo>
                        <a:pt x="0" y="4819"/>
                        <a:pt x="1216" y="6794"/>
                        <a:pt x="3192" y="7281"/>
                      </a:cubicBezTo>
                      <a:cubicBezTo>
                        <a:pt x="3472" y="7345"/>
                        <a:pt x="3753" y="7376"/>
                        <a:pt x="4030" y="7376"/>
                      </a:cubicBezTo>
                      <a:cubicBezTo>
                        <a:pt x="5706" y="7376"/>
                        <a:pt x="7238" y="6241"/>
                        <a:pt x="7630" y="4545"/>
                      </a:cubicBezTo>
                      <a:cubicBezTo>
                        <a:pt x="8116" y="2539"/>
                        <a:pt x="6870" y="563"/>
                        <a:pt x="4894" y="107"/>
                      </a:cubicBezTo>
                      <a:cubicBezTo>
                        <a:pt x="4600" y="35"/>
                        <a:pt x="4306" y="0"/>
                        <a:pt x="4017"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29"/>
                <p:cNvSpPr/>
                <p:nvPr/>
              </p:nvSpPr>
              <p:spPr>
                <a:xfrm>
                  <a:off x="4037349" y="1979667"/>
                  <a:ext cx="232238" cy="132853"/>
                </a:xfrm>
                <a:custGeom>
                  <a:avLst/>
                  <a:gdLst/>
                  <a:ahLst/>
                  <a:cxnLst/>
                  <a:rect l="l" t="t" r="r" b="b"/>
                  <a:pathLst>
                    <a:path w="14135" h="8086" extrusionOk="0">
                      <a:moveTo>
                        <a:pt x="7052" y="0"/>
                      </a:moveTo>
                      <a:cubicBezTo>
                        <a:pt x="3800" y="0"/>
                        <a:pt x="1003" y="2097"/>
                        <a:pt x="0" y="5015"/>
                      </a:cubicBezTo>
                      <a:cubicBezTo>
                        <a:pt x="1763" y="6900"/>
                        <a:pt x="4286" y="8085"/>
                        <a:pt x="7052" y="8085"/>
                      </a:cubicBezTo>
                      <a:cubicBezTo>
                        <a:pt x="9818" y="8085"/>
                        <a:pt x="12341" y="6900"/>
                        <a:pt x="14134" y="5015"/>
                      </a:cubicBezTo>
                      <a:cubicBezTo>
                        <a:pt x="13101" y="2097"/>
                        <a:pt x="10335" y="0"/>
                        <a:pt x="7052" y="0"/>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29"/>
                <p:cNvSpPr/>
                <p:nvPr/>
              </p:nvSpPr>
              <p:spPr>
                <a:xfrm>
                  <a:off x="4461224" y="1883910"/>
                  <a:ext cx="468224" cy="39417"/>
                </a:xfrm>
                <a:custGeom>
                  <a:avLst/>
                  <a:gdLst/>
                  <a:ahLst/>
                  <a:cxnLst/>
                  <a:rect l="l" t="t" r="r" b="b"/>
                  <a:pathLst>
                    <a:path w="16262" h="1369" extrusionOk="0">
                      <a:moveTo>
                        <a:pt x="699" y="1"/>
                      </a:moveTo>
                      <a:cubicBezTo>
                        <a:pt x="304" y="1"/>
                        <a:pt x="0" y="305"/>
                        <a:pt x="0" y="670"/>
                      </a:cubicBezTo>
                      <a:cubicBezTo>
                        <a:pt x="0" y="1065"/>
                        <a:pt x="304" y="1369"/>
                        <a:pt x="699" y="1369"/>
                      </a:cubicBezTo>
                      <a:lnTo>
                        <a:pt x="15593" y="1369"/>
                      </a:lnTo>
                      <a:cubicBezTo>
                        <a:pt x="15958" y="1369"/>
                        <a:pt x="16262" y="1065"/>
                        <a:pt x="16262" y="670"/>
                      </a:cubicBezTo>
                      <a:cubicBezTo>
                        <a:pt x="16262" y="305"/>
                        <a:pt x="15958" y="1"/>
                        <a:pt x="15563"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29"/>
                <p:cNvSpPr/>
                <p:nvPr/>
              </p:nvSpPr>
              <p:spPr>
                <a:xfrm>
                  <a:off x="4461224" y="1983678"/>
                  <a:ext cx="280093" cy="40310"/>
                </a:xfrm>
                <a:custGeom>
                  <a:avLst/>
                  <a:gdLst/>
                  <a:ahLst/>
                  <a:cxnLst/>
                  <a:rect l="l" t="t" r="r" b="b"/>
                  <a:pathLst>
                    <a:path w="9728" h="1400" extrusionOk="0">
                      <a:moveTo>
                        <a:pt x="670" y="1"/>
                      </a:moveTo>
                      <a:cubicBezTo>
                        <a:pt x="305" y="1"/>
                        <a:pt x="1" y="335"/>
                        <a:pt x="1" y="700"/>
                      </a:cubicBezTo>
                      <a:cubicBezTo>
                        <a:pt x="1" y="1095"/>
                        <a:pt x="305" y="1399"/>
                        <a:pt x="670" y="1399"/>
                      </a:cubicBezTo>
                      <a:lnTo>
                        <a:pt x="9028" y="1399"/>
                      </a:lnTo>
                      <a:cubicBezTo>
                        <a:pt x="9424" y="1399"/>
                        <a:pt x="9728" y="1095"/>
                        <a:pt x="9728" y="700"/>
                      </a:cubicBezTo>
                      <a:cubicBezTo>
                        <a:pt x="9728" y="335"/>
                        <a:pt x="9424" y="1"/>
                        <a:pt x="9028" y="1"/>
                      </a:cubicBezTo>
                      <a:close/>
                    </a:path>
                  </a:pathLst>
                </a:custGeom>
                <a:solidFill>
                  <a:schemeClr val="lt1"/>
                </a:solidFill>
                <a:ln>
                  <a:noFill/>
                </a:ln>
                <a:effectLst>
                  <a:outerShdw blurRad="57150" dist="47625"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9" name="Google Shape;4219;p129"/>
              <p:cNvGrpSpPr/>
              <p:nvPr/>
            </p:nvGrpSpPr>
            <p:grpSpPr>
              <a:xfrm>
                <a:off x="6374474" y="3331107"/>
                <a:ext cx="1250356" cy="572711"/>
                <a:chOff x="3946638" y="2450182"/>
                <a:chExt cx="1250356" cy="572711"/>
              </a:xfrm>
            </p:grpSpPr>
            <p:grpSp>
              <p:nvGrpSpPr>
                <p:cNvPr id="4220" name="Google Shape;4220;p129"/>
                <p:cNvGrpSpPr/>
                <p:nvPr/>
              </p:nvGrpSpPr>
              <p:grpSpPr>
                <a:xfrm>
                  <a:off x="3946638" y="2450182"/>
                  <a:ext cx="572731" cy="572711"/>
                  <a:chOff x="3169259" y="4128125"/>
                  <a:chExt cx="468223" cy="468207"/>
                </a:xfrm>
              </p:grpSpPr>
              <p:sp>
                <p:nvSpPr>
                  <p:cNvPr id="4221" name="Google Shape;4221;p129"/>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22" name="Google Shape;4222;p129"/>
                  <p:cNvGrpSpPr/>
                  <p:nvPr/>
                </p:nvGrpSpPr>
                <p:grpSpPr>
                  <a:xfrm rot="10800000">
                    <a:off x="3197403" y="4206377"/>
                    <a:ext cx="416424" cy="228450"/>
                    <a:chOff x="5092913" y="4207125"/>
                    <a:chExt cx="779675" cy="189224"/>
                  </a:xfrm>
                </p:grpSpPr>
                <p:sp>
                  <p:nvSpPr>
                    <p:cNvPr id="4223" name="Google Shape;4223;p12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2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29"/>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6" name="Google Shape;4226;p129"/>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2857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29"/>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8" name="Google Shape;4228;p129"/>
                <p:cNvGrpSpPr/>
                <p:nvPr/>
              </p:nvGrpSpPr>
              <p:grpSpPr>
                <a:xfrm>
                  <a:off x="4624263" y="2450182"/>
                  <a:ext cx="572731" cy="572711"/>
                  <a:chOff x="3169259" y="4128125"/>
                  <a:chExt cx="468223" cy="468207"/>
                </a:xfrm>
              </p:grpSpPr>
              <p:sp>
                <p:nvSpPr>
                  <p:cNvPr id="4229" name="Google Shape;4229;p129"/>
                  <p:cNvSpPr/>
                  <p:nvPr/>
                </p:nvSpPr>
                <p:spPr>
                  <a:xfrm>
                    <a:off x="3169259" y="4128125"/>
                    <a:ext cx="468223" cy="468207"/>
                  </a:xfrm>
                  <a:custGeom>
                    <a:avLst/>
                    <a:gdLst/>
                    <a:ahLst/>
                    <a:cxnLst/>
                    <a:rect l="l" t="t" r="r" b="b"/>
                    <a:pathLst>
                      <a:path w="28300" h="28299" extrusionOk="0">
                        <a:moveTo>
                          <a:pt x="25260" y="28298"/>
                        </a:moveTo>
                        <a:lnTo>
                          <a:pt x="3040" y="28298"/>
                        </a:lnTo>
                        <a:cubicBezTo>
                          <a:pt x="1369" y="28298"/>
                          <a:pt x="1" y="26931"/>
                          <a:pt x="1" y="25259"/>
                        </a:cubicBezTo>
                        <a:lnTo>
                          <a:pt x="1" y="3040"/>
                        </a:lnTo>
                        <a:cubicBezTo>
                          <a:pt x="1" y="1368"/>
                          <a:pt x="1369" y="0"/>
                          <a:pt x="3040" y="0"/>
                        </a:cubicBezTo>
                        <a:lnTo>
                          <a:pt x="25260" y="0"/>
                        </a:lnTo>
                        <a:cubicBezTo>
                          <a:pt x="26931" y="0"/>
                          <a:pt x="28299" y="1368"/>
                          <a:pt x="28299" y="3040"/>
                        </a:cubicBezTo>
                        <a:lnTo>
                          <a:pt x="28299" y="25259"/>
                        </a:lnTo>
                        <a:cubicBezTo>
                          <a:pt x="28299" y="26931"/>
                          <a:pt x="26931" y="28298"/>
                          <a:pt x="25260" y="28298"/>
                        </a:cubicBezTo>
                        <a:close/>
                      </a:path>
                    </a:pathLst>
                  </a:custGeom>
                  <a:gradFill>
                    <a:gsLst>
                      <a:gs pos="0">
                        <a:schemeClr val="lt1"/>
                      </a:gs>
                      <a:gs pos="100000">
                        <a:schemeClr val="lt2"/>
                      </a:gs>
                    </a:gsLst>
                    <a:lin ang="5400012" scaled="0"/>
                  </a:gra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0" name="Google Shape;4230;p129"/>
                  <p:cNvGrpSpPr/>
                  <p:nvPr/>
                </p:nvGrpSpPr>
                <p:grpSpPr>
                  <a:xfrm rot="10800000">
                    <a:off x="3197403" y="4206377"/>
                    <a:ext cx="416424" cy="228450"/>
                    <a:chOff x="5092913" y="4207125"/>
                    <a:chExt cx="779675" cy="189224"/>
                  </a:xfrm>
                </p:grpSpPr>
                <p:sp>
                  <p:nvSpPr>
                    <p:cNvPr id="4231" name="Google Shape;4231;p129"/>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29"/>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29"/>
                    <p:cNvSpPr/>
                    <p:nvPr/>
                  </p:nvSpPr>
                  <p:spPr>
                    <a:xfrm>
                      <a:off x="5092919" y="4365952"/>
                      <a:ext cx="489052" cy="30397"/>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4" name="Google Shape;4234;p129"/>
                  <p:cNvSpPr/>
                  <p:nvPr/>
                </p:nvSpPr>
                <p:spPr>
                  <a:xfrm rot="10800000">
                    <a:off x="3197236" y="4495710"/>
                    <a:ext cx="416424" cy="36732"/>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9525"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29"/>
                  <p:cNvSpPr/>
                  <p:nvPr/>
                </p:nvSpPr>
                <p:spPr>
                  <a:xfrm>
                    <a:off x="3205475" y="4163700"/>
                    <a:ext cx="122191" cy="121221"/>
                  </a:xfrm>
                  <a:custGeom>
                    <a:avLst/>
                    <a:gdLst/>
                    <a:ahLst/>
                    <a:cxnLst/>
                    <a:rect l="l" t="t" r="r" b="b"/>
                    <a:pathLst>
                      <a:path w="3587" h="3558" extrusionOk="0">
                        <a:moveTo>
                          <a:pt x="0" y="1"/>
                        </a:moveTo>
                        <a:lnTo>
                          <a:pt x="0" y="3557"/>
                        </a:lnTo>
                        <a:lnTo>
                          <a:pt x="3587" y="3557"/>
                        </a:lnTo>
                        <a:lnTo>
                          <a:pt x="35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36" name="Google Shape;4236;p129"/>
              <p:cNvGrpSpPr/>
              <p:nvPr/>
            </p:nvGrpSpPr>
            <p:grpSpPr>
              <a:xfrm>
                <a:off x="6367809" y="1547575"/>
                <a:ext cx="1263687" cy="691367"/>
                <a:chOff x="3933325" y="3072950"/>
                <a:chExt cx="1263687" cy="691367"/>
              </a:xfrm>
            </p:grpSpPr>
            <p:sp>
              <p:nvSpPr>
                <p:cNvPr id="4237" name="Google Shape;4237;p129"/>
                <p:cNvSpPr/>
                <p:nvPr/>
              </p:nvSpPr>
              <p:spPr>
                <a:xfrm>
                  <a:off x="3933325" y="3072950"/>
                  <a:ext cx="1263687" cy="691367"/>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gradFill>
                  <a:gsLst>
                    <a:gs pos="0">
                      <a:schemeClr val="lt1"/>
                    </a:gs>
                    <a:gs pos="100000">
                      <a:srgbClr val="F9F8FF">
                        <a:alpha val="86666"/>
                      </a:srgbClr>
                    </a:gs>
                  </a:gsLst>
                  <a:lin ang="5400700" scaled="0"/>
                </a:gra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29"/>
                <p:cNvSpPr/>
                <p:nvPr/>
              </p:nvSpPr>
              <p:spPr>
                <a:xfrm>
                  <a:off x="3999600" y="3133752"/>
                  <a:ext cx="1116558" cy="454457"/>
                </a:xfrm>
                <a:custGeom>
                  <a:avLst/>
                  <a:gdLst/>
                  <a:ahLst/>
                  <a:cxnLst/>
                  <a:rect l="l" t="t" r="r" b="b"/>
                  <a:pathLst>
                    <a:path w="20700" h="11430"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solidFill>
                  <a:schemeClr val="lt1"/>
                </a:solidFill>
                <a:ln>
                  <a:noFill/>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29"/>
                <p:cNvSpPr/>
                <p:nvPr/>
              </p:nvSpPr>
              <p:spPr>
                <a:xfrm>
                  <a:off x="3999630" y="3133752"/>
                  <a:ext cx="1116558" cy="454457"/>
                </a:xfrm>
                <a:custGeom>
                  <a:avLst/>
                  <a:gdLst/>
                  <a:ahLst/>
                  <a:cxnLst/>
                  <a:rect l="l" t="t" r="r" b="b"/>
                  <a:pathLst>
                    <a:path w="20700" h="11430" fill="none" extrusionOk="0">
                      <a:moveTo>
                        <a:pt x="19180" y="11430"/>
                      </a:moveTo>
                      <a:lnTo>
                        <a:pt x="1520" y="11430"/>
                      </a:lnTo>
                      <a:cubicBezTo>
                        <a:pt x="669" y="11430"/>
                        <a:pt x="0" y="10761"/>
                        <a:pt x="0" y="9910"/>
                      </a:cubicBezTo>
                      <a:lnTo>
                        <a:pt x="0" y="1521"/>
                      </a:lnTo>
                      <a:cubicBezTo>
                        <a:pt x="0" y="670"/>
                        <a:pt x="669" y="1"/>
                        <a:pt x="1520" y="1"/>
                      </a:cubicBezTo>
                      <a:lnTo>
                        <a:pt x="19180" y="1"/>
                      </a:lnTo>
                      <a:cubicBezTo>
                        <a:pt x="20031" y="1"/>
                        <a:pt x="20700" y="670"/>
                        <a:pt x="20700" y="1521"/>
                      </a:cubicBezTo>
                      <a:lnTo>
                        <a:pt x="20700" y="9910"/>
                      </a:lnTo>
                      <a:cubicBezTo>
                        <a:pt x="20700" y="10761"/>
                        <a:pt x="20031" y="11430"/>
                        <a:pt x="19180" y="11430"/>
                      </a:cubicBezTo>
                      <a:close/>
                    </a:path>
                  </a:pathLst>
                </a:custGeom>
                <a:noFill/>
                <a:ln w="9875" cap="flat" cmpd="sng">
                  <a:solidFill>
                    <a:schemeClr val="lt1"/>
                  </a:solidFill>
                  <a:prstDash val="solid"/>
                  <a:miter lim="30395"/>
                  <a:headEnd type="none" w="sm" len="sm"/>
                  <a:tailEnd type="none" w="sm" len="sm"/>
                </a:ln>
                <a:effectLst>
                  <a:outerShdw blurRad="57150" dist="190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29"/>
                <p:cNvSpPr/>
                <p:nvPr/>
              </p:nvSpPr>
              <p:spPr>
                <a:xfrm>
                  <a:off x="4526038" y="3291562"/>
                  <a:ext cx="95896" cy="112717"/>
                </a:xfrm>
                <a:custGeom>
                  <a:avLst/>
                  <a:gdLst/>
                  <a:ahLst/>
                  <a:cxnLst/>
                  <a:rect l="l" t="t" r="r" b="b"/>
                  <a:pathLst>
                    <a:path w="3466" h="4074" extrusionOk="0">
                      <a:moveTo>
                        <a:pt x="3222" y="1703"/>
                      </a:moveTo>
                      <a:lnTo>
                        <a:pt x="578" y="152"/>
                      </a:lnTo>
                      <a:cubicBezTo>
                        <a:pt x="304" y="0"/>
                        <a:pt x="0" y="183"/>
                        <a:pt x="0" y="487"/>
                      </a:cubicBezTo>
                      <a:lnTo>
                        <a:pt x="0" y="3557"/>
                      </a:lnTo>
                      <a:cubicBezTo>
                        <a:pt x="0" y="3861"/>
                        <a:pt x="304" y="4073"/>
                        <a:pt x="578" y="3921"/>
                      </a:cubicBezTo>
                      <a:lnTo>
                        <a:pt x="3222" y="2341"/>
                      </a:lnTo>
                      <a:cubicBezTo>
                        <a:pt x="3466" y="2250"/>
                        <a:pt x="3466" y="1855"/>
                        <a:pt x="3222" y="1703"/>
                      </a:cubicBezTo>
                      <a:close/>
                    </a:path>
                  </a:pathLst>
                </a:custGeom>
                <a:solidFill>
                  <a:schemeClr val="accent3"/>
                </a:solidFill>
                <a:ln>
                  <a:noFill/>
                </a:ln>
                <a:effectLst>
                  <a:outerShdw blurRad="57150" dist="19050" dir="5400000" algn="bl" rotWithShape="0">
                    <a:schemeClr val="dk1">
                      <a:alpha val="16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41" name="Google Shape;4241;p129"/>
                <p:cNvCxnSpPr/>
                <p:nvPr/>
              </p:nvCxnSpPr>
              <p:spPr>
                <a:xfrm>
                  <a:off x="3999600" y="3655950"/>
                  <a:ext cx="1116600" cy="0"/>
                </a:xfrm>
                <a:prstGeom prst="straightConnector1">
                  <a:avLst/>
                </a:prstGeom>
                <a:noFill/>
                <a:ln w="19050" cap="rnd" cmpd="sng">
                  <a:solidFill>
                    <a:schemeClr val="lt1"/>
                  </a:solidFill>
                  <a:prstDash val="solid"/>
                  <a:round/>
                  <a:headEnd type="none" w="med" len="med"/>
                  <a:tailEnd type="none" w="med" len="med"/>
                </a:ln>
                <a:effectLst>
                  <a:outerShdw blurRad="57150" dist="28575" dir="5400000" algn="bl" rotWithShape="0">
                    <a:schemeClr val="dk1">
                      <a:alpha val="17000"/>
                    </a:schemeClr>
                  </a:outerShdw>
                </a:effectLst>
              </p:spPr>
            </p:cxnSp>
            <p:cxnSp>
              <p:nvCxnSpPr>
                <p:cNvPr id="4242" name="Google Shape;4242;p129"/>
                <p:cNvCxnSpPr/>
                <p:nvPr/>
              </p:nvCxnSpPr>
              <p:spPr>
                <a:xfrm>
                  <a:off x="3999600" y="3655950"/>
                  <a:ext cx="392100" cy="0"/>
                </a:xfrm>
                <a:prstGeom prst="straightConnector1">
                  <a:avLst/>
                </a:prstGeom>
                <a:noFill/>
                <a:ln w="19050" cap="rnd" cmpd="sng">
                  <a:solidFill>
                    <a:schemeClr val="accent3"/>
                  </a:solidFill>
                  <a:prstDash val="solid"/>
                  <a:round/>
                  <a:headEnd type="none" w="med" len="med"/>
                  <a:tailEnd type="none" w="med" len="med"/>
                </a:ln>
              </p:spPr>
            </p:cxnSp>
            <p:sp>
              <p:nvSpPr>
                <p:cNvPr id="4243" name="Google Shape;4243;p129"/>
                <p:cNvSpPr/>
                <p:nvPr/>
              </p:nvSpPr>
              <p:spPr>
                <a:xfrm>
                  <a:off x="4352789" y="3621042"/>
                  <a:ext cx="69833" cy="69833"/>
                </a:xfrm>
                <a:custGeom>
                  <a:avLst/>
                  <a:gdLst/>
                  <a:ahLst/>
                  <a:cxnLst/>
                  <a:rect l="l" t="t" r="r" b="b"/>
                  <a:pathLst>
                    <a:path w="2524" h="2524" extrusionOk="0">
                      <a:moveTo>
                        <a:pt x="2524" y="1277"/>
                      </a:moveTo>
                      <a:cubicBezTo>
                        <a:pt x="2524" y="1976"/>
                        <a:pt x="1977" y="2524"/>
                        <a:pt x="1277" y="2524"/>
                      </a:cubicBezTo>
                      <a:cubicBezTo>
                        <a:pt x="578" y="2524"/>
                        <a:pt x="1" y="1976"/>
                        <a:pt x="1" y="1277"/>
                      </a:cubicBezTo>
                      <a:cubicBezTo>
                        <a:pt x="1" y="578"/>
                        <a:pt x="578" y="1"/>
                        <a:pt x="1277" y="1"/>
                      </a:cubicBezTo>
                      <a:cubicBezTo>
                        <a:pt x="1977" y="1"/>
                        <a:pt x="2524" y="578"/>
                        <a:pt x="2524" y="1277"/>
                      </a:cubicBezTo>
                      <a:close/>
                    </a:path>
                  </a:pathLst>
                </a:custGeom>
                <a:solidFill>
                  <a:schemeClr val="accent3"/>
                </a:solidFill>
                <a:ln>
                  <a:noFill/>
                </a:ln>
                <a:effectLst>
                  <a:outerShdw blurRad="57150" dist="28575" dir="5400000" algn="bl" rotWithShape="0">
                    <a:schemeClr val="dk1">
                      <a:alpha val="17000"/>
                    </a:schemeClr>
                  </a:outerShdw>
                  <a:reflection stA="5000" endPos="28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4" name="Google Shape;4244;p129"/>
              <p:cNvGrpSpPr/>
              <p:nvPr/>
            </p:nvGrpSpPr>
            <p:grpSpPr>
              <a:xfrm>
                <a:off x="6368925" y="2725275"/>
                <a:ext cx="1261265" cy="278125"/>
                <a:chOff x="3941675" y="3805000"/>
                <a:chExt cx="1261265" cy="278125"/>
              </a:xfrm>
            </p:grpSpPr>
            <p:grpSp>
              <p:nvGrpSpPr>
                <p:cNvPr id="4245" name="Google Shape;4245;p129"/>
                <p:cNvGrpSpPr/>
                <p:nvPr/>
              </p:nvGrpSpPr>
              <p:grpSpPr>
                <a:xfrm>
                  <a:off x="4603813" y="3813725"/>
                  <a:ext cx="599127" cy="260675"/>
                  <a:chOff x="3946650" y="3813725"/>
                  <a:chExt cx="572724" cy="260675"/>
                </a:xfrm>
              </p:grpSpPr>
              <p:sp>
                <p:nvSpPr>
                  <p:cNvPr id="4246" name="Google Shape;4246;p129"/>
                  <p:cNvSpPr/>
                  <p:nvPr/>
                </p:nvSpPr>
                <p:spPr>
                  <a:xfrm>
                    <a:off x="3946650" y="3813725"/>
                    <a:ext cx="270247" cy="30425"/>
                  </a:xfrm>
                  <a:custGeom>
                    <a:avLst/>
                    <a:gdLst/>
                    <a:ahLst/>
                    <a:cxnLst/>
                    <a:rect l="l" t="t" r="r" b="b"/>
                    <a:pathLst>
                      <a:path w="12737" h="1217" extrusionOk="0">
                        <a:moveTo>
                          <a:pt x="12098" y="1216"/>
                        </a:moveTo>
                        <a:lnTo>
                          <a:pt x="609" y="1216"/>
                        </a:lnTo>
                        <a:cubicBezTo>
                          <a:pt x="275" y="1216"/>
                          <a:pt x="1" y="943"/>
                          <a:pt x="1" y="608"/>
                        </a:cubicBezTo>
                        <a:lnTo>
                          <a:pt x="1" y="608"/>
                        </a:lnTo>
                        <a:cubicBezTo>
                          <a:pt x="1" y="244"/>
                          <a:pt x="275" y="1"/>
                          <a:pt x="609" y="1"/>
                        </a:cubicBezTo>
                        <a:lnTo>
                          <a:pt x="12098" y="1"/>
                        </a:lnTo>
                        <a:cubicBezTo>
                          <a:pt x="12433" y="1"/>
                          <a:pt x="12706" y="244"/>
                          <a:pt x="12706" y="608"/>
                        </a:cubicBezTo>
                        <a:lnTo>
                          <a:pt x="12706" y="608"/>
                        </a:lnTo>
                        <a:cubicBezTo>
                          <a:pt x="12737" y="943"/>
                          <a:pt x="12433" y="1216"/>
                          <a:pt x="12098"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29"/>
                  <p:cNvSpPr/>
                  <p:nvPr/>
                </p:nvSpPr>
                <p:spPr>
                  <a:xfrm>
                    <a:off x="3946650" y="3888200"/>
                    <a:ext cx="572724" cy="30425"/>
                  </a:xfrm>
                  <a:custGeom>
                    <a:avLst/>
                    <a:gdLst/>
                    <a:ahLst/>
                    <a:cxnLst/>
                    <a:rect l="l" t="t" r="r" b="b"/>
                    <a:pathLst>
                      <a:path w="26993" h="1217" extrusionOk="0">
                        <a:moveTo>
                          <a:pt x="26384" y="1216"/>
                        </a:moveTo>
                        <a:lnTo>
                          <a:pt x="609" y="1216"/>
                        </a:lnTo>
                        <a:cubicBezTo>
                          <a:pt x="275" y="1216"/>
                          <a:pt x="1" y="973"/>
                          <a:pt x="1" y="608"/>
                        </a:cubicBezTo>
                        <a:lnTo>
                          <a:pt x="1" y="608"/>
                        </a:lnTo>
                        <a:cubicBezTo>
                          <a:pt x="1" y="274"/>
                          <a:pt x="275" y="0"/>
                          <a:pt x="609" y="0"/>
                        </a:cubicBezTo>
                        <a:lnTo>
                          <a:pt x="26384" y="0"/>
                        </a:lnTo>
                        <a:cubicBezTo>
                          <a:pt x="26719" y="0"/>
                          <a:pt x="26992" y="274"/>
                          <a:pt x="26992" y="608"/>
                        </a:cubicBezTo>
                        <a:lnTo>
                          <a:pt x="26992" y="608"/>
                        </a:lnTo>
                        <a:cubicBezTo>
                          <a:pt x="26992" y="97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29"/>
                  <p:cNvSpPr/>
                  <p:nvPr/>
                </p:nvSpPr>
                <p:spPr>
                  <a:xfrm>
                    <a:off x="3946650" y="3967225"/>
                    <a:ext cx="572724" cy="30425"/>
                  </a:xfrm>
                  <a:custGeom>
                    <a:avLst/>
                    <a:gdLst/>
                    <a:ahLst/>
                    <a:cxnLst/>
                    <a:rect l="l" t="t" r="r" b="b"/>
                    <a:pathLst>
                      <a:path w="26993" h="1217" extrusionOk="0">
                        <a:moveTo>
                          <a:pt x="26384" y="1216"/>
                        </a:moveTo>
                        <a:lnTo>
                          <a:pt x="609" y="1216"/>
                        </a:lnTo>
                        <a:cubicBezTo>
                          <a:pt x="275" y="1216"/>
                          <a:pt x="1" y="943"/>
                          <a:pt x="1" y="608"/>
                        </a:cubicBezTo>
                        <a:lnTo>
                          <a:pt x="1" y="608"/>
                        </a:lnTo>
                        <a:cubicBezTo>
                          <a:pt x="1" y="274"/>
                          <a:pt x="275" y="0"/>
                          <a:pt x="609" y="0"/>
                        </a:cubicBezTo>
                        <a:lnTo>
                          <a:pt x="26384" y="0"/>
                        </a:lnTo>
                        <a:cubicBezTo>
                          <a:pt x="26719" y="0"/>
                          <a:pt x="26992" y="274"/>
                          <a:pt x="26992" y="608"/>
                        </a:cubicBezTo>
                        <a:lnTo>
                          <a:pt x="26992" y="608"/>
                        </a:lnTo>
                        <a:cubicBezTo>
                          <a:pt x="26992" y="943"/>
                          <a:pt x="26719" y="1216"/>
                          <a:pt x="26384"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29"/>
                  <p:cNvSpPr/>
                  <p:nvPr/>
                </p:nvSpPr>
                <p:spPr>
                  <a:xfrm>
                    <a:off x="3946650" y="4043975"/>
                    <a:ext cx="495323" cy="30425"/>
                  </a:xfrm>
                  <a:custGeom>
                    <a:avLst/>
                    <a:gdLst/>
                    <a:ahLst/>
                    <a:cxnLst/>
                    <a:rect l="l" t="t" r="r" b="b"/>
                    <a:pathLst>
                      <a:path w="23345" h="1217" extrusionOk="0">
                        <a:moveTo>
                          <a:pt x="22676" y="1216"/>
                        </a:moveTo>
                        <a:lnTo>
                          <a:pt x="609" y="1216"/>
                        </a:lnTo>
                        <a:cubicBezTo>
                          <a:pt x="275" y="1216"/>
                          <a:pt x="1" y="973"/>
                          <a:pt x="1" y="608"/>
                        </a:cubicBezTo>
                        <a:lnTo>
                          <a:pt x="1" y="608"/>
                        </a:lnTo>
                        <a:cubicBezTo>
                          <a:pt x="1" y="274"/>
                          <a:pt x="275" y="0"/>
                          <a:pt x="609" y="0"/>
                        </a:cubicBezTo>
                        <a:lnTo>
                          <a:pt x="22676" y="0"/>
                        </a:lnTo>
                        <a:cubicBezTo>
                          <a:pt x="23011" y="0"/>
                          <a:pt x="23284" y="274"/>
                          <a:pt x="23284" y="608"/>
                        </a:cubicBezTo>
                        <a:lnTo>
                          <a:pt x="23284" y="608"/>
                        </a:lnTo>
                        <a:cubicBezTo>
                          <a:pt x="23345" y="943"/>
                          <a:pt x="23071" y="1216"/>
                          <a:pt x="22676" y="1216"/>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129"/>
                <p:cNvGrpSpPr/>
                <p:nvPr/>
              </p:nvGrpSpPr>
              <p:grpSpPr>
                <a:xfrm>
                  <a:off x="3941675" y="3805000"/>
                  <a:ext cx="599146" cy="278125"/>
                  <a:chOff x="4597860" y="3805000"/>
                  <a:chExt cx="599146" cy="278125"/>
                </a:xfrm>
              </p:grpSpPr>
              <p:sp>
                <p:nvSpPr>
                  <p:cNvPr id="4251" name="Google Shape;4251;p129"/>
                  <p:cNvSpPr/>
                  <p:nvPr/>
                </p:nvSpPr>
                <p:spPr>
                  <a:xfrm>
                    <a:off x="4597860" y="3805000"/>
                    <a:ext cx="258712" cy="278125"/>
                  </a:xfrm>
                  <a:custGeom>
                    <a:avLst/>
                    <a:gdLst/>
                    <a:ahLst/>
                    <a:cxnLst/>
                    <a:rect l="l" t="t" r="r" b="b"/>
                    <a:pathLst>
                      <a:path w="11125" h="11125" extrusionOk="0">
                        <a:moveTo>
                          <a:pt x="9301" y="11125"/>
                        </a:moveTo>
                        <a:lnTo>
                          <a:pt x="1824" y="11125"/>
                        </a:lnTo>
                        <a:cubicBezTo>
                          <a:pt x="821" y="11125"/>
                          <a:pt x="0" y="10335"/>
                          <a:pt x="0" y="9301"/>
                        </a:cubicBezTo>
                        <a:lnTo>
                          <a:pt x="0" y="1824"/>
                        </a:lnTo>
                        <a:cubicBezTo>
                          <a:pt x="0" y="821"/>
                          <a:pt x="790" y="0"/>
                          <a:pt x="1824" y="0"/>
                        </a:cubicBezTo>
                        <a:lnTo>
                          <a:pt x="9301" y="0"/>
                        </a:lnTo>
                        <a:cubicBezTo>
                          <a:pt x="10304" y="0"/>
                          <a:pt x="11125" y="790"/>
                          <a:pt x="11125" y="1824"/>
                        </a:cubicBezTo>
                        <a:lnTo>
                          <a:pt x="11125" y="9301"/>
                        </a:lnTo>
                        <a:cubicBezTo>
                          <a:pt x="11095" y="10335"/>
                          <a:pt x="10304" y="11125"/>
                          <a:pt x="9301" y="11125"/>
                        </a:cubicBezTo>
                        <a:close/>
                      </a:path>
                    </a:pathLst>
                  </a:custGeom>
                  <a:solidFill>
                    <a:schemeClr val="accen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29"/>
                  <p:cNvSpPr/>
                  <p:nvPr/>
                </p:nvSpPr>
                <p:spPr>
                  <a:xfrm>
                    <a:off x="4887389" y="3817900"/>
                    <a:ext cx="309617" cy="62350"/>
                  </a:xfrm>
                  <a:custGeom>
                    <a:avLst/>
                    <a:gdLst/>
                    <a:ahLst/>
                    <a:cxnLst/>
                    <a:rect l="l" t="t" r="r" b="b"/>
                    <a:pathLst>
                      <a:path w="13314" h="2494" extrusionOk="0">
                        <a:moveTo>
                          <a:pt x="12736" y="2493"/>
                        </a:moveTo>
                        <a:lnTo>
                          <a:pt x="547" y="2493"/>
                        </a:lnTo>
                        <a:cubicBezTo>
                          <a:pt x="243" y="2493"/>
                          <a:pt x="0" y="2250"/>
                          <a:pt x="0" y="1946"/>
                        </a:cubicBezTo>
                        <a:lnTo>
                          <a:pt x="0" y="548"/>
                        </a:lnTo>
                        <a:cubicBezTo>
                          <a:pt x="0" y="244"/>
                          <a:pt x="243" y="1"/>
                          <a:pt x="547" y="1"/>
                        </a:cubicBezTo>
                        <a:lnTo>
                          <a:pt x="12736" y="1"/>
                        </a:lnTo>
                        <a:cubicBezTo>
                          <a:pt x="13040" y="1"/>
                          <a:pt x="13253" y="244"/>
                          <a:pt x="13253" y="548"/>
                        </a:cubicBezTo>
                        <a:lnTo>
                          <a:pt x="13253" y="1946"/>
                        </a:lnTo>
                        <a:cubicBezTo>
                          <a:pt x="13313" y="2250"/>
                          <a:pt x="13040" y="2493"/>
                          <a:pt x="12736" y="2493"/>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29"/>
                  <p:cNvSpPr/>
                  <p:nvPr/>
                </p:nvSpPr>
                <p:spPr>
                  <a:xfrm>
                    <a:off x="4887389" y="3933400"/>
                    <a:ext cx="309617" cy="26625"/>
                  </a:xfrm>
                  <a:custGeom>
                    <a:avLst/>
                    <a:gdLst/>
                    <a:ahLst/>
                    <a:cxnLst/>
                    <a:rect l="l" t="t" r="r" b="b"/>
                    <a:pathLst>
                      <a:path w="13314" h="1065" extrusionOk="0">
                        <a:moveTo>
                          <a:pt x="12736" y="1065"/>
                        </a:moveTo>
                        <a:lnTo>
                          <a:pt x="547" y="1065"/>
                        </a:lnTo>
                        <a:cubicBezTo>
                          <a:pt x="243" y="1065"/>
                          <a:pt x="0" y="822"/>
                          <a:pt x="0" y="518"/>
                        </a:cubicBezTo>
                        <a:lnTo>
                          <a:pt x="0" y="518"/>
                        </a:lnTo>
                        <a:cubicBezTo>
                          <a:pt x="0" y="214"/>
                          <a:pt x="243" y="1"/>
                          <a:pt x="547" y="1"/>
                        </a:cubicBezTo>
                        <a:lnTo>
                          <a:pt x="12736" y="1"/>
                        </a:lnTo>
                        <a:cubicBezTo>
                          <a:pt x="13040" y="1"/>
                          <a:pt x="13253" y="214"/>
                          <a:pt x="13253" y="518"/>
                        </a:cubicBezTo>
                        <a:lnTo>
                          <a:pt x="13253" y="518"/>
                        </a:lnTo>
                        <a:cubicBezTo>
                          <a:pt x="13313" y="822"/>
                          <a:pt x="13040" y="1065"/>
                          <a:pt x="12736"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29"/>
                  <p:cNvSpPr/>
                  <p:nvPr/>
                </p:nvSpPr>
                <p:spPr>
                  <a:xfrm>
                    <a:off x="4888784" y="3990400"/>
                    <a:ext cx="252387" cy="26625"/>
                  </a:xfrm>
                  <a:custGeom>
                    <a:avLst/>
                    <a:gdLst/>
                    <a:ahLst/>
                    <a:cxnLst/>
                    <a:rect l="l" t="t" r="r" b="b"/>
                    <a:pathLst>
                      <a:path w="10853" h="1065" extrusionOk="0">
                        <a:moveTo>
                          <a:pt x="10335" y="1065"/>
                        </a:moveTo>
                        <a:lnTo>
                          <a:pt x="518" y="1065"/>
                        </a:lnTo>
                        <a:cubicBezTo>
                          <a:pt x="214" y="1065"/>
                          <a:pt x="1" y="821"/>
                          <a:pt x="1" y="517"/>
                        </a:cubicBezTo>
                        <a:lnTo>
                          <a:pt x="1" y="517"/>
                        </a:lnTo>
                        <a:cubicBezTo>
                          <a:pt x="1" y="213"/>
                          <a:pt x="214" y="1"/>
                          <a:pt x="518" y="1"/>
                        </a:cubicBezTo>
                        <a:lnTo>
                          <a:pt x="10335" y="1"/>
                        </a:lnTo>
                        <a:cubicBezTo>
                          <a:pt x="10639" y="1"/>
                          <a:pt x="10852" y="213"/>
                          <a:pt x="10852" y="517"/>
                        </a:cubicBezTo>
                        <a:lnTo>
                          <a:pt x="10852" y="517"/>
                        </a:lnTo>
                        <a:cubicBezTo>
                          <a:pt x="10852" y="791"/>
                          <a:pt x="10639" y="1065"/>
                          <a:pt x="10335" y="1065"/>
                        </a:cubicBezTo>
                        <a:close/>
                      </a:path>
                    </a:pathLst>
                  </a:custGeom>
                  <a:solidFill>
                    <a:schemeClr val="lt1"/>
                  </a:solidFill>
                  <a:ln>
                    <a:noFill/>
                  </a:ln>
                  <a:effectLst>
                    <a:outerShdw blurRad="57150" dist="2857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55" name="Google Shape;4255;p129"/>
              <p:cNvGrpSpPr/>
              <p:nvPr/>
            </p:nvGrpSpPr>
            <p:grpSpPr>
              <a:xfrm>
                <a:off x="6637177" y="3958450"/>
                <a:ext cx="724950" cy="152000"/>
                <a:chOff x="4209938" y="4123775"/>
                <a:chExt cx="724950" cy="152000"/>
              </a:xfrm>
            </p:grpSpPr>
            <p:sp>
              <p:nvSpPr>
                <p:cNvPr id="4256" name="Google Shape;4256;p129"/>
                <p:cNvSpPr/>
                <p:nvPr/>
              </p:nvSpPr>
              <p:spPr>
                <a:xfrm>
                  <a:off x="4494138" y="4123775"/>
                  <a:ext cx="152750" cy="152000"/>
                </a:xfrm>
                <a:custGeom>
                  <a:avLst/>
                  <a:gdLst/>
                  <a:ahLst/>
                  <a:cxnLst/>
                  <a:rect l="l" t="t" r="r" b="b"/>
                  <a:pathLst>
                    <a:path w="6110" h="6080" extrusionOk="0">
                      <a:moveTo>
                        <a:pt x="4955" y="6079"/>
                      </a:moveTo>
                      <a:lnTo>
                        <a:pt x="1095" y="6079"/>
                      </a:lnTo>
                      <a:cubicBezTo>
                        <a:pt x="487" y="6079"/>
                        <a:pt x="0" y="5593"/>
                        <a:pt x="0" y="4985"/>
                      </a:cubicBezTo>
                      <a:lnTo>
                        <a:pt x="0" y="1094"/>
                      </a:lnTo>
                      <a:cubicBezTo>
                        <a:pt x="0" y="486"/>
                        <a:pt x="487" y="0"/>
                        <a:pt x="1095" y="0"/>
                      </a:cubicBezTo>
                      <a:lnTo>
                        <a:pt x="4955" y="0"/>
                      </a:lnTo>
                      <a:cubicBezTo>
                        <a:pt x="5563" y="0"/>
                        <a:pt x="6079" y="486"/>
                        <a:pt x="6079" y="1094"/>
                      </a:cubicBezTo>
                      <a:lnTo>
                        <a:pt x="6079" y="4985"/>
                      </a:lnTo>
                      <a:cubicBezTo>
                        <a:pt x="6110" y="5593"/>
                        <a:pt x="5563" y="6079"/>
                        <a:pt x="4955" y="6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29"/>
                <p:cNvSpPr/>
                <p:nvPr/>
              </p:nvSpPr>
              <p:spPr>
                <a:xfrm>
                  <a:off x="4886988" y="4164800"/>
                  <a:ext cx="47900" cy="79800"/>
                </a:xfrm>
                <a:custGeom>
                  <a:avLst/>
                  <a:gdLst/>
                  <a:ahLst/>
                  <a:cxnLst/>
                  <a:rect l="l" t="t" r="r" b="b"/>
                  <a:pathLst>
                    <a:path w="1916" h="3192" extrusionOk="0">
                      <a:moveTo>
                        <a:pt x="487" y="3192"/>
                      </a:moveTo>
                      <a:cubicBezTo>
                        <a:pt x="426" y="3192"/>
                        <a:pt x="396" y="3131"/>
                        <a:pt x="305" y="3101"/>
                      </a:cubicBezTo>
                      <a:cubicBezTo>
                        <a:pt x="183" y="3010"/>
                        <a:pt x="183" y="2858"/>
                        <a:pt x="274" y="2736"/>
                      </a:cubicBezTo>
                      <a:lnTo>
                        <a:pt x="1308" y="1551"/>
                      </a:lnTo>
                      <a:lnTo>
                        <a:pt x="1308" y="1520"/>
                      </a:lnTo>
                      <a:lnTo>
                        <a:pt x="122" y="487"/>
                      </a:lnTo>
                      <a:cubicBezTo>
                        <a:pt x="1" y="365"/>
                        <a:pt x="1" y="213"/>
                        <a:pt x="62" y="92"/>
                      </a:cubicBezTo>
                      <a:cubicBezTo>
                        <a:pt x="183" y="0"/>
                        <a:pt x="335" y="0"/>
                        <a:pt x="457" y="61"/>
                      </a:cubicBezTo>
                      <a:lnTo>
                        <a:pt x="1642" y="1095"/>
                      </a:lnTo>
                      <a:cubicBezTo>
                        <a:pt x="1855" y="1277"/>
                        <a:pt x="1916" y="1672"/>
                        <a:pt x="1673" y="1885"/>
                      </a:cubicBezTo>
                      <a:lnTo>
                        <a:pt x="639" y="3070"/>
                      </a:lnTo>
                      <a:cubicBezTo>
                        <a:pt x="639" y="3162"/>
                        <a:pt x="578" y="3192"/>
                        <a:pt x="487" y="3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29"/>
                <p:cNvSpPr/>
                <p:nvPr/>
              </p:nvSpPr>
              <p:spPr>
                <a:xfrm>
                  <a:off x="4209938" y="4164800"/>
                  <a:ext cx="47125" cy="79800"/>
                </a:xfrm>
                <a:custGeom>
                  <a:avLst/>
                  <a:gdLst/>
                  <a:ahLst/>
                  <a:cxnLst/>
                  <a:rect l="l" t="t" r="r" b="b"/>
                  <a:pathLst>
                    <a:path w="1885" h="3192" extrusionOk="0">
                      <a:moveTo>
                        <a:pt x="1399" y="0"/>
                      </a:moveTo>
                      <a:cubicBezTo>
                        <a:pt x="1490" y="0"/>
                        <a:pt x="1520" y="31"/>
                        <a:pt x="1581" y="61"/>
                      </a:cubicBezTo>
                      <a:cubicBezTo>
                        <a:pt x="1702" y="183"/>
                        <a:pt x="1702" y="335"/>
                        <a:pt x="1642" y="456"/>
                      </a:cubicBezTo>
                      <a:lnTo>
                        <a:pt x="608" y="1642"/>
                      </a:lnTo>
                      <a:lnTo>
                        <a:pt x="608" y="1672"/>
                      </a:lnTo>
                      <a:lnTo>
                        <a:pt x="1794" y="2706"/>
                      </a:lnTo>
                      <a:cubicBezTo>
                        <a:pt x="1885" y="2797"/>
                        <a:pt x="1885" y="2949"/>
                        <a:pt x="1824" y="3070"/>
                      </a:cubicBezTo>
                      <a:cubicBezTo>
                        <a:pt x="1702" y="3192"/>
                        <a:pt x="1550" y="3192"/>
                        <a:pt x="1429" y="3101"/>
                      </a:cubicBezTo>
                      <a:lnTo>
                        <a:pt x="274" y="2098"/>
                      </a:lnTo>
                      <a:cubicBezTo>
                        <a:pt x="31" y="1885"/>
                        <a:pt x="0" y="1520"/>
                        <a:pt x="213" y="1277"/>
                      </a:cubicBezTo>
                      <a:lnTo>
                        <a:pt x="1247" y="122"/>
                      </a:lnTo>
                      <a:cubicBezTo>
                        <a:pt x="1277" y="31"/>
                        <a:pt x="1338" y="0"/>
                        <a:pt x="1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59" name="Google Shape;4259;p129"/>
              <p:cNvSpPr/>
              <p:nvPr/>
            </p:nvSpPr>
            <p:spPr>
              <a:xfrm>
                <a:off x="6692737" y="3057895"/>
                <a:ext cx="295610" cy="233065"/>
              </a:xfrm>
              <a:custGeom>
                <a:avLst/>
                <a:gdLst/>
                <a:ahLst/>
                <a:cxnLst/>
                <a:rect l="l" t="t" r="r" b="b"/>
                <a:pathLst>
                  <a:path w="12610" h="9942" extrusionOk="0">
                    <a:moveTo>
                      <a:pt x="0" y="1"/>
                    </a:moveTo>
                    <a:lnTo>
                      <a:pt x="0" y="9941"/>
                    </a:lnTo>
                    <a:lnTo>
                      <a:pt x="12609" y="9941"/>
                    </a:lnTo>
                    <a:lnTo>
                      <a:pt x="12609"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29"/>
              <p:cNvSpPr/>
              <p:nvPr/>
            </p:nvSpPr>
            <p:spPr>
              <a:xfrm>
                <a:off x="7011753" y="3057895"/>
                <a:ext cx="294836" cy="233065"/>
              </a:xfrm>
              <a:custGeom>
                <a:avLst/>
                <a:gdLst/>
                <a:ahLst/>
                <a:cxnLst/>
                <a:rect l="l" t="t" r="r" b="b"/>
                <a:pathLst>
                  <a:path w="12577" h="9942" extrusionOk="0">
                    <a:moveTo>
                      <a:pt x="1" y="1"/>
                    </a:moveTo>
                    <a:lnTo>
                      <a:pt x="1" y="9941"/>
                    </a:lnTo>
                    <a:lnTo>
                      <a:pt x="12577" y="9941"/>
                    </a:lnTo>
                    <a:lnTo>
                      <a:pt x="12577" y="1"/>
                    </a:ln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29"/>
              <p:cNvSpPr/>
              <p:nvPr/>
            </p:nvSpPr>
            <p:spPr>
              <a:xfrm>
                <a:off x="7330019" y="3057895"/>
                <a:ext cx="294813" cy="233065"/>
              </a:xfrm>
              <a:custGeom>
                <a:avLst/>
                <a:gdLst/>
                <a:ahLst/>
                <a:cxnLst/>
                <a:rect l="l" t="t" r="r" b="b"/>
                <a:pathLst>
                  <a:path w="12576" h="9942" extrusionOk="0">
                    <a:moveTo>
                      <a:pt x="0" y="1"/>
                    </a:moveTo>
                    <a:lnTo>
                      <a:pt x="0" y="9941"/>
                    </a:lnTo>
                    <a:lnTo>
                      <a:pt x="12576" y="9941"/>
                    </a:lnTo>
                    <a:lnTo>
                      <a:pt x="12576"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29"/>
              <p:cNvSpPr/>
              <p:nvPr/>
            </p:nvSpPr>
            <p:spPr>
              <a:xfrm>
                <a:off x="6374471" y="3057895"/>
                <a:ext cx="294836" cy="233065"/>
              </a:xfrm>
              <a:custGeom>
                <a:avLst/>
                <a:gdLst/>
                <a:ahLst/>
                <a:cxnLst/>
                <a:rect l="l" t="t" r="r" b="b"/>
                <a:pathLst>
                  <a:path w="12577" h="9942" extrusionOk="0">
                    <a:moveTo>
                      <a:pt x="1" y="1"/>
                    </a:moveTo>
                    <a:lnTo>
                      <a:pt x="1" y="9941"/>
                    </a:lnTo>
                    <a:lnTo>
                      <a:pt x="12576" y="9941"/>
                    </a:lnTo>
                    <a:lnTo>
                      <a:pt x="12576" y="1"/>
                    </a:ln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3" name="Google Shape;4263;p129"/>
            <p:cNvGrpSpPr/>
            <p:nvPr/>
          </p:nvGrpSpPr>
          <p:grpSpPr>
            <a:xfrm>
              <a:off x="1507144" y="2138180"/>
              <a:ext cx="272724" cy="333371"/>
              <a:chOff x="1583800" y="3574675"/>
              <a:chExt cx="438675" cy="536225"/>
            </a:xfrm>
          </p:grpSpPr>
          <p:sp>
            <p:nvSpPr>
              <p:cNvPr id="4264" name="Google Shape;4264;p129"/>
              <p:cNvSpPr/>
              <p:nvPr/>
            </p:nvSpPr>
            <p:spPr>
              <a:xfrm>
                <a:off x="1657200" y="3648050"/>
                <a:ext cx="291900" cy="194325"/>
              </a:xfrm>
              <a:custGeom>
                <a:avLst/>
                <a:gdLst/>
                <a:ahLst/>
                <a:cxnLst/>
                <a:rect l="l" t="t" r="r" b="b"/>
                <a:pathLst>
                  <a:path w="11676" h="7773" fill="none" extrusionOk="0">
                    <a:moveTo>
                      <a:pt x="0" y="7773"/>
                    </a:moveTo>
                    <a:lnTo>
                      <a:pt x="11675" y="1"/>
                    </a:lnTo>
                  </a:path>
                </a:pathLst>
              </a:custGeom>
              <a:noFill/>
              <a:ln w="48375"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29"/>
              <p:cNvSpPr/>
              <p:nvPr/>
            </p:nvSpPr>
            <p:spPr>
              <a:xfrm>
                <a:off x="1657200" y="3842350"/>
                <a:ext cx="291900" cy="195175"/>
              </a:xfrm>
              <a:custGeom>
                <a:avLst/>
                <a:gdLst/>
                <a:ahLst/>
                <a:cxnLst/>
                <a:rect l="l" t="t" r="r" b="b"/>
                <a:pathLst>
                  <a:path w="11676" h="7807" fill="none" extrusionOk="0">
                    <a:moveTo>
                      <a:pt x="0" y="1"/>
                    </a:moveTo>
                    <a:lnTo>
                      <a:pt x="11675" y="7806"/>
                    </a:lnTo>
                  </a:path>
                </a:pathLst>
              </a:custGeom>
              <a:noFill/>
              <a:ln w="48375"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29"/>
              <p:cNvSpPr/>
              <p:nvPr/>
            </p:nvSpPr>
            <p:spPr>
              <a:xfrm>
                <a:off x="1876500" y="3574675"/>
                <a:ext cx="145975" cy="145950"/>
              </a:xfrm>
              <a:custGeom>
                <a:avLst/>
                <a:gdLst/>
                <a:ahLst/>
                <a:cxnLst/>
                <a:rect l="l" t="t" r="r" b="b"/>
                <a:pathLst>
                  <a:path w="5839" h="5838" extrusionOk="0">
                    <a:moveTo>
                      <a:pt x="2903" y="0"/>
                    </a:moveTo>
                    <a:cubicBezTo>
                      <a:pt x="1269" y="0"/>
                      <a:pt x="1" y="1301"/>
                      <a:pt x="1" y="2936"/>
                    </a:cubicBezTo>
                    <a:cubicBezTo>
                      <a:pt x="1" y="4570"/>
                      <a:pt x="1269" y="5838"/>
                      <a:pt x="2903" y="5838"/>
                    </a:cubicBezTo>
                    <a:cubicBezTo>
                      <a:pt x="4538" y="5838"/>
                      <a:pt x="5838" y="4570"/>
                      <a:pt x="5838" y="2936"/>
                    </a:cubicBezTo>
                    <a:cubicBezTo>
                      <a:pt x="5838" y="1334"/>
                      <a:pt x="4538" y="0"/>
                      <a:pt x="2903" y="0"/>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29"/>
              <p:cNvSpPr/>
              <p:nvPr/>
            </p:nvSpPr>
            <p:spPr>
              <a:xfrm>
                <a:off x="1876500" y="3964950"/>
                <a:ext cx="145975" cy="145950"/>
              </a:xfrm>
              <a:custGeom>
                <a:avLst/>
                <a:gdLst/>
                <a:ahLst/>
                <a:cxnLst/>
                <a:rect l="l" t="t" r="r" b="b"/>
                <a:pathLst>
                  <a:path w="5839" h="5838" extrusionOk="0">
                    <a:moveTo>
                      <a:pt x="2903" y="0"/>
                    </a:moveTo>
                    <a:cubicBezTo>
                      <a:pt x="1269" y="0"/>
                      <a:pt x="1" y="1301"/>
                      <a:pt x="1" y="2902"/>
                    </a:cubicBezTo>
                    <a:cubicBezTo>
                      <a:pt x="1" y="4537"/>
                      <a:pt x="1269" y="5838"/>
                      <a:pt x="2903" y="5838"/>
                    </a:cubicBezTo>
                    <a:cubicBezTo>
                      <a:pt x="4538" y="5838"/>
                      <a:pt x="5838" y="4537"/>
                      <a:pt x="5838" y="2902"/>
                    </a:cubicBezTo>
                    <a:cubicBezTo>
                      <a:pt x="5838" y="1301"/>
                      <a:pt x="4538" y="0"/>
                      <a:pt x="2903" y="0"/>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29"/>
              <p:cNvSpPr/>
              <p:nvPr/>
            </p:nvSpPr>
            <p:spPr>
              <a:xfrm>
                <a:off x="1583800" y="3769800"/>
                <a:ext cx="146800" cy="145975"/>
              </a:xfrm>
              <a:custGeom>
                <a:avLst/>
                <a:gdLst/>
                <a:ahLst/>
                <a:cxnLst/>
                <a:rect l="l" t="t" r="r" b="b"/>
                <a:pathLst>
                  <a:path w="5872" h="5839" extrusionOk="0">
                    <a:moveTo>
                      <a:pt x="2936" y="1"/>
                    </a:moveTo>
                    <a:cubicBezTo>
                      <a:pt x="1302" y="1"/>
                      <a:pt x="1" y="1302"/>
                      <a:pt x="1" y="2936"/>
                    </a:cubicBezTo>
                    <a:cubicBezTo>
                      <a:pt x="1" y="4537"/>
                      <a:pt x="1302" y="5838"/>
                      <a:pt x="2936" y="5838"/>
                    </a:cubicBezTo>
                    <a:cubicBezTo>
                      <a:pt x="4571" y="5838"/>
                      <a:pt x="5871" y="4537"/>
                      <a:pt x="5871" y="2936"/>
                    </a:cubicBezTo>
                    <a:cubicBezTo>
                      <a:pt x="5871" y="1335"/>
                      <a:pt x="4571" y="1"/>
                      <a:pt x="2936" y="1"/>
                    </a:cubicBezTo>
                    <a:close/>
                  </a:path>
                </a:pathLst>
              </a:custGeom>
              <a:solidFill>
                <a:srgbClr val="FFFFFF"/>
              </a:solidFill>
              <a:ln w="34200" cap="flat" cmpd="sng">
                <a:solidFill>
                  <a:srgbClr val="F3B8D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9" name="Google Shape;4269;p129"/>
            <p:cNvGrpSpPr/>
            <p:nvPr/>
          </p:nvGrpSpPr>
          <p:grpSpPr>
            <a:xfrm>
              <a:off x="1350086" y="2578892"/>
              <a:ext cx="518980" cy="513804"/>
              <a:chOff x="1529600" y="2601475"/>
              <a:chExt cx="834775" cy="826450"/>
            </a:xfrm>
          </p:grpSpPr>
          <p:sp>
            <p:nvSpPr>
              <p:cNvPr id="4270" name="Google Shape;4270;p129"/>
              <p:cNvSpPr/>
              <p:nvPr/>
            </p:nvSpPr>
            <p:spPr>
              <a:xfrm>
                <a:off x="1529600" y="2601475"/>
                <a:ext cx="834775" cy="643825"/>
              </a:xfrm>
              <a:custGeom>
                <a:avLst/>
                <a:gdLst/>
                <a:ahLst/>
                <a:cxnLst/>
                <a:rect l="l" t="t" r="r" b="b"/>
                <a:pathLst>
                  <a:path w="33391" h="25753" extrusionOk="0">
                    <a:moveTo>
                      <a:pt x="3770" y="0"/>
                    </a:moveTo>
                    <a:cubicBezTo>
                      <a:pt x="1668" y="0"/>
                      <a:pt x="0" y="1668"/>
                      <a:pt x="0" y="3736"/>
                    </a:cubicBezTo>
                    <a:lnTo>
                      <a:pt x="0" y="22016"/>
                    </a:lnTo>
                    <a:cubicBezTo>
                      <a:pt x="0" y="24084"/>
                      <a:pt x="1668" y="25752"/>
                      <a:pt x="3770" y="25752"/>
                    </a:cubicBezTo>
                    <a:lnTo>
                      <a:pt x="29622" y="25752"/>
                    </a:lnTo>
                    <a:cubicBezTo>
                      <a:pt x="31723" y="25752"/>
                      <a:pt x="33391" y="24084"/>
                      <a:pt x="33391" y="22016"/>
                    </a:cubicBezTo>
                    <a:lnTo>
                      <a:pt x="33391" y="3736"/>
                    </a:lnTo>
                    <a:cubicBezTo>
                      <a:pt x="33391" y="1668"/>
                      <a:pt x="31723" y="0"/>
                      <a:pt x="29622" y="0"/>
                    </a:cubicBez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29"/>
              <p:cNvSpPr/>
              <p:nvPr/>
            </p:nvSpPr>
            <p:spPr>
              <a:xfrm>
                <a:off x="2036625" y="3193550"/>
                <a:ext cx="225175" cy="234375"/>
              </a:xfrm>
              <a:custGeom>
                <a:avLst/>
                <a:gdLst/>
                <a:ahLst/>
                <a:cxnLst/>
                <a:rect l="l" t="t" r="r" b="b"/>
                <a:pathLst>
                  <a:path w="9007" h="9375" extrusionOk="0">
                    <a:moveTo>
                      <a:pt x="9007" y="1"/>
                    </a:moveTo>
                    <a:lnTo>
                      <a:pt x="1" y="335"/>
                    </a:lnTo>
                    <a:lnTo>
                      <a:pt x="9007" y="9374"/>
                    </a:lnTo>
                    <a:lnTo>
                      <a:pt x="9007"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29"/>
              <p:cNvSpPr/>
              <p:nvPr/>
            </p:nvSpPr>
            <p:spPr>
              <a:xfrm>
                <a:off x="1718075" y="2764925"/>
                <a:ext cx="458675" cy="316925"/>
              </a:xfrm>
              <a:custGeom>
                <a:avLst/>
                <a:gdLst/>
                <a:ahLst/>
                <a:cxnLst/>
                <a:rect l="l" t="t" r="r" b="b"/>
                <a:pathLst>
                  <a:path w="18347" h="12677" extrusionOk="0">
                    <a:moveTo>
                      <a:pt x="17012" y="1335"/>
                    </a:moveTo>
                    <a:lnTo>
                      <a:pt x="17012" y="11342"/>
                    </a:lnTo>
                    <a:lnTo>
                      <a:pt x="1334" y="11342"/>
                    </a:lnTo>
                    <a:lnTo>
                      <a:pt x="1334" y="1335"/>
                    </a:lnTo>
                    <a:close/>
                    <a:moveTo>
                      <a:pt x="667" y="0"/>
                    </a:moveTo>
                    <a:cubicBezTo>
                      <a:pt x="267" y="0"/>
                      <a:pt x="0" y="301"/>
                      <a:pt x="0" y="667"/>
                    </a:cubicBezTo>
                    <a:lnTo>
                      <a:pt x="0" y="12009"/>
                    </a:lnTo>
                    <a:cubicBezTo>
                      <a:pt x="0" y="12376"/>
                      <a:pt x="267" y="12676"/>
                      <a:pt x="667" y="12676"/>
                    </a:cubicBezTo>
                    <a:lnTo>
                      <a:pt x="17679" y="12676"/>
                    </a:lnTo>
                    <a:cubicBezTo>
                      <a:pt x="18013" y="12676"/>
                      <a:pt x="18347" y="12376"/>
                      <a:pt x="18347" y="12009"/>
                    </a:cubicBezTo>
                    <a:lnTo>
                      <a:pt x="18347" y="667"/>
                    </a:lnTo>
                    <a:cubicBezTo>
                      <a:pt x="18347" y="301"/>
                      <a:pt x="18046" y="0"/>
                      <a:pt x="17679"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29"/>
              <p:cNvSpPr/>
              <p:nvPr/>
            </p:nvSpPr>
            <p:spPr>
              <a:xfrm>
                <a:off x="1715575" y="2764800"/>
                <a:ext cx="251025" cy="224475"/>
              </a:xfrm>
              <a:custGeom>
                <a:avLst/>
                <a:gdLst/>
                <a:ahLst/>
                <a:cxnLst/>
                <a:rect l="l" t="t" r="r" b="b"/>
                <a:pathLst>
                  <a:path w="10041" h="8979" extrusionOk="0">
                    <a:moveTo>
                      <a:pt x="738" y="1"/>
                    </a:moveTo>
                    <a:cubicBezTo>
                      <a:pt x="562" y="1"/>
                      <a:pt x="388" y="68"/>
                      <a:pt x="267" y="205"/>
                    </a:cubicBezTo>
                    <a:cubicBezTo>
                      <a:pt x="0" y="506"/>
                      <a:pt x="0" y="939"/>
                      <a:pt x="300" y="1173"/>
                    </a:cubicBezTo>
                    <a:lnTo>
                      <a:pt x="8840" y="8812"/>
                    </a:lnTo>
                    <a:cubicBezTo>
                      <a:pt x="8973" y="8912"/>
                      <a:pt x="9140" y="8978"/>
                      <a:pt x="9307" y="8978"/>
                    </a:cubicBezTo>
                    <a:cubicBezTo>
                      <a:pt x="9473" y="8978"/>
                      <a:pt x="9674" y="8878"/>
                      <a:pt x="9807" y="8712"/>
                    </a:cubicBezTo>
                    <a:cubicBezTo>
                      <a:pt x="10041" y="8445"/>
                      <a:pt x="10041" y="8011"/>
                      <a:pt x="9774" y="7778"/>
                    </a:cubicBezTo>
                    <a:lnTo>
                      <a:pt x="1201" y="172"/>
                    </a:lnTo>
                    <a:cubicBezTo>
                      <a:pt x="1072" y="59"/>
                      <a:pt x="904" y="1"/>
                      <a:pt x="738"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29"/>
              <p:cNvSpPr/>
              <p:nvPr/>
            </p:nvSpPr>
            <p:spPr>
              <a:xfrm>
                <a:off x="1929050" y="2764775"/>
                <a:ext cx="249375" cy="224500"/>
              </a:xfrm>
              <a:custGeom>
                <a:avLst/>
                <a:gdLst/>
                <a:ahLst/>
                <a:cxnLst/>
                <a:rect l="l" t="t" r="r" b="b"/>
                <a:pathLst>
                  <a:path w="9975" h="8980" extrusionOk="0">
                    <a:moveTo>
                      <a:pt x="9216" y="0"/>
                    </a:moveTo>
                    <a:cubicBezTo>
                      <a:pt x="9064" y="0"/>
                      <a:pt x="8909" y="53"/>
                      <a:pt x="8773" y="173"/>
                    </a:cubicBezTo>
                    <a:lnTo>
                      <a:pt x="301" y="7812"/>
                    </a:lnTo>
                    <a:cubicBezTo>
                      <a:pt x="67" y="8045"/>
                      <a:pt x="0" y="8479"/>
                      <a:pt x="267" y="8746"/>
                    </a:cubicBezTo>
                    <a:cubicBezTo>
                      <a:pt x="401" y="8879"/>
                      <a:pt x="601" y="8979"/>
                      <a:pt x="768" y="8979"/>
                    </a:cubicBezTo>
                    <a:cubicBezTo>
                      <a:pt x="934" y="8979"/>
                      <a:pt x="1101" y="8879"/>
                      <a:pt x="1235" y="8813"/>
                    </a:cubicBezTo>
                    <a:lnTo>
                      <a:pt x="9674" y="1174"/>
                    </a:lnTo>
                    <a:cubicBezTo>
                      <a:pt x="9941" y="907"/>
                      <a:pt x="9974" y="507"/>
                      <a:pt x="9707" y="206"/>
                    </a:cubicBezTo>
                    <a:cubicBezTo>
                      <a:pt x="9579" y="78"/>
                      <a:pt x="9401" y="0"/>
                      <a:pt x="921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29"/>
              <p:cNvSpPr/>
              <p:nvPr/>
            </p:nvSpPr>
            <p:spPr>
              <a:xfrm>
                <a:off x="1715575" y="2902400"/>
                <a:ext cx="191825" cy="179450"/>
              </a:xfrm>
              <a:custGeom>
                <a:avLst/>
                <a:gdLst/>
                <a:ahLst/>
                <a:cxnLst/>
                <a:rect l="l" t="t" r="r" b="b"/>
                <a:pathLst>
                  <a:path w="7673" h="7178" extrusionOk="0">
                    <a:moveTo>
                      <a:pt x="6925" y="1"/>
                    </a:moveTo>
                    <a:cubicBezTo>
                      <a:pt x="6752" y="1"/>
                      <a:pt x="6584" y="59"/>
                      <a:pt x="6471" y="172"/>
                    </a:cubicBezTo>
                    <a:lnTo>
                      <a:pt x="300" y="6010"/>
                    </a:lnTo>
                    <a:cubicBezTo>
                      <a:pt x="0" y="6276"/>
                      <a:pt x="0" y="6710"/>
                      <a:pt x="267" y="6977"/>
                    </a:cubicBezTo>
                    <a:cubicBezTo>
                      <a:pt x="367" y="7110"/>
                      <a:pt x="600" y="7177"/>
                      <a:pt x="767" y="7177"/>
                    </a:cubicBezTo>
                    <a:cubicBezTo>
                      <a:pt x="934" y="7177"/>
                      <a:pt x="1101" y="7110"/>
                      <a:pt x="1201" y="7010"/>
                    </a:cubicBezTo>
                    <a:lnTo>
                      <a:pt x="7372" y="1173"/>
                    </a:lnTo>
                    <a:cubicBezTo>
                      <a:pt x="7672" y="939"/>
                      <a:pt x="7672" y="472"/>
                      <a:pt x="7439" y="205"/>
                    </a:cubicBezTo>
                    <a:cubicBezTo>
                      <a:pt x="7301" y="68"/>
                      <a:pt x="7109" y="1"/>
                      <a:pt x="6925"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29"/>
              <p:cNvSpPr/>
              <p:nvPr/>
            </p:nvSpPr>
            <p:spPr>
              <a:xfrm>
                <a:off x="1991600" y="2900025"/>
                <a:ext cx="185975" cy="181825"/>
              </a:xfrm>
              <a:custGeom>
                <a:avLst/>
                <a:gdLst/>
                <a:ahLst/>
                <a:cxnLst/>
                <a:rect l="l" t="t" r="r" b="b"/>
                <a:pathLst>
                  <a:path w="7439" h="7273" extrusionOk="0">
                    <a:moveTo>
                      <a:pt x="726" y="0"/>
                    </a:moveTo>
                    <a:cubicBezTo>
                      <a:pt x="551" y="0"/>
                      <a:pt x="384" y="67"/>
                      <a:pt x="267" y="200"/>
                    </a:cubicBezTo>
                    <a:cubicBezTo>
                      <a:pt x="0" y="467"/>
                      <a:pt x="0" y="901"/>
                      <a:pt x="267" y="1134"/>
                    </a:cubicBezTo>
                    <a:lnTo>
                      <a:pt x="6271" y="7072"/>
                    </a:lnTo>
                    <a:cubicBezTo>
                      <a:pt x="6405" y="7205"/>
                      <a:pt x="6572" y="7272"/>
                      <a:pt x="6738" y="7272"/>
                    </a:cubicBezTo>
                    <a:cubicBezTo>
                      <a:pt x="6905" y="7272"/>
                      <a:pt x="7072" y="7205"/>
                      <a:pt x="7172" y="7072"/>
                    </a:cubicBezTo>
                    <a:cubicBezTo>
                      <a:pt x="7439" y="6772"/>
                      <a:pt x="7439" y="6371"/>
                      <a:pt x="7172" y="6105"/>
                    </a:cubicBezTo>
                    <a:lnTo>
                      <a:pt x="1234" y="200"/>
                    </a:lnTo>
                    <a:cubicBezTo>
                      <a:pt x="1084" y="67"/>
                      <a:pt x="901" y="0"/>
                      <a:pt x="72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7" name="Google Shape;4277;p129"/>
            <p:cNvGrpSpPr/>
            <p:nvPr/>
          </p:nvGrpSpPr>
          <p:grpSpPr>
            <a:xfrm>
              <a:off x="3752861" y="2617837"/>
              <a:ext cx="466632" cy="466632"/>
              <a:chOff x="5227225" y="2298750"/>
              <a:chExt cx="750575" cy="750575"/>
            </a:xfrm>
          </p:grpSpPr>
          <p:sp>
            <p:nvSpPr>
              <p:cNvPr id="4278" name="Google Shape;4278;p129"/>
              <p:cNvSpPr/>
              <p:nvPr/>
            </p:nvSpPr>
            <p:spPr>
              <a:xfrm>
                <a:off x="5227225" y="2298750"/>
                <a:ext cx="750575" cy="750575"/>
              </a:xfrm>
              <a:custGeom>
                <a:avLst/>
                <a:gdLst/>
                <a:ahLst/>
                <a:cxnLst/>
                <a:rect l="l" t="t" r="r" b="b"/>
                <a:pathLst>
                  <a:path w="30023" h="30023" extrusionOk="0">
                    <a:moveTo>
                      <a:pt x="15012" y="1"/>
                    </a:moveTo>
                    <a:cubicBezTo>
                      <a:pt x="6739" y="1"/>
                      <a:pt x="1" y="6739"/>
                      <a:pt x="1" y="15011"/>
                    </a:cubicBezTo>
                    <a:cubicBezTo>
                      <a:pt x="1" y="23317"/>
                      <a:pt x="6739" y="30022"/>
                      <a:pt x="15012" y="30022"/>
                    </a:cubicBezTo>
                    <a:cubicBezTo>
                      <a:pt x="23318" y="30022"/>
                      <a:pt x="30022" y="23317"/>
                      <a:pt x="30022" y="15011"/>
                    </a:cubicBezTo>
                    <a:cubicBezTo>
                      <a:pt x="30022" y="6739"/>
                      <a:pt x="23318" y="1"/>
                      <a:pt x="15012"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29"/>
              <p:cNvSpPr/>
              <p:nvPr/>
            </p:nvSpPr>
            <p:spPr>
              <a:xfrm>
                <a:off x="5350650" y="2500575"/>
                <a:ext cx="475375" cy="446175"/>
              </a:xfrm>
              <a:custGeom>
                <a:avLst/>
                <a:gdLst/>
                <a:ahLst/>
                <a:cxnLst/>
                <a:rect l="l" t="t" r="r" b="b"/>
                <a:pathLst>
                  <a:path w="19015" h="17847" fill="none" extrusionOk="0">
                    <a:moveTo>
                      <a:pt x="1" y="5070"/>
                    </a:moveTo>
                    <a:cubicBezTo>
                      <a:pt x="6339" y="3369"/>
                      <a:pt x="12677" y="1701"/>
                      <a:pt x="19014" y="0"/>
                    </a:cubicBezTo>
                    <a:cubicBezTo>
                      <a:pt x="16246" y="5938"/>
                      <a:pt x="13477" y="11875"/>
                      <a:pt x="10708" y="17846"/>
                    </a:cubicBezTo>
                    <a:lnTo>
                      <a:pt x="8474" y="8873"/>
                    </a:lnTo>
                    <a:close/>
                  </a:path>
                </a:pathLst>
              </a:custGeom>
              <a:noFill/>
              <a:ln w="31700" cap="flat" cmpd="sng">
                <a:solidFill>
                  <a:schemeClr val="lt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29"/>
              <p:cNvSpPr/>
              <p:nvPr/>
            </p:nvSpPr>
            <p:spPr>
              <a:xfrm>
                <a:off x="5561650" y="2500575"/>
                <a:ext cx="264375" cy="220175"/>
              </a:xfrm>
              <a:custGeom>
                <a:avLst/>
                <a:gdLst/>
                <a:ahLst/>
                <a:cxnLst/>
                <a:rect l="l" t="t" r="r" b="b"/>
                <a:pathLst>
                  <a:path w="10575" h="8807" fill="none" extrusionOk="0">
                    <a:moveTo>
                      <a:pt x="10574" y="0"/>
                    </a:moveTo>
                    <a:lnTo>
                      <a:pt x="0" y="8806"/>
                    </a:lnTo>
                  </a:path>
                </a:pathLst>
              </a:custGeom>
              <a:noFill/>
              <a:ln w="31700" cap="flat" cmpd="sng">
                <a:solidFill>
                  <a:schemeClr val="lt1"/>
                </a:solidFill>
                <a:prstDash val="solid"/>
                <a:miter lim="33357"/>
                <a:headEnd type="none" w="sm" len="sm"/>
                <a:tailEnd type="none" w="sm" len="sm"/>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1" name="Google Shape;4281;p129"/>
            <p:cNvGrpSpPr/>
            <p:nvPr/>
          </p:nvGrpSpPr>
          <p:grpSpPr>
            <a:xfrm>
              <a:off x="1642735" y="3398003"/>
              <a:ext cx="544392" cy="544392"/>
              <a:chOff x="1773950" y="1460650"/>
              <a:chExt cx="875650" cy="875650"/>
            </a:xfrm>
          </p:grpSpPr>
          <p:sp>
            <p:nvSpPr>
              <p:cNvPr id="4282" name="Google Shape;4282;p129"/>
              <p:cNvSpPr/>
              <p:nvPr/>
            </p:nvSpPr>
            <p:spPr>
              <a:xfrm>
                <a:off x="1773950" y="1460650"/>
                <a:ext cx="875650" cy="875650"/>
              </a:xfrm>
              <a:custGeom>
                <a:avLst/>
                <a:gdLst/>
                <a:ahLst/>
                <a:cxnLst/>
                <a:rect l="l" t="t" r="r" b="b"/>
                <a:pathLst>
                  <a:path w="35026" h="35026" extrusionOk="0">
                    <a:moveTo>
                      <a:pt x="17513" y="1"/>
                    </a:moveTo>
                    <a:cubicBezTo>
                      <a:pt x="7839" y="1"/>
                      <a:pt x="0" y="7840"/>
                      <a:pt x="0" y="17513"/>
                    </a:cubicBezTo>
                    <a:cubicBezTo>
                      <a:pt x="0" y="27187"/>
                      <a:pt x="7839" y="35026"/>
                      <a:pt x="17513" y="35026"/>
                    </a:cubicBezTo>
                    <a:cubicBezTo>
                      <a:pt x="27186" y="35026"/>
                      <a:pt x="35025" y="27187"/>
                      <a:pt x="35025" y="17513"/>
                    </a:cubicBezTo>
                    <a:cubicBezTo>
                      <a:pt x="35025" y="7840"/>
                      <a:pt x="27186" y="1"/>
                      <a:pt x="17513" y="1"/>
                    </a:cubicBezTo>
                    <a:close/>
                  </a:path>
                </a:pathLst>
              </a:custGeom>
              <a:solidFill>
                <a:schemeClr val="accent5"/>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29"/>
              <p:cNvSpPr/>
              <p:nvPr/>
            </p:nvSpPr>
            <p:spPr>
              <a:xfrm>
                <a:off x="2140875" y="1993525"/>
                <a:ext cx="141775" cy="129300"/>
              </a:xfrm>
              <a:custGeom>
                <a:avLst/>
                <a:gdLst/>
                <a:ahLst/>
                <a:cxnLst/>
                <a:rect l="l" t="t" r="r" b="b"/>
                <a:pathLst>
                  <a:path w="5671" h="5172" extrusionOk="0">
                    <a:moveTo>
                      <a:pt x="2836" y="1"/>
                    </a:moveTo>
                    <a:cubicBezTo>
                      <a:pt x="1268" y="1"/>
                      <a:pt x="0" y="1168"/>
                      <a:pt x="0" y="2603"/>
                    </a:cubicBezTo>
                    <a:cubicBezTo>
                      <a:pt x="0" y="4004"/>
                      <a:pt x="1301" y="5171"/>
                      <a:pt x="2836" y="5171"/>
                    </a:cubicBezTo>
                    <a:cubicBezTo>
                      <a:pt x="4437" y="5171"/>
                      <a:pt x="5671" y="4004"/>
                      <a:pt x="5671" y="2603"/>
                    </a:cubicBezTo>
                    <a:cubicBezTo>
                      <a:pt x="5671" y="1168"/>
                      <a:pt x="4370" y="1"/>
                      <a:pt x="2836"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29"/>
              <p:cNvSpPr/>
              <p:nvPr/>
            </p:nvSpPr>
            <p:spPr>
              <a:xfrm>
                <a:off x="2069975" y="1877025"/>
                <a:ext cx="282725" cy="98200"/>
              </a:xfrm>
              <a:custGeom>
                <a:avLst/>
                <a:gdLst/>
                <a:ahLst/>
                <a:cxnLst/>
                <a:rect l="l" t="t" r="r" b="b"/>
                <a:pathLst>
                  <a:path w="11309" h="3928" extrusionOk="0">
                    <a:moveTo>
                      <a:pt x="5776" y="1"/>
                    </a:moveTo>
                    <a:cubicBezTo>
                      <a:pt x="3571" y="1"/>
                      <a:pt x="1669" y="893"/>
                      <a:pt x="668" y="1659"/>
                    </a:cubicBezTo>
                    <a:cubicBezTo>
                      <a:pt x="134" y="2092"/>
                      <a:pt x="1" y="2860"/>
                      <a:pt x="434" y="3427"/>
                    </a:cubicBezTo>
                    <a:cubicBezTo>
                      <a:pt x="672" y="3743"/>
                      <a:pt x="1050" y="3919"/>
                      <a:pt x="1430" y="3919"/>
                    </a:cubicBezTo>
                    <a:cubicBezTo>
                      <a:pt x="1691" y="3919"/>
                      <a:pt x="1952" y="3837"/>
                      <a:pt x="2169" y="3660"/>
                    </a:cubicBezTo>
                    <a:cubicBezTo>
                      <a:pt x="2191" y="3638"/>
                      <a:pt x="3745" y="2511"/>
                      <a:pt x="5803" y="2511"/>
                    </a:cubicBezTo>
                    <a:cubicBezTo>
                      <a:pt x="6842" y="2511"/>
                      <a:pt x="8010" y="2798"/>
                      <a:pt x="9174" y="3660"/>
                    </a:cubicBezTo>
                    <a:cubicBezTo>
                      <a:pt x="9441" y="3827"/>
                      <a:pt x="9674" y="3927"/>
                      <a:pt x="9941" y="3927"/>
                    </a:cubicBezTo>
                    <a:cubicBezTo>
                      <a:pt x="10308" y="3927"/>
                      <a:pt x="10675" y="3760"/>
                      <a:pt x="10875" y="3427"/>
                    </a:cubicBezTo>
                    <a:cubicBezTo>
                      <a:pt x="11309" y="2826"/>
                      <a:pt x="11175" y="2092"/>
                      <a:pt x="10642" y="1659"/>
                    </a:cubicBezTo>
                    <a:cubicBezTo>
                      <a:pt x="9008" y="437"/>
                      <a:pt x="7318" y="1"/>
                      <a:pt x="5776"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29"/>
              <p:cNvSpPr/>
              <p:nvPr/>
            </p:nvSpPr>
            <p:spPr>
              <a:xfrm>
                <a:off x="2003275" y="1777550"/>
                <a:ext cx="414475" cy="118450"/>
              </a:xfrm>
              <a:custGeom>
                <a:avLst/>
                <a:gdLst/>
                <a:ahLst/>
                <a:cxnLst/>
                <a:rect l="l" t="t" r="r" b="b"/>
                <a:pathLst>
                  <a:path w="16579" h="4738" extrusionOk="0">
                    <a:moveTo>
                      <a:pt x="8611" y="0"/>
                    </a:moveTo>
                    <a:cubicBezTo>
                      <a:pt x="4126" y="0"/>
                      <a:pt x="734" y="2447"/>
                      <a:pt x="667" y="2469"/>
                    </a:cubicBezTo>
                    <a:cubicBezTo>
                      <a:pt x="134" y="2836"/>
                      <a:pt x="0" y="3636"/>
                      <a:pt x="434" y="4170"/>
                    </a:cubicBezTo>
                    <a:cubicBezTo>
                      <a:pt x="655" y="4533"/>
                      <a:pt x="1035" y="4725"/>
                      <a:pt x="1419" y="4725"/>
                    </a:cubicBezTo>
                    <a:cubicBezTo>
                      <a:pt x="1670" y="4725"/>
                      <a:pt x="1924" y="4642"/>
                      <a:pt x="2135" y="4470"/>
                    </a:cubicBezTo>
                    <a:cubicBezTo>
                      <a:pt x="2289" y="4360"/>
                      <a:pt x="4989" y="2446"/>
                      <a:pt x="8544" y="2446"/>
                    </a:cubicBezTo>
                    <a:cubicBezTo>
                      <a:pt x="10373" y="2446"/>
                      <a:pt x="12427" y="2952"/>
                      <a:pt x="14477" y="4470"/>
                    </a:cubicBezTo>
                    <a:cubicBezTo>
                      <a:pt x="14711" y="4637"/>
                      <a:pt x="14978" y="4737"/>
                      <a:pt x="15211" y="4737"/>
                    </a:cubicBezTo>
                    <a:cubicBezTo>
                      <a:pt x="15611" y="4737"/>
                      <a:pt x="15978" y="4504"/>
                      <a:pt x="16178" y="4170"/>
                    </a:cubicBezTo>
                    <a:cubicBezTo>
                      <a:pt x="16579" y="3636"/>
                      <a:pt x="16479" y="2902"/>
                      <a:pt x="15912" y="2469"/>
                    </a:cubicBezTo>
                    <a:cubicBezTo>
                      <a:pt x="13391" y="618"/>
                      <a:pt x="10863" y="0"/>
                      <a:pt x="8611" y="0"/>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29"/>
              <p:cNvSpPr/>
              <p:nvPr/>
            </p:nvSpPr>
            <p:spPr>
              <a:xfrm>
                <a:off x="1939050" y="1674600"/>
                <a:ext cx="545425" cy="144375"/>
              </a:xfrm>
              <a:custGeom>
                <a:avLst/>
                <a:gdLst/>
                <a:ahLst/>
                <a:cxnLst/>
                <a:rect l="l" t="t" r="r" b="b"/>
                <a:pathLst>
                  <a:path w="21817" h="5775" extrusionOk="0">
                    <a:moveTo>
                      <a:pt x="11314" y="1"/>
                    </a:moveTo>
                    <a:cubicBezTo>
                      <a:pt x="5257" y="1"/>
                      <a:pt x="668" y="3485"/>
                      <a:pt x="601" y="3551"/>
                    </a:cubicBezTo>
                    <a:cubicBezTo>
                      <a:pt x="67" y="3952"/>
                      <a:pt x="1" y="4752"/>
                      <a:pt x="401" y="5286"/>
                    </a:cubicBezTo>
                    <a:cubicBezTo>
                      <a:pt x="652" y="5614"/>
                      <a:pt x="1013" y="5774"/>
                      <a:pt x="1384" y="5774"/>
                    </a:cubicBezTo>
                    <a:cubicBezTo>
                      <a:pt x="1654" y="5774"/>
                      <a:pt x="1930" y="5688"/>
                      <a:pt x="2169" y="5519"/>
                    </a:cubicBezTo>
                    <a:cubicBezTo>
                      <a:pt x="2213" y="5453"/>
                      <a:pt x="6113" y="2487"/>
                      <a:pt x="11268" y="2487"/>
                    </a:cubicBezTo>
                    <a:cubicBezTo>
                      <a:pt x="13875" y="2487"/>
                      <a:pt x="16802" y="3246"/>
                      <a:pt x="19715" y="5519"/>
                    </a:cubicBezTo>
                    <a:cubicBezTo>
                      <a:pt x="19915" y="5686"/>
                      <a:pt x="20215" y="5753"/>
                      <a:pt x="20449" y="5753"/>
                    </a:cubicBezTo>
                    <a:cubicBezTo>
                      <a:pt x="20849" y="5753"/>
                      <a:pt x="21183" y="5586"/>
                      <a:pt x="21416" y="5286"/>
                    </a:cubicBezTo>
                    <a:cubicBezTo>
                      <a:pt x="21816" y="4752"/>
                      <a:pt x="21750" y="3952"/>
                      <a:pt x="21216" y="3551"/>
                    </a:cubicBezTo>
                    <a:cubicBezTo>
                      <a:pt x="17803" y="888"/>
                      <a:pt x="14372" y="1"/>
                      <a:pt x="11314" y="1"/>
                    </a:cubicBez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87" name="Google Shape;4287;p129"/>
            <p:cNvGrpSpPr/>
            <p:nvPr/>
          </p:nvGrpSpPr>
          <p:grpSpPr>
            <a:xfrm>
              <a:off x="3318398" y="1253123"/>
              <a:ext cx="387816" cy="387304"/>
              <a:chOff x="4239025" y="645900"/>
              <a:chExt cx="623800" cy="622975"/>
            </a:xfrm>
          </p:grpSpPr>
          <p:sp>
            <p:nvSpPr>
              <p:cNvPr id="4288" name="Google Shape;4288;p129"/>
              <p:cNvSpPr/>
              <p:nvPr/>
            </p:nvSpPr>
            <p:spPr>
              <a:xfrm>
                <a:off x="4239025" y="645900"/>
                <a:ext cx="623800" cy="622975"/>
              </a:xfrm>
              <a:custGeom>
                <a:avLst/>
                <a:gdLst/>
                <a:ahLst/>
                <a:cxnLst/>
                <a:rect l="l" t="t" r="r" b="b"/>
                <a:pathLst>
                  <a:path w="24952" h="24919" extrusionOk="0">
                    <a:moveTo>
                      <a:pt x="12476" y="1"/>
                    </a:moveTo>
                    <a:cubicBezTo>
                      <a:pt x="5605" y="1"/>
                      <a:pt x="1" y="5571"/>
                      <a:pt x="1" y="12476"/>
                    </a:cubicBezTo>
                    <a:cubicBezTo>
                      <a:pt x="1" y="19348"/>
                      <a:pt x="5605" y="24919"/>
                      <a:pt x="12476" y="24919"/>
                    </a:cubicBezTo>
                    <a:cubicBezTo>
                      <a:pt x="19348" y="24919"/>
                      <a:pt x="24952" y="19348"/>
                      <a:pt x="24952" y="12476"/>
                    </a:cubicBezTo>
                    <a:cubicBezTo>
                      <a:pt x="24952" y="5571"/>
                      <a:pt x="19348" y="1"/>
                      <a:pt x="12476" y="1"/>
                    </a:cubicBezTo>
                    <a:close/>
                  </a:path>
                </a:pathLst>
              </a:custGeom>
              <a:solidFill>
                <a:schemeClr val="accent4"/>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29"/>
              <p:cNvSpPr/>
              <p:nvPr/>
            </p:nvSpPr>
            <p:spPr>
              <a:xfrm>
                <a:off x="4470875" y="847925"/>
                <a:ext cx="195150" cy="219150"/>
              </a:xfrm>
              <a:custGeom>
                <a:avLst/>
                <a:gdLst/>
                <a:ahLst/>
                <a:cxnLst/>
                <a:rect l="l" t="t" r="r" b="b"/>
                <a:pathLst>
                  <a:path w="7806" h="8766" extrusionOk="0">
                    <a:moveTo>
                      <a:pt x="830" y="0"/>
                    </a:moveTo>
                    <a:cubicBezTo>
                      <a:pt x="684" y="0"/>
                      <a:pt x="534" y="42"/>
                      <a:pt x="400" y="126"/>
                    </a:cubicBezTo>
                    <a:cubicBezTo>
                      <a:pt x="167" y="259"/>
                      <a:pt x="0" y="559"/>
                      <a:pt x="0" y="826"/>
                    </a:cubicBezTo>
                    <a:lnTo>
                      <a:pt x="0" y="7931"/>
                    </a:lnTo>
                    <a:cubicBezTo>
                      <a:pt x="0" y="8231"/>
                      <a:pt x="167" y="8465"/>
                      <a:pt x="400" y="8632"/>
                    </a:cubicBezTo>
                    <a:cubicBezTo>
                      <a:pt x="534" y="8732"/>
                      <a:pt x="701" y="8765"/>
                      <a:pt x="834" y="8765"/>
                    </a:cubicBezTo>
                    <a:cubicBezTo>
                      <a:pt x="1001" y="8765"/>
                      <a:pt x="1101" y="8732"/>
                      <a:pt x="1234" y="8632"/>
                    </a:cubicBezTo>
                    <a:lnTo>
                      <a:pt x="7372" y="5096"/>
                    </a:lnTo>
                    <a:cubicBezTo>
                      <a:pt x="7639" y="4962"/>
                      <a:pt x="7806" y="4662"/>
                      <a:pt x="7806" y="4395"/>
                    </a:cubicBezTo>
                    <a:cubicBezTo>
                      <a:pt x="7806" y="4095"/>
                      <a:pt x="7639" y="3828"/>
                      <a:pt x="7372" y="3661"/>
                    </a:cubicBezTo>
                    <a:lnTo>
                      <a:pt x="1234" y="126"/>
                    </a:lnTo>
                    <a:cubicBezTo>
                      <a:pt x="1118" y="42"/>
                      <a:pt x="976" y="0"/>
                      <a:pt x="830"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29"/>
              <p:cNvSpPr/>
              <p:nvPr/>
            </p:nvSpPr>
            <p:spPr>
              <a:xfrm>
                <a:off x="4342450" y="754325"/>
                <a:ext cx="415300" cy="406150"/>
              </a:xfrm>
              <a:custGeom>
                <a:avLst/>
                <a:gdLst/>
                <a:ahLst/>
                <a:cxnLst/>
                <a:rect l="l" t="t" r="r" b="b"/>
                <a:pathLst>
                  <a:path w="16612" h="16246" extrusionOk="0">
                    <a:moveTo>
                      <a:pt x="8306" y="1301"/>
                    </a:moveTo>
                    <a:cubicBezTo>
                      <a:pt x="12175" y="1301"/>
                      <a:pt x="15311" y="4370"/>
                      <a:pt x="15278" y="8139"/>
                    </a:cubicBezTo>
                    <a:cubicBezTo>
                      <a:pt x="15278" y="11909"/>
                      <a:pt x="12142" y="14978"/>
                      <a:pt x="8306" y="14978"/>
                    </a:cubicBezTo>
                    <a:cubicBezTo>
                      <a:pt x="4470" y="14978"/>
                      <a:pt x="1334" y="11875"/>
                      <a:pt x="1334" y="8139"/>
                    </a:cubicBezTo>
                    <a:cubicBezTo>
                      <a:pt x="1334" y="4337"/>
                      <a:pt x="4470" y="1301"/>
                      <a:pt x="8306" y="1301"/>
                    </a:cubicBezTo>
                    <a:close/>
                    <a:moveTo>
                      <a:pt x="8306" y="0"/>
                    </a:moveTo>
                    <a:cubicBezTo>
                      <a:pt x="3703" y="0"/>
                      <a:pt x="0" y="3636"/>
                      <a:pt x="0" y="8139"/>
                    </a:cubicBezTo>
                    <a:cubicBezTo>
                      <a:pt x="0" y="12642"/>
                      <a:pt x="3703" y="16245"/>
                      <a:pt x="8306" y="16245"/>
                    </a:cubicBezTo>
                    <a:cubicBezTo>
                      <a:pt x="12876" y="16245"/>
                      <a:pt x="16612" y="12642"/>
                      <a:pt x="16612" y="8139"/>
                    </a:cubicBezTo>
                    <a:cubicBezTo>
                      <a:pt x="16612" y="3669"/>
                      <a:pt x="12876" y="0"/>
                      <a:pt x="830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1" name="Google Shape;4291;p129"/>
            <p:cNvGrpSpPr/>
            <p:nvPr/>
          </p:nvGrpSpPr>
          <p:grpSpPr>
            <a:xfrm>
              <a:off x="3559719" y="1845299"/>
              <a:ext cx="699925" cy="556841"/>
              <a:chOff x="4937025" y="1318050"/>
              <a:chExt cx="1125825" cy="895675"/>
            </a:xfrm>
          </p:grpSpPr>
          <p:sp>
            <p:nvSpPr>
              <p:cNvPr id="4292" name="Google Shape;4292;p129"/>
              <p:cNvSpPr/>
              <p:nvPr/>
            </p:nvSpPr>
            <p:spPr>
              <a:xfrm>
                <a:off x="4937025" y="1318050"/>
                <a:ext cx="1125825" cy="709700"/>
              </a:xfrm>
              <a:custGeom>
                <a:avLst/>
                <a:gdLst/>
                <a:ahLst/>
                <a:cxnLst/>
                <a:rect l="l" t="t" r="r" b="b"/>
                <a:pathLst>
                  <a:path w="45033" h="28388" extrusionOk="0">
                    <a:moveTo>
                      <a:pt x="3737" y="1"/>
                    </a:moveTo>
                    <a:cubicBezTo>
                      <a:pt x="1669" y="1"/>
                      <a:pt x="1" y="1668"/>
                      <a:pt x="1" y="3770"/>
                    </a:cubicBezTo>
                    <a:lnTo>
                      <a:pt x="1" y="24652"/>
                    </a:lnTo>
                    <a:cubicBezTo>
                      <a:pt x="1" y="26720"/>
                      <a:pt x="1669" y="28388"/>
                      <a:pt x="3737" y="28388"/>
                    </a:cubicBezTo>
                    <a:lnTo>
                      <a:pt x="41264" y="28388"/>
                    </a:lnTo>
                    <a:cubicBezTo>
                      <a:pt x="43365" y="28388"/>
                      <a:pt x="45033" y="26720"/>
                      <a:pt x="45033" y="24652"/>
                    </a:cubicBezTo>
                    <a:lnTo>
                      <a:pt x="45033" y="3770"/>
                    </a:lnTo>
                    <a:cubicBezTo>
                      <a:pt x="45033" y="1668"/>
                      <a:pt x="43365" y="1"/>
                      <a:pt x="41264" y="1"/>
                    </a:cubicBez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29"/>
              <p:cNvSpPr/>
              <p:nvPr/>
            </p:nvSpPr>
            <p:spPr>
              <a:xfrm>
                <a:off x="5067125" y="1979350"/>
                <a:ext cx="226025" cy="234375"/>
              </a:xfrm>
              <a:custGeom>
                <a:avLst/>
                <a:gdLst/>
                <a:ahLst/>
                <a:cxnLst/>
                <a:rect l="l" t="t" r="r" b="b"/>
                <a:pathLst>
                  <a:path w="9041" h="9375" extrusionOk="0">
                    <a:moveTo>
                      <a:pt x="0" y="1"/>
                    </a:moveTo>
                    <a:lnTo>
                      <a:pt x="0" y="9374"/>
                    </a:lnTo>
                    <a:lnTo>
                      <a:pt x="9040" y="334"/>
                    </a:lnTo>
                    <a:lnTo>
                      <a:pt x="0" y="1"/>
                    </a:lnTo>
                    <a:close/>
                  </a:path>
                </a:pathLst>
              </a:custGeom>
              <a:solidFill>
                <a:schemeClr val="accent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29"/>
              <p:cNvSpPr/>
              <p:nvPr/>
            </p:nvSpPr>
            <p:spPr>
              <a:xfrm>
                <a:off x="5268100" y="1489000"/>
                <a:ext cx="671325" cy="52575"/>
              </a:xfrm>
              <a:custGeom>
                <a:avLst/>
                <a:gdLst/>
                <a:ahLst/>
                <a:cxnLst/>
                <a:rect l="l" t="t" r="r" b="b"/>
                <a:pathLst>
                  <a:path w="26853" h="2103" extrusionOk="0">
                    <a:moveTo>
                      <a:pt x="1335" y="1"/>
                    </a:moveTo>
                    <a:cubicBezTo>
                      <a:pt x="0" y="1"/>
                      <a:pt x="0" y="2102"/>
                      <a:pt x="1335" y="2102"/>
                    </a:cubicBezTo>
                    <a:lnTo>
                      <a:pt x="25519" y="2102"/>
                    </a:lnTo>
                    <a:cubicBezTo>
                      <a:pt x="26853" y="2102"/>
                      <a:pt x="26853" y="1"/>
                      <a:pt x="25519"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29"/>
              <p:cNvSpPr/>
              <p:nvPr/>
            </p:nvSpPr>
            <p:spPr>
              <a:xfrm>
                <a:off x="5071300" y="1627450"/>
                <a:ext cx="858975" cy="25025"/>
              </a:xfrm>
              <a:custGeom>
                <a:avLst/>
                <a:gdLst/>
                <a:ahLst/>
                <a:cxnLst/>
                <a:rect l="l" t="t" r="r" b="b"/>
                <a:pathLst>
                  <a:path w="34359" h="1001" extrusionOk="0">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29"/>
              <p:cNvSpPr/>
              <p:nvPr/>
            </p:nvSpPr>
            <p:spPr>
              <a:xfrm>
                <a:off x="5071300" y="1714175"/>
                <a:ext cx="858975" cy="25025"/>
              </a:xfrm>
              <a:custGeom>
                <a:avLst/>
                <a:gdLst/>
                <a:ahLst/>
                <a:cxnLst/>
                <a:rect l="l" t="t" r="r" b="b"/>
                <a:pathLst>
                  <a:path w="34359" h="1001" extrusionOk="0">
                    <a:moveTo>
                      <a:pt x="634" y="0"/>
                    </a:moveTo>
                    <a:cubicBezTo>
                      <a:pt x="0" y="0"/>
                      <a:pt x="0" y="1001"/>
                      <a:pt x="634" y="1001"/>
                    </a:cubicBezTo>
                    <a:lnTo>
                      <a:pt x="33691" y="1001"/>
                    </a:lnTo>
                    <a:cubicBezTo>
                      <a:pt x="34358" y="1001"/>
                      <a:pt x="34358" y="0"/>
                      <a:pt x="33691"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29"/>
              <p:cNvSpPr/>
              <p:nvPr/>
            </p:nvSpPr>
            <p:spPr>
              <a:xfrm>
                <a:off x="5071300" y="1801725"/>
                <a:ext cx="858975" cy="25050"/>
              </a:xfrm>
              <a:custGeom>
                <a:avLst/>
                <a:gdLst/>
                <a:ahLst/>
                <a:cxnLst/>
                <a:rect l="l" t="t" r="r" b="b"/>
                <a:pathLst>
                  <a:path w="34359" h="1002" extrusionOk="0">
                    <a:moveTo>
                      <a:pt x="634" y="1"/>
                    </a:moveTo>
                    <a:cubicBezTo>
                      <a:pt x="0" y="1"/>
                      <a:pt x="0" y="1001"/>
                      <a:pt x="634" y="1001"/>
                    </a:cubicBezTo>
                    <a:lnTo>
                      <a:pt x="33691" y="1001"/>
                    </a:lnTo>
                    <a:cubicBezTo>
                      <a:pt x="34358" y="1001"/>
                      <a:pt x="34358" y="1"/>
                      <a:pt x="33691"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29"/>
              <p:cNvSpPr/>
              <p:nvPr/>
            </p:nvSpPr>
            <p:spPr>
              <a:xfrm>
                <a:off x="5071300" y="1888450"/>
                <a:ext cx="858975" cy="25050"/>
              </a:xfrm>
              <a:custGeom>
                <a:avLst/>
                <a:gdLst/>
                <a:ahLst/>
                <a:cxnLst/>
                <a:rect l="l" t="t" r="r" b="b"/>
                <a:pathLst>
                  <a:path w="34359" h="1002" extrusionOk="0">
                    <a:moveTo>
                      <a:pt x="634" y="1"/>
                    </a:moveTo>
                    <a:cubicBezTo>
                      <a:pt x="0" y="1"/>
                      <a:pt x="0" y="1002"/>
                      <a:pt x="634" y="1002"/>
                    </a:cubicBezTo>
                    <a:lnTo>
                      <a:pt x="33691" y="1002"/>
                    </a:lnTo>
                    <a:cubicBezTo>
                      <a:pt x="34358" y="1002"/>
                      <a:pt x="34358" y="1"/>
                      <a:pt x="33691" y="1"/>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29"/>
              <p:cNvSpPr/>
              <p:nvPr/>
            </p:nvSpPr>
            <p:spPr>
              <a:xfrm>
                <a:off x="5064625" y="1397275"/>
                <a:ext cx="187650" cy="187650"/>
              </a:xfrm>
              <a:custGeom>
                <a:avLst/>
                <a:gdLst/>
                <a:ahLst/>
                <a:cxnLst/>
                <a:rect l="l" t="t" r="r" b="b"/>
                <a:pathLst>
                  <a:path w="7506" h="7506" extrusionOk="0">
                    <a:moveTo>
                      <a:pt x="3770" y="1"/>
                    </a:moveTo>
                    <a:cubicBezTo>
                      <a:pt x="1702" y="1"/>
                      <a:pt x="0" y="1668"/>
                      <a:pt x="0" y="3737"/>
                    </a:cubicBezTo>
                    <a:cubicBezTo>
                      <a:pt x="0" y="5838"/>
                      <a:pt x="1702" y="7506"/>
                      <a:pt x="3770" y="7506"/>
                    </a:cubicBezTo>
                    <a:cubicBezTo>
                      <a:pt x="5838" y="7506"/>
                      <a:pt x="7506" y="5838"/>
                      <a:pt x="7506" y="3737"/>
                    </a:cubicBezTo>
                    <a:cubicBezTo>
                      <a:pt x="7506" y="1668"/>
                      <a:pt x="5838" y="1"/>
                      <a:pt x="3770" y="1"/>
                    </a:cubicBezTo>
                    <a:close/>
                  </a:path>
                </a:pathLst>
              </a:custGeom>
              <a:solidFill>
                <a:schemeClr val="l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29"/>
              <p:cNvSpPr/>
              <p:nvPr/>
            </p:nvSpPr>
            <p:spPr>
              <a:xfrm>
                <a:off x="5129675" y="1428975"/>
                <a:ext cx="58400" cy="58400"/>
              </a:xfrm>
              <a:custGeom>
                <a:avLst/>
                <a:gdLst/>
                <a:ahLst/>
                <a:cxnLst/>
                <a:rect l="l" t="t" r="r" b="b"/>
                <a:pathLst>
                  <a:path w="2336" h="2336" extrusionOk="0">
                    <a:moveTo>
                      <a:pt x="1168" y="0"/>
                    </a:moveTo>
                    <a:cubicBezTo>
                      <a:pt x="501" y="0"/>
                      <a:pt x="0" y="534"/>
                      <a:pt x="0" y="1168"/>
                    </a:cubicBezTo>
                    <a:cubicBezTo>
                      <a:pt x="0" y="1835"/>
                      <a:pt x="534" y="2335"/>
                      <a:pt x="1168" y="2335"/>
                    </a:cubicBezTo>
                    <a:cubicBezTo>
                      <a:pt x="1835" y="2335"/>
                      <a:pt x="2335" y="1768"/>
                      <a:pt x="2335" y="1168"/>
                    </a:cubicBezTo>
                    <a:cubicBezTo>
                      <a:pt x="2335" y="534"/>
                      <a:pt x="1835" y="0"/>
                      <a:pt x="1168" y="0"/>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29"/>
              <p:cNvSpPr/>
              <p:nvPr/>
            </p:nvSpPr>
            <p:spPr>
              <a:xfrm>
                <a:off x="5113825" y="1489850"/>
                <a:ext cx="91750" cy="45875"/>
              </a:xfrm>
              <a:custGeom>
                <a:avLst/>
                <a:gdLst/>
                <a:ahLst/>
                <a:cxnLst/>
                <a:rect l="l" t="t" r="r" b="b"/>
                <a:pathLst>
                  <a:path w="3670" h="1835" extrusionOk="0">
                    <a:moveTo>
                      <a:pt x="1135" y="0"/>
                    </a:moveTo>
                    <a:cubicBezTo>
                      <a:pt x="501" y="0"/>
                      <a:pt x="0" y="501"/>
                      <a:pt x="0" y="1134"/>
                    </a:cubicBezTo>
                    <a:lnTo>
                      <a:pt x="0" y="1835"/>
                    </a:lnTo>
                    <a:lnTo>
                      <a:pt x="3670" y="1835"/>
                    </a:lnTo>
                    <a:lnTo>
                      <a:pt x="3670" y="1134"/>
                    </a:lnTo>
                    <a:cubicBezTo>
                      <a:pt x="3670" y="501"/>
                      <a:pt x="3203" y="0"/>
                      <a:pt x="2602" y="0"/>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29"/>
              <p:cNvSpPr/>
              <p:nvPr/>
            </p:nvSpPr>
            <p:spPr>
              <a:xfrm>
                <a:off x="5148025" y="1466700"/>
                <a:ext cx="21700" cy="44850"/>
              </a:xfrm>
              <a:custGeom>
                <a:avLst/>
                <a:gdLst/>
                <a:ahLst/>
                <a:cxnLst/>
                <a:rect l="l" t="t" r="r" b="b"/>
                <a:pathLst>
                  <a:path w="868" h="1794" extrusionOk="0">
                    <a:moveTo>
                      <a:pt x="442" y="1"/>
                    </a:moveTo>
                    <a:cubicBezTo>
                      <a:pt x="225" y="1"/>
                      <a:pt x="0" y="142"/>
                      <a:pt x="0" y="426"/>
                    </a:cubicBezTo>
                    <a:lnTo>
                      <a:pt x="0" y="1393"/>
                    </a:lnTo>
                    <a:cubicBezTo>
                      <a:pt x="0" y="1660"/>
                      <a:pt x="209" y="1793"/>
                      <a:pt x="417" y="1793"/>
                    </a:cubicBezTo>
                    <a:cubicBezTo>
                      <a:pt x="626" y="1793"/>
                      <a:pt x="834" y="1660"/>
                      <a:pt x="834" y="1393"/>
                    </a:cubicBezTo>
                    <a:lnTo>
                      <a:pt x="834" y="426"/>
                    </a:lnTo>
                    <a:cubicBezTo>
                      <a:pt x="867" y="142"/>
                      <a:pt x="659" y="1"/>
                      <a:pt x="442" y="1"/>
                    </a:cubicBezTo>
                    <a:close/>
                  </a:path>
                </a:pathLst>
              </a:custGeom>
              <a:solidFill>
                <a:srgbClr val="F8C443"/>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03" name="Google Shape;4303;p129"/>
            <p:cNvGrpSpPr/>
            <p:nvPr/>
          </p:nvGrpSpPr>
          <p:grpSpPr>
            <a:xfrm>
              <a:off x="1373769" y="1356048"/>
              <a:ext cx="1097052" cy="181474"/>
              <a:chOff x="2205925" y="868575"/>
              <a:chExt cx="1764600" cy="291900"/>
            </a:xfrm>
          </p:grpSpPr>
          <p:sp>
            <p:nvSpPr>
              <p:cNvPr id="4304" name="Google Shape;4304;p129"/>
              <p:cNvSpPr/>
              <p:nvPr/>
            </p:nvSpPr>
            <p:spPr>
              <a:xfrm>
                <a:off x="2205925" y="868575"/>
                <a:ext cx="1764600" cy="291900"/>
              </a:xfrm>
              <a:custGeom>
                <a:avLst/>
                <a:gdLst/>
                <a:ahLst/>
                <a:cxnLst/>
                <a:rect l="l" t="t" r="r" b="b"/>
                <a:pathLst>
                  <a:path w="70584" h="11676" extrusionOk="0">
                    <a:moveTo>
                      <a:pt x="5838" y="0"/>
                    </a:moveTo>
                    <a:cubicBezTo>
                      <a:pt x="2602" y="0"/>
                      <a:pt x="0" y="2635"/>
                      <a:pt x="0" y="5838"/>
                    </a:cubicBezTo>
                    <a:cubicBezTo>
                      <a:pt x="0" y="9073"/>
                      <a:pt x="2602" y="11675"/>
                      <a:pt x="5838" y="11675"/>
                    </a:cubicBezTo>
                    <a:lnTo>
                      <a:pt x="64746" y="11675"/>
                    </a:lnTo>
                    <a:cubicBezTo>
                      <a:pt x="67949" y="11675"/>
                      <a:pt x="70584" y="9073"/>
                      <a:pt x="70584" y="5838"/>
                    </a:cubicBezTo>
                    <a:cubicBezTo>
                      <a:pt x="70584" y="2635"/>
                      <a:pt x="67949" y="0"/>
                      <a:pt x="64746" y="0"/>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29"/>
              <p:cNvSpPr/>
              <p:nvPr/>
            </p:nvSpPr>
            <p:spPr>
              <a:xfrm>
                <a:off x="2439425" y="921100"/>
                <a:ext cx="195975" cy="187650"/>
              </a:xfrm>
              <a:custGeom>
                <a:avLst/>
                <a:gdLst/>
                <a:ahLst/>
                <a:cxnLst/>
                <a:rect l="l" t="t" r="r" b="b"/>
                <a:pathLst>
                  <a:path w="7839" h="7506" extrusionOk="0">
                    <a:moveTo>
                      <a:pt x="3903" y="1"/>
                    </a:moveTo>
                    <a:lnTo>
                      <a:pt x="2702" y="2469"/>
                    </a:lnTo>
                    <a:lnTo>
                      <a:pt x="0" y="2869"/>
                    </a:lnTo>
                    <a:lnTo>
                      <a:pt x="1935" y="4804"/>
                    </a:lnTo>
                    <a:lnTo>
                      <a:pt x="1501" y="7506"/>
                    </a:lnTo>
                    <a:lnTo>
                      <a:pt x="3903" y="6205"/>
                    </a:lnTo>
                    <a:lnTo>
                      <a:pt x="6338" y="7506"/>
                    </a:lnTo>
                    <a:lnTo>
                      <a:pt x="5871" y="4804"/>
                    </a:lnTo>
                    <a:lnTo>
                      <a:pt x="7839" y="2869"/>
                    </a:lnTo>
                    <a:lnTo>
                      <a:pt x="5104" y="2469"/>
                    </a:lnTo>
                    <a:lnTo>
                      <a:pt x="3903"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29"/>
              <p:cNvSpPr/>
              <p:nvPr/>
            </p:nvSpPr>
            <p:spPr>
              <a:xfrm>
                <a:off x="2713775" y="921100"/>
                <a:ext cx="196825" cy="187650"/>
              </a:xfrm>
              <a:custGeom>
                <a:avLst/>
                <a:gdLst/>
                <a:ahLst/>
                <a:cxnLst/>
                <a:rect l="l" t="t" r="r" b="b"/>
                <a:pathLst>
                  <a:path w="7873" h="7506" extrusionOk="0">
                    <a:moveTo>
                      <a:pt x="3937" y="1"/>
                    </a:moveTo>
                    <a:lnTo>
                      <a:pt x="2736" y="2469"/>
                    </a:lnTo>
                    <a:lnTo>
                      <a:pt x="1" y="2869"/>
                    </a:lnTo>
                    <a:lnTo>
                      <a:pt x="1969" y="4804"/>
                    </a:lnTo>
                    <a:lnTo>
                      <a:pt x="1535" y="7506"/>
                    </a:lnTo>
                    <a:lnTo>
                      <a:pt x="3937" y="6205"/>
                    </a:lnTo>
                    <a:lnTo>
                      <a:pt x="6372" y="7506"/>
                    </a:lnTo>
                    <a:lnTo>
                      <a:pt x="6372" y="7506"/>
                    </a:lnTo>
                    <a:lnTo>
                      <a:pt x="5905" y="4804"/>
                    </a:lnTo>
                    <a:lnTo>
                      <a:pt x="7873" y="2869"/>
                    </a:lnTo>
                    <a:lnTo>
                      <a:pt x="5138" y="2469"/>
                    </a:lnTo>
                    <a:lnTo>
                      <a:pt x="3937"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29"/>
              <p:cNvSpPr/>
              <p:nvPr/>
            </p:nvSpPr>
            <p:spPr>
              <a:xfrm>
                <a:off x="2989800" y="921100"/>
                <a:ext cx="196000" cy="187650"/>
              </a:xfrm>
              <a:custGeom>
                <a:avLst/>
                <a:gdLst/>
                <a:ahLst/>
                <a:cxnLst/>
                <a:rect l="l" t="t" r="r" b="b"/>
                <a:pathLst>
                  <a:path w="7840" h="7506" extrusionOk="0">
                    <a:moveTo>
                      <a:pt x="3904" y="1"/>
                    </a:moveTo>
                    <a:lnTo>
                      <a:pt x="2703" y="2469"/>
                    </a:lnTo>
                    <a:lnTo>
                      <a:pt x="1" y="2869"/>
                    </a:lnTo>
                    <a:lnTo>
                      <a:pt x="1935" y="4804"/>
                    </a:lnTo>
                    <a:lnTo>
                      <a:pt x="1502" y="7506"/>
                    </a:lnTo>
                    <a:lnTo>
                      <a:pt x="3904" y="6205"/>
                    </a:lnTo>
                    <a:lnTo>
                      <a:pt x="6339" y="7506"/>
                    </a:lnTo>
                    <a:lnTo>
                      <a:pt x="5872" y="4804"/>
                    </a:lnTo>
                    <a:lnTo>
                      <a:pt x="7840" y="2869"/>
                    </a:lnTo>
                    <a:lnTo>
                      <a:pt x="5104" y="2469"/>
                    </a:lnTo>
                    <a:lnTo>
                      <a:pt x="3904"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29"/>
              <p:cNvSpPr/>
              <p:nvPr/>
            </p:nvSpPr>
            <p:spPr>
              <a:xfrm>
                <a:off x="3265000" y="921100"/>
                <a:ext cx="196000" cy="187650"/>
              </a:xfrm>
              <a:custGeom>
                <a:avLst/>
                <a:gdLst/>
                <a:ahLst/>
                <a:cxnLst/>
                <a:rect l="l" t="t" r="r" b="b"/>
                <a:pathLst>
                  <a:path w="7840" h="7506" extrusionOk="0">
                    <a:moveTo>
                      <a:pt x="3903" y="1"/>
                    </a:moveTo>
                    <a:lnTo>
                      <a:pt x="2703" y="2469"/>
                    </a:lnTo>
                    <a:lnTo>
                      <a:pt x="1" y="2869"/>
                    </a:lnTo>
                    <a:lnTo>
                      <a:pt x="1935" y="4804"/>
                    </a:lnTo>
                    <a:lnTo>
                      <a:pt x="1502" y="7506"/>
                    </a:lnTo>
                    <a:lnTo>
                      <a:pt x="3903" y="6205"/>
                    </a:lnTo>
                    <a:lnTo>
                      <a:pt x="6338" y="7506"/>
                    </a:lnTo>
                    <a:lnTo>
                      <a:pt x="5871" y="4804"/>
                    </a:lnTo>
                    <a:lnTo>
                      <a:pt x="7840" y="2869"/>
                    </a:lnTo>
                    <a:lnTo>
                      <a:pt x="5104" y="2469"/>
                    </a:lnTo>
                    <a:lnTo>
                      <a:pt x="3903" y="1"/>
                    </a:lnTo>
                    <a:close/>
                  </a:path>
                </a:pathLst>
              </a:custGeom>
              <a:solidFill>
                <a:schemeClr val="accent1"/>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29"/>
              <p:cNvSpPr/>
              <p:nvPr/>
            </p:nvSpPr>
            <p:spPr>
              <a:xfrm>
                <a:off x="3540200" y="921100"/>
                <a:ext cx="196000" cy="187650"/>
              </a:xfrm>
              <a:custGeom>
                <a:avLst/>
                <a:gdLst/>
                <a:ahLst/>
                <a:cxnLst/>
                <a:rect l="l" t="t" r="r" b="b"/>
                <a:pathLst>
                  <a:path w="7840" h="7506" extrusionOk="0">
                    <a:moveTo>
                      <a:pt x="3903" y="1"/>
                    </a:moveTo>
                    <a:lnTo>
                      <a:pt x="2702" y="2469"/>
                    </a:lnTo>
                    <a:lnTo>
                      <a:pt x="0" y="2869"/>
                    </a:lnTo>
                    <a:lnTo>
                      <a:pt x="1935" y="4804"/>
                    </a:lnTo>
                    <a:lnTo>
                      <a:pt x="1502" y="7506"/>
                    </a:lnTo>
                    <a:lnTo>
                      <a:pt x="3903" y="6205"/>
                    </a:lnTo>
                    <a:lnTo>
                      <a:pt x="6338" y="7506"/>
                    </a:lnTo>
                    <a:lnTo>
                      <a:pt x="5871" y="4804"/>
                    </a:lnTo>
                    <a:lnTo>
                      <a:pt x="7839" y="2869"/>
                    </a:lnTo>
                    <a:lnTo>
                      <a:pt x="5104" y="2469"/>
                    </a:lnTo>
                    <a:lnTo>
                      <a:pt x="3903"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0" name="Google Shape;4310;p129"/>
            <p:cNvGrpSpPr/>
            <p:nvPr/>
          </p:nvGrpSpPr>
          <p:grpSpPr>
            <a:xfrm>
              <a:off x="3150119" y="3638877"/>
              <a:ext cx="647050" cy="460400"/>
              <a:chOff x="4937025" y="4378575"/>
              <a:chExt cx="1040775" cy="740550"/>
            </a:xfrm>
          </p:grpSpPr>
          <p:sp>
            <p:nvSpPr>
              <p:cNvPr id="4311" name="Google Shape;4311;p129"/>
              <p:cNvSpPr/>
              <p:nvPr/>
            </p:nvSpPr>
            <p:spPr>
              <a:xfrm>
                <a:off x="4937025" y="4378575"/>
                <a:ext cx="1040775" cy="555425"/>
              </a:xfrm>
              <a:custGeom>
                <a:avLst/>
                <a:gdLst/>
                <a:ahLst/>
                <a:cxnLst/>
                <a:rect l="l" t="t" r="r" b="b"/>
                <a:pathLst>
                  <a:path w="41631" h="22217" extrusionOk="0">
                    <a:moveTo>
                      <a:pt x="5004" y="1"/>
                    </a:moveTo>
                    <a:cubicBezTo>
                      <a:pt x="2236" y="1"/>
                      <a:pt x="1" y="2269"/>
                      <a:pt x="1" y="5004"/>
                    </a:cubicBezTo>
                    <a:lnTo>
                      <a:pt x="1" y="17213"/>
                    </a:lnTo>
                    <a:cubicBezTo>
                      <a:pt x="1" y="19982"/>
                      <a:pt x="2236" y="22216"/>
                      <a:pt x="5004" y="22216"/>
                    </a:cubicBezTo>
                    <a:lnTo>
                      <a:pt x="36627" y="22216"/>
                    </a:lnTo>
                    <a:cubicBezTo>
                      <a:pt x="39396" y="22216"/>
                      <a:pt x="41630" y="19982"/>
                      <a:pt x="41630" y="17213"/>
                    </a:cubicBezTo>
                    <a:lnTo>
                      <a:pt x="41630" y="5004"/>
                    </a:lnTo>
                    <a:cubicBezTo>
                      <a:pt x="41630" y="2269"/>
                      <a:pt x="39396" y="1"/>
                      <a:pt x="36627" y="1"/>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29"/>
              <p:cNvSpPr/>
              <p:nvPr/>
            </p:nvSpPr>
            <p:spPr>
              <a:xfrm>
                <a:off x="5067125" y="4883950"/>
                <a:ext cx="226025" cy="235175"/>
              </a:xfrm>
              <a:custGeom>
                <a:avLst/>
                <a:gdLst/>
                <a:ahLst/>
                <a:cxnLst/>
                <a:rect l="l" t="t" r="r" b="b"/>
                <a:pathLst>
                  <a:path w="9041" h="9407" extrusionOk="0">
                    <a:moveTo>
                      <a:pt x="0" y="0"/>
                    </a:moveTo>
                    <a:lnTo>
                      <a:pt x="0" y="9407"/>
                    </a:lnTo>
                    <a:lnTo>
                      <a:pt x="9040" y="334"/>
                    </a:lnTo>
                    <a:lnTo>
                      <a:pt x="0" y="0"/>
                    </a:ln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29"/>
              <p:cNvSpPr/>
              <p:nvPr/>
            </p:nvSpPr>
            <p:spPr>
              <a:xfrm>
                <a:off x="5051275" y="4544325"/>
                <a:ext cx="331925" cy="246250"/>
              </a:xfrm>
              <a:custGeom>
                <a:avLst/>
                <a:gdLst/>
                <a:ahLst/>
                <a:cxnLst/>
                <a:rect l="l" t="t" r="r" b="b"/>
                <a:pathLst>
                  <a:path w="13277" h="9850" extrusionOk="0">
                    <a:moveTo>
                      <a:pt x="3403" y="0"/>
                    </a:moveTo>
                    <a:cubicBezTo>
                      <a:pt x="1977" y="0"/>
                      <a:pt x="601" y="1009"/>
                      <a:pt x="434" y="3211"/>
                    </a:cubicBezTo>
                    <a:cubicBezTo>
                      <a:pt x="1" y="6880"/>
                      <a:pt x="4504" y="9082"/>
                      <a:pt x="6639" y="9849"/>
                    </a:cubicBezTo>
                    <a:cubicBezTo>
                      <a:pt x="8807" y="9082"/>
                      <a:pt x="13277" y="6880"/>
                      <a:pt x="12876" y="3211"/>
                    </a:cubicBezTo>
                    <a:cubicBezTo>
                      <a:pt x="12693" y="1009"/>
                      <a:pt x="11309" y="0"/>
                      <a:pt x="9883" y="0"/>
                    </a:cubicBezTo>
                    <a:cubicBezTo>
                      <a:pt x="8478" y="0"/>
                      <a:pt x="7032" y="980"/>
                      <a:pt x="6655" y="2763"/>
                    </a:cubicBezTo>
                    <a:lnTo>
                      <a:pt x="6655" y="2763"/>
                    </a:lnTo>
                    <a:cubicBezTo>
                      <a:pt x="6261" y="980"/>
                      <a:pt x="4808" y="0"/>
                      <a:pt x="3403"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29"/>
              <p:cNvSpPr/>
              <p:nvPr/>
            </p:nvSpPr>
            <p:spPr>
              <a:xfrm>
                <a:off x="5444900" y="4586875"/>
                <a:ext cx="84140" cy="140812"/>
              </a:xfrm>
              <a:custGeom>
                <a:avLst/>
                <a:gdLst/>
                <a:ahLst/>
                <a:cxnLst/>
                <a:rect l="l" t="t" r="r" b="b"/>
                <a:pathLst>
                  <a:path w="4904" h="8207" extrusionOk="0">
                    <a:moveTo>
                      <a:pt x="1968" y="1"/>
                    </a:moveTo>
                    <a:lnTo>
                      <a:pt x="0" y="368"/>
                    </a:lnTo>
                    <a:lnTo>
                      <a:pt x="0" y="1402"/>
                    </a:lnTo>
                    <a:lnTo>
                      <a:pt x="2002" y="1002"/>
                    </a:lnTo>
                    <a:lnTo>
                      <a:pt x="2002" y="7273"/>
                    </a:lnTo>
                    <a:lnTo>
                      <a:pt x="167" y="7273"/>
                    </a:lnTo>
                    <a:lnTo>
                      <a:pt x="167" y="8207"/>
                    </a:lnTo>
                    <a:lnTo>
                      <a:pt x="4904" y="8207"/>
                    </a:lnTo>
                    <a:lnTo>
                      <a:pt x="4904" y="7273"/>
                    </a:lnTo>
                    <a:lnTo>
                      <a:pt x="3102" y="7273"/>
                    </a:lnTo>
                    <a:lnTo>
                      <a:pt x="3102"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29"/>
              <p:cNvSpPr/>
              <p:nvPr/>
            </p:nvSpPr>
            <p:spPr>
              <a:xfrm>
                <a:off x="5559351" y="4584027"/>
                <a:ext cx="97317" cy="145959"/>
              </a:xfrm>
              <a:custGeom>
                <a:avLst/>
                <a:gdLst/>
                <a:ahLst/>
                <a:cxnLst/>
                <a:rect l="l" t="t" r="r" b="b"/>
                <a:pathLst>
                  <a:path w="5672" h="8507" extrusionOk="0">
                    <a:moveTo>
                      <a:pt x="2836" y="867"/>
                    </a:moveTo>
                    <a:cubicBezTo>
                      <a:pt x="3436" y="867"/>
                      <a:pt x="3837" y="1168"/>
                      <a:pt x="4137" y="1735"/>
                    </a:cubicBezTo>
                    <a:cubicBezTo>
                      <a:pt x="4437" y="2302"/>
                      <a:pt x="4571" y="3136"/>
                      <a:pt x="4571" y="4270"/>
                    </a:cubicBezTo>
                    <a:cubicBezTo>
                      <a:pt x="4571" y="5404"/>
                      <a:pt x="4437" y="6238"/>
                      <a:pt x="4137" y="6805"/>
                    </a:cubicBezTo>
                    <a:cubicBezTo>
                      <a:pt x="3837" y="7372"/>
                      <a:pt x="3436" y="7639"/>
                      <a:pt x="2836" y="7639"/>
                    </a:cubicBezTo>
                    <a:cubicBezTo>
                      <a:pt x="2269" y="7639"/>
                      <a:pt x="1835" y="7372"/>
                      <a:pt x="1568" y="6805"/>
                    </a:cubicBezTo>
                    <a:cubicBezTo>
                      <a:pt x="1268" y="6238"/>
                      <a:pt x="1135" y="5404"/>
                      <a:pt x="1135" y="4270"/>
                    </a:cubicBezTo>
                    <a:cubicBezTo>
                      <a:pt x="1135" y="3136"/>
                      <a:pt x="1268" y="2302"/>
                      <a:pt x="1568" y="1735"/>
                    </a:cubicBezTo>
                    <a:cubicBezTo>
                      <a:pt x="1835" y="1168"/>
                      <a:pt x="2269" y="867"/>
                      <a:pt x="2836" y="867"/>
                    </a:cubicBezTo>
                    <a:close/>
                    <a:moveTo>
                      <a:pt x="2836" y="0"/>
                    </a:moveTo>
                    <a:cubicBezTo>
                      <a:pt x="1935" y="0"/>
                      <a:pt x="1235" y="367"/>
                      <a:pt x="734" y="1101"/>
                    </a:cubicBezTo>
                    <a:cubicBezTo>
                      <a:pt x="267" y="1835"/>
                      <a:pt x="1" y="2869"/>
                      <a:pt x="1" y="4270"/>
                    </a:cubicBezTo>
                    <a:cubicBezTo>
                      <a:pt x="1" y="5638"/>
                      <a:pt x="267" y="6705"/>
                      <a:pt x="734" y="7439"/>
                    </a:cubicBezTo>
                    <a:cubicBezTo>
                      <a:pt x="1235" y="8139"/>
                      <a:pt x="1935"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29"/>
              <p:cNvSpPr/>
              <p:nvPr/>
            </p:nvSpPr>
            <p:spPr>
              <a:xfrm>
                <a:off x="5682397" y="4584027"/>
                <a:ext cx="97317" cy="145959"/>
              </a:xfrm>
              <a:custGeom>
                <a:avLst/>
                <a:gdLst/>
                <a:ahLst/>
                <a:cxnLst/>
                <a:rect l="l" t="t" r="r" b="b"/>
                <a:pathLst>
                  <a:path w="5672" h="8507" extrusionOk="0">
                    <a:moveTo>
                      <a:pt x="2836" y="867"/>
                    </a:moveTo>
                    <a:cubicBezTo>
                      <a:pt x="3403" y="867"/>
                      <a:pt x="3837" y="1168"/>
                      <a:pt x="4137" y="1735"/>
                    </a:cubicBezTo>
                    <a:cubicBezTo>
                      <a:pt x="4404" y="2302"/>
                      <a:pt x="4570" y="3136"/>
                      <a:pt x="4570" y="4270"/>
                    </a:cubicBezTo>
                    <a:cubicBezTo>
                      <a:pt x="4570" y="5404"/>
                      <a:pt x="4404" y="6238"/>
                      <a:pt x="4137" y="6805"/>
                    </a:cubicBezTo>
                    <a:cubicBezTo>
                      <a:pt x="3837" y="7372"/>
                      <a:pt x="3403" y="7639"/>
                      <a:pt x="2836" y="7639"/>
                    </a:cubicBezTo>
                    <a:cubicBezTo>
                      <a:pt x="2269" y="7639"/>
                      <a:pt x="1835" y="7372"/>
                      <a:pt x="1535" y="6805"/>
                    </a:cubicBezTo>
                    <a:cubicBezTo>
                      <a:pt x="1268" y="6238"/>
                      <a:pt x="1101" y="5404"/>
                      <a:pt x="1101" y="4270"/>
                    </a:cubicBezTo>
                    <a:cubicBezTo>
                      <a:pt x="1101" y="3136"/>
                      <a:pt x="1268" y="2302"/>
                      <a:pt x="1535" y="1735"/>
                    </a:cubicBezTo>
                    <a:cubicBezTo>
                      <a:pt x="1835" y="1168"/>
                      <a:pt x="2269" y="867"/>
                      <a:pt x="2836" y="867"/>
                    </a:cubicBezTo>
                    <a:close/>
                    <a:moveTo>
                      <a:pt x="2836" y="0"/>
                    </a:moveTo>
                    <a:cubicBezTo>
                      <a:pt x="1902" y="0"/>
                      <a:pt x="1201" y="367"/>
                      <a:pt x="734" y="1101"/>
                    </a:cubicBezTo>
                    <a:cubicBezTo>
                      <a:pt x="234" y="1835"/>
                      <a:pt x="0" y="2869"/>
                      <a:pt x="0" y="4270"/>
                    </a:cubicBezTo>
                    <a:cubicBezTo>
                      <a:pt x="0" y="5638"/>
                      <a:pt x="234" y="6705"/>
                      <a:pt x="734" y="7439"/>
                    </a:cubicBezTo>
                    <a:cubicBezTo>
                      <a:pt x="1201" y="8139"/>
                      <a:pt x="1902" y="8506"/>
                      <a:pt x="2836" y="8506"/>
                    </a:cubicBezTo>
                    <a:cubicBezTo>
                      <a:pt x="3770" y="8506"/>
                      <a:pt x="4470" y="8139"/>
                      <a:pt x="4937" y="7439"/>
                    </a:cubicBezTo>
                    <a:cubicBezTo>
                      <a:pt x="5438" y="6705"/>
                      <a:pt x="5671" y="5638"/>
                      <a:pt x="5671" y="4270"/>
                    </a:cubicBezTo>
                    <a:cubicBezTo>
                      <a:pt x="5671" y="2869"/>
                      <a:pt x="5438" y="1835"/>
                      <a:pt x="4937" y="1101"/>
                    </a:cubicBezTo>
                    <a:cubicBezTo>
                      <a:pt x="4470" y="367"/>
                      <a:pt x="3770" y="0"/>
                      <a:pt x="2836" y="0"/>
                    </a:cubicBez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29"/>
              <p:cNvSpPr/>
              <p:nvPr/>
            </p:nvSpPr>
            <p:spPr>
              <a:xfrm>
                <a:off x="5811739" y="4586875"/>
                <a:ext cx="111610" cy="140812"/>
              </a:xfrm>
              <a:custGeom>
                <a:avLst/>
                <a:gdLst/>
                <a:ahLst/>
                <a:cxnLst/>
                <a:rect l="l" t="t" r="r" b="b"/>
                <a:pathLst>
                  <a:path w="6505" h="8207" extrusionOk="0">
                    <a:moveTo>
                      <a:pt x="0" y="1"/>
                    </a:moveTo>
                    <a:lnTo>
                      <a:pt x="0" y="8207"/>
                    </a:lnTo>
                    <a:lnTo>
                      <a:pt x="1101" y="8207"/>
                    </a:lnTo>
                    <a:lnTo>
                      <a:pt x="1101" y="4237"/>
                    </a:lnTo>
                    <a:lnTo>
                      <a:pt x="5037" y="8207"/>
                    </a:lnTo>
                    <a:lnTo>
                      <a:pt x="6505" y="8207"/>
                    </a:lnTo>
                    <a:lnTo>
                      <a:pt x="2135" y="3804"/>
                    </a:lnTo>
                    <a:lnTo>
                      <a:pt x="6205" y="1"/>
                    </a:lnTo>
                    <a:lnTo>
                      <a:pt x="4770" y="1"/>
                    </a:lnTo>
                    <a:lnTo>
                      <a:pt x="1101" y="3470"/>
                    </a:lnTo>
                    <a:lnTo>
                      <a:pt x="1101" y="1"/>
                    </a:lnTo>
                    <a:close/>
                  </a:path>
                </a:pathLst>
              </a:custGeom>
              <a:solidFill>
                <a:srgbClr val="FFFFFF"/>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8" name="Google Shape;4318;p129"/>
            <p:cNvGrpSpPr/>
            <p:nvPr/>
          </p:nvGrpSpPr>
          <p:grpSpPr>
            <a:xfrm>
              <a:off x="3752840" y="3300157"/>
              <a:ext cx="313679" cy="211145"/>
              <a:chOff x="5549975" y="3214075"/>
              <a:chExt cx="504550" cy="339625"/>
            </a:xfrm>
          </p:grpSpPr>
          <p:sp>
            <p:nvSpPr>
              <p:cNvPr id="4319" name="Google Shape;4319;p129"/>
              <p:cNvSpPr/>
              <p:nvPr/>
            </p:nvSpPr>
            <p:spPr>
              <a:xfrm>
                <a:off x="5549975" y="3214075"/>
                <a:ext cx="312750" cy="286725"/>
              </a:xfrm>
              <a:custGeom>
                <a:avLst/>
                <a:gdLst/>
                <a:ahLst/>
                <a:cxnLst/>
                <a:rect l="l" t="t" r="r" b="b"/>
                <a:pathLst>
                  <a:path w="12510" h="11469" extrusionOk="0">
                    <a:moveTo>
                      <a:pt x="6464" y="1264"/>
                    </a:moveTo>
                    <a:cubicBezTo>
                      <a:pt x="7202" y="1264"/>
                      <a:pt x="7937" y="1452"/>
                      <a:pt x="8606" y="1815"/>
                    </a:cubicBezTo>
                    <a:cubicBezTo>
                      <a:pt x="9674" y="2349"/>
                      <a:pt x="10441" y="3316"/>
                      <a:pt x="10775" y="4417"/>
                    </a:cubicBezTo>
                    <a:cubicBezTo>
                      <a:pt x="11108" y="5585"/>
                      <a:pt x="11008" y="6819"/>
                      <a:pt x="10441" y="7853"/>
                    </a:cubicBezTo>
                    <a:cubicBezTo>
                      <a:pt x="9941" y="8753"/>
                      <a:pt x="9173" y="9521"/>
                      <a:pt x="8206" y="9888"/>
                    </a:cubicBezTo>
                    <a:cubicBezTo>
                      <a:pt x="7647" y="10108"/>
                      <a:pt x="7068" y="10219"/>
                      <a:pt x="6496" y="10219"/>
                    </a:cubicBezTo>
                    <a:cubicBezTo>
                      <a:pt x="5771" y="10219"/>
                      <a:pt x="5056" y="10042"/>
                      <a:pt x="4403" y="9687"/>
                    </a:cubicBezTo>
                    <a:cubicBezTo>
                      <a:pt x="2235" y="8520"/>
                      <a:pt x="1401" y="5785"/>
                      <a:pt x="2569" y="3650"/>
                    </a:cubicBezTo>
                    <a:cubicBezTo>
                      <a:pt x="3069" y="2716"/>
                      <a:pt x="3870" y="1982"/>
                      <a:pt x="4837" y="1582"/>
                    </a:cubicBezTo>
                    <a:cubicBezTo>
                      <a:pt x="5364" y="1368"/>
                      <a:pt x="5915" y="1264"/>
                      <a:pt x="6464" y="1264"/>
                    </a:cubicBezTo>
                    <a:close/>
                    <a:moveTo>
                      <a:pt x="6544" y="1"/>
                    </a:moveTo>
                    <a:cubicBezTo>
                      <a:pt x="5825" y="1"/>
                      <a:pt x="5102" y="138"/>
                      <a:pt x="4403" y="414"/>
                    </a:cubicBezTo>
                    <a:cubicBezTo>
                      <a:pt x="3136" y="915"/>
                      <a:pt x="2102" y="1882"/>
                      <a:pt x="1468" y="3049"/>
                    </a:cubicBezTo>
                    <a:cubicBezTo>
                      <a:pt x="0" y="5851"/>
                      <a:pt x="1034" y="9287"/>
                      <a:pt x="3836" y="10788"/>
                    </a:cubicBezTo>
                    <a:cubicBezTo>
                      <a:pt x="4683" y="11240"/>
                      <a:pt x="5603" y="11468"/>
                      <a:pt x="6532" y="11468"/>
                    </a:cubicBezTo>
                    <a:cubicBezTo>
                      <a:pt x="7251" y="11468"/>
                      <a:pt x="7975" y="11332"/>
                      <a:pt x="8673" y="11055"/>
                    </a:cubicBezTo>
                    <a:cubicBezTo>
                      <a:pt x="9907" y="10555"/>
                      <a:pt x="10908" y="9654"/>
                      <a:pt x="11608" y="8387"/>
                    </a:cubicBezTo>
                    <a:cubicBezTo>
                      <a:pt x="12309" y="7052"/>
                      <a:pt x="12509" y="5518"/>
                      <a:pt x="12042" y="4050"/>
                    </a:cubicBezTo>
                    <a:cubicBezTo>
                      <a:pt x="11575" y="2582"/>
                      <a:pt x="10574" y="1382"/>
                      <a:pt x="9240" y="681"/>
                    </a:cubicBezTo>
                    <a:cubicBezTo>
                      <a:pt x="8394" y="230"/>
                      <a:pt x="7473" y="1"/>
                      <a:pt x="6544" y="1"/>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29"/>
              <p:cNvSpPr/>
              <p:nvPr/>
            </p:nvSpPr>
            <p:spPr>
              <a:xfrm>
                <a:off x="5810975" y="3397850"/>
                <a:ext cx="243550" cy="155850"/>
              </a:xfrm>
              <a:custGeom>
                <a:avLst/>
                <a:gdLst/>
                <a:ahLst/>
                <a:cxnLst/>
                <a:rect l="l" t="t" r="r" b="b"/>
                <a:pathLst>
                  <a:path w="9742" h="6234" extrusionOk="0">
                    <a:moveTo>
                      <a:pt x="1235" y="1"/>
                    </a:moveTo>
                    <a:cubicBezTo>
                      <a:pt x="972" y="1"/>
                      <a:pt x="740" y="125"/>
                      <a:pt x="601" y="402"/>
                    </a:cubicBezTo>
                    <a:lnTo>
                      <a:pt x="268" y="1036"/>
                    </a:lnTo>
                    <a:cubicBezTo>
                      <a:pt x="1" y="1503"/>
                      <a:pt x="268" y="1903"/>
                      <a:pt x="701" y="2170"/>
                    </a:cubicBezTo>
                    <a:lnTo>
                      <a:pt x="7840" y="6106"/>
                    </a:lnTo>
                    <a:cubicBezTo>
                      <a:pt x="7991" y="6192"/>
                      <a:pt x="8156" y="6233"/>
                      <a:pt x="8319" y="6233"/>
                    </a:cubicBezTo>
                    <a:cubicBezTo>
                      <a:pt x="8657" y="6233"/>
                      <a:pt x="8983" y="6055"/>
                      <a:pt x="9141" y="5739"/>
                    </a:cubicBezTo>
                    <a:lnTo>
                      <a:pt x="9474" y="5105"/>
                    </a:lnTo>
                    <a:cubicBezTo>
                      <a:pt x="9741" y="4705"/>
                      <a:pt x="9575" y="4138"/>
                      <a:pt x="9108" y="3871"/>
                    </a:cubicBezTo>
                    <a:lnTo>
                      <a:pt x="1802" y="168"/>
                    </a:lnTo>
                    <a:cubicBezTo>
                      <a:pt x="1612" y="60"/>
                      <a:pt x="1416" y="1"/>
                      <a:pt x="1235" y="1"/>
                    </a:cubicBezTo>
                    <a:close/>
                  </a:path>
                </a:pathLst>
              </a:custGeom>
              <a:solidFill>
                <a:schemeClr val="lt2"/>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1" name="Google Shape;4321;p129"/>
            <p:cNvGrpSpPr/>
            <p:nvPr/>
          </p:nvGrpSpPr>
          <p:grpSpPr>
            <a:xfrm>
              <a:off x="1481765" y="1632740"/>
              <a:ext cx="255612" cy="255612"/>
              <a:chOff x="1594650" y="976150"/>
              <a:chExt cx="411150" cy="411150"/>
            </a:xfrm>
          </p:grpSpPr>
          <p:sp>
            <p:nvSpPr>
              <p:cNvPr id="4322" name="Google Shape;4322;p129"/>
              <p:cNvSpPr/>
              <p:nvPr/>
            </p:nvSpPr>
            <p:spPr>
              <a:xfrm>
                <a:off x="1594650" y="976150"/>
                <a:ext cx="411150" cy="411150"/>
              </a:xfrm>
              <a:custGeom>
                <a:avLst/>
                <a:gdLst/>
                <a:ahLst/>
                <a:cxnLst/>
                <a:rect l="l" t="t" r="r" b="b"/>
                <a:pathLst>
                  <a:path w="16446" h="16446" extrusionOk="0">
                    <a:moveTo>
                      <a:pt x="8206" y="1201"/>
                    </a:moveTo>
                    <a:cubicBezTo>
                      <a:pt x="12109" y="1201"/>
                      <a:pt x="15211" y="4337"/>
                      <a:pt x="15211" y="8206"/>
                    </a:cubicBezTo>
                    <a:cubicBezTo>
                      <a:pt x="15211" y="12109"/>
                      <a:pt x="12109" y="15211"/>
                      <a:pt x="8206" y="15211"/>
                    </a:cubicBezTo>
                    <a:cubicBezTo>
                      <a:pt x="4337" y="15211"/>
                      <a:pt x="1201" y="12109"/>
                      <a:pt x="1201" y="8206"/>
                    </a:cubicBezTo>
                    <a:cubicBezTo>
                      <a:pt x="1201" y="4337"/>
                      <a:pt x="4337" y="1201"/>
                      <a:pt x="8206" y="1201"/>
                    </a:cubicBezTo>
                    <a:close/>
                    <a:moveTo>
                      <a:pt x="8206" y="0"/>
                    </a:moveTo>
                    <a:cubicBezTo>
                      <a:pt x="3670" y="0"/>
                      <a:pt x="0" y="3669"/>
                      <a:pt x="0" y="8206"/>
                    </a:cubicBezTo>
                    <a:cubicBezTo>
                      <a:pt x="0" y="12776"/>
                      <a:pt x="3670" y="16445"/>
                      <a:pt x="8206" y="16445"/>
                    </a:cubicBezTo>
                    <a:cubicBezTo>
                      <a:pt x="12776" y="16445"/>
                      <a:pt x="16445" y="12776"/>
                      <a:pt x="16445" y="8206"/>
                    </a:cubicBezTo>
                    <a:cubicBezTo>
                      <a:pt x="16445" y="3669"/>
                      <a:pt x="12776" y="0"/>
                      <a:pt x="8206"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29"/>
              <p:cNvSpPr/>
              <p:nvPr/>
            </p:nvSpPr>
            <p:spPr>
              <a:xfrm>
                <a:off x="1735575" y="1056200"/>
                <a:ext cx="129275" cy="129275"/>
              </a:xfrm>
              <a:custGeom>
                <a:avLst/>
                <a:gdLst/>
                <a:ahLst/>
                <a:cxnLst/>
                <a:rect l="l" t="t" r="r" b="b"/>
                <a:pathLst>
                  <a:path w="5171" h="5171" extrusionOk="0">
                    <a:moveTo>
                      <a:pt x="2569" y="0"/>
                    </a:moveTo>
                    <a:cubicBezTo>
                      <a:pt x="1168" y="0"/>
                      <a:pt x="1" y="1168"/>
                      <a:pt x="1" y="2602"/>
                    </a:cubicBezTo>
                    <a:cubicBezTo>
                      <a:pt x="1" y="4003"/>
                      <a:pt x="1168" y="5171"/>
                      <a:pt x="2569" y="5171"/>
                    </a:cubicBezTo>
                    <a:cubicBezTo>
                      <a:pt x="4003" y="5171"/>
                      <a:pt x="5171" y="4003"/>
                      <a:pt x="5171" y="2602"/>
                    </a:cubicBezTo>
                    <a:cubicBezTo>
                      <a:pt x="5171" y="1135"/>
                      <a:pt x="4003" y="0"/>
                      <a:pt x="2569"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29"/>
              <p:cNvSpPr/>
              <p:nvPr/>
            </p:nvSpPr>
            <p:spPr>
              <a:xfrm>
                <a:off x="1689700" y="1196300"/>
                <a:ext cx="221025" cy="100925"/>
              </a:xfrm>
              <a:custGeom>
                <a:avLst/>
                <a:gdLst/>
                <a:ahLst/>
                <a:cxnLst/>
                <a:rect l="l" t="t" r="r" b="b"/>
                <a:pathLst>
                  <a:path w="8841" h="4037" extrusionOk="0">
                    <a:moveTo>
                      <a:pt x="2670" y="0"/>
                    </a:moveTo>
                    <a:cubicBezTo>
                      <a:pt x="1202" y="0"/>
                      <a:pt x="1" y="1201"/>
                      <a:pt x="1" y="2669"/>
                    </a:cubicBezTo>
                    <a:lnTo>
                      <a:pt x="1" y="4037"/>
                    </a:lnTo>
                    <a:lnTo>
                      <a:pt x="8841" y="4037"/>
                    </a:lnTo>
                    <a:lnTo>
                      <a:pt x="8841" y="2669"/>
                    </a:lnTo>
                    <a:cubicBezTo>
                      <a:pt x="8841" y="1201"/>
                      <a:pt x="7606" y="0"/>
                      <a:pt x="6172" y="0"/>
                    </a:cubicBezTo>
                    <a:close/>
                  </a:path>
                </a:pathLst>
              </a:custGeom>
              <a:solidFill>
                <a:schemeClr val="accent6"/>
              </a:solidFill>
              <a:ln>
                <a:noFill/>
              </a:ln>
              <a:effectLst>
                <a:outerShdw blurRad="85725" dist="7620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mc:AlternateContent xmlns:mc="http://schemas.openxmlformats.org/markup-compatibility/2006">
        <mc:Choice xmlns:p14="http://schemas.microsoft.com/office/powerpoint/2010/main" xmlns:aink="http://schemas.microsoft.com/office/drawing/2016/ink" Requires="p14 aink">
          <p:contentPart p14:bwMode="auto" r:id="rId3">
            <p14:nvContentPartPr>
              <p14:cNvPr id="7" name="Ink 6">
                <a:extLst>
                  <a:ext uri="{FF2B5EF4-FFF2-40B4-BE49-F238E27FC236}">
                    <a16:creationId xmlns:a16="http://schemas.microsoft.com/office/drawing/2014/main" id="{CB0A148B-D1EE-CD66-FF5C-60ED142B545C}"/>
                  </a:ext>
                </a:extLst>
              </p14:cNvPr>
              <p14:cNvContentPartPr/>
              <p14:nvPr/>
            </p14:nvContentPartPr>
            <p14:xfrm>
              <a:off x="7692221" y="4307065"/>
              <a:ext cx="194760" cy="9000"/>
            </p14:xfrm>
          </p:contentPart>
        </mc:Choice>
        <mc:Fallback>
          <p:pic>
            <p:nvPicPr>
              <p:cNvPr id="7" name="Ink 6">
                <a:extLst>
                  <a:ext uri="{FF2B5EF4-FFF2-40B4-BE49-F238E27FC236}">
                    <a16:creationId xmlns:a16="http://schemas.microsoft.com/office/drawing/2014/main" id="{CB0A148B-D1EE-CD66-FF5C-60ED142B545C}"/>
                  </a:ext>
                </a:extLst>
              </p:cNvPr>
              <p:cNvPicPr/>
              <p:nvPr/>
            </p:nvPicPr>
            <p:blipFill>
              <a:blip r:embed="rId4"/>
              <a:stretch>
                <a:fillRect/>
              </a:stretch>
            </p:blipFill>
            <p:spPr>
              <a:xfrm>
                <a:off x="7683221" y="4298065"/>
                <a:ext cx="212400" cy="26640"/>
              </a:xfrm>
              <a:prstGeom prst="rect">
                <a:avLst/>
              </a:prstGeom>
            </p:spPr>
          </p:pic>
        </mc:Fallback>
      </mc:AlternateContent>
      <p:sp>
        <p:nvSpPr>
          <p:cNvPr id="8" name="Rectangle: Rounded Corners 7">
            <a:extLst>
              <a:ext uri="{FF2B5EF4-FFF2-40B4-BE49-F238E27FC236}">
                <a16:creationId xmlns:a16="http://schemas.microsoft.com/office/drawing/2014/main" id="{DCEABF4C-88CC-179A-4223-536152DF7EE4}"/>
              </a:ext>
            </a:extLst>
          </p:cNvPr>
          <p:cNvSpPr/>
          <p:nvPr/>
        </p:nvSpPr>
        <p:spPr>
          <a:xfrm>
            <a:off x="4695861" y="4021456"/>
            <a:ext cx="3659691" cy="629605"/>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A black and white sign with white text">
            <a:extLst>
              <a:ext uri="{FF2B5EF4-FFF2-40B4-BE49-F238E27FC236}">
                <a16:creationId xmlns:a16="http://schemas.microsoft.com/office/drawing/2014/main" id="{A2431ABA-FC68-E695-0179-C3A5F0F4CC2C}"/>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4695861" y="4028147"/>
            <a:ext cx="3659691" cy="6229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169"/>
                                        </p:tgtEl>
                                        <p:attrNameLst>
                                          <p:attrName>style.visibility</p:attrName>
                                        </p:attrNameLst>
                                      </p:cBhvr>
                                      <p:to>
                                        <p:strVal val="visible"/>
                                      </p:to>
                                    </p:set>
                                    <p:anim calcmode="lin" valueType="num">
                                      <p:cBhvr additive="base">
                                        <p:cTn id="7" dur="800"/>
                                        <p:tgtEl>
                                          <p:spTgt spid="4169"/>
                                        </p:tgtEl>
                                        <p:attrNameLst>
                                          <p:attrName>ppt_w</p:attrName>
                                        </p:attrNameLst>
                                      </p:cBhvr>
                                      <p:tavLst>
                                        <p:tav tm="0">
                                          <p:val>
                                            <p:strVal val="0"/>
                                          </p:val>
                                        </p:tav>
                                        <p:tav tm="100000">
                                          <p:val>
                                            <p:strVal val="#ppt_w"/>
                                          </p:val>
                                        </p:tav>
                                      </p:tavLst>
                                    </p:anim>
                                    <p:anim calcmode="lin" valueType="num">
                                      <p:cBhvr additive="base">
                                        <p:cTn id="8" dur="800"/>
                                        <p:tgtEl>
                                          <p:spTgt spid="4169"/>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8" fill="hold" nodeType="afterEffect">
                                  <p:stCondLst>
                                    <p:cond delay="0"/>
                                  </p:stCondLst>
                                  <p:childTnLst>
                                    <p:set>
                                      <p:cBhvr>
                                        <p:cTn id="11" dur="1" fill="hold">
                                          <p:stCondLst>
                                            <p:cond delay="0"/>
                                          </p:stCondLst>
                                        </p:cTn>
                                        <p:tgtEl>
                                          <p:spTgt spid="4208"/>
                                        </p:tgtEl>
                                        <p:attrNameLst>
                                          <p:attrName>style.visibility</p:attrName>
                                        </p:attrNameLst>
                                      </p:cBhvr>
                                      <p:to>
                                        <p:strVal val="visible"/>
                                      </p:to>
                                    </p:set>
                                    <p:anim calcmode="lin" valueType="num">
                                      <p:cBhvr additive="base">
                                        <p:cTn id="12" dur="800"/>
                                        <p:tgtEl>
                                          <p:spTgt spid="4208"/>
                                        </p:tgtEl>
                                        <p:attrNameLst>
                                          <p:attrName>ppt_x</p:attrName>
                                        </p:attrNameLst>
                                      </p:cBhvr>
                                      <p:tavLst>
                                        <p:tav tm="0">
                                          <p:val>
                                            <p:strVal val="#ppt_x-1"/>
                                          </p:val>
                                        </p:tav>
                                        <p:tav tm="100000">
                                          <p:val>
                                            <p:strVal val="#ppt_x"/>
                                          </p:val>
                                        </p:tav>
                                      </p:tavLst>
                                    </p:anim>
                                  </p:childTnLst>
                                </p:cTn>
                              </p:par>
                            </p:childTnLst>
                          </p:cTn>
                        </p:par>
                        <p:par>
                          <p:cTn id="13" fill="hold">
                            <p:stCondLst>
                              <p:cond delay="1600"/>
                            </p:stCondLst>
                            <p:childTnLst>
                              <p:par>
                                <p:cTn id="14" presetID="10" presetClass="entr" presetSubtype="0" fill="hold" nodeType="afterEffect">
                                  <p:stCondLst>
                                    <p:cond delay="0"/>
                                  </p:stCondLst>
                                  <p:childTnLst>
                                    <p:set>
                                      <p:cBhvr>
                                        <p:cTn id="15" dur="1" fill="hold">
                                          <p:stCondLst>
                                            <p:cond delay="0"/>
                                          </p:stCondLst>
                                        </p:cTn>
                                        <p:tgtEl>
                                          <p:spTgt spid="4188"/>
                                        </p:tgtEl>
                                        <p:attrNameLst>
                                          <p:attrName>style.visibility</p:attrName>
                                        </p:attrNameLst>
                                      </p:cBhvr>
                                      <p:to>
                                        <p:strVal val="visible"/>
                                      </p:to>
                                    </p:set>
                                    <p:animEffect transition="in" filter="fade">
                                      <p:cBhvr>
                                        <p:cTn id="16" dur="800"/>
                                        <p:tgtEl>
                                          <p:spTgt spid="4188"/>
                                        </p:tgtEl>
                                      </p:cBhvr>
                                    </p:animEffect>
                                  </p:childTnLst>
                                </p:cTn>
                              </p:par>
                              <p:par>
                                <p:cTn id="17" presetID="8" presetClass="emph" presetSubtype="0" fill="hold" nodeType="withEffect">
                                  <p:stCondLst>
                                    <p:cond delay="0"/>
                                  </p:stCondLst>
                                  <p:childTnLst>
                                    <p:animRot by="-21600000">
                                      <p:cBhvr>
                                        <p:cTn id="18" dur="800" fill="hold"/>
                                        <p:tgtEl>
                                          <p:spTgt spid="41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3"/>
        <p:cNvGrpSpPr/>
        <p:nvPr/>
      </p:nvGrpSpPr>
      <p:grpSpPr>
        <a:xfrm>
          <a:off x="0" y="0"/>
          <a:ext cx="0" cy="0"/>
          <a:chOff x="0" y="0"/>
          <a:chExt cx="0" cy="0"/>
        </a:xfrm>
      </p:grpSpPr>
      <p:grpSp>
        <p:nvGrpSpPr>
          <p:cNvPr id="1304" name="Google Shape;1304;p71"/>
          <p:cNvGrpSpPr/>
          <p:nvPr/>
        </p:nvGrpSpPr>
        <p:grpSpPr>
          <a:xfrm>
            <a:off x="483289" y="1498814"/>
            <a:ext cx="3386700" cy="1776300"/>
            <a:chOff x="719975" y="1114972"/>
            <a:chExt cx="3010825" cy="1776300"/>
          </a:xfrm>
        </p:grpSpPr>
        <p:sp>
          <p:nvSpPr>
            <p:cNvPr id="1305" name="Google Shape;1305;p71"/>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71"/>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71"/>
            <p:cNvGrpSpPr/>
            <p:nvPr/>
          </p:nvGrpSpPr>
          <p:grpSpPr>
            <a:xfrm rot="10800000" flipH="1">
              <a:off x="881412" y="1244995"/>
              <a:ext cx="429322" cy="93999"/>
              <a:chOff x="5840230" y="744468"/>
              <a:chExt cx="431653" cy="94500"/>
            </a:xfrm>
          </p:grpSpPr>
          <p:sp>
            <p:nvSpPr>
              <p:cNvPr id="1308" name="Google Shape;1308;p7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7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7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2" name="Google Shape;1312;p71"/>
          <p:cNvSpPr txBox="1">
            <a:spLocks noGrp="1"/>
          </p:cNvSpPr>
          <p:nvPr>
            <p:ph type="ctrTitle"/>
          </p:nvPr>
        </p:nvSpPr>
        <p:spPr>
          <a:xfrm>
            <a:off x="4644170" y="1131314"/>
            <a:ext cx="3489000" cy="591522"/>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dirty="0"/>
              <a:t> </a:t>
            </a:r>
            <a:endParaRPr dirty="0"/>
          </a:p>
        </p:txBody>
      </p:sp>
      <p:sp>
        <p:nvSpPr>
          <p:cNvPr id="1322" name="Google Shape;1322;p71"/>
          <p:cNvSpPr txBox="1">
            <a:spLocks noGrp="1"/>
          </p:cNvSpPr>
          <p:nvPr>
            <p:ph type="title" idx="15"/>
          </p:nvPr>
        </p:nvSpPr>
        <p:spPr>
          <a:xfrm>
            <a:off x="585537" y="2035128"/>
            <a:ext cx="3073113" cy="1059600"/>
          </a:xfrm>
          <a:prstGeom prst="rect">
            <a:avLst/>
          </a:prstGeom>
        </p:spPr>
        <p:txBody>
          <a:bodyPr spcFirstLastPara="1" wrap="square" lIns="91425" tIns="91425" rIns="91425" bIns="91425" anchor="ctr" anchorCtr="0">
            <a:noAutofit/>
          </a:bodyPr>
          <a:lstStyle/>
          <a:p>
            <a:pPr lvl="0"/>
            <a:r>
              <a:rPr lang="en" dirty="0"/>
              <a:t> </a:t>
            </a:r>
            <a:r>
              <a:rPr lang="en-IN" b="1" dirty="0">
                <a:effectLst>
                  <a:outerShdw blurRad="38100" dist="38100" dir="2700000" algn="tl">
                    <a:srgbClr val="000000">
                      <a:alpha val="43137"/>
                    </a:srgbClr>
                  </a:outerShdw>
                </a:effectLst>
                <a:latin typeface="Orbitron"/>
                <a:ea typeface="Orbitron"/>
                <a:cs typeface="Orbitron"/>
                <a:sym typeface="Orbitron"/>
              </a:rPr>
              <a:t>Introduction</a:t>
            </a:r>
            <a:endParaRPr dirty="0"/>
          </a:p>
        </p:txBody>
      </p:sp>
      <p:grpSp>
        <p:nvGrpSpPr>
          <p:cNvPr id="1323" name="Google Shape;1323;p71"/>
          <p:cNvGrpSpPr/>
          <p:nvPr/>
        </p:nvGrpSpPr>
        <p:grpSpPr>
          <a:xfrm>
            <a:off x="1964262" y="3133859"/>
            <a:ext cx="1422619" cy="908118"/>
            <a:chOff x="1964262" y="3133859"/>
            <a:chExt cx="1422619" cy="908118"/>
          </a:xfrm>
        </p:grpSpPr>
        <p:grpSp>
          <p:nvGrpSpPr>
            <p:cNvPr id="1324" name="Google Shape;1324;p71"/>
            <p:cNvGrpSpPr/>
            <p:nvPr/>
          </p:nvGrpSpPr>
          <p:grpSpPr>
            <a:xfrm>
              <a:off x="2627043" y="3133859"/>
              <a:ext cx="759839" cy="908118"/>
              <a:chOff x="7948975" y="1691400"/>
              <a:chExt cx="623125" cy="744725"/>
            </a:xfrm>
          </p:grpSpPr>
          <p:sp>
            <p:nvSpPr>
              <p:cNvPr id="1325" name="Google Shape;1325;p71"/>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71"/>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71"/>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71"/>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71"/>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71"/>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71"/>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71"/>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71"/>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71"/>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71"/>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71"/>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71"/>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71"/>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71"/>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71"/>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71"/>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2" name="Google Shape;1342;p71"/>
            <p:cNvGrpSpPr/>
            <p:nvPr/>
          </p:nvGrpSpPr>
          <p:grpSpPr>
            <a:xfrm>
              <a:off x="1964262" y="3226627"/>
              <a:ext cx="758924" cy="321556"/>
              <a:chOff x="5021875" y="2898100"/>
              <a:chExt cx="622375" cy="263700"/>
            </a:xfrm>
          </p:grpSpPr>
          <p:sp>
            <p:nvSpPr>
              <p:cNvPr id="1343" name="Google Shape;1343;p71"/>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71"/>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71"/>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71"/>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71"/>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71"/>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71"/>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71"/>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71"/>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2" name="Google Shape;1352;p71"/>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71"/>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TextBox 24">
            <a:extLst>
              <a:ext uri="{FF2B5EF4-FFF2-40B4-BE49-F238E27FC236}">
                <a16:creationId xmlns:a16="http://schemas.microsoft.com/office/drawing/2014/main" id="{EA1A5E2E-4624-7BC4-2202-36BB39E7C9F3}"/>
              </a:ext>
            </a:extLst>
          </p:cNvPr>
          <p:cNvSpPr txBox="1"/>
          <p:nvPr/>
        </p:nvSpPr>
        <p:spPr>
          <a:xfrm>
            <a:off x="4028811" y="1052744"/>
            <a:ext cx="4529652" cy="3385542"/>
          </a:xfrm>
          <a:prstGeom prst="rect">
            <a:avLst/>
          </a:prstGeom>
          <a:noFill/>
        </p:spPr>
        <p:txBody>
          <a:bodyPr wrap="square" rtlCol="0">
            <a:spAutoFit/>
          </a:bodyPr>
          <a:lstStyle/>
          <a:p>
            <a:pPr marL="139700" indent="0">
              <a:buClr>
                <a:schemeClr val="dk1"/>
              </a:buClr>
              <a:buSzPts val="3600"/>
            </a:pPr>
            <a:r>
              <a:rPr lang="en-GB" sz="1800" b="1" dirty="0">
                <a:solidFill>
                  <a:schemeClr val="tx1"/>
                </a:solidFill>
                <a:latin typeface="Quicksand" panose="020B0604020202020204" charset="0"/>
                <a:sym typeface="Orbitron"/>
              </a:rPr>
              <a:t>This Data Analysis is for getting insights about the mobile apps w.r.t its future business approaches and development of mobile apps. This study has been summarised from the historical data available from the Google Play store from June 2012 till February 2019. It also helps to know the trend involved in the categories of mobile app availability, usability, and users' expectation.</a:t>
            </a:r>
            <a:endParaRPr lang="en-IN" sz="1800" b="1" dirty="0">
              <a:solidFill>
                <a:schemeClr val="tx1"/>
              </a:solidFill>
              <a:latin typeface="Quicksand" panose="020B0604020202020204" charset="0"/>
              <a:sym typeface="Orbitron"/>
            </a:endParaRPr>
          </a:p>
          <a:p>
            <a:pPr marL="139700" indent="0">
              <a:buNone/>
            </a:pPr>
            <a:endParaRPr lang="en-IN" sz="1600" b="1" dirty="0">
              <a:solidFill>
                <a:schemeClr val="tx1"/>
              </a:solidFill>
              <a:latin typeface="Quicksand"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23"/>
                                        </p:tgtEl>
                                        <p:attrNameLst>
                                          <p:attrName>style.visibility</p:attrName>
                                        </p:attrNameLst>
                                      </p:cBhvr>
                                      <p:to>
                                        <p:strVal val="visible"/>
                                      </p:to>
                                    </p:set>
                                    <p:anim calcmode="lin" valueType="num">
                                      <p:cBhvr additive="base">
                                        <p:cTn id="7" dur="800"/>
                                        <p:tgtEl>
                                          <p:spTgt spid="1323"/>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1352"/>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135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3" name="Google Shape;1593;p78"/>
          <p:cNvSpPr/>
          <p:nvPr/>
        </p:nvSpPr>
        <p:spPr>
          <a:xfrm>
            <a:off x="2041357" y="4198228"/>
            <a:ext cx="5061286" cy="368428"/>
          </a:xfrm>
          <a:prstGeom prst="roundRect">
            <a:avLst>
              <a:gd name="adj" fmla="val 31653"/>
            </a:avLst>
          </a:prstGeom>
          <a:solidFill>
            <a:schemeClr val="lt2"/>
          </a:solidFill>
          <a:ln w="9525" cap="flat" cmpd="sng">
            <a:solidFill>
              <a:srgbClr val="D2D6FF"/>
            </a:solidFill>
            <a:prstDash val="solid"/>
            <a:round/>
            <a:headEnd type="none" w="sm" len="sm"/>
            <a:tailEnd type="none" w="sm" len="sm"/>
          </a:ln>
          <a:effectLst>
            <a:outerShdw blurRad="57150" dist="47625" dir="5400000" algn="bl" rotWithShape="0">
              <a:schemeClr val="dk1">
                <a:alpha val="24000"/>
              </a:schemeClr>
            </a:outerShdw>
          </a:effectLst>
        </p:spPr>
        <p:txBody>
          <a:bodyPr spcFirstLastPara="1" wrap="square" lIns="91425" tIns="91425" rIns="91425" bIns="91425" anchor="ctr" anchorCtr="0">
            <a:noAutofit/>
          </a:bodyPr>
          <a:lstStyle/>
          <a:p>
            <a:pPr marL="0" lvl="0" indent="0" rtl="0">
              <a:spcBef>
                <a:spcPts val="0"/>
              </a:spcBef>
              <a:spcAft>
                <a:spcPts val="0"/>
              </a:spcAft>
              <a:buNone/>
            </a:pPr>
            <a:r>
              <a:rPr lang="en-US" dirty="0"/>
              <a:t> 			</a:t>
            </a:r>
          </a:p>
          <a:p>
            <a:pPr marL="0" lvl="0" indent="0" rtl="0">
              <a:spcBef>
                <a:spcPts val="0"/>
              </a:spcBef>
              <a:spcAft>
                <a:spcPts val="0"/>
              </a:spcAft>
              <a:buNone/>
            </a:pPr>
            <a:r>
              <a:rPr lang="en-US" dirty="0"/>
              <a:t>            </a:t>
            </a:r>
          </a:p>
          <a:p>
            <a:pPr marL="0" lvl="0" indent="0" rtl="0">
              <a:spcBef>
                <a:spcPts val="0"/>
              </a:spcBef>
              <a:spcAft>
                <a:spcPts val="0"/>
              </a:spcAft>
              <a:buNone/>
            </a:pPr>
            <a:r>
              <a:rPr lang="en-US" dirty="0"/>
              <a:t>      </a:t>
            </a:r>
          </a:p>
          <a:p>
            <a:pPr marL="0" lvl="0" indent="0" rtl="0">
              <a:spcBef>
                <a:spcPts val="0"/>
              </a:spcBef>
              <a:spcAft>
                <a:spcPts val="0"/>
              </a:spcAft>
              <a:buNone/>
            </a:pPr>
            <a:r>
              <a:rPr lang="en-US" dirty="0"/>
              <a:t>    </a:t>
            </a:r>
            <a:r>
              <a:rPr lang="en-US" sz="1600" b="1" dirty="0">
                <a:solidFill>
                  <a:schemeClr val="bg1"/>
                </a:solidFill>
                <a:latin typeface="Quicksand" panose="020B0604020202020204" charset="0"/>
              </a:rPr>
              <a:t>The most used android version is 4.1 and up</a:t>
            </a:r>
            <a:r>
              <a:rPr lang="en-US" dirty="0"/>
              <a:t>				</a:t>
            </a:r>
          </a:p>
          <a:p>
            <a:pPr marL="0" lvl="0" indent="0" rtl="0">
              <a:spcBef>
                <a:spcPts val="0"/>
              </a:spcBef>
              <a:spcAft>
                <a:spcPts val="0"/>
              </a:spcAft>
              <a:buNone/>
            </a:pPr>
            <a:r>
              <a:rPr lang="en-US" dirty="0"/>
              <a:t>				</a:t>
            </a:r>
          </a:p>
          <a:p>
            <a:pPr marL="0" lvl="0" indent="0" rtl="0">
              <a:spcBef>
                <a:spcPts val="0"/>
              </a:spcBef>
              <a:spcAft>
                <a:spcPts val="0"/>
              </a:spcAft>
              <a:buNone/>
            </a:pPr>
            <a:r>
              <a:rPr lang="en-US" dirty="0"/>
              <a:t>		</a:t>
            </a:r>
          </a:p>
        </p:txBody>
      </p:sp>
      <p:sp>
        <p:nvSpPr>
          <p:cNvPr id="1594" name="Google Shape;1594;p78"/>
          <p:cNvSpPr txBox="1">
            <a:spLocks noGrp="1"/>
          </p:cNvSpPr>
          <p:nvPr>
            <p:ph type="title"/>
          </p:nvPr>
        </p:nvSpPr>
        <p:spPr>
          <a:xfrm>
            <a:off x="1925049" y="1028346"/>
            <a:ext cx="4948989" cy="570707"/>
          </a:xfrm>
          <a:prstGeom prst="rect">
            <a:avLst/>
          </a:prstGeom>
        </p:spPr>
        <p:txBody>
          <a:bodyPr spcFirstLastPara="1" wrap="square" lIns="91425" tIns="91425" rIns="91425" bIns="91425" anchor="ctr" anchorCtr="0">
            <a:noAutofit/>
          </a:bodyPr>
          <a:lstStyle/>
          <a:p>
            <a:pPr lvl="0"/>
            <a:r>
              <a:rPr lang="en" sz="2800" dirty="0"/>
              <a:t> </a:t>
            </a:r>
            <a:r>
              <a:rPr lang="en-US" sz="2800" dirty="0"/>
              <a:t>Which is the most used Android version?</a:t>
            </a:r>
            <a:endParaRPr sz="2800" dirty="0"/>
          </a:p>
        </p:txBody>
      </p:sp>
      <p:grpSp>
        <p:nvGrpSpPr>
          <p:cNvPr id="1596" name="Google Shape;1596;p78"/>
          <p:cNvGrpSpPr/>
          <p:nvPr/>
        </p:nvGrpSpPr>
        <p:grpSpPr>
          <a:xfrm>
            <a:off x="7392518" y="3494411"/>
            <a:ext cx="1514782" cy="1006855"/>
            <a:chOff x="4981963" y="3755000"/>
            <a:chExt cx="1001575" cy="735575"/>
          </a:xfrm>
        </p:grpSpPr>
        <p:sp>
          <p:nvSpPr>
            <p:cNvPr id="1597" name="Google Shape;1597;p78"/>
            <p:cNvSpPr/>
            <p:nvPr/>
          </p:nvSpPr>
          <p:spPr>
            <a:xfrm>
              <a:off x="4981963" y="3755000"/>
              <a:ext cx="1001575" cy="735575"/>
            </a:xfrm>
            <a:custGeom>
              <a:avLst/>
              <a:gdLst/>
              <a:ahLst/>
              <a:cxnLst/>
              <a:rect l="l" t="t" r="r" b="b"/>
              <a:pathLst>
                <a:path w="40063" h="29423" extrusionOk="0">
                  <a:moveTo>
                    <a:pt x="1916" y="0"/>
                  </a:moveTo>
                  <a:cubicBezTo>
                    <a:pt x="852" y="0"/>
                    <a:pt x="1" y="882"/>
                    <a:pt x="1" y="1945"/>
                  </a:cubicBezTo>
                  <a:lnTo>
                    <a:pt x="1" y="27478"/>
                  </a:lnTo>
                  <a:cubicBezTo>
                    <a:pt x="1" y="28541"/>
                    <a:pt x="852" y="29423"/>
                    <a:pt x="1916" y="29423"/>
                  </a:cubicBezTo>
                  <a:lnTo>
                    <a:pt x="38148" y="29423"/>
                  </a:lnTo>
                  <a:cubicBezTo>
                    <a:pt x="39211" y="29423"/>
                    <a:pt x="40063" y="28541"/>
                    <a:pt x="40063" y="27478"/>
                  </a:cubicBezTo>
                  <a:lnTo>
                    <a:pt x="40063" y="1976"/>
                  </a:lnTo>
                  <a:cubicBezTo>
                    <a:pt x="40063" y="882"/>
                    <a:pt x="39211" y="0"/>
                    <a:pt x="38148" y="0"/>
                  </a:cubicBezTo>
                  <a:close/>
                </a:path>
              </a:pathLst>
            </a:custGeom>
            <a:solidFill>
              <a:schemeClr val="dk2"/>
            </a:solidFill>
            <a:ln>
              <a:noFill/>
            </a:ln>
            <a:effectLst>
              <a:outerShdw blurRad="57150" dist="7620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8"/>
            <p:cNvSpPr/>
            <p:nvPr/>
          </p:nvSpPr>
          <p:spPr>
            <a:xfrm>
              <a:off x="50929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6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1"/>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8"/>
            <p:cNvSpPr/>
            <p:nvPr/>
          </p:nvSpPr>
          <p:spPr>
            <a:xfrm>
              <a:off x="5092913" y="4207125"/>
              <a:ext cx="779675" cy="30425"/>
            </a:xfrm>
            <a:custGeom>
              <a:avLst/>
              <a:gdLst/>
              <a:ahLst/>
              <a:cxnLst/>
              <a:rect l="l" t="t" r="r" b="b"/>
              <a:pathLst>
                <a:path w="31187" h="1217" extrusionOk="0">
                  <a:moveTo>
                    <a:pt x="609" y="0"/>
                  </a:moveTo>
                  <a:cubicBezTo>
                    <a:pt x="274" y="0"/>
                    <a:pt x="1" y="274"/>
                    <a:pt x="1" y="608"/>
                  </a:cubicBezTo>
                  <a:cubicBezTo>
                    <a:pt x="1" y="973"/>
                    <a:pt x="274" y="1216"/>
                    <a:pt x="609" y="1216"/>
                  </a:cubicBezTo>
                  <a:lnTo>
                    <a:pt x="30579" y="1216"/>
                  </a:lnTo>
                  <a:cubicBezTo>
                    <a:pt x="30913" y="1216"/>
                    <a:pt x="31187" y="973"/>
                    <a:pt x="31187" y="608"/>
                  </a:cubicBezTo>
                  <a:cubicBezTo>
                    <a:pt x="31187" y="274"/>
                    <a:pt x="30913" y="0"/>
                    <a:pt x="30579"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8"/>
            <p:cNvSpPr/>
            <p:nvPr/>
          </p:nvSpPr>
          <p:spPr>
            <a:xfrm>
              <a:off x="5092913" y="4286900"/>
              <a:ext cx="779675" cy="30425"/>
            </a:xfrm>
            <a:custGeom>
              <a:avLst/>
              <a:gdLst/>
              <a:ahLst/>
              <a:cxnLst/>
              <a:rect l="l" t="t" r="r" b="b"/>
              <a:pathLst>
                <a:path w="31187" h="1217" extrusionOk="0">
                  <a:moveTo>
                    <a:pt x="609" y="1"/>
                  </a:moveTo>
                  <a:cubicBezTo>
                    <a:pt x="274" y="1"/>
                    <a:pt x="1" y="275"/>
                    <a:pt x="1" y="609"/>
                  </a:cubicBezTo>
                  <a:cubicBezTo>
                    <a:pt x="1" y="974"/>
                    <a:pt x="274" y="1217"/>
                    <a:pt x="609" y="1217"/>
                  </a:cubicBezTo>
                  <a:lnTo>
                    <a:pt x="30579" y="1217"/>
                  </a:lnTo>
                  <a:cubicBezTo>
                    <a:pt x="30913" y="1217"/>
                    <a:pt x="31187" y="913"/>
                    <a:pt x="31187" y="609"/>
                  </a:cubicBezTo>
                  <a:cubicBezTo>
                    <a:pt x="31187" y="275"/>
                    <a:pt x="30913" y="1"/>
                    <a:pt x="30579" y="1"/>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8"/>
            <p:cNvSpPr/>
            <p:nvPr/>
          </p:nvSpPr>
          <p:spPr>
            <a:xfrm>
              <a:off x="5092913" y="4365950"/>
              <a:ext cx="295625" cy="30400"/>
            </a:xfrm>
            <a:custGeom>
              <a:avLst/>
              <a:gdLst/>
              <a:ahLst/>
              <a:cxnLst/>
              <a:rect l="l" t="t" r="r" b="b"/>
              <a:pathLst>
                <a:path w="11825" h="1216" extrusionOk="0">
                  <a:moveTo>
                    <a:pt x="609" y="0"/>
                  </a:moveTo>
                  <a:cubicBezTo>
                    <a:pt x="274" y="0"/>
                    <a:pt x="1" y="274"/>
                    <a:pt x="1" y="608"/>
                  </a:cubicBezTo>
                  <a:cubicBezTo>
                    <a:pt x="1" y="942"/>
                    <a:pt x="274" y="1216"/>
                    <a:pt x="609" y="1216"/>
                  </a:cubicBezTo>
                  <a:lnTo>
                    <a:pt x="11217" y="1216"/>
                  </a:lnTo>
                  <a:cubicBezTo>
                    <a:pt x="11551" y="1216"/>
                    <a:pt x="11825" y="942"/>
                    <a:pt x="11825" y="608"/>
                  </a:cubicBezTo>
                  <a:cubicBezTo>
                    <a:pt x="11825" y="274"/>
                    <a:pt x="11551" y="0"/>
                    <a:pt x="11217" y="0"/>
                  </a:cubicBezTo>
                  <a:close/>
                </a:path>
              </a:pathLst>
            </a:custGeom>
            <a:solidFill>
              <a:schemeClr val="lt1"/>
            </a:solidFill>
            <a:ln>
              <a:noFill/>
            </a:ln>
            <a:effectLst>
              <a:outerShdw blurRad="57150" dist="57150" dir="5400000" algn="bl" rotWithShape="0">
                <a:schemeClr val="dk1">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8"/>
            <p:cNvSpPr/>
            <p:nvPr/>
          </p:nvSpPr>
          <p:spPr>
            <a:xfrm>
              <a:off x="5515413" y="3848450"/>
              <a:ext cx="357950" cy="289550"/>
            </a:xfrm>
            <a:custGeom>
              <a:avLst/>
              <a:gdLst/>
              <a:ahLst/>
              <a:cxnLst/>
              <a:rect l="l" t="t" r="r" b="b"/>
              <a:pathLst>
                <a:path w="14318" h="11582" extrusionOk="0">
                  <a:moveTo>
                    <a:pt x="791" y="1"/>
                  </a:moveTo>
                  <a:cubicBezTo>
                    <a:pt x="335" y="1"/>
                    <a:pt x="1" y="365"/>
                    <a:pt x="1" y="791"/>
                  </a:cubicBezTo>
                  <a:lnTo>
                    <a:pt x="1" y="10791"/>
                  </a:lnTo>
                  <a:cubicBezTo>
                    <a:pt x="1" y="11247"/>
                    <a:pt x="396" y="11581"/>
                    <a:pt x="791" y="11581"/>
                  </a:cubicBezTo>
                  <a:lnTo>
                    <a:pt x="13527" y="11581"/>
                  </a:lnTo>
                  <a:cubicBezTo>
                    <a:pt x="13952" y="11581"/>
                    <a:pt x="14287" y="11247"/>
                    <a:pt x="14317" y="10791"/>
                  </a:cubicBezTo>
                  <a:lnTo>
                    <a:pt x="14317" y="791"/>
                  </a:lnTo>
                  <a:cubicBezTo>
                    <a:pt x="14317" y="335"/>
                    <a:pt x="13952" y="1"/>
                    <a:pt x="13527" y="1"/>
                  </a:cubicBezTo>
                  <a:close/>
                </a:path>
              </a:pathLst>
            </a:custGeom>
            <a:solidFill>
              <a:schemeClr val="accent3"/>
            </a:solidFill>
            <a:ln>
              <a:noFill/>
            </a:ln>
            <a:effectLst>
              <a:outerShdw blurRad="57150" dist="76200" dir="5400000" algn="bl" rotWithShape="0">
                <a:schemeClr val="dk1">
                  <a:alpha val="2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78"/>
          <p:cNvGrpSpPr/>
          <p:nvPr/>
        </p:nvGrpSpPr>
        <p:grpSpPr>
          <a:xfrm flipH="1">
            <a:off x="8014747" y="2828969"/>
            <a:ext cx="789081" cy="515055"/>
            <a:chOff x="4842900" y="2922987"/>
            <a:chExt cx="436632" cy="284986"/>
          </a:xfrm>
        </p:grpSpPr>
        <p:sp>
          <p:nvSpPr>
            <p:cNvPr id="1604" name="Google Shape;1604;p78"/>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BBF6F4"/>
                </a:gs>
                <a:gs pos="100000">
                  <a:srgbClr val="4EE0DB"/>
                </a:gs>
              </a:gsLst>
              <a:lin ang="5400012" scaled="0"/>
            </a:gra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78"/>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6" name="Google Shape;1606;p78"/>
          <p:cNvSpPr/>
          <p:nvPr/>
        </p:nvSpPr>
        <p:spPr>
          <a:xfrm>
            <a:off x="358465" y="4388831"/>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78"/>
          <p:cNvSpPr/>
          <p:nvPr/>
        </p:nvSpPr>
        <p:spPr>
          <a:xfrm>
            <a:off x="8297004" y="440202"/>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Picture 9">
            <a:extLst>
              <a:ext uri="{FF2B5EF4-FFF2-40B4-BE49-F238E27FC236}">
                <a16:creationId xmlns:a16="http://schemas.microsoft.com/office/drawing/2014/main" id="{D8A3787F-D279-2C89-C011-04A2A52DFBE1}"/>
              </a:ext>
            </a:extLst>
          </p:cNvPr>
          <p:cNvPicPr>
            <a:picLocks noChangeAspect="1"/>
          </p:cNvPicPr>
          <p:nvPr/>
        </p:nvPicPr>
        <p:blipFill>
          <a:blip r:embed="rId3"/>
          <a:stretch>
            <a:fillRect/>
          </a:stretch>
        </p:blipFill>
        <p:spPr>
          <a:xfrm>
            <a:off x="2041357" y="1812758"/>
            <a:ext cx="5061286" cy="23023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94"/>
                                        </p:tgtEl>
                                        <p:attrNameLst>
                                          <p:attrName>style.visibility</p:attrName>
                                        </p:attrNameLst>
                                      </p:cBhvr>
                                      <p:to>
                                        <p:strVal val="visible"/>
                                      </p:to>
                                    </p:set>
                                    <p:anim calcmode="lin" valueType="num">
                                      <p:cBhvr additive="base">
                                        <p:cTn id="7" dur="800"/>
                                        <p:tgtEl>
                                          <p:spTgt spid="1594"/>
                                        </p:tgtEl>
                                        <p:attrNameLst>
                                          <p:attrName>ppt_w</p:attrName>
                                        </p:attrNameLst>
                                      </p:cBhvr>
                                      <p:tavLst>
                                        <p:tav tm="0">
                                          <p:val>
                                            <p:strVal val="0"/>
                                          </p:val>
                                        </p:tav>
                                        <p:tav tm="100000">
                                          <p:val>
                                            <p:strVal val="#ppt_w"/>
                                          </p:val>
                                        </p:tav>
                                      </p:tavLst>
                                    </p:anim>
                                    <p:anim calcmode="lin" valueType="num">
                                      <p:cBhvr additive="base">
                                        <p:cTn id="8" dur="800"/>
                                        <p:tgtEl>
                                          <p:spTgt spid="1594"/>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603"/>
                                        </p:tgtEl>
                                        <p:attrNameLst>
                                          <p:attrName>style.visibility</p:attrName>
                                        </p:attrNameLst>
                                      </p:cBhvr>
                                      <p:to>
                                        <p:strVal val="visible"/>
                                      </p:to>
                                    </p:set>
                                    <p:anim calcmode="lin" valueType="num">
                                      <p:cBhvr additive="base">
                                        <p:cTn id="12" dur="800"/>
                                        <p:tgtEl>
                                          <p:spTgt spid="1603"/>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96"/>
                                        </p:tgtEl>
                                        <p:attrNameLst>
                                          <p:attrName>style.visibility</p:attrName>
                                        </p:attrNameLst>
                                      </p:cBhvr>
                                      <p:to>
                                        <p:strVal val="visible"/>
                                      </p:to>
                                    </p:set>
                                    <p:anim calcmode="lin" valueType="num">
                                      <p:cBhvr additive="base">
                                        <p:cTn id="15" dur="800"/>
                                        <p:tgtEl>
                                          <p:spTgt spid="1596"/>
                                        </p:tgtEl>
                                        <p:attrNameLst>
                                          <p:attrName>ppt_y</p:attrName>
                                        </p:attrNameLst>
                                      </p:cBhvr>
                                      <p:tavLst>
                                        <p:tav tm="0">
                                          <p:val>
                                            <p:strVal val="#ppt_y-1"/>
                                          </p:val>
                                        </p:tav>
                                        <p:tav tm="100000">
                                          <p:val>
                                            <p:strVal val="#ppt_y"/>
                                          </p:val>
                                        </p:tav>
                                      </p:tavLst>
                                    </p:anim>
                                  </p:childTnLst>
                                </p:cTn>
                              </p:par>
                            </p:childTnLst>
                          </p:cTn>
                        </p:par>
                        <p:par>
                          <p:cTn id="16" fill="hold">
                            <p:stCondLst>
                              <p:cond delay="1600"/>
                            </p:stCondLst>
                            <p:childTnLst>
                              <p:par>
                                <p:cTn id="17" presetID="8" presetClass="emph" presetSubtype="0" fill="hold" nodeType="afterEffect">
                                  <p:stCondLst>
                                    <p:cond delay="0"/>
                                  </p:stCondLst>
                                  <p:childTnLst>
                                    <p:animRot by="-21600000">
                                      <p:cBhvr>
                                        <p:cTn id="18" dur="800" fill="hold"/>
                                        <p:tgtEl>
                                          <p:spTgt spid="1607"/>
                                        </p:tgtEl>
                                        <p:attrNameLst>
                                          <p:attrName>r</p:attrName>
                                        </p:attrNameLst>
                                      </p:cBhvr>
                                    </p:animRot>
                                  </p:childTnLst>
                                </p:cTn>
                              </p:par>
                              <p:par>
                                <p:cTn id="19" presetID="8" presetClass="emph" presetSubtype="0" fill="hold" nodeType="withEffect">
                                  <p:stCondLst>
                                    <p:cond delay="0"/>
                                  </p:stCondLst>
                                  <p:childTnLst>
                                    <p:animRot by="-21600000">
                                      <p:cBhvr>
                                        <p:cTn id="20" dur="800" fill="hold"/>
                                        <p:tgtEl>
                                          <p:spTgt spid="160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9"/>
        <p:cNvGrpSpPr/>
        <p:nvPr/>
      </p:nvGrpSpPr>
      <p:grpSpPr>
        <a:xfrm>
          <a:off x="0" y="0"/>
          <a:ext cx="0" cy="0"/>
          <a:chOff x="0" y="0"/>
          <a:chExt cx="0" cy="0"/>
        </a:xfrm>
      </p:grpSpPr>
      <p:sp>
        <p:nvSpPr>
          <p:cNvPr id="3393" name="Google Shape;3393;p117"/>
          <p:cNvSpPr txBox="1">
            <a:spLocks noGrp="1"/>
          </p:cNvSpPr>
          <p:nvPr>
            <p:ph type="title" idx="6"/>
          </p:nvPr>
        </p:nvSpPr>
        <p:spPr>
          <a:xfrm>
            <a:off x="159457" y="772484"/>
            <a:ext cx="5964752" cy="10433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 </a:t>
            </a:r>
            <a:r>
              <a:rPr lang="en-US" sz="2400" dirty="0"/>
              <a:t>Which all categories of mob apps are existing from this dataset?</a:t>
            </a:r>
            <a:endParaRPr sz="2400" dirty="0"/>
          </a:p>
        </p:txBody>
      </p:sp>
      <p:grpSp>
        <p:nvGrpSpPr>
          <p:cNvPr id="3454" name="Google Shape;3454;p117"/>
          <p:cNvGrpSpPr/>
          <p:nvPr/>
        </p:nvGrpSpPr>
        <p:grpSpPr>
          <a:xfrm>
            <a:off x="6309375" y="1118796"/>
            <a:ext cx="2385741" cy="3194964"/>
            <a:chOff x="6095226" y="1135676"/>
            <a:chExt cx="2385741" cy="3194964"/>
          </a:xfrm>
        </p:grpSpPr>
        <p:sp>
          <p:nvSpPr>
            <p:cNvPr id="3455" name="Google Shape;3455;p117"/>
            <p:cNvSpPr/>
            <p:nvPr/>
          </p:nvSpPr>
          <p:spPr>
            <a:xfrm>
              <a:off x="6581964" y="1311047"/>
              <a:ext cx="1458246" cy="2728401"/>
            </a:xfrm>
            <a:custGeom>
              <a:avLst/>
              <a:gdLst/>
              <a:ahLst/>
              <a:cxnLst/>
              <a:rect l="l" t="t" r="r" b="b"/>
              <a:pathLst>
                <a:path w="11924" h="22310" extrusionOk="0">
                  <a:moveTo>
                    <a:pt x="664" y="0"/>
                  </a:moveTo>
                  <a:cubicBezTo>
                    <a:pt x="302" y="0"/>
                    <a:pt x="0" y="292"/>
                    <a:pt x="0" y="667"/>
                  </a:cubicBezTo>
                  <a:lnTo>
                    <a:pt x="0" y="21644"/>
                  </a:lnTo>
                  <a:cubicBezTo>
                    <a:pt x="0" y="22019"/>
                    <a:pt x="302" y="22310"/>
                    <a:pt x="664" y="22310"/>
                  </a:cubicBezTo>
                  <a:lnTo>
                    <a:pt x="11271" y="22310"/>
                  </a:lnTo>
                  <a:cubicBezTo>
                    <a:pt x="11632" y="22310"/>
                    <a:pt x="11923" y="22019"/>
                    <a:pt x="11923" y="21644"/>
                  </a:cubicBezTo>
                  <a:lnTo>
                    <a:pt x="11923" y="667"/>
                  </a:lnTo>
                  <a:cubicBezTo>
                    <a:pt x="11923" y="292"/>
                    <a:pt x="11632" y="0"/>
                    <a:pt x="11271"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7"/>
            <p:cNvSpPr/>
            <p:nvPr/>
          </p:nvSpPr>
          <p:spPr>
            <a:xfrm>
              <a:off x="6582652" y="1311060"/>
              <a:ext cx="1458246" cy="2728401"/>
            </a:xfrm>
            <a:custGeom>
              <a:avLst/>
              <a:gdLst/>
              <a:ahLst/>
              <a:cxnLst/>
              <a:rect l="l" t="t" r="r" b="b"/>
              <a:pathLst>
                <a:path w="11924" h="22310" extrusionOk="0">
                  <a:moveTo>
                    <a:pt x="664" y="0"/>
                  </a:moveTo>
                  <a:cubicBezTo>
                    <a:pt x="302" y="0"/>
                    <a:pt x="0" y="292"/>
                    <a:pt x="0" y="667"/>
                  </a:cubicBezTo>
                  <a:lnTo>
                    <a:pt x="0" y="21644"/>
                  </a:lnTo>
                  <a:cubicBezTo>
                    <a:pt x="0" y="22019"/>
                    <a:pt x="302" y="22310"/>
                    <a:pt x="664" y="22310"/>
                  </a:cubicBezTo>
                  <a:lnTo>
                    <a:pt x="11271" y="22310"/>
                  </a:lnTo>
                  <a:cubicBezTo>
                    <a:pt x="11632" y="22310"/>
                    <a:pt x="11923" y="22019"/>
                    <a:pt x="11923" y="21644"/>
                  </a:cubicBezTo>
                  <a:lnTo>
                    <a:pt x="11923" y="667"/>
                  </a:lnTo>
                  <a:cubicBezTo>
                    <a:pt x="11923" y="292"/>
                    <a:pt x="11632" y="0"/>
                    <a:pt x="11271" y="0"/>
                  </a:cubicBezTo>
                  <a:close/>
                </a:path>
              </a:pathLst>
            </a:custGeom>
            <a:gradFill>
              <a:gsLst>
                <a:gs pos="0">
                  <a:schemeClr val="lt1"/>
                </a:gs>
                <a:gs pos="100000">
                  <a:srgbClr val="66BEE9">
                    <a:alpha val="34509"/>
                  </a:srgbClr>
                </a:gs>
              </a:gsLst>
              <a:lin ang="10801400" scaled="0"/>
            </a:gradFill>
            <a:ln w="28575" cap="flat" cmpd="sng">
              <a:solidFill>
                <a:schemeClr val="lt1"/>
              </a:solidFill>
              <a:prstDash val="solid"/>
              <a:round/>
              <a:headEnd type="none" w="sm" len="sm"/>
              <a:tailEnd type="none" w="sm" len="sm"/>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7"/>
            <p:cNvSpPr/>
            <p:nvPr/>
          </p:nvSpPr>
          <p:spPr>
            <a:xfrm>
              <a:off x="7830116" y="1135676"/>
              <a:ext cx="96002" cy="95757"/>
            </a:xfrm>
            <a:custGeom>
              <a:avLst/>
              <a:gdLst/>
              <a:ahLst/>
              <a:cxnLst/>
              <a:rect l="l" t="t" r="r" b="b"/>
              <a:pathLst>
                <a:path w="785" h="783" extrusionOk="0">
                  <a:moveTo>
                    <a:pt x="118" y="1"/>
                  </a:moveTo>
                  <a:cubicBezTo>
                    <a:pt x="48" y="1"/>
                    <a:pt x="1" y="46"/>
                    <a:pt x="1" y="116"/>
                  </a:cubicBezTo>
                  <a:lnTo>
                    <a:pt x="1" y="664"/>
                  </a:lnTo>
                  <a:cubicBezTo>
                    <a:pt x="1" y="723"/>
                    <a:pt x="48" y="782"/>
                    <a:pt x="118" y="782"/>
                  </a:cubicBezTo>
                  <a:lnTo>
                    <a:pt x="667" y="782"/>
                  </a:lnTo>
                  <a:cubicBezTo>
                    <a:pt x="737" y="782"/>
                    <a:pt x="785" y="723"/>
                    <a:pt x="785" y="664"/>
                  </a:cubicBezTo>
                  <a:lnTo>
                    <a:pt x="785" y="116"/>
                  </a:lnTo>
                  <a:cubicBezTo>
                    <a:pt x="785" y="46"/>
                    <a:pt x="737" y="1"/>
                    <a:pt x="667" y="1"/>
                  </a:cubicBezTo>
                  <a:close/>
                </a:path>
              </a:pathLst>
            </a:custGeom>
            <a:solidFill>
              <a:schemeClr val="accent4"/>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7"/>
            <p:cNvSpPr/>
            <p:nvPr/>
          </p:nvSpPr>
          <p:spPr>
            <a:xfrm>
              <a:off x="7667462" y="1135676"/>
              <a:ext cx="97469" cy="95757"/>
            </a:xfrm>
            <a:custGeom>
              <a:avLst/>
              <a:gdLst/>
              <a:ahLst/>
              <a:cxnLst/>
              <a:rect l="l" t="t" r="r" b="b"/>
              <a:pathLst>
                <a:path w="797" h="783" extrusionOk="0">
                  <a:moveTo>
                    <a:pt x="130" y="1"/>
                  </a:moveTo>
                  <a:cubicBezTo>
                    <a:pt x="60" y="1"/>
                    <a:pt x="1" y="46"/>
                    <a:pt x="1" y="116"/>
                  </a:cubicBezTo>
                  <a:lnTo>
                    <a:pt x="1" y="664"/>
                  </a:lnTo>
                  <a:cubicBezTo>
                    <a:pt x="1" y="723"/>
                    <a:pt x="60" y="782"/>
                    <a:pt x="130" y="782"/>
                  </a:cubicBezTo>
                  <a:lnTo>
                    <a:pt x="667" y="782"/>
                  </a:lnTo>
                  <a:cubicBezTo>
                    <a:pt x="737" y="782"/>
                    <a:pt x="796" y="723"/>
                    <a:pt x="796" y="664"/>
                  </a:cubicBezTo>
                  <a:lnTo>
                    <a:pt x="796" y="116"/>
                  </a:lnTo>
                  <a:cubicBezTo>
                    <a:pt x="796" y="46"/>
                    <a:pt x="737" y="1"/>
                    <a:pt x="667" y="1"/>
                  </a:cubicBezTo>
                  <a:close/>
                </a:path>
              </a:pathLst>
            </a:custGeom>
            <a:solidFill>
              <a:schemeClr val="accen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7"/>
            <p:cNvSpPr/>
            <p:nvPr/>
          </p:nvSpPr>
          <p:spPr>
            <a:xfrm>
              <a:off x="7504809" y="1135676"/>
              <a:ext cx="97347" cy="95757"/>
            </a:xfrm>
            <a:custGeom>
              <a:avLst/>
              <a:gdLst/>
              <a:ahLst/>
              <a:cxnLst/>
              <a:rect l="l" t="t" r="r" b="b"/>
              <a:pathLst>
                <a:path w="796" h="783" extrusionOk="0">
                  <a:moveTo>
                    <a:pt x="129" y="1"/>
                  </a:moveTo>
                  <a:cubicBezTo>
                    <a:pt x="59" y="1"/>
                    <a:pt x="1" y="46"/>
                    <a:pt x="1" y="116"/>
                  </a:cubicBezTo>
                  <a:lnTo>
                    <a:pt x="1" y="664"/>
                  </a:lnTo>
                  <a:cubicBezTo>
                    <a:pt x="1" y="723"/>
                    <a:pt x="59" y="782"/>
                    <a:pt x="129" y="782"/>
                  </a:cubicBezTo>
                  <a:lnTo>
                    <a:pt x="667" y="782"/>
                  </a:lnTo>
                  <a:cubicBezTo>
                    <a:pt x="737" y="782"/>
                    <a:pt x="796" y="723"/>
                    <a:pt x="796" y="664"/>
                  </a:cubicBezTo>
                  <a:lnTo>
                    <a:pt x="796" y="116"/>
                  </a:lnTo>
                  <a:cubicBezTo>
                    <a:pt x="796" y="46"/>
                    <a:pt x="737" y="1"/>
                    <a:pt x="667" y="1"/>
                  </a:cubicBezTo>
                  <a:close/>
                </a:path>
              </a:pathLst>
            </a:custGeom>
            <a:solidFill>
              <a:schemeClr val="accent2"/>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7"/>
            <p:cNvSpPr/>
            <p:nvPr/>
          </p:nvSpPr>
          <p:spPr>
            <a:xfrm>
              <a:off x="6955578" y="1747642"/>
              <a:ext cx="712001" cy="712124"/>
            </a:xfrm>
            <a:custGeom>
              <a:avLst/>
              <a:gdLst/>
              <a:ahLst/>
              <a:cxnLst/>
              <a:rect l="l" t="t" r="r" b="b"/>
              <a:pathLst>
                <a:path w="5822" h="5823" extrusionOk="0">
                  <a:moveTo>
                    <a:pt x="641" y="1"/>
                  </a:moveTo>
                  <a:cubicBezTo>
                    <a:pt x="291" y="1"/>
                    <a:pt x="0" y="292"/>
                    <a:pt x="0" y="642"/>
                  </a:cubicBezTo>
                  <a:lnTo>
                    <a:pt x="0" y="5181"/>
                  </a:lnTo>
                  <a:cubicBezTo>
                    <a:pt x="0" y="5531"/>
                    <a:pt x="291" y="5822"/>
                    <a:pt x="641" y="5822"/>
                  </a:cubicBezTo>
                  <a:lnTo>
                    <a:pt x="5181" y="5822"/>
                  </a:lnTo>
                  <a:cubicBezTo>
                    <a:pt x="5531" y="5822"/>
                    <a:pt x="5822" y="5531"/>
                    <a:pt x="5822" y="5181"/>
                  </a:cubicBezTo>
                  <a:lnTo>
                    <a:pt x="5822" y="642"/>
                  </a:lnTo>
                  <a:cubicBezTo>
                    <a:pt x="5822" y="292"/>
                    <a:pt x="5531" y="1"/>
                    <a:pt x="5181" y="1"/>
                  </a:cubicBezTo>
                  <a:close/>
                </a:path>
              </a:pathLst>
            </a:custGeom>
            <a:solidFill>
              <a:srgbClr val="E8595A"/>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7"/>
            <p:cNvSpPr/>
            <p:nvPr/>
          </p:nvSpPr>
          <p:spPr>
            <a:xfrm>
              <a:off x="6955578" y="1747642"/>
              <a:ext cx="712001" cy="712124"/>
            </a:xfrm>
            <a:custGeom>
              <a:avLst/>
              <a:gdLst/>
              <a:ahLst/>
              <a:cxnLst/>
              <a:rect l="l" t="t" r="r" b="b"/>
              <a:pathLst>
                <a:path w="5822" h="5823" extrusionOk="0">
                  <a:moveTo>
                    <a:pt x="641" y="1"/>
                  </a:moveTo>
                  <a:cubicBezTo>
                    <a:pt x="291" y="1"/>
                    <a:pt x="0" y="292"/>
                    <a:pt x="0" y="642"/>
                  </a:cubicBezTo>
                  <a:lnTo>
                    <a:pt x="0" y="5181"/>
                  </a:lnTo>
                  <a:cubicBezTo>
                    <a:pt x="0" y="5531"/>
                    <a:pt x="291" y="5822"/>
                    <a:pt x="641" y="5822"/>
                  </a:cubicBezTo>
                  <a:lnTo>
                    <a:pt x="5181" y="5822"/>
                  </a:lnTo>
                  <a:cubicBezTo>
                    <a:pt x="5531" y="5822"/>
                    <a:pt x="5822" y="5531"/>
                    <a:pt x="5822" y="5181"/>
                  </a:cubicBezTo>
                  <a:lnTo>
                    <a:pt x="5822" y="642"/>
                  </a:lnTo>
                  <a:cubicBezTo>
                    <a:pt x="5822" y="292"/>
                    <a:pt x="5531" y="1"/>
                    <a:pt x="5181" y="1"/>
                  </a:cubicBezTo>
                  <a:close/>
                </a:path>
              </a:pathLst>
            </a:custGeom>
            <a:solidFill>
              <a:schemeClr val="accent3"/>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7"/>
            <p:cNvSpPr/>
            <p:nvPr/>
          </p:nvSpPr>
          <p:spPr>
            <a:xfrm>
              <a:off x="7178157" y="2008987"/>
              <a:ext cx="77168" cy="75823"/>
            </a:xfrm>
            <a:custGeom>
              <a:avLst/>
              <a:gdLst/>
              <a:ahLst/>
              <a:cxnLst/>
              <a:rect l="l" t="t" r="r" b="b"/>
              <a:pathLst>
                <a:path w="631" h="620" extrusionOk="0">
                  <a:moveTo>
                    <a:pt x="317" y="0"/>
                  </a:moveTo>
                  <a:cubicBezTo>
                    <a:pt x="140" y="0"/>
                    <a:pt x="0" y="140"/>
                    <a:pt x="0" y="303"/>
                  </a:cubicBezTo>
                  <a:cubicBezTo>
                    <a:pt x="0" y="479"/>
                    <a:pt x="140" y="619"/>
                    <a:pt x="317" y="619"/>
                  </a:cubicBezTo>
                  <a:cubicBezTo>
                    <a:pt x="490" y="619"/>
                    <a:pt x="630" y="479"/>
                    <a:pt x="630" y="303"/>
                  </a:cubicBezTo>
                  <a:cubicBezTo>
                    <a:pt x="630" y="140"/>
                    <a:pt x="490" y="0"/>
                    <a:pt x="317"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7"/>
            <p:cNvSpPr/>
            <p:nvPr/>
          </p:nvSpPr>
          <p:spPr>
            <a:xfrm>
              <a:off x="7121289" y="1951753"/>
              <a:ext cx="380949" cy="304270"/>
            </a:xfrm>
            <a:custGeom>
              <a:avLst/>
              <a:gdLst/>
              <a:ahLst/>
              <a:cxnLst/>
              <a:rect l="l" t="t" r="r" b="b"/>
              <a:pathLst>
                <a:path w="3115" h="2488" extrusionOk="0">
                  <a:moveTo>
                    <a:pt x="2731" y="303"/>
                  </a:moveTo>
                  <a:cubicBezTo>
                    <a:pt x="2764" y="303"/>
                    <a:pt x="2801" y="340"/>
                    <a:pt x="2801" y="387"/>
                  </a:cubicBezTo>
                  <a:lnTo>
                    <a:pt x="2801" y="1493"/>
                  </a:lnTo>
                  <a:lnTo>
                    <a:pt x="2311" y="922"/>
                  </a:lnTo>
                  <a:cubicBezTo>
                    <a:pt x="2263" y="852"/>
                    <a:pt x="2182" y="830"/>
                    <a:pt x="2101" y="818"/>
                  </a:cubicBezTo>
                  <a:cubicBezTo>
                    <a:pt x="2017" y="818"/>
                    <a:pt x="1947" y="852"/>
                    <a:pt x="1891" y="922"/>
                  </a:cubicBezTo>
                  <a:lnTo>
                    <a:pt x="1317" y="1611"/>
                  </a:lnTo>
                  <a:lnTo>
                    <a:pt x="1132" y="1423"/>
                  </a:lnTo>
                  <a:cubicBezTo>
                    <a:pt x="1078" y="1371"/>
                    <a:pt x="1008" y="1346"/>
                    <a:pt x="938" y="1346"/>
                  </a:cubicBezTo>
                  <a:cubicBezTo>
                    <a:pt x="868" y="1346"/>
                    <a:pt x="798" y="1371"/>
                    <a:pt x="745" y="1423"/>
                  </a:cubicBezTo>
                  <a:lnTo>
                    <a:pt x="314" y="1857"/>
                  </a:lnTo>
                  <a:lnTo>
                    <a:pt x="314" y="387"/>
                  </a:lnTo>
                  <a:cubicBezTo>
                    <a:pt x="314" y="340"/>
                    <a:pt x="350" y="303"/>
                    <a:pt x="395" y="303"/>
                  </a:cubicBezTo>
                  <a:close/>
                  <a:moveTo>
                    <a:pt x="395" y="1"/>
                  </a:moveTo>
                  <a:cubicBezTo>
                    <a:pt x="174" y="1"/>
                    <a:pt x="0" y="177"/>
                    <a:pt x="0" y="387"/>
                  </a:cubicBezTo>
                  <a:lnTo>
                    <a:pt x="0" y="2101"/>
                  </a:lnTo>
                  <a:cubicBezTo>
                    <a:pt x="0" y="2311"/>
                    <a:pt x="174" y="2487"/>
                    <a:pt x="395" y="2487"/>
                  </a:cubicBezTo>
                  <a:lnTo>
                    <a:pt x="2731" y="2487"/>
                  </a:lnTo>
                  <a:cubicBezTo>
                    <a:pt x="2941" y="2487"/>
                    <a:pt x="3114" y="2311"/>
                    <a:pt x="3114" y="2101"/>
                  </a:cubicBezTo>
                  <a:lnTo>
                    <a:pt x="3114" y="387"/>
                  </a:lnTo>
                  <a:cubicBezTo>
                    <a:pt x="3114" y="177"/>
                    <a:pt x="2941" y="1"/>
                    <a:pt x="2731" y="1"/>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7"/>
            <p:cNvSpPr/>
            <p:nvPr/>
          </p:nvSpPr>
          <p:spPr>
            <a:xfrm>
              <a:off x="6817139" y="2735300"/>
              <a:ext cx="989122" cy="339491"/>
            </a:xfrm>
            <a:custGeom>
              <a:avLst/>
              <a:gdLst/>
              <a:ahLst/>
              <a:cxnLst/>
              <a:rect l="l" t="t" r="r" b="b"/>
              <a:pathLst>
                <a:path w="8088" h="2776" extrusionOk="0">
                  <a:moveTo>
                    <a:pt x="513" y="1"/>
                  </a:moveTo>
                  <a:cubicBezTo>
                    <a:pt x="233" y="1"/>
                    <a:pt x="1" y="222"/>
                    <a:pt x="1" y="513"/>
                  </a:cubicBezTo>
                  <a:lnTo>
                    <a:pt x="1" y="2263"/>
                  </a:lnTo>
                  <a:cubicBezTo>
                    <a:pt x="1" y="2543"/>
                    <a:pt x="233" y="2776"/>
                    <a:pt x="513" y="2776"/>
                  </a:cubicBezTo>
                  <a:lnTo>
                    <a:pt x="7573" y="2776"/>
                  </a:lnTo>
                  <a:cubicBezTo>
                    <a:pt x="7864" y="2776"/>
                    <a:pt x="8088" y="2543"/>
                    <a:pt x="8088" y="2263"/>
                  </a:cubicBezTo>
                  <a:lnTo>
                    <a:pt x="8088" y="513"/>
                  </a:lnTo>
                  <a:cubicBezTo>
                    <a:pt x="8088" y="222"/>
                    <a:pt x="7864" y="1"/>
                    <a:pt x="7573" y="1"/>
                  </a:cubicBezTo>
                  <a:close/>
                </a:path>
              </a:pathLst>
            </a:custGeom>
            <a:solidFill>
              <a:schemeClr val="accen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7"/>
            <p:cNvSpPr/>
            <p:nvPr/>
          </p:nvSpPr>
          <p:spPr>
            <a:xfrm>
              <a:off x="7460660" y="2586222"/>
              <a:ext cx="1020307" cy="460685"/>
            </a:xfrm>
            <a:custGeom>
              <a:avLst/>
              <a:gdLst/>
              <a:ahLst/>
              <a:cxnLst/>
              <a:rect l="l" t="t" r="r" b="b"/>
              <a:pathLst>
                <a:path w="8343" h="3767" extrusionOk="0">
                  <a:moveTo>
                    <a:pt x="811" y="0"/>
                  </a:moveTo>
                  <a:cubicBezTo>
                    <a:pt x="558" y="0"/>
                    <a:pt x="336" y="178"/>
                    <a:pt x="292" y="436"/>
                  </a:cubicBezTo>
                  <a:lnTo>
                    <a:pt x="48" y="2175"/>
                  </a:lnTo>
                  <a:cubicBezTo>
                    <a:pt x="0" y="2455"/>
                    <a:pt x="199" y="2712"/>
                    <a:pt x="479" y="2760"/>
                  </a:cubicBezTo>
                  <a:lnTo>
                    <a:pt x="7469" y="3762"/>
                  </a:lnTo>
                  <a:cubicBezTo>
                    <a:pt x="7490" y="3765"/>
                    <a:pt x="7511" y="3766"/>
                    <a:pt x="7531" y="3766"/>
                  </a:cubicBezTo>
                  <a:cubicBezTo>
                    <a:pt x="7788" y="3766"/>
                    <a:pt x="8020" y="3579"/>
                    <a:pt x="8051" y="3320"/>
                  </a:cubicBezTo>
                  <a:lnTo>
                    <a:pt x="8298" y="1592"/>
                  </a:lnTo>
                  <a:cubicBezTo>
                    <a:pt x="8342" y="1312"/>
                    <a:pt x="8146" y="1054"/>
                    <a:pt x="7866" y="1010"/>
                  </a:cubicBezTo>
                  <a:lnTo>
                    <a:pt x="877" y="4"/>
                  </a:lnTo>
                  <a:cubicBezTo>
                    <a:pt x="855" y="2"/>
                    <a:pt x="833" y="0"/>
                    <a:pt x="811" y="0"/>
                  </a:cubicBezTo>
                  <a:close/>
                </a:path>
              </a:pathLst>
            </a:custGeom>
            <a:solidFill>
              <a:schemeClr val="accent5"/>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7"/>
            <p:cNvSpPr/>
            <p:nvPr/>
          </p:nvSpPr>
          <p:spPr>
            <a:xfrm>
              <a:off x="7587725" y="2682101"/>
              <a:ext cx="767890" cy="150423"/>
            </a:xfrm>
            <a:custGeom>
              <a:avLst/>
              <a:gdLst/>
              <a:ahLst/>
              <a:cxnLst/>
              <a:rect l="l" t="t" r="r" b="b"/>
              <a:pathLst>
                <a:path w="6279" h="1230" extrusionOk="0">
                  <a:moveTo>
                    <a:pt x="211" y="0"/>
                  </a:moveTo>
                  <a:cubicBezTo>
                    <a:pt x="116" y="0"/>
                    <a:pt x="35" y="68"/>
                    <a:pt x="12" y="167"/>
                  </a:cubicBezTo>
                  <a:cubicBezTo>
                    <a:pt x="0" y="270"/>
                    <a:pt x="70" y="377"/>
                    <a:pt x="177" y="388"/>
                  </a:cubicBezTo>
                  <a:lnTo>
                    <a:pt x="6043" y="1228"/>
                  </a:lnTo>
                  <a:cubicBezTo>
                    <a:pt x="6051" y="1229"/>
                    <a:pt x="6058" y="1229"/>
                    <a:pt x="6065" y="1229"/>
                  </a:cubicBezTo>
                  <a:cubicBezTo>
                    <a:pt x="6162" y="1229"/>
                    <a:pt x="6243" y="1162"/>
                    <a:pt x="6253" y="1066"/>
                  </a:cubicBezTo>
                  <a:cubicBezTo>
                    <a:pt x="6278" y="959"/>
                    <a:pt x="6197" y="867"/>
                    <a:pt x="6091" y="856"/>
                  </a:cubicBezTo>
                  <a:lnTo>
                    <a:pt x="233" y="2"/>
                  </a:lnTo>
                  <a:cubicBezTo>
                    <a:pt x="225" y="1"/>
                    <a:pt x="218" y="0"/>
                    <a:pt x="211"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7"/>
            <p:cNvSpPr/>
            <p:nvPr/>
          </p:nvSpPr>
          <p:spPr>
            <a:xfrm>
              <a:off x="7573295" y="2784829"/>
              <a:ext cx="306960" cy="83650"/>
            </a:xfrm>
            <a:custGeom>
              <a:avLst/>
              <a:gdLst/>
              <a:ahLst/>
              <a:cxnLst/>
              <a:rect l="l" t="t" r="r" b="b"/>
              <a:pathLst>
                <a:path w="2510" h="684" extrusionOk="0">
                  <a:moveTo>
                    <a:pt x="214" y="1"/>
                  </a:moveTo>
                  <a:cubicBezTo>
                    <a:pt x="115" y="1"/>
                    <a:pt x="25" y="68"/>
                    <a:pt x="15" y="167"/>
                  </a:cubicBezTo>
                  <a:cubicBezTo>
                    <a:pt x="1" y="271"/>
                    <a:pt x="71" y="366"/>
                    <a:pt x="177" y="377"/>
                  </a:cubicBezTo>
                  <a:lnTo>
                    <a:pt x="2277" y="679"/>
                  </a:lnTo>
                  <a:cubicBezTo>
                    <a:pt x="2289" y="682"/>
                    <a:pt x="2301" y="683"/>
                    <a:pt x="2312" y="683"/>
                  </a:cubicBezTo>
                  <a:cubicBezTo>
                    <a:pt x="2401" y="683"/>
                    <a:pt x="2477" y="609"/>
                    <a:pt x="2487" y="517"/>
                  </a:cubicBezTo>
                  <a:cubicBezTo>
                    <a:pt x="2510" y="411"/>
                    <a:pt x="2429" y="318"/>
                    <a:pt x="2325" y="307"/>
                  </a:cubicBezTo>
                  <a:lnTo>
                    <a:pt x="236" y="2"/>
                  </a:lnTo>
                  <a:cubicBezTo>
                    <a:pt x="228" y="1"/>
                    <a:pt x="221" y="1"/>
                    <a:pt x="214" y="1"/>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7"/>
            <p:cNvSpPr/>
            <p:nvPr/>
          </p:nvSpPr>
          <p:spPr>
            <a:xfrm>
              <a:off x="6430562" y="1923381"/>
              <a:ext cx="362360" cy="362360"/>
            </a:xfrm>
            <a:custGeom>
              <a:avLst/>
              <a:gdLst/>
              <a:ahLst/>
              <a:cxnLst/>
              <a:rect l="l" t="t" r="r" b="b"/>
              <a:pathLst>
                <a:path w="2963" h="2963" extrusionOk="0">
                  <a:moveTo>
                    <a:pt x="409" y="0"/>
                  </a:moveTo>
                  <a:cubicBezTo>
                    <a:pt x="188" y="0"/>
                    <a:pt x="0" y="185"/>
                    <a:pt x="0" y="409"/>
                  </a:cubicBezTo>
                  <a:lnTo>
                    <a:pt x="0" y="2554"/>
                  </a:lnTo>
                  <a:cubicBezTo>
                    <a:pt x="0" y="2775"/>
                    <a:pt x="188" y="2963"/>
                    <a:pt x="409" y="2963"/>
                  </a:cubicBezTo>
                  <a:lnTo>
                    <a:pt x="2554" y="2963"/>
                  </a:lnTo>
                  <a:cubicBezTo>
                    <a:pt x="2778" y="2963"/>
                    <a:pt x="2963" y="2775"/>
                    <a:pt x="2963" y="2554"/>
                  </a:cubicBezTo>
                  <a:lnTo>
                    <a:pt x="2963" y="409"/>
                  </a:lnTo>
                  <a:cubicBezTo>
                    <a:pt x="2963" y="185"/>
                    <a:pt x="2778" y="0"/>
                    <a:pt x="2554" y="0"/>
                  </a:cubicBezTo>
                  <a:close/>
                </a:path>
              </a:pathLst>
            </a:custGeom>
            <a:solidFill>
              <a:schemeClr val="accent5"/>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7"/>
            <p:cNvSpPr/>
            <p:nvPr/>
          </p:nvSpPr>
          <p:spPr>
            <a:xfrm>
              <a:off x="6524730" y="2013023"/>
              <a:ext cx="165465" cy="181363"/>
            </a:xfrm>
            <a:custGeom>
              <a:avLst/>
              <a:gdLst/>
              <a:ahLst/>
              <a:cxnLst/>
              <a:rect l="l" t="t" r="r" b="b"/>
              <a:pathLst>
                <a:path w="1353" h="1483" extrusionOk="0">
                  <a:moveTo>
                    <a:pt x="1109" y="1"/>
                  </a:moveTo>
                  <a:cubicBezTo>
                    <a:pt x="969" y="1"/>
                    <a:pt x="863" y="107"/>
                    <a:pt x="863" y="247"/>
                  </a:cubicBezTo>
                  <a:lnTo>
                    <a:pt x="863" y="306"/>
                  </a:lnTo>
                  <a:lnTo>
                    <a:pt x="420" y="561"/>
                  </a:lnTo>
                  <a:cubicBezTo>
                    <a:pt x="373" y="516"/>
                    <a:pt x="314" y="491"/>
                    <a:pt x="244" y="491"/>
                  </a:cubicBezTo>
                  <a:cubicBezTo>
                    <a:pt x="104" y="491"/>
                    <a:pt x="0" y="609"/>
                    <a:pt x="0" y="737"/>
                  </a:cubicBezTo>
                  <a:cubicBezTo>
                    <a:pt x="0" y="877"/>
                    <a:pt x="104" y="981"/>
                    <a:pt x="244" y="981"/>
                  </a:cubicBezTo>
                  <a:cubicBezTo>
                    <a:pt x="314" y="981"/>
                    <a:pt x="373" y="959"/>
                    <a:pt x="420" y="922"/>
                  </a:cubicBezTo>
                  <a:lnTo>
                    <a:pt x="863" y="1180"/>
                  </a:lnTo>
                  <a:lnTo>
                    <a:pt x="863" y="1239"/>
                  </a:lnTo>
                  <a:cubicBezTo>
                    <a:pt x="863" y="1367"/>
                    <a:pt x="969" y="1482"/>
                    <a:pt x="1109" y="1482"/>
                  </a:cubicBezTo>
                  <a:cubicBezTo>
                    <a:pt x="1238" y="1482"/>
                    <a:pt x="1353" y="1367"/>
                    <a:pt x="1353" y="1239"/>
                  </a:cubicBezTo>
                  <a:cubicBezTo>
                    <a:pt x="1353" y="1099"/>
                    <a:pt x="1238" y="981"/>
                    <a:pt x="1109" y="981"/>
                  </a:cubicBezTo>
                  <a:cubicBezTo>
                    <a:pt x="1039" y="981"/>
                    <a:pt x="969" y="1017"/>
                    <a:pt x="922" y="1062"/>
                  </a:cubicBezTo>
                  <a:lnTo>
                    <a:pt x="479" y="819"/>
                  </a:lnTo>
                  <a:cubicBezTo>
                    <a:pt x="490" y="796"/>
                    <a:pt x="490" y="760"/>
                    <a:pt x="490" y="737"/>
                  </a:cubicBezTo>
                  <a:cubicBezTo>
                    <a:pt x="490" y="712"/>
                    <a:pt x="490" y="690"/>
                    <a:pt x="479" y="667"/>
                  </a:cubicBezTo>
                  <a:lnTo>
                    <a:pt x="922" y="410"/>
                  </a:lnTo>
                  <a:cubicBezTo>
                    <a:pt x="969" y="469"/>
                    <a:pt x="1039" y="491"/>
                    <a:pt x="1109" y="491"/>
                  </a:cubicBezTo>
                  <a:cubicBezTo>
                    <a:pt x="1238" y="491"/>
                    <a:pt x="1353" y="387"/>
                    <a:pt x="1353" y="247"/>
                  </a:cubicBezTo>
                  <a:cubicBezTo>
                    <a:pt x="1353" y="107"/>
                    <a:pt x="1238" y="1"/>
                    <a:pt x="1109" y="1"/>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7"/>
            <p:cNvSpPr/>
            <p:nvPr/>
          </p:nvSpPr>
          <p:spPr>
            <a:xfrm>
              <a:off x="6095226" y="2425403"/>
              <a:ext cx="388164" cy="28862"/>
            </a:xfrm>
            <a:custGeom>
              <a:avLst/>
              <a:gdLst/>
              <a:ahLst/>
              <a:cxnLst/>
              <a:rect l="l" t="t" r="r" b="b"/>
              <a:pathLst>
                <a:path w="3174" h="236" extrusionOk="0">
                  <a:moveTo>
                    <a:pt x="130" y="0"/>
                  </a:moveTo>
                  <a:cubicBezTo>
                    <a:pt x="60" y="0"/>
                    <a:pt x="1" y="48"/>
                    <a:pt x="1" y="118"/>
                  </a:cubicBezTo>
                  <a:cubicBezTo>
                    <a:pt x="1" y="188"/>
                    <a:pt x="60" y="236"/>
                    <a:pt x="130" y="236"/>
                  </a:cubicBezTo>
                  <a:lnTo>
                    <a:pt x="3056" y="236"/>
                  </a:lnTo>
                  <a:cubicBezTo>
                    <a:pt x="3126" y="236"/>
                    <a:pt x="3174" y="188"/>
                    <a:pt x="3174" y="118"/>
                  </a:cubicBezTo>
                  <a:cubicBezTo>
                    <a:pt x="3174" y="48"/>
                    <a:pt x="3126" y="0"/>
                    <a:pt x="3056"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7"/>
            <p:cNvSpPr/>
            <p:nvPr/>
          </p:nvSpPr>
          <p:spPr>
            <a:xfrm>
              <a:off x="6179488" y="2487040"/>
              <a:ext cx="303903" cy="29962"/>
            </a:xfrm>
            <a:custGeom>
              <a:avLst/>
              <a:gdLst/>
              <a:ahLst/>
              <a:cxnLst/>
              <a:rect l="l" t="t" r="r" b="b"/>
              <a:pathLst>
                <a:path w="2485" h="245" extrusionOk="0">
                  <a:moveTo>
                    <a:pt x="127" y="0"/>
                  </a:moveTo>
                  <a:cubicBezTo>
                    <a:pt x="57" y="0"/>
                    <a:pt x="1" y="57"/>
                    <a:pt x="1" y="127"/>
                  </a:cubicBezTo>
                  <a:cubicBezTo>
                    <a:pt x="1" y="185"/>
                    <a:pt x="57" y="244"/>
                    <a:pt x="127" y="244"/>
                  </a:cubicBezTo>
                  <a:lnTo>
                    <a:pt x="2367" y="244"/>
                  </a:lnTo>
                  <a:cubicBezTo>
                    <a:pt x="2437" y="244"/>
                    <a:pt x="2485" y="185"/>
                    <a:pt x="2485" y="127"/>
                  </a:cubicBezTo>
                  <a:cubicBezTo>
                    <a:pt x="2485" y="57"/>
                    <a:pt x="2437" y="0"/>
                    <a:pt x="2367"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7"/>
            <p:cNvSpPr/>
            <p:nvPr/>
          </p:nvSpPr>
          <p:spPr>
            <a:xfrm>
              <a:off x="6371982" y="2553813"/>
              <a:ext cx="111411" cy="30207"/>
            </a:xfrm>
            <a:custGeom>
              <a:avLst/>
              <a:gdLst/>
              <a:ahLst/>
              <a:cxnLst/>
              <a:rect l="l" t="t" r="r" b="b"/>
              <a:pathLst>
                <a:path w="911" h="247" extrusionOk="0">
                  <a:moveTo>
                    <a:pt x="118" y="1"/>
                  </a:moveTo>
                  <a:cubicBezTo>
                    <a:pt x="59" y="1"/>
                    <a:pt x="0" y="59"/>
                    <a:pt x="0" y="118"/>
                  </a:cubicBezTo>
                  <a:cubicBezTo>
                    <a:pt x="0" y="188"/>
                    <a:pt x="59" y="247"/>
                    <a:pt x="118" y="247"/>
                  </a:cubicBezTo>
                  <a:lnTo>
                    <a:pt x="793" y="247"/>
                  </a:lnTo>
                  <a:cubicBezTo>
                    <a:pt x="863" y="247"/>
                    <a:pt x="911" y="188"/>
                    <a:pt x="911" y="118"/>
                  </a:cubicBezTo>
                  <a:cubicBezTo>
                    <a:pt x="911" y="59"/>
                    <a:pt x="863" y="1"/>
                    <a:pt x="793" y="1"/>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7"/>
            <p:cNvSpPr/>
            <p:nvPr/>
          </p:nvSpPr>
          <p:spPr>
            <a:xfrm>
              <a:off x="6896998" y="3214698"/>
              <a:ext cx="314176" cy="1115942"/>
            </a:xfrm>
            <a:custGeom>
              <a:avLst/>
              <a:gdLst/>
              <a:ahLst/>
              <a:cxnLst/>
              <a:rect l="l" t="t" r="r" b="b"/>
              <a:pathLst>
                <a:path w="2569" h="9125" extrusionOk="0">
                  <a:moveTo>
                    <a:pt x="317" y="1"/>
                  </a:moveTo>
                  <a:cubicBezTo>
                    <a:pt x="140" y="1"/>
                    <a:pt x="0" y="141"/>
                    <a:pt x="0" y="315"/>
                  </a:cubicBezTo>
                  <a:lnTo>
                    <a:pt x="0" y="8822"/>
                  </a:lnTo>
                  <a:cubicBezTo>
                    <a:pt x="0" y="8984"/>
                    <a:pt x="140" y="9124"/>
                    <a:pt x="317" y="9124"/>
                  </a:cubicBezTo>
                  <a:lnTo>
                    <a:pt x="2254" y="9124"/>
                  </a:lnTo>
                  <a:cubicBezTo>
                    <a:pt x="2428" y="9124"/>
                    <a:pt x="2568" y="8984"/>
                    <a:pt x="2568" y="8822"/>
                  </a:cubicBezTo>
                  <a:lnTo>
                    <a:pt x="2568" y="315"/>
                  </a:lnTo>
                  <a:cubicBezTo>
                    <a:pt x="2568" y="141"/>
                    <a:pt x="2428" y="1"/>
                    <a:pt x="2254" y="1"/>
                  </a:cubicBezTo>
                  <a:close/>
                </a:path>
              </a:pathLst>
            </a:custGeom>
            <a:solidFill>
              <a:schemeClr val="lt2"/>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7"/>
            <p:cNvSpPr/>
            <p:nvPr/>
          </p:nvSpPr>
          <p:spPr>
            <a:xfrm>
              <a:off x="6999727" y="3331490"/>
              <a:ext cx="114468" cy="123151"/>
            </a:xfrm>
            <a:custGeom>
              <a:avLst/>
              <a:gdLst/>
              <a:ahLst/>
              <a:cxnLst/>
              <a:rect l="l" t="t" r="r" b="b"/>
              <a:pathLst>
                <a:path w="936" h="1007" extrusionOk="0">
                  <a:moveTo>
                    <a:pt x="446" y="1"/>
                  </a:moveTo>
                  <a:lnTo>
                    <a:pt x="26" y="211"/>
                  </a:lnTo>
                  <a:cubicBezTo>
                    <a:pt x="14" y="222"/>
                    <a:pt x="0" y="236"/>
                    <a:pt x="0" y="247"/>
                  </a:cubicBezTo>
                  <a:lnTo>
                    <a:pt x="0" y="970"/>
                  </a:lnTo>
                  <a:cubicBezTo>
                    <a:pt x="0" y="992"/>
                    <a:pt x="14" y="1006"/>
                    <a:pt x="37" y="1006"/>
                  </a:cubicBezTo>
                  <a:lnTo>
                    <a:pt x="236" y="1006"/>
                  </a:lnTo>
                  <a:cubicBezTo>
                    <a:pt x="258" y="1006"/>
                    <a:pt x="280" y="992"/>
                    <a:pt x="280" y="970"/>
                  </a:cubicBezTo>
                  <a:lnTo>
                    <a:pt x="280" y="609"/>
                  </a:lnTo>
                  <a:cubicBezTo>
                    <a:pt x="280" y="586"/>
                    <a:pt x="294" y="572"/>
                    <a:pt x="317" y="572"/>
                  </a:cubicBezTo>
                  <a:lnTo>
                    <a:pt x="619" y="572"/>
                  </a:lnTo>
                  <a:cubicBezTo>
                    <a:pt x="644" y="572"/>
                    <a:pt x="656" y="586"/>
                    <a:pt x="656" y="609"/>
                  </a:cubicBezTo>
                  <a:lnTo>
                    <a:pt x="656" y="970"/>
                  </a:lnTo>
                  <a:cubicBezTo>
                    <a:pt x="656" y="992"/>
                    <a:pt x="678" y="1006"/>
                    <a:pt x="700" y="1006"/>
                  </a:cubicBezTo>
                  <a:lnTo>
                    <a:pt x="888" y="1006"/>
                  </a:lnTo>
                  <a:cubicBezTo>
                    <a:pt x="910" y="1006"/>
                    <a:pt x="936" y="992"/>
                    <a:pt x="936" y="970"/>
                  </a:cubicBezTo>
                  <a:lnTo>
                    <a:pt x="936" y="247"/>
                  </a:lnTo>
                  <a:cubicBezTo>
                    <a:pt x="936" y="236"/>
                    <a:pt x="924" y="222"/>
                    <a:pt x="910" y="211"/>
                  </a:cubicBezTo>
                  <a:lnTo>
                    <a:pt x="479" y="1"/>
                  </a:ln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7"/>
            <p:cNvSpPr/>
            <p:nvPr/>
          </p:nvSpPr>
          <p:spPr>
            <a:xfrm>
              <a:off x="6995569" y="3586965"/>
              <a:ext cx="122784" cy="114224"/>
            </a:xfrm>
            <a:custGeom>
              <a:avLst/>
              <a:gdLst/>
              <a:ahLst/>
              <a:cxnLst/>
              <a:rect l="l" t="t" r="r" b="b"/>
              <a:pathLst>
                <a:path w="1004" h="934" extrusionOk="0">
                  <a:moveTo>
                    <a:pt x="502" y="292"/>
                  </a:moveTo>
                  <a:cubicBezTo>
                    <a:pt x="631" y="292"/>
                    <a:pt x="748" y="398"/>
                    <a:pt x="748" y="527"/>
                  </a:cubicBezTo>
                  <a:cubicBezTo>
                    <a:pt x="748" y="667"/>
                    <a:pt x="631" y="771"/>
                    <a:pt x="502" y="771"/>
                  </a:cubicBezTo>
                  <a:cubicBezTo>
                    <a:pt x="362" y="771"/>
                    <a:pt x="258" y="667"/>
                    <a:pt x="258" y="527"/>
                  </a:cubicBezTo>
                  <a:cubicBezTo>
                    <a:pt x="258" y="398"/>
                    <a:pt x="362" y="292"/>
                    <a:pt x="502" y="292"/>
                  </a:cubicBezTo>
                  <a:close/>
                  <a:moveTo>
                    <a:pt x="340" y="1"/>
                  </a:moveTo>
                  <a:cubicBezTo>
                    <a:pt x="328" y="1"/>
                    <a:pt x="314" y="1"/>
                    <a:pt x="303" y="12"/>
                  </a:cubicBezTo>
                  <a:lnTo>
                    <a:pt x="222" y="130"/>
                  </a:lnTo>
                  <a:lnTo>
                    <a:pt x="163" y="130"/>
                  </a:lnTo>
                  <a:cubicBezTo>
                    <a:pt x="71" y="130"/>
                    <a:pt x="1" y="200"/>
                    <a:pt x="1" y="292"/>
                  </a:cubicBezTo>
                  <a:lnTo>
                    <a:pt x="1" y="771"/>
                  </a:lnTo>
                  <a:cubicBezTo>
                    <a:pt x="1" y="863"/>
                    <a:pt x="71" y="933"/>
                    <a:pt x="163" y="933"/>
                  </a:cubicBezTo>
                  <a:lnTo>
                    <a:pt x="841" y="933"/>
                  </a:lnTo>
                  <a:cubicBezTo>
                    <a:pt x="933" y="933"/>
                    <a:pt x="1003" y="863"/>
                    <a:pt x="1003" y="771"/>
                  </a:cubicBezTo>
                  <a:lnTo>
                    <a:pt x="1003" y="292"/>
                  </a:lnTo>
                  <a:cubicBezTo>
                    <a:pt x="1003" y="200"/>
                    <a:pt x="933" y="130"/>
                    <a:pt x="841" y="130"/>
                  </a:cubicBezTo>
                  <a:lnTo>
                    <a:pt x="782" y="130"/>
                  </a:lnTo>
                  <a:lnTo>
                    <a:pt x="701" y="12"/>
                  </a:lnTo>
                  <a:cubicBezTo>
                    <a:pt x="690" y="1"/>
                    <a:pt x="678" y="1"/>
                    <a:pt x="664" y="1"/>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7"/>
            <p:cNvSpPr/>
            <p:nvPr/>
          </p:nvSpPr>
          <p:spPr>
            <a:xfrm>
              <a:off x="7041185" y="3636984"/>
              <a:ext cx="30207" cy="29962"/>
            </a:xfrm>
            <a:custGeom>
              <a:avLst/>
              <a:gdLst/>
              <a:ahLst/>
              <a:cxnLst/>
              <a:rect l="l" t="t" r="r" b="b"/>
              <a:pathLst>
                <a:path w="247" h="245" extrusionOk="0">
                  <a:moveTo>
                    <a:pt x="129" y="1"/>
                  </a:moveTo>
                  <a:cubicBezTo>
                    <a:pt x="59" y="1"/>
                    <a:pt x="0" y="59"/>
                    <a:pt x="0" y="118"/>
                  </a:cubicBezTo>
                  <a:cubicBezTo>
                    <a:pt x="0" y="188"/>
                    <a:pt x="59" y="244"/>
                    <a:pt x="129" y="244"/>
                  </a:cubicBezTo>
                  <a:cubicBezTo>
                    <a:pt x="199" y="244"/>
                    <a:pt x="247" y="188"/>
                    <a:pt x="247" y="118"/>
                  </a:cubicBezTo>
                  <a:cubicBezTo>
                    <a:pt x="247" y="59"/>
                    <a:pt x="199" y="1"/>
                    <a:pt x="129" y="1"/>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7"/>
            <p:cNvSpPr/>
            <p:nvPr/>
          </p:nvSpPr>
          <p:spPr>
            <a:xfrm>
              <a:off x="6987008" y="3849044"/>
              <a:ext cx="101505" cy="99670"/>
            </a:xfrm>
            <a:custGeom>
              <a:avLst/>
              <a:gdLst/>
              <a:ahLst/>
              <a:cxnLst/>
              <a:rect l="l" t="t" r="r" b="b"/>
              <a:pathLst>
                <a:path w="830" h="815" extrusionOk="0">
                  <a:moveTo>
                    <a:pt x="415" y="0"/>
                  </a:moveTo>
                  <a:cubicBezTo>
                    <a:pt x="340" y="0"/>
                    <a:pt x="264" y="6"/>
                    <a:pt x="188" y="17"/>
                  </a:cubicBezTo>
                  <a:cubicBezTo>
                    <a:pt x="104" y="39"/>
                    <a:pt x="48" y="98"/>
                    <a:pt x="34" y="179"/>
                  </a:cubicBezTo>
                  <a:cubicBezTo>
                    <a:pt x="1" y="330"/>
                    <a:pt x="1" y="484"/>
                    <a:pt x="34" y="636"/>
                  </a:cubicBezTo>
                  <a:cubicBezTo>
                    <a:pt x="48" y="717"/>
                    <a:pt x="104" y="787"/>
                    <a:pt x="188" y="798"/>
                  </a:cubicBezTo>
                  <a:cubicBezTo>
                    <a:pt x="264" y="809"/>
                    <a:pt x="340" y="815"/>
                    <a:pt x="415" y="815"/>
                  </a:cubicBezTo>
                  <a:cubicBezTo>
                    <a:pt x="491" y="815"/>
                    <a:pt x="566" y="809"/>
                    <a:pt x="642" y="798"/>
                  </a:cubicBezTo>
                  <a:cubicBezTo>
                    <a:pt x="723" y="787"/>
                    <a:pt x="793" y="717"/>
                    <a:pt x="804" y="636"/>
                  </a:cubicBezTo>
                  <a:cubicBezTo>
                    <a:pt x="830" y="484"/>
                    <a:pt x="830" y="330"/>
                    <a:pt x="804" y="179"/>
                  </a:cubicBezTo>
                  <a:cubicBezTo>
                    <a:pt x="793" y="98"/>
                    <a:pt x="723" y="39"/>
                    <a:pt x="642" y="17"/>
                  </a:cubicBezTo>
                  <a:cubicBezTo>
                    <a:pt x="566" y="6"/>
                    <a:pt x="491" y="0"/>
                    <a:pt x="415"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7"/>
            <p:cNvSpPr/>
            <p:nvPr/>
          </p:nvSpPr>
          <p:spPr>
            <a:xfrm>
              <a:off x="7096952" y="3873014"/>
              <a:ext cx="28495" cy="50386"/>
            </a:xfrm>
            <a:custGeom>
              <a:avLst/>
              <a:gdLst/>
              <a:ahLst/>
              <a:cxnLst/>
              <a:rect l="l" t="t" r="r" b="b"/>
              <a:pathLst>
                <a:path w="233" h="412" extrusionOk="0">
                  <a:moveTo>
                    <a:pt x="160" y="0"/>
                  </a:moveTo>
                  <a:cubicBezTo>
                    <a:pt x="150" y="0"/>
                    <a:pt x="139" y="3"/>
                    <a:pt x="129" y="8"/>
                  </a:cubicBezTo>
                  <a:lnTo>
                    <a:pt x="45" y="53"/>
                  </a:lnTo>
                  <a:cubicBezTo>
                    <a:pt x="12" y="78"/>
                    <a:pt x="1" y="112"/>
                    <a:pt x="1" y="148"/>
                  </a:cubicBezTo>
                  <a:lnTo>
                    <a:pt x="1" y="274"/>
                  </a:lnTo>
                  <a:cubicBezTo>
                    <a:pt x="1" y="311"/>
                    <a:pt x="12" y="344"/>
                    <a:pt x="45" y="358"/>
                  </a:cubicBezTo>
                  <a:lnTo>
                    <a:pt x="129" y="403"/>
                  </a:lnTo>
                  <a:cubicBezTo>
                    <a:pt x="139" y="409"/>
                    <a:pt x="150" y="412"/>
                    <a:pt x="161" y="412"/>
                  </a:cubicBezTo>
                  <a:cubicBezTo>
                    <a:pt x="198" y="412"/>
                    <a:pt x="233" y="381"/>
                    <a:pt x="233" y="344"/>
                  </a:cubicBezTo>
                  <a:lnTo>
                    <a:pt x="233" y="78"/>
                  </a:lnTo>
                  <a:cubicBezTo>
                    <a:pt x="233" y="33"/>
                    <a:pt x="197" y="0"/>
                    <a:pt x="160"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7"/>
            <p:cNvSpPr/>
            <p:nvPr/>
          </p:nvSpPr>
          <p:spPr>
            <a:xfrm>
              <a:off x="6995569" y="4067219"/>
              <a:ext cx="128532" cy="121317"/>
            </a:xfrm>
            <a:custGeom>
              <a:avLst/>
              <a:gdLst/>
              <a:ahLst/>
              <a:cxnLst/>
              <a:rect l="l" t="t" r="r" b="b"/>
              <a:pathLst>
                <a:path w="1051" h="992" extrusionOk="0">
                  <a:moveTo>
                    <a:pt x="609" y="166"/>
                  </a:moveTo>
                  <a:cubicBezTo>
                    <a:pt x="666" y="166"/>
                    <a:pt x="725" y="186"/>
                    <a:pt x="771" y="227"/>
                  </a:cubicBezTo>
                  <a:cubicBezTo>
                    <a:pt x="852" y="322"/>
                    <a:pt x="852" y="462"/>
                    <a:pt x="771" y="543"/>
                  </a:cubicBezTo>
                  <a:cubicBezTo>
                    <a:pt x="725" y="589"/>
                    <a:pt x="666" y="612"/>
                    <a:pt x="609" y="612"/>
                  </a:cubicBezTo>
                  <a:cubicBezTo>
                    <a:pt x="552" y="612"/>
                    <a:pt x="496" y="589"/>
                    <a:pt x="454" y="543"/>
                  </a:cubicBezTo>
                  <a:cubicBezTo>
                    <a:pt x="362" y="462"/>
                    <a:pt x="362" y="322"/>
                    <a:pt x="454" y="227"/>
                  </a:cubicBezTo>
                  <a:cubicBezTo>
                    <a:pt x="496" y="186"/>
                    <a:pt x="552" y="166"/>
                    <a:pt x="609" y="166"/>
                  </a:cubicBezTo>
                  <a:close/>
                  <a:moveTo>
                    <a:pt x="613" y="0"/>
                  </a:moveTo>
                  <a:cubicBezTo>
                    <a:pt x="528" y="0"/>
                    <a:pt x="443" y="29"/>
                    <a:pt x="373" y="87"/>
                  </a:cubicBezTo>
                  <a:cubicBezTo>
                    <a:pt x="222" y="204"/>
                    <a:pt x="188" y="414"/>
                    <a:pt x="270" y="577"/>
                  </a:cubicBezTo>
                  <a:lnTo>
                    <a:pt x="23" y="823"/>
                  </a:lnTo>
                  <a:cubicBezTo>
                    <a:pt x="1" y="845"/>
                    <a:pt x="1" y="882"/>
                    <a:pt x="23" y="904"/>
                  </a:cubicBezTo>
                  <a:lnTo>
                    <a:pt x="93" y="974"/>
                  </a:lnTo>
                  <a:cubicBezTo>
                    <a:pt x="106" y="985"/>
                    <a:pt x="120" y="991"/>
                    <a:pt x="135" y="991"/>
                  </a:cubicBezTo>
                  <a:cubicBezTo>
                    <a:pt x="149" y="991"/>
                    <a:pt x="163" y="985"/>
                    <a:pt x="174" y="974"/>
                  </a:cubicBezTo>
                  <a:lnTo>
                    <a:pt x="421" y="731"/>
                  </a:lnTo>
                  <a:cubicBezTo>
                    <a:pt x="479" y="762"/>
                    <a:pt x="543" y="777"/>
                    <a:pt x="606" y="777"/>
                  </a:cubicBezTo>
                  <a:cubicBezTo>
                    <a:pt x="708" y="777"/>
                    <a:pt x="809" y="738"/>
                    <a:pt x="888" y="661"/>
                  </a:cubicBezTo>
                  <a:cubicBezTo>
                    <a:pt x="1051" y="495"/>
                    <a:pt x="1040" y="227"/>
                    <a:pt x="852" y="87"/>
                  </a:cubicBezTo>
                  <a:cubicBezTo>
                    <a:pt x="782" y="29"/>
                    <a:pt x="697" y="0"/>
                    <a:pt x="613"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7"/>
            <p:cNvSpPr/>
            <p:nvPr/>
          </p:nvSpPr>
          <p:spPr>
            <a:xfrm>
              <a:off x="7132540" y="3334669"/>
              <a:ext cx="24459" cy="22625"/>
            </a:xfrm>
            <a:custGeom>
              <a:avLst/>
              <a:gdLst/>
              <a:ahLst/>
              <a:cxnLst/>
              <a:rect l="l" t="t" r="r" b="b"/>
              <a:pathLst>
                <a:path w="200" h="185" extrusionOk="0">
                  <a:moveTo>
                    <a:pt x="104" y="0"/>
                  </a:moveTo>
                  <a:cubicBezTo>
                    <a:pt x="48" y="0"/>
                    <a:pt x="1" y="34"/>
                    <a:pt x="1" y="92"/>
                  </a:cubicBezTo>
                  <a:cubicBezTo>
                    <a:pt x="1" y="140"/>
                    <a:pt x="48" y="185"/>
                    <a:pt x="104" y="185"/>
                  </a:cubicBezTo>
                  <a:cubicBezTo>
                    <a:pt x="152" y="185"/>
                    <a:pt x="200" y="140"/>
                    <a:pt x="200" y="92"/>
                  </a:cubicBezTo>
                  <a:cubicBezTo>
                    <a:pt x="200" y="34"/>
                    <a:pt x="152" y="0"/>
                    <a:pt x="104" y="0"/>
                  </a:cubicBezTo>
                  <a:close/>
                </a:path>
              </a:pathLst>
            </a:custGeom>
            <a:solidFill>
              <a:schemeClr val="accent6"/>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7"/>
            <p:cNvSpPr/>
            <p:nvPr/>
          </p:nvSpPr>
          <p:spPr>
            <a:xfrm>
              <a:off x="7328091" y="3249063"/>
              <a:ext cx="388164" cy="29840"/>
            </a:xfrm>
            <a:custGeom>
              <a:avLst/>
              <a:gdLst/>
              <a:ahLst/>
              <a:cxnLst/>
              <a:rect l="l" t="t" r="r" b="b"/>
              <a:pathLst>
                <a:path w="3174" h="244" extrusionOk="0">
                  <a:moveTo>
                    <a:pt x="116" y="0"/>
                  </a:moveTo>
                  <a:cubicBezTo>
                    <a:pt x="60" y="0"/>
                    <a:pt x="1" y="56"/>
                    <a:pt x="1" y="126"/>
                  </a:cubicBezTo>
                  <a:cubicBezTo>
                    <a:pt x="1" y="185"/>
                    <a:pt x="60" y="244"/>
                    <a:pt x="116" y="244"/>
                  </a:cubicBezTo>
                  <a:lnTo>
                    <a:pt x="3045" y="244"/>
                  </a:lnTo>
                  <a:cubicBezTo>
                    <a:pt x="3115" y="244"/>
                    <a:pt x="3173" y="185"/>
                    <a:pt x="3173" y="126"/>
                  </a:cubicBezTo>
                  <a:cubicBezTo>
                    <a:pt x="3173" y="56"/>
                    <a:pt x="3115" y="0"/>
                    <a:pt x="3045"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7"/>
            <p:cNvSpPr/>
            <p:nvPr/>
          </p:nvSpPr>
          <p:spPr>
            <a:xfrm>
              <a:off x="7328091" y="3311678"/>
              <a:ext cx="303903" cy="29962"/>
            </a:xfrm>
            <a:custGeom>
              <a:avLst/>
              <a:gdLst/>
              <a:ahLst/>
              <a:cxnLst/>
              <a:rect l="l" t="t" r="r" b="b"/>
              <a:pathLst>
                <a:path w="2485" h="245" extrusionOk="0">
                  <a:moveTo>
                    <a:pt x="116" y="0"/>
                  </a:moveTo>
                  <a:cubicBezTo>
                    <a:pt x="60" y="0"/>
                    <a:pt x="1" y="59"/>
                    <a:pt x="1" y="118"/>
                  </a:cubicBezTo>
                  <a:cubicBezTo>
                    <a:pt x="1" y="188"/>
                    <a:pt x="60" y="244"/>
                    <a:pt x="116" y="244"/>
                  </a:cubicBezTo>
                  <a:lnTo>
                    <a:pt x="2356" y="244"/>
                  </a:lnTo>
                  <a:cubicBezTo>
                    <a:pt x="2426" y="244"/>
                    <a:pt x="2485" y="188"/>
                    <a:pt x="2485" y="118"/>
                  </a:cubicBezTo>
                  <a:cubicBezTo>
                    <a:pt x="2485" y="59"/>
                    <a:pt x="2426" y="0"/>
                    <a:pt x="2356"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7"/>
            <p:cNvSpPr/>
            <p:nvPr/>
          </p:nvSpPr>
          <p:spPr>
            <a:xfrm>
              <a:off x="7328091" y="3378818"/>
              <a:ext cx="111411" cy="28495"/>
            </a:xfrm>
            <a:custGeom>
              <a:avLst/>
              <a:gdLst/>
              <a:ahLst/>
              <a:cxnLst/>
              <a:rect l="l" t="t" r="r" b="b"/>
              <a:pathLst>
                <a:path w="911" h="233" extrusionOk="0">
                  <a:moveTo>
                    <a:pt x="116" y="0"/>
                  </a:moveTo>
                  <a:cubicBezTo>
                    <a:pt x="60" y="0"/>
                    <a:pt x="1" y="45"/>
                    <a:pt x="1" y="115"/>
                  </a:cubicBezTo>
                  <a:cubicBezTo>
                    <a:pt x="1" y="185"/>
                    <a:pt x="60" y="233"/>
                    <a:pt x="116" y="233"/>
                  </a:cubicBezTo>
                  <a:lnTo>
                    <a:pt x="793" y="233"/>
                  </a:lnTo>
                  <a:cubicBezTo>
                    <a:pt x="852" y="233"/>
                    <a:pt x="911" y="185"/>
                    <a:pt x="911" y="115"/>
                  </a:cubicBezTo>
                  <a:cubicBezTo>
                    <a:pt x="911" y="45"/>
                    <a:pt x="852" y="0"/>
                    <a:pt x="793"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7"/>
            <p:cNvSpPr/>
            <p:nvPr/>
          </p:nvSpPr>
          <p:spPr>
            <a:xfrm>
              <a:off x="7328091" y="3490107"/>
              <a:ext cx="388164" cy="29962"/>
            </a:xfrm>
            <a:custGeom>
              <a:avLst/>
              <a:gdLst/>
              <a:ahLst/>
              <a:cxnLst/>
              <a:rect l="l" t="t" r="r" b="b"/>
              <a:pathLst>
                <a:path w="3174" h="245" extrusionOk="0">
                  <a:moveTo>
                    <a:pt x="116" y="0"/>
                  </a:moveTo>
                  <a:cubicBezTo>
                    <a:pt x="60" y="0"/>
                    <a:pt x="1" y="59"/>
                    <a:pt x="1" y="129"/>
                  </a:cubicBezTo>
                  <a:cubicBezTo>
                    <a:pt x="1" y="185"/>
                    <a:pt x="60" y="244"/>
                    <a:pt x="116" y="244"/>
                  </a:cubicBezTo>
                  <a:lnTo>
                    <a:pt x="3045" y="244"/>
                  </a:lnTo>
                  <a:cubicBezTo>
                    <a:pt x="3115" y="244"/>
                    <a:pt x="3173" y="185"/>
                    <a:pt x="3173" y="129"/>
                  </a:cubicBezTo>
                  <a:cubicBezTo>
                    <a:pt x="3173" y="59"/>
                    <a:pt x="3115" y="0"/>
                    <a:pt x="3045" y="0"/>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7"/>
            <p:cNvSpPr/>
            <p:nvPr/>
          </p:nvSpPr>
          <p:spPr>
            <a:xfrm>
              <a:off x="7328091" y="3552722"/>
              <a:ext cx="303903" cy="28617"/>
            </a:xfrm>
            <a:custGeom>
              <a:avLst/>
              <a:gdLst/>
              <a:ahLst/>
              <a:cxnLst/>
              <a:rect l="l" t="t" r="r" b="b"/>
              <a:pathLst>
                <a:path w="2485" h="234" extrusionOk="0">
                  <a:moveTo>
                    <a:pt x="116" y="1"/>
                  </a:moveTo>
                  <a:cubicBezTo>
                    <a:pt x="60" y="1"/>
                    <a:pt x="1" y="48"/>
                    <a:pt x="1" y="118"/>
                  </a:cubicBezTo>
                  <a:cubicBezTo>
                    <a:pt x="1" y="188"/>
                    <a:pt x="60" y="233"/>
                    <a:pt x="116" y="233"/>
                  </a:cubicBezTo>
                  <a:lnTo>
                    <a:pt x="2356" y="233"/>
                  </a:lnTo>
                  <a:cubicBezTo>
                    <a:pt x="2426" y="233"/>
                    <a:pt x="2485" y="188"/>
                    <a:pt x="2485" y="118"/>
                  </a:cubicBezTo>
                  <a:cubicBezTo>
                    <a:pt x="2485" y="48"/>
                    <a:pt x="2426" y="1"/>
                    <a:pt x="2356" y="1"/>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7"/>
            <p:cNvSpPr/>
            <p:nvPr/>
          </p:nvSpPr>
          <p:spPr>
            <a:xfrm>
              <a:off x="7328091" y="3619862"/>
              <a:ext cx="111411" cy="28617"/>
            </a:xfrm>
            <a:custGeom>
              <a:avLst/>
              <a:gdLst/>
              <a:ahLst/>
              <a:cxnLst/>
              <a:rect l="l" t="t" r="r" b="b"/>
              <a:pathLst>
                <a:path w="911" h="234" extrusionOk="0">
                  <a:moveTo>
                    <a:pt x="116" y="1"/>
                  </a:moveTo>
                  <a:cubicBezTo>
                    <a:pt x="60" y="1"/>
                    <a:pt x="1" y="48"/>
                    <a:pt x="1" y="118"/>
                  </a:cubicBezTo>
                  <a:cubicBezTo>
                    <a:pt x="1" y="188"/>
                    <a:pt x="60" y="233"/>
                    <a:pt x="116" y="233"/>
                  </a:cubicBezTo>
                  <a:lnTo>
                    <a:pt x="793" y="233"/>
                  </a:lnTo>
                  <a:cubicBezTo>
                    <a:pt x="852" y="233"/>
                    <a:pt x="911" y="188"/>
                    <a:pt x="911" y="118"/>
                  </a:cubicBezTo>
                  <a:cubicBezTo>
                    <a:pt x="911" y="48"/>
                    <a:pt x="852" y="1"/>
                    <a:pt x="793" y="1"/>
                  </a:cubicBezTo>
                  <a:close/>
                </a:path>
              </a:pathLst>
            </a:custGeom>
            <a:solidFill>
              <a:schemeClr val="lt1"/>
            </a:solidFill>
            <a:ln>
              <a:noFill/>
            </a:ln>
            <a:effectLst>
              <a:outerShdw blurRad="57150" dist="5715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7" name="Google Shape;3487;p117"/>
          <p:cNvSpPr/>
          <p:nvPr/>
        </p:nvSpPr>
        <p:spPr>
          <a:xfrm>
            <a:off x="6156862" y="829740"/>
            <a:ext cx="349154" cy="34843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2"/>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7"/>
          <p:cNvSpPr/>
          <p:nvPr/>
        </p:nvSpPr>
        <p:spPr>
          <a:xfrm rot="10800000">
            <a:off x="8251933" y="4322044"/>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19">
            <a:extLst>
              <a:ext uri="{FF2B5EF4-FFF2-40B4-BE49-F238E27FC236}">
                <a16:creationId xmlns:a16="http://schemas.microsoft.com/office/drawing/2014/main" id="{79E66AAE-2D2E-2112-D7BB-A5CA9D5132FE}"/>
              </a:ext>
            </a:extLst>
          </p:cNvPr>
          <p:cNvPicPr>
            <a:picLocks noChangeAspect="1"/>
          </p:cNvPicPr>
          <p:nvPr/>
        </p:nvPicPr>
        <p:blipFill>
          <a:blip r:embed="rId3"/>
          <a:stretch>
            <a:fillRect/>
          </a:stretch>
        </p:blipFill>
        <p:spPr>
          <a:xfrm>
            <a:off x="515841" y="1807829"/>
            <a:ext cx="5751624" cy="25952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454"/>
                                        </p:tgtEl>
                                        <p:attrNameLst>
                                          <p:attrName>style.visibility</p:attrName>
                                        </p:attrNameLst>
                                      </p:cBhvr>
                                      <p:to>
                                        <p:strVal val="visible"/>
                                      </p:to>
                                    </p:set>
                                    <p:anim calcmode="lin" valueType="num">
                                      <p:cBhvr additive="base">
                                        <p:cTn id="7" dur="800"/>
                                        <p:tgtEl>
                                          <p:spTgt spid="3454"/>
                                        </p:tgtEl>
                                        <p:attrNameLst>
                                          <p:attrName>ppt_y</p:attrName>
                                        </p:attrNameLst>
                                      </p:cBhvr>
                                      <p:tavLst>
                                        <p:tav tm="0">
                                          <p:val>
                                            <p:strVal val="#ppt_y+1"/>
                                          </p:val>
                                        </p:tav>
                                        <p:tav tm="100000">
                                          <p:val>
                                            <p:strVal val="#ppt_y"/>
                                          </p:val>
                                        </p:tav>
                                      </p:tavLst>
                                    </p:anim>
                                  </p:childTnLst>
                                </p:cTn>
                              </p:par>
                            </p:childTnLst>
                          </p:cTn>
                        </p:par>
                        <p:par>
                          <p:cTn id="8" fill="hold">
                            <p:stCondLst>
                              <p:cond delay="800"/>
                            </p:stCondLst>
                            <p:childTnLst>
                              <p:par>
                                <p:cTn id="9" presetID="8" presetClass="emph" presetSubtype="0" fill="hold" nodeType="afterEffect">
                                  <p:stCondLst>
                                    <p:cond delay="0"/>
                                  </p:stCondLst>
                                  <p:childTnLst>
                                    <p:animRot by="-21600000">
                                      <p:cBhvr>
                                        <p:cTn id="10" dur="800" fill="hold"/>
                                        <p:tgtEl>
                                          <p:spTgt spid="3487"/>
                                        </p:tgtEl>
                                        <p:attrNameLst>
                                          <p:attrName>r</p:attrName>
                                        </p:attrNameLst>
                                      </p:cBhvr>
                                    </p:animRot>
                                  </p:childTnLst>
                                </p:cTn>
                              </p:par>
                              <p:par>
                                <p:cTn id="11" presetID="8" presetClass="emph" presetSubtype="0" fill="hold" nodeType="withEffect">
                                  <p:stCondLst>
                                    <p:cond delay="0"/>
                                  </p:stCondLst>
                                  <p:childTnLst>
                                    <p:animRot by="-21600000">
                                      <p:cBhvr>
                                        <p:cTn id="12" dur="800" fill="hold"/>
                                        <p:tgtEl>
                                          <p:spTgt spid="348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20"/>
        <p:cNvGrpSpPr/>
        <p:nvPr/>
      </p:nvGrpSpPr>
      <p:grpSpPr>
        <a:xfrm>
          <a:off x="0" y="0"/>
          <a:ext cx="0" cy="0"/>
          <a:chOff x="0" y="0"/>
          <a:chExt cx="0" cy="0"/>
        </a:xfrm>
      </p:grpSpPr>
      <p:sp>
        <p:nvSpPr>
          <p:cNvPr id="4121" name="Google Shape;4121;p128"/>
          <p:cNvSpPr/>
          <p:nvPr/>
        </p:nvSpPr>
        <p:spPr>
          <a:xfrm>
            <a:off x="747858" y="1684421"/>
            <a:ext cx="7586016" cy="2553967"/>
          </a:xfrm>
          <a:prstGeom prst="roundRect">
            <a:avLst>
              <a:gd name="adj" fmla="val 6155"/>
            </a:avLst>
          </a:pr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28"/>
          <p:cNvSpPr txBox="1">
            <a:spLocks noGrp="1"/>
          </p:cNvSpPr>
          <p:nvPr>
            <p:ph type="title"/>
          </p:nvPr>
        </p:nvSpPr>
        <p:spPr>
          <a:xfrm>
            <a:off x="447390" y="702402"/>
            <a:ext cx="7704000" cy="11444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Which is the most installed category of mob app from this dataset?</a:t>
            </a:r>
            <a:endParaRPr sz="2400" dirty="0"/>
          </a:p>
        </p:txBody>
      </p:sp>
      <p:sp>
        <p:nvSpPr>
          <p:cNvPr id="4125" name="Google Shape;4125;p128"/>
          <p:cNvSpPr/>
          <p:nvPr/>
        </p:nvSpPr>
        <p:spPr>
          <a:xfrm>
            <a:off x="729921" y="4167556"/>
            <a:ext cx="7553400" cy="338134"/>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solidFill>
                  <a:schemeClr val="bg1"/>
                </a:solidFill>
              </a:rPr>
              <a:t>The most Installed Category of mob app is game by 35086.02 Million	</a:t>
            </a:r>
          </a:p>
        </p:txBody>
      </p:sp>
      <p:sp>
        <p:nvSpPr>
          <p:cNvPr id="4159" name="Google Shape;4159;p128"/>
          <p:cNvSpPr/>
          <p:nvPr/>
        </p:nvSpPr>
        <p:spPr>
          <a:xfrm rot="10800000">
            <a:off x="8301258" y="4382342"/>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0" name="Google Shape;4160;p128"/>
          <p:cNvGrpSpPr/>
          <p:nvPr/>
        </p:nvGrpSpPr>
        <p:grpSpPr>
          <a:xfrm>
            <a:off x="391787" y="3619816"/>
            <a:ext cx="338134" cy="338134"/>
            <a:chOff x="5227225" y="2298750"/>
            <a:chExt cx="750575" cy="750575"/>
          </a:xfrm>
        </p:grpSpPr>
        <p:sp>
          <p:nvSpPr>
            <p:cNvPr id="4161" name="Google Shape;4161;p128"/>
            <p:cNvSpPr/>
            <p:nvPr/>
          </p:nvSpPr>
          <p:spPr>
            <a:xfrm>
              <a:off x="5227225" y="2298750"/>
              <a:ext cx="750575" cy="750575"/>
            </a:xfrm>
            <a:custGeom>
              <a:avLst/>
              <a:gdLst/>
              <a:ahLst/>
              <a:cxnLst/>
              <a:rect l="l" t="t" r="r" b="b"/>
              <a:pathLst>
                <a:path w="30023" h="30023" extrusionOk="0">
                  <a:moveTo>
                    <a:pt x="15012" y="1"/>
                  </a:moveTo>
                  <a:cubicBezTo>
                    <a:pt x="6739" y="1"/>
                    <a:pt x="1" y="6739"/>
                    <a:pt x="1" y="15011"/>
                  </a:cubicBezTo>
                  <a:cubicBezTo>
                    <a:pt x="1" y="23317"/>
                    <a:pt x="6739" y="30022"/>
                    <a:pt x="15012" y="30022"/>
                  </a:cubicBezTo>
                  <a:cubicBezTo>
                    <a:pt x="23318" y="30022"/>
                    <a:pt x="30022" y="23317"/>
                    <a:pt x="30022" y="15011"/>
                  </a:cubicBezTo>
                  <a:cubicBezTo>
                    <a:pt x="30022" y="6739"/>
                    <a:pt x="23318" y="1"/>
                    <a:pt x="15012" y="1"/>
                  </a:cubicBezTo>
                  <a:close/>
                </a:path>
              </a:pathLst>
            </a:custGeom>
            <a:solidFill>
              <a:schemeClr val="accent2"/>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28"/>
            <p:cNvSpPr/>
            <p:nvPr/>
          </p:nvSpPr>
          <p:spPr>
            <a:xfrm>
              <a:off x="5350650" y="2500575"/>
              <a:ext cx="475375" cy="446175"/>
            </a:xfrm>
            <a:custGeom>
              <a:avLst/>
              <a:gdLst/>
              <a:ahLst/>
              <a:cxnLst/>
              <a:rect l="l" t="t" r="r" b="b"/>
              <a:pathLst>
                <a:path w="19015" h="17847" fill="none" extrusionOk="0">
                  <a:moveTo>
                    <a:pt x="1" y="5070"/>
                  </a:moveTo>
                  <a:cubicBezTo>
                    <a:pt x="6339" y="3369"/>
                    <a:pt x="12677" y="1701"/>
                    <a:pt x="19014" y="0"/>
                  </a:cubicBezTo>
                  <a:cubicBezTo>
                    <a:pt x="16246" y="5938"/>
                    <a:pt x="13477" y="11875"/>
                    <a:pt x="10708" y="17846"/>
                  </a:cubicBezTo>
                  <a:lnTo>
                    <a:pt x="8474" y="8873"/>
                  </a:lnTo>
                  <a:close/>
                </a:path>
              </a:pathLst>
            </a:custGeom>
            <a:noFill/>
            <a:ln w="19050" cap="flat" cmpd="sng">
              <a:solidFill>
                <a:schemeClr val="lt1"/>
              </a:solidFill>
              <a:prstDash val="solid"/>
              <a:miter lim="33357"/>
              <a:headEnd type="none" w="sm" len="sm"/>
              <a:tailEnd type="none" w="sm" len="sm"/>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28"/>
            <p:cNvSpPr/>
            <p:nvPr/>
          </p:nvSpPr>
          <p:spPr>
            <a:xfrm>
              <a:off x="5561650" y="2500575"/>
              <a:ext cx="264375" cy="220175"/>
            </a:xfrm>
            <a:custGeom>
              <a:avLst/>
              <a:gdLst/>
              <a:ahLst/>
              <a:cxnLst/>
              <a:rect l="l" t="t" r="r" b="b"/>
              <a:pathLst>
                <a:path w="10575" h="8807" fill="none" extrusionOk="0">
                  <a:moveTo>
                    <a:pt x="10574" y="0"/>
                  </a:moveTo>
                  <a:lnTo>
                    <a:pt x="0" y="8806"/>
                  </a:lnTo>
                </a:path>
              </a:pathLst>
            </a:custGeom>
            <a:noFill/>
            <a:ln w="19050" cap="flat" cmpd="sng">
              <a:solidFill>
                <a:schemeClr val="lt1"/>
              </a:solidFill>
              <a:prstDash val="solid"/>
              <a:miter lim="33357"/>
              <a:headEnd type="none" w="sm" len="sm"/>
              <a:tailEnd type="none" w="sm" len="sm"/>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6C1581C-9804-70A5-2AE3-D3A66787FB37}"/>
              </a:ext>
            </a:extLst>
          </p:cNvPr>
          <p:cNvPicPr>
            <a:picLocks noChangeAspect="1"/>
          </p:cNvPicPr>
          <p:nvPr/>
        </p:nvPicPr>
        <p:blipFill>
          <a:blip r:embed="rId3"/>
          <a:stretch>
            <a:fillRect/>
          </a:stretch>
        </p:blipFill>
        <p:spPr>
          <a:xfrm>
            <a:off x="824976" y="1756611"/>
            <a:ext cx="7381849" cy="23993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4121"/>
                                        </p:tgtEl>
                                        <p:attrNameLst>
                                          <p:attrName>style.visibility</p:attrName>
                                        </p:attrNameLst>
                                      </p:cBhvr>
                                      <p:to>
                                        <p:strVal val="visible"/>
                                      </p:to>
                                    </p:set>
                                    <p:animEffect transition="in" filter="barn(inVertical)">
                                      <p:cBhvr>
                                        <p:cTn id="7" dur="250"/>
                                        <p:tgtEl>
                                          <p:spTgt spid="4121"/>
                                        </p:tgtEl>
                                      </p:cBhvr>
                                    </p:animEffect>
                                  </p:childTnLst>
                                </p:cTn>
                              </p:par>
                            </p:childTnLst>
                          </p:cTn>
                        </p:par>
                      </p:childTnLst>
                    </p:cTn>
                  </p:par>
                  <p:par>
                    <p:cTn id="8" fill="hold">
                      <p:stCondLst>
                        <p:cond delay="indefinite"/>
                      </p:stCondLst>
                      <p:childTnLst>
                        <p:par>
                          <p:cTn id="9" fill="hold">
                            <p:stCondLst>
                              <p:cond delay="0"/>
                            </p:stCondLst>
                            <p:childTnLst>
                              <p:par>
                                <p:cTn id="10" presetID="8" presetClass="emph" presetSubtype="0" fill="hold" grpId="0" nodeType="clickEffect">
                                  <p:stCondLst>
                                    <p:cond delay="0"/>
                                  </p:stCondLst>
                                  <p:childTnLst>
                                    <p:animRot by="21600000">
                                      <p:cBhvr>
                                        <p:cTn id="11" dur="2000" fill="hold"/>
                                        <p:tgtEl>
                                          <p:spTgt spid="4159"/>
                                        </p:tgtEl>
                                        <p:attrNameLst>
                                          <p:attrName>r</p:attrName>
                                        </p:attrNameLst>
                                      </p:cBhvr>
                                    </p:animRo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4160"/>
                                        </p:tgtEl>
                                        <p:attrNameLst>
                                          <p:attrName>style.visibility</p:attrName>
                                        </p:attrNameLst>
                                      </p:cBhvr>
                                      <p:to>
                                        <p:strVal val="visible"/>
                                      </p:to>
                                    </p:set>
                                    <p:animEffect transition="in" filter="barn(inVertical)">
                                      <p:cBhvr>
                                        <p:cTn id="16" dur="500"/>
                                        <p:tgtEl>
                                          <p:spTgt spid="4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2"/>
        <p:cNvGrpSpPr/>
        <p:nvPr/>
      </p:nvGrpSpPr>
      <p:grpSpPr>
        <a:xfrm>
          <a:off x="0" y="0"/>
          <a:ext cx="0" cy="0"/>
          <a:chOff x="0" y="0"/>
          <a:chExt cx="0" cy="0"/>
        </a:xfrm>
      </p:grpSpPr>
      <p:sp>
        <p:nvSpPr>
          <p:cNvPr id="1533" name="Google Shape;1533;p76"/>
          <p:cNvSpPr/>
          <p:nvPr/>
        </p:nvSpPr>
        <p:spPr>
          <a:xfrm>
            <a:off x="552900" y="3257177"/>
            <a:ext cx="3313247"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3810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IN" dirty="0"/>
              <a:t> </a:t>
            </a:r>
            <a:endParaRPr dirty="0"/>
          </a:p>
        </p:txBody>
      </p:sp>
      <p:sp>
        <p:nvSpPr>
          <p:cNvPr id="1534" name="Google Shape;1534;p76"/>
          <p:cNvSpPr txBox="1">
            <a:spLocks noGrp="1"/>
          </p:cNvSpPr>
          <p:nvPr>
            <p:ph type="title"/>
          </p:nvPr>
        </p:nvSpPr>
        <p:spPr>
          <a:xfrm>
            <a:off x="391326" y="3295059"/>
            <a:ext cx="3414000" cy="294000"/>
          </a:xfrm>
          <a:prstGeom prst="rect">
            <a:avLst/>
          </a:prstGeom>
        </p:spPr>
        <p:txBody>
          <a:bodyPr spcFirstLastPara="1" wrap="square" lIns="91425" tIns="91425" rIns="91425" bIns="91425" anchor="ctr" anchorCtr="0">
            <a:noAutofit/>
          </a:bodyPr>
          <a:lstStyle/>
          <a:p>
            <a:pPr lvl="0"/>
            <a:r>
              <a:rPr lang="en" dirty="0"/>
              <a:t> 33 CATEGORIES</a:t>
            </a:r>
            <a:endParaRPr dirty="0"/>
          </a:p>
        </p:txBody>
      </p:sp>
      <p:sp>
        <p:nvSpPr>
          <p:cNvPr id="1535" name="Google Shape;1535;p76"/>
          <p:cNvSpPr txBox="1">
            <a:spLocks noGrp="1"/>
          </p:cNvSpPr>
          <p:nvPr>
            <p:ph type="subTitle" idx="1"/>
          </p:nvPr>
        </p:nvSpPr>
        <p:spPr>
          <a:xfrm>
            <a:off x="1507340" y="1175337"/>
            <a:ext cx="6408507" cy="1286271"/>
          </a:xfrm>
          <a:prstGeom prst="rect">
            <a:avLst/>
          </a:prstGeom>
        </p:spPr>
        <p:txBody>
          <a:bodyPr spcFirstLastPara="1" wrap="square" lIns="91425" tIns="91425" rIns="91425" bIns="91425" anchor="ctr" anchorCtr="0">
            <a:noAutofit/>
          </a:bodyPr>
          <a:lstStyle/>
          <a:p>
            <a:pPr marL="0" lvl="0" indent="0">
              <a:spcAft>
                <a:spcPts val="1200"/>
              </a:spcAft>
            </a:pPr>
            <a:r>
              <a:rPr lang="en-US" b="1" dirty="0">
                <a:effectLst>
                  <a:outerShdw blurRad="38100" dist="38100" dir="2700000" algn="tl">
                    <a:srgbClr val="000000">
                      <a:alpha val="43137"/>
                    </a:srgbClr>
                  </a:outerShdw>
                </a:effectLst>
              </a:rPr>
              <a:t>How many total categories are there?</a:t>
            </a:r>
            <a:r>
              <a:rPr lang="en" b="1" dirty="0">
                <a:effectLst>
                  <a:outerShdw blurRad="38100" dist="38100" dir="2700000" algn="tl">
                    <a:srgbClr val="000000">
                      <a:alpha val="43137"/>
                    </a:srgbClr>
                  </a:outerShdw>
                </a:effectLst>
              </a:rPr>
              <a:t> </a:t>
            </a:r>
            <a:endParaRPr b="1" dirty="0">
              <a:effectLst>
                <a:outerShdw blurRad="38100" dist="38100" dir="2700000" algn="tl">
                  <a:srgbClr val="000000">
                    <a:alpha val="43137"/>
                  </a:srgbClr>
                </a:outerShdw>
              </a:effectLst>
            </a:endParaRPr>
          </a:p>
        </p:txBody>
      </p:sp>
      <p:grpSp>
        <p:nvGrpSpPr>
          <p:cNvPr id="1536" name="Google Shape;1536;p76"/>
          <p:cNvGrpSpPr/>
          <p:nvPr/>
        </p:nvGrpSpPr>
        <p:grpSpPr>
          <a:xfrm>
            <a:off x="8109285" y="4000068"/>
            <a:ext cx="577500" cy="402300"/>
            <a:chOff x="7526575" y="2029150"/>
            <a:chExt cx="577500" cy="402300"/>
          </a:xfrm>
        </p:grpSpPr>
        <p:sp>
          <p:nvSpPr>
            <p:cNvPr id="1537" name="Google Shape;1537;p76"/>
            <p:cNvSpPr/>
            <p:nvPr/>
          </p:nvSpPr>
          <p:spPr>
            <a:xfrm>
              <a:off x="7526575" y="2029150"/>
              <a:ext cx="577500" cy="4023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rgbClr val="5352EE">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6"/>
            <p:cNvSpPr/>
            <p:nvPr/>
          </p:nvSpPr>
          <p:spPr>
            <a:xfrm>
              <a:off x="7702784" y="2142466"/>
              <a:ext cx="216050" cy="190761"/>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rgbClr val="5352EE">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39" name="Google Shape;1539;p76"/>
          <p:cNvGrpSpPr/>
          <p:nvPr/>
        </p:nvGrpSpPr>
        <p:grpSpPr>
          <a:xfrm>
            <a:off x="552900" y="1286575"/>
            <a:ext cx="814886" cy="531898"/>
            <a:chOff x="4842900" y="2922987"/>
            <a:chExt cx="436632" cy="284986"/>
          </a:xfrm>
        </p:grpSpPr>
        <p:sp>
          <p:nvSpPr>
            <p:cNvPr id="1540" name="Google Shape;1540;p76"/>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F3A7E0"/>
                </a:gs>
                <a:gs pos="100000">
                  <a:srgbClr val="DC3BB4"/>
                </a:gs>
              </a:gsLst>
              <a:lin ang="5400012" scaled="0"/>
            </a:gradFill>
            <a:ln>
              <a:noFill/>
            </a:ln>
            <a:effectLst>
              <a:outerShdw blurRad="57150" dist="47625"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6"/>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descr="A screenshot of a phone&#10;&#10;Description automatically generated">
            <a:extLst>
              <a:ext uri="{FF2B5EF4-FFF2-40B4-BE49-F238E27FC236}">
                <a16:creationId xmlns:a16="http://schemas.microsoft.com/office/drawing/2014/main" id="{F55AAF6A-C5AE-4B35-8803-631DDC122DE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508193" y="2026889"/>
            <a:ext cx="3547208" cy="17189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35"/>
                                        </p:tgtEl>
                                        <p:attrNameLst>
                                          <p:attrName>style.visibility</p:attrName>
                                        </p:attrNameLst>
                                      </p:cBhvr>
                                      <p:to>
                                        <p:strVal val="visible"/>
                                      </p:to>
                                    </p:set>
                                    <p:anim calcmode="lin" valueType="num">
                                      <p:cBhvr additive="base">
                                        <p:cTn id="7" dur="800"/>
                                        <p:tgtEl>
                                          <p:spTgt spid="1535"/>
                                        </p:tgtEl>
                                        <p:attrNameLst>
                                          <p:attrName>ppt_w</p:attrName>
                                        </p:attrNameLst>
                                      </p:cBhvr>
                                      <p:tavLst>
                                        <p:tav tm="0">
                                          <p:val>
                                            <p:strVal val="0"/>
                                          </p:val>
                                        </p:tav>
                                        <p:tav tm="100000">
                                          <p:val>
                                            <p:strVal val="#ppt_w"/>
                                          </p:val>
                                        </p:tav>
                                      </p:tavLst>
                                    </p:anim>
                                    <p:anim calcmode="lin" valueType="num">
                                      <p:cBhvr additive="base">
                                        <p:cTn id="8" dur="800"/>
                                        <p:tgtEl>
                                          <p:spTgt spid="1535"/>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1" fill="hold" nodeType="afterEffect">
                                  <p:stCondLst>
                                    <p:cond delay="0"/>
                                  </p:stCondLst>
                                  <p:childTnLst>
                                    <p:set>
                                      <p:cBhvr>
                                        <p:cTn id="11" dur="1" fill="hold">
                                          <p:stCondLst>
                                            <p:cond delay="0"/>
                                          </p:stCondLst>
                                        </p:cTn>
                                        <p:tgtEl>
                                          <p:spTgt spid="1539"/>
                                        </p:tgtEl>
                                        <p:attrNameLst>
                                          <p:attrName>style.visibility</p:attrName>
                                        </p:attrNameLst>
                                      </p:cBhvr>
                                      <p:to>
                                        <p:strVal val="visible"/>
                                      </p:to>
                                    </p:set>
                                    <p:anim calcmode="lin" valueType="num">
                                      <p:cBhvr additive="base">
                                        <p:cTn id="12" dur="800"/>
                                        <p:tgtEl>
                                          <p:spTgt spid="1539"/>
                                        </p:tgtEl>
                                        <p:attrNameLst>
                                          <p:attrName>ppt_y</p:attrName>
                                        </p:attrNameLst>
                                      </p:cBhvr>
                                      <p:tavLst>
                                        <p:tav tm="0">
                                          <p:val>
                                            <p:strVal val="#ppt_y-1"/>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536"/>
                                        </p:tgtEl>
                                        <p:attrNameLst>
                                          <p:attrName>style.visibility</p:attrName>
                                        </p:attrNameLst>
                                      </p:cBhvr>
                                      <p:to>
                                        <p:strVal val="visible"/>
                                      </p:to>
                                    </p:set>
                                    <p:anim calcmode="lin" valueType="num">
                                      <p:cBhvr additive="base">
                                        <p:cTn id="15" dur="800"/>
                                        <p:tgtEl>
                                          <p:spTgt spid="15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77"/>
          <p:cNvSpPr/>
          <p:nvPr/>
        </p:nvSpPr>
        <p:spPr>
          <a:xfrm>
            <a:off x="842211" y="2946267"/>
            <a:ext cx="4876799" cy="504866"/>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IN" sz="1600" b="1" dirty="0">
                <a:solidFill>
                  <a:schemeClr val="bg1"/>
                </a:solidFill>
                <a:latin typeface="Orbitron" panose="020B0604020202020204" charset="0"/>
              </a:rPr>
              <a:t>  </a:t>
            </a:r>
            <a:r>
              <a:rPr lang="en-US" sz="1600" b="1" dirty="0">
                <a:solidFill>
                  <a:schemeClr val="bg1"/>
                </a:solidFill>
                <a:latin typeface="Orbitron" panose="020B0604020202020204" charset="0"/>
              </a:rPr>
              <a:t> 271 APPS GOT 5-STAR RATING</a:t>
            </a:r>
            <a:endParaRPr sz="1600" b="1" dirty="0">
              <a:solidFill>
                <a:schemeClr val="bg1"/>
              </a:solidFill>
              <a:latin typeface="Orbitron" panose="020B0604020202020204" charset="0"/>
            </a:endParaRPr>
          </a:p>
        </p:txBody>
      </p:sp>
      <p:sp>
        <p:nvSpPr>
          <p:cNvPr id="1548" name="Google Shape;1548;p77"/>
          <p:cNvSpPr txBox="1">
            <a:spLocks noGrp="1"/>
          </p:cNvSpPr>
          <p:nvPr>
            <p:ph type="subTitle" idx="1"/>
          </p:nvPr>
        </p:nvSpPr>
        <p:spPr>
          <a:xfrm>
            <a:off x="545432" y="1464951"/>
            <a:ext cx="5485027" cy="1106800"/>
          </a:xfrm>
          <a:prstGeom prst="rect">
            <a:avLst/>
          </a:prstGeom>
        </p:spPr>
        <p:txBody>
          <a:bodyPr spcFirstLastPara="1" wrap="square" lIns="91425" tIns="91425" rIns="91425" bIns="91425" anchor="ctr" anchorCtr="0">
            <a:noAutofit/>
          </a:bodyPr>
          <a:lstStyle/>
          <a:p>
            <a:pPr marL="0" lvl="0" indent="0" algn="ctr">
              <a:spcAft>
                <a:spcPts val="1200"/>
              </a:spcAft>
            </a:pPr>
            <a:r>
              <a:rPr lang="en" sz="2800" b="1" dirty="0">
                <a:effectLst>
                  <a:outerShdw blurRad="38100" dist="38100" dir="2700000" algn="tl">
                    <a:srgbClr val="000000">
                      <a:alpha val="43137"/>
                    </a:srgbClr>
                  </a:outerShdw>
                </a:effectLst>
              </a:rPr>
              <a:t> </a:t>
            </a:r>
            <a:r>
              <a:rPr lang="en-US" sz="2800" b="1" dirty="0">
                <a:effectLst>
                  <a:outerShdw blurRad="38100" dist="38100" dir="2700000" algn="tl">
                    <a:srgbClr val="000000">
                      <a:alpha val="43137"/>
                    </a:srgbClr>
                  </a:outerShdw>
                </a:effectLst>
              </a:rPr>
              <a:t> Which apps have got 5-star ratings ?</a:t>
            </a:r>
          </a:p>
        </p:txBody>
      </p:sp>
      <p:grpSp>
        <p:nvGrpSpPr>
          <p:cNvPr id="1549" name="Google Shape;1549;p77"/>
          <p:cNvGrpSpPr/>
          <p:nvPr/>
        </p:nvGrpSpPr>
        <p:grpSpPr>
          <a:xfrm>
            <a:off x="6220541" y="1464950"/>
            <a:ext cx="2169892" cy="2694547"/>
            <a:chOff x="6010321" y="1495587"/>
            <a:chExt cx="2169892" cy="2694547"/>
          </a:xfrm>
        </p:grpSpPr>
        <p:grpSp>
          <p:nvGrpSpPr>
            <p:cNvPr id="1550" name="Google Shape;1550;p77"/>
            <p:cNvGrpSpPr/>
            <p:nvPr/>
          </p:nvGrpSpPr>
          <p:grpSpPr>
            <a:xfrm>
              <a:off x="6010321" y="1495587"/>
              <a:ext cx="2169892" cy="2694547"/>
              <a:chOff x="6010321" y="1495587"/>
              <a:chExt cx="2169892" cy="2694547"/>
            </a:xfrm>
          </p:grpSpPr>
          <p:sp>
            <p:nvSpPr>
              <p:cNvPr id="1551" name="Google Shape;1551;p77"/>
              <p:cNvSpPr/>
              <p:nvPr/>
            </p:nvSpPr>
            <p:spPr>
              <a:xfrm>
                <a:off x="6432405" y="1495587"/>
                <a:ext cx="1468136" cy="2694547"/>
              </a:xfrm>
              <a:custGeom>
                <a:avLst/>
                <a:gdLst/>
                <a:ahLst/>
                <a:cxnLst/>
                <a:rect l="l" t="t" r="r" b="b"/>
                <a:pathLst>
                  <a:path w="18354" h="33685" extrusionOk="0">
                    <a:moveTo>
                      <a:pt x="16346" y="1"/>
                    </a:moveTo>
                    <a:cubicBezTo>
                      <a:pt x="17454" y="1"/>
                      <a:pt x="18353" y="900"/>
                      <a:pt x="18353" y="2009"/>
                    </a:cubicBezTo>
                    <a:lnTo>
                      <a:pt x="18353" y="31680"/>
                    </a:lnTo>
                    <a:cubicBezTo>
                      <a:pt x="18353" y="32775"/>
                      <a:pt x="17454" y="33685"/>
                      <a:pt x="16346" y="33685"/>
                    </a:cubicBezTo>
                    <a:lnTo>
                      <a:pt x="2006" y="33685"/>
                    </a:lnTo>
                    <a:cubicBezTo>
                      <a:pt x="911" y="33685"/>
                      <a:pt x="1" y="32775"/>
                      <a:pt x="1" y="31680"/>
                    </a:cubicBezTo>
                    <a:lnTo>
                      <a:pt x="1" y="2009"/>
                    </a:lnTo>
                    <a:cubicBezTo>
                      <a:pt x="1" y="900"/>
                      <a:pt x="911" y="1"/>
                      <a:pt x="2006"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7"/>
              <p:cNvSpPr/>
              <p:nvPr/>
            </p:nvSpPr>
            <p:spPr>
              <a:xfrm>
                <a:off x="6492879" y="1556300"/>
                <a:ext cx="1346952" cy="2573359"/>
              </a:xfrm>
              <a:custGeom>
                <a:avLst/>
                <a:gdLst/>
                <a:ahLst/>
                <a:cxnLst/>
                <a:rect l="l" t="t" r="r" b="b"/>
                <a:pathLst>
                  <a:path w="16839" h="32170" extrusionOk="0">
                    <a:moveTo>
                      <a:pt x="16838" y="1250"/>
                    </a:moveTo>
                    <a:lnTo>
                      <a:pt x="16838" y="30921"/>
                    </a:lnTo>
                    <a:cubicBezTo>
                      <a:pt x="16838" y="31596"/>
                      <a:pt x="16278" y="32170"/>
                      <a:pt x="15590" y="32170"/>
                    </a:cubicBezTo>
                    <a:lnTo>
                      <a:pt x="1250" y="32170"/>
                    </a:lnTo>
                    <a:cubicBezTo>
                      <a:pt x="575" y="32170"/>
                      <a:pt x="1" y="31596"/>
                      <a:pt x="1" y="30921"/>
                    </a:cubicBezTo>
                    <a:lnTo>
                      <a:pt x="1" y="1250"/>
                    </a:lnTo>
                    <a:cubicBezTo>
                      <a:pt x="1" y="561"/>
                      <a:pt x="575" y="1"/>
                      <a:pt x="1250" y="1"/>
                    </a:cubicBezTo>
                    <a:lnTo>
                      <a:pt x="3070" y="1"/>
                    </a:lnTo>
                    <a:cubicBezTo>
                      <a:pt x="3305" y="1"/>
                      <a:pt x="3515" y="152"/>
                      <a:pt x="3585" y="373"/>
                    </a:cubicBezTo>
                    <a:lnTo>
                      <a:pt x="3585" y="583"/>
                    </a:lnTo>
                    <a:cubicBezTo>
                      <a:pt x="3585" y="888"/>
                      <a:pt x="3829" y="1132"/>
                      <a:pt x="4131" y="1132"/>
                    </a:cubicBezTo>
                    <a:lnTo>
                      <a:pt x="12708" y="1132"/>
                    </a:lnTo>
                    <a:cubicBezTo>
                      <a:pt x="13011" y="1132"/>
                      <a:pt x="13257" y="888"/>
                      <a:pt x="13257" y="583"/>
                    </a:cubicBezTo>
                    <a:lnTo>
                      <a:pt x="13257" y="373"/>
                    </a:lnTo>
                    <a:cubicBezTo>
                      <a:pt x="13327" y="152"/>
                      <a:pt x="13537" y="1"/>
                      <a:pt x="13781" y="1"/>
                    </a:cubicBezTo>
                    <a:lnTo>
                      <a:pt x="15590" y="1"/>
                    </a:lnTo>
                    <a:cubicBezTo>
                      <a:pt x="16278" y="1"/>
                      <a:pt x="16838" y="561"/>
                      <a:pt x="16838" y="1250"/>
                    </a:cubicBezTo>
                    <a:close/>
                  </a:path>
                </a:pathLst>
              </a:custGeom>
              <a:gradFill>
                <a:gsLst>
                  <a:gs pos="0">
                    <a:schemeClr val="lt1"/>
                  </a:gs>
                  <a:gs pos="100000">
                    <a:srgbClr val="4EB3E4">
                      <a:alpha val="57647"/>
                    </a:srgbClr>
                  </a:gs>
                </a:gsLst>
                <a:lin ang="5400700" scaled="0"/>
              </a:gra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7"/>
              <p:cNvSpPr/>
              <p:nvPr/>
            </p:nvSpPr>
            <p:spPr>
              <a:xfrm>
                <a:off x="6702135" y="4004354"/>
                <a:ext cx="10319" cy="5679"/>
              </a:xfrm>
              <a:custGeom>
                <a:avLst/>
                <a:gdLst/>
                <a:ahLst/>
                <a:cxnLst/>
                <a:rect l="l" t="t" r="r" b="b"/>
                <a:pathLst>
                  <a:path w="129" h="71" extrusionOk="0">
                    <a:moveTo>
                      <a:pt x="92" y="1"/>
                    </a:moveTo>
                    <a:lnTo>
                      <a:pt x="34" y="1"/>
                    </a:lnTo>
                    <a:cubicBezTo>
                      <a:pt x="11" y="1"/>
                      <a:pt x="0" y="12"/>
                      <a:pt x="0" y="37"/>
                    </a:cubicBezTo>
                    <a:cubicBezTo>
                      <a:pt x="0" y="48"/>
                      <a:pt x="11" y="71"/>
                      <a:pt x="34" y="71"/>
                    </a:cubicBezTo>
                    <a:lnTo>
                      <a:pt x="92" y="71"/>
                    </a:lnTo>
                    <a:cubicBezTo>
                      <a:pt x="115" y="71"/>
                      <a:pt x="129" y="48"/>
                      <a:pt x="129" y="37"/>
                    </a:cubicBezTo>
                    <a:cubicBezTo>
                      <a:pt x="129" y="12"/>
                      <a:pt x="115" y="1"/>
                      <a:pt x="92"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7"/>
              <p:cNvSpPr/>
              <p:nvPr/>
            </p:nvSpPr>
            <p:spPr>
              <a:xfrm>
                <a:off x="6654380" y="3982836"/>
                <a:ext cx="58073" cy="5679"/>
              </a:xfrm>
              <a:custGeom>
                <a:avLst/>
                <a:gdLst/>
                <a:ahLst/>
                <a:cxnLst/>
                <a:rect l="l" t="t" r="r" b="b"/>
                <a:pathLst>
                  <a:path w="726" h="71" extrusionOk="0">
                    <a:moveTo>
                      <a:pt x="689" y="1"/>
                    </a:moveTo>
                    <a:lnTo>
                      <a:pt x="37" y="1"/>
                    </a:lnTo>
                    <a:cubicBezTo>
                      <a:pt x="26" y="1"/>
                      <a:pt x="1" y="15"/>
                      <a:pt x="1" y="37"/>
                    </a:cubicBezTo>
                    <a:cubicBezTo>
                      <a:pt x="1" y="60"/>
                      <a:pt x="26" y="71"/>
                      <a:pt x="37" y="71"/>
                    </a:cubicBezTo>
                    <a:lnTo>
                      <a:pt x="689" y="71"/>
                    </a:lnTo>
                    <a:cubicBezTo>
                      <a:pt x="712" y="71"/>
                      <a:pt x="726" y="60"/>
                      <a:pt x="726" y="37"/>
                    </a:cubicBezTo>
                    <a:cubicBezTo>
                      <a:pt x="726" y="15"/>
                      <a:pt x="712" y="1"/>
                      <a:pt x="689"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7"/>
              <p:cNvSpPr/>
              <p:nvPr/>
            </p:nvSpPr>
            <p:spPr>
              <a:xfrm>
                <a:off x="6647021" y="4004354"/>
                <a:ext cx="50474" cy="5679"/>
              </a:xfrm>
              <a:custGeom>
                <a:avLst/>
                <a:gdLst/>
                <a:ahLst/>
                <a:cxnLst/>
                <a:rect l="l" t="t" r="r" b="b"/>
                <a:pathLst>
                  <a:path w="631" h="71" extrusionOk="0">
                    <a:moveTo>
                      <a:pt x="594" y="1"/>
                    </a:moveTo>
                    <a:lnTo>
                      <a:pt x="34" y="1"/>
                    </a:lnTo>
                    <a:cubicBezTo>
                      <a:pt x="23" y="1"/>
                      <a:pt x="0" y="12"/>
                      <a:pt x="0" y="37"/>
                    </a:cubicBezTo>
                    <a:cubicBezTo>
                      <a:pt x="0" y="48"/>
                      <a:pt x="23" y="71"/>
                      <a:pt x="34" y="71"/>
                    </a:cubicBezTo>
                    <a:lnTo>
                      <a:pt x="594" y="71"/>
                    </a:lnTo>
                    <a:cubicBezTo>
                      <a:pt x="619" y="71"/>
                      <a:pt x="630" y="48"/>
                      <a:pt x="630" y="37"/>
                    </a:cubicBezTo>
                    <a:cubicBezTo>
                      <a:pt x="630" y="12"/>
                      <a:pt x="619" y="1"/>
                      <a:pt x="594"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7"/>
              <p:cNvSpPr/>
              <p:nvPr/>
            </p:nvSpPr>
            <p:spPr>
              <a:xfrm>
                <a:off x="6639582" y="3982836"/>
                <a:ext cx="10159" cy="5679"/>
              </a:xfrm>
              <a:custGeom>
                <a:avLst/>
                <a:gdLst/>
                <a:ahLst/>
                <a:cxnLst/>
                <a:rect l="l" t="t" r="r" b="b"/>
                <a:pathLst>
                  <a:path w="127" h="71" extrusionOk="0">
                    <a:moveTo>
                      <a:pt x="127" y="37"/>
                    </a:moveTo>
                    <a:cubicBezTo>
                      <a:pt x="127" y="15"/>
                      <a:pt x="116" y="1"/>
                      <a:pt x="93" y="1"/>
                    </a:cubicBezTo>
                    <a:lnTo>
                      <a:pt x="34" y="1"/>
                    </a:lnTo>
                    <a:cubicBezTo>
                      <a:pt x="12" y="1"/>
                      <a:pt x="1" y="15"/>
                      <a:pt x="1" y="37"/>
                    </a:cubicBezTo>
                    <a:cubicBezTo>
                      <a:pt x="1" y="60"/>
                      <a:pt x="12" y="71"/>
                      <a:pt x="34" y="71"/>
                    </a:cubicBezTo>
                    <a:lnTo>
                      <a:pt x="93" y="71"/>
                    </a:lnTo>
                    <a:cubicBezTo>
                      <a:pt x="116" y="71"/>
                      <a:pt x="127" y="60"/>
                      <a:pt x="127" y="37"/>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7"/>
              <p:cNvSpPr/>
              <p:nvPr/>
            </p:nvSpPr>
            <p:spPr>
              <a:xfrm>
                <a:off x="6604866" y="3958679"/>
                <a:ext cx="125344" cy="113829"/>
              </a:xfrm>
              <a:custGeom>
                <a:avLst/>
                <a:gdLst/>
                <a:ahLst/>
                <a:cxnLst/>
                <a:rect l="l" t="t" r="r" b="b"/>
                <a:pathLst>
                  <a:path w="1567" h="1423" extrusionOk="0">
                    <a:moveTo>
                      <a:pt x="1518" y="48"/>
                    </a:moveTo>
                    <a:cubicBezTo>
                      <a:pt x="1485" y="23"/>
                      <a:pt x="1437" y="0"/>
                      <a:pt x="1390" y="0"/>
                    </a:cubicBezTo>
                    <a:lnTo>
                      <a:pt x="387" y="0"/>
                    </a:lnTo>
                    <a:cubicBezTo>
                      <a:pt x="340" y="0"/>
                      <a:pt x="295" y="23"/>
                      <a:pt x="258" y="48"/>
                    </a:cubicBezTo>
                    <a:cubicBezTo>
                      <a:pt x="225" y="82"/>
                      <a:pt x="211" y="129"/>
                      <a:pt x="211" y="177"/>
                    </a:cubicBezTo>
                    <a:lnTo>
                      <a:pt x="211" y="432"/>
                    </a:lnTo>
                    <a:lnTo>
                      <a:pt x="155" y="432"/>
                    </a:lnTo>
                    <a:cubicBezTo>
                      <a:pt x="118" y="432"/>
                      <a:pt x="71" y="457"/>
                      <a:pt x="48" y="479"/>
                    </a:cubicBezTo>
                    <a:cubicBezTo>
                      <a:pt x="26" y="502"/>
                      <a:pt x="1" y="538"/>
                      <a:pt x="1" y="583"/>
                    </a:cubicBezTo>
                    <a:lnTo>
                      <a:pt x="1" y="1342"/>
                    </a:lnTo>
                    <a:cubicBezTo>
                      <a:pt x="1" y="1378"/>
                      <a:pt x="15" y="1389"/>
                      <a:pt x="37" y="1400"/>
                    </a:cubicBezTo>
                    <a:cubicBezTo>
                      <a:pt x="85" y="1423"/>
                      <a:pt x="96" y="1400"/>
                      <a:pt x="118" y="1378"/>
                    </a:cubicBezTo>
                    <a:lnTo>
                      <a:pt x="118" y="1367"/>
                    </a:lnTo>
                    <a:cubicBezTo>
                      <a:pt x="130" y="1342"/>
                      <a:pt x="177" y="1283"/>
                      <a:pt x="236" y="1238"/>
                    </a:cubicBezTo>
                    <a:cubicBezTo>
                      <a:pt x="270" y="1213"/>
                      <a:pt x="306" y="1190"/>
                      <a:pt x="351" y="1190"/>
                    </a:cubicBezTo>
                    <a:lnTo>
                      <a:pt x="900" y="1190"/>
                    </a:lnTo>
                    <a:cubicBezTo>
                      <a:pt x="936" y="1190"/>
                      <a:pt x="981" y="1179"/>
                      <a:pt x="1006" y="1143"/>
                    </a:cubicBezTo>
                    <a:cubicBezTo>
                      <a:pt x="1028" y="1120"/>
                      <a:pt x="1051" y="1087"/>
                      <a:pt x="1051" y="1039"/>
                    </a:cubicBezTo>
                    <a:lnTo>
                      <a:pt x="1051" y="980"/>
                    </a:lnTo>
                    <a:lnTo>
                      <a:pt x="1121" y="980"/>
                    </a:lnTo>
                    <a:cubicBezTo>
                      <a:pt x="1191" y="980"/>
                      <a:pt x="1250" y="1003"/>
                      <a:pt x="1297" y="1039"/>
                    </a:cubicBezTo>
                    <a:cubicBezTo>
                      <a:pt x="1378" y="1109"/>
                      <a:pt x="1448" y="1202"/>
                      <a:pt x="1460" y="1227"/>
                    </a:cubicBezTo>
                    <a:lnTo>
                      <a:pt x="1460" y="1238"/>
                    </a:lnTo>
                    <a:cubicBezTo>
                      <a:pt x="1471" y="1272"/>
                      <a:pt x="1485" y="1283"/>
                      <a:pt x="1530" y="1260"/>
                    </a:cubicBezTo>
                    <a:cubicBezTo>
                      <a:pt x="1566" y="1249"/>
                      <a:pt x="1566" y="1238"/>
                      <a:pt x="1566" y="1202"/>
                    </a:cubicBezTo>
                    <a:lnTo>
                      <a:pt x="1566" y="177"/>
                    </a:lnTo>
                    <a:cubicBezTo>
                      <a:pt x="1566" y="129"/>
                      <a:pt x="1555" y="82"/>
                      <a:pt x="1518" y="48"/>
                    </a:cubicBezTo>
                    <a:close/>
                    <a:moveTo>
                      <a:pt x="936" y="1039"/>
                    </a:moveTo>
                    <a:cubicBezTo>
                      <a:pt x="936" y="1050"/>
                      <a:pt x="925" y="1062"/>
                      <a:pt x="925" y="1062"/>
                    </a:cubicBezTo>
                    <a:cubicBezTo>
                      <a:pt x="911" y="1073"/>
                      <a:pt x="911" y="1073"/>
                      <a:pt x="900" y="1073"/>
                    </a:cubicBezTo>
                    <a:lnTo>
                      <a:pt x="351" y="1073"/>
                    </a:lnTo>
                    <a:cubicBezTo>
                      <a:pt x="281" y="1073"/>
                      <a:pt x="225" y="1109"/>
                      <a:pt x="166" y="1143"/>
                    </a:cubicBezTo>
                    <a:cubicBezTo>
                      <a:pt x="155" y="1157"/>
                      <a:pt x="130" y="1168"/>
                      <a:pt x="118" y="1179"/>
                    </a:cubicBezTo>
                    <a:lnTo>
                      <a:pt x="118" y="583"/>
                    </a:lnTo>
                    <a:cubicBezTo>
                      <a:pt x="118" y="572"/>
                      <a:pt x="130" y="560"/>
                      <a:pt x="130" y="560"/>
                    </a:cubicBezTo>
                    <a:cubicBezTo>
                      <a:pt x="141" y="549"/>
                      <a:pt x="141" y="549"/>
                      <a:pt x="155" y="549"/>
                    </a:cubicBezTo>
                    <a:lnTo>
                      <a:pt x="211" y="549"/>
                    </a:lnTo>
                    <a:lnTo>
                      <a:pt x="211" y="807"/>
                    </a:lnTo>
                    <a:cubicBezTo>
                      <a:pt x="211" y="852"/>
                      <a:pt x="225" y="899"/>
                      <a:pt x="258" y="922"/>
                    </a:cubicBezTo>
                    <a:cubicBezTo>
                      <a:pt x="295" y="958"/>
                      <a:pt x="340" y="980"/>
                      <a:pt x="387" y="980"/>
                    </a:cubicBezTo>
                    <a:lnTo>
                      <a:pt x="936" y="980"/>
                    </a:lnTo>
                    <a:close/>
                    <a:moveTo>
                      <a:pt x="1460" y="1039"/>
                    </a:moveTo>
                    <a:cubicBezTo>
                      <a:pt x="1426" y="1003"/>
                      <a:pt x="1401" y="969"/>
                      <a:pt x="1356" y="947"/>
                    </a:cubicBezTo>
                    <a:cubicBezTo>
                      <a:pt x="1297" y="899"/>
                      <a:pt x="1216" y="863"/>
                      <a:pt x="1121" y="863"/>
                    </a:cubicBezTo>
                    <a:lnTo>
                      <a:pt x="995" y="863"/>
                    </a:lnTo>
                    <a:lnTo>
                      <a:pt x="387" y="863"/>
                    </a:lnTo>
                    <a:cubicBezTo>
                      <a:pt x="365" y="863"/>
                      <a:pt x="351" y="852"/>
                      <a:pt x="340" y="840"/>
                    </a:cubicBezTo>
                    <a:cubicBezTo>
                      <a:pt x="328" y="829"/>
                      <a:pt x="328" y="818"/>
                      <a:pt x="328" y="807"/>
                    </a:cubicBezTo>
                    <a:lnTo>
                      <a:pt x="328" y="490"/>
                    </a:lnTo>
                    <a:lnTo>
                      <a:pt x="328" y="177"/>
                    </a:lnTo>
                    <a:cubicBezTo>
                      <a:pt x="328" y="163"/>
                      <a:pt x="328" y="140"/>
                      <a:pt x="340" y="129"/>
                    </a:cubicBezTo>
                    <a:cubicBezTo>
                      <a:pt x="351" y="118"/>
                      <a:pt x="365" y="118"/>
                      <a:pt x="387" y="118"/>
                    </a:cubicBezTo>
                    <a:lnTo>
                      <a:pt x="1390" y="118"/>
                    </a:lnTo>
                    <a:cubicBezTo>
                      <a:pt x="1415" y="118"/>
                      <a:pt x="1426" y="118"/>
                      <a:pt x="1437" y="129"/>
                    </a:cubicBezTo>
                    <a:cubicBezTo>
                      <a:pt x="1448" y="140"/>
                      <a:pt x="1460" y="163"/>
                      <a:pt x="1460" y="177"/>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7"/>
              <p:cNvSpPr/>
              <p:nvPr/>
            </p:nvSpPr>
            <p:spPr>
              <a:xfrm>
                <a:off x="6960586" y="3987555"/>
                <a:ext cx="91429" cy="84072"/>
              </a:xfrm>
              <a:custGeom>
                <a:avLst/>
                <a:gdLst/>
                <a:ahLst/>
                <a:cxnLst/>
                <a:rect l="l" t="t" r="r" b="b"/>
                <a:pathLst>
                  <a:path w="1143" h="1051" extrusionOk="0">
                    <a:moveTo>
                      <a:pt x="981" y="177"/>
                    </a:moveTo>
                    <a:cubicBezTo>
                      <a:pt x="874" y="71"/>
                      <a:pt x="723" y="1"/>
                      <a:pt x="572" y="1"/>
                    </a:cubicBezTo>
                    <a:cubicBezTo>
                      <a:pt x="409" y="1"/>
                      <a:pt x="269" y="71"/>
                      <a:pt x="163" y="177"/>
                    </a:cubicBezTo>
                    <a:cubicBezTo>
                      <a:pt x="59" y="281"/>
                      <a:pt x="1" y="421"/>
                      <a:pt x="1" y="572"/>
                    </a:cubicBezTo>
                    <a:lnTo>
                      <a:pt x="1" y="608"/>
                    </a:lnTo>
                    <a:lnTo>
                      <a:pt x="1" y="619"/>
                    </a:lnTo>
                    <a:lnTo>
                      <a:pt x="1" y="619"/>
                    </a:lnTo>
                    <a:lnTo>
                      <a:pt x="1" y="911"/>
                    </a:lnTo>
                    <a:cubicBezTo>
                      <a:pt x="1" y="947"/>
                      <a:pt x="12" y="981"/>
                      <a:pt x="34" y="1006"/>
                    </a:cubicBezTo>
                    <a:lnTo>
                      <a:pt x="34" y="1006"/>
                    </a:lnTo>
                    <a:cubicBezTo>
                      <a:pt x="59" y="1028"/>
                      <a:pt x="93" y="1051"/>
                      <a:pt x="129" y="1051"/>
                    </a:cubicBezTo>
                    <a:lnTo>
                      <a:pt x="1003" y="1051"/>
                    </a:lnTo>
                    <a:cubicBezTo>
                      <a:pt x="1039" y="1051"/>
                      <a:pt x="1073" y="1028"/>
                      <a:pt x="1109" y="1006"/>
                    </a:cubicBezTo>
                    <a:lnTo>
                      <a:pt x="1109" y="1006"/>
                    </a:lnTo>
                    <a:cubicBezTo>
                      <a:pt x="1132" y="981"/>
                      <a:pt x="1143" y="947"/>
                      <a:pt x="1143" y="911"/>
                    </a:cubicBezTo>
                    <a:lnTo>
                      <a:pt x="1143" y="619"/>
                    </a:lnTo>
                    <a:lnTo>
                      <a:pt x="1143" y="619"/>
                    </a:lnTo>
                    <a:lnTo>
                      <a:pt x="1143" y="608"/>
                    </a:lnTo>
                    <a:lnTo>
                      <a:pt x="1143" y="572"/>
                    </a:lnTo>
                    <a:cubicBezTo>
                      <a:pt x="1143" y="421"/>
                      <a:pt x="1084" y="281"/>
                      <a:pt x="981" y="177"/>
                    </a:cubicBezTo>
                    <a:close/>
                    <a:moveTo>
                      <a:pt x="1028" y="608"/>
                    </a:moveTo>
                    <a:lnTo>
                      <a:pt x="1028" y="619"/>
                    </a:lnTo>
                    <a:lnTo>
                      <a:pt x="1028" y="619"/>
                    </a:lnTo>
                    <a:lnTo>
                      <a:pt x="1028" y="911"/>
                    </a:lnTo>
                    <a:lnTo>
                      <a:pt x="1028" y="922"/>
                    </a:lnTo>
                    <a:cubicBezTo>
                      <a:pt x="1014" y="936"/>
                      <a:pt x="1014" y="936"/>
                      <a:pt x="1003" y="936"/>
                    </a:cubicBezTo>
                    <a:lnTo>
                      <a:pt x="129" y="936"/>
                    </a:lnTo>
                    <a:cubicBezTo>
                      <a:pt x="129" y="936"/>
                      <a:pt x="118" y="936"/>
                      <a:pt x="118" y="922"/>
                    </a:cubicBezTo>
                    <a:lnTo>
                      <a:pt x="118" y="922"/>
                    </a:lnTo>
                    <a:lnTo>
                      <a:pt x="104" y="911"/>
                    </a:lnTo>
                    <a:lnTo>
                      <a:pt x="104" y="619"/>
                    </a:lnTo>
                    <a:lnTo>
                      <a:pt x="104" y="619"/>
                    </a:lnTo>
                    <a:lnTo>
                      <a:pt x="104" y="608"/>
                    </a:lnTo>
                    <a:lnTo>
                      <a:pt x="104" y="572"/>
                    </a:lnTo>
                    <a:cubicBezTo>
                      <a:pt x="104" y="457"/>
                      <a:pt x="163" y="339"/>
                      <a:pt x="244" y="247"/>
                    </a:cubicBezTo>
                    <a:cubicBezTo>
                      <a:pt x="328" y="166"/>
                      <a:pt x="443" y="118"/>
                      <a:pt x="572" y="118"/>
                    </a:cubicBezTo>
                    <a:cubicBezTo>
                      <a:pt x="701" y="118"/>
                      <a:pt x="804" y="166"/>
                      <a:pt x="899" y="247"/>
                    </a:cubicBezTo>
                    <a:lnTo>
                      <a:pt x="899" y="258"/>
                    </a:lnTo>
                    <a:cubicBezTo>
                      <a:pt x="981" y="339"/>
                      <a:pt x="1028" y="457"/>
                      <a:pt x="1028" y="572"/>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7"/>
              <p:cNvSpPr/>
              <p:nvPr/>
            </p:nvSpPr>
            <p:spPr>
              <a:xfrm>
                <a:off x="6972664" y="3918603"/>
                <a:ext cx="66392" cy="66314"/>
              </a:xfrm>
              <a:custGeom>
                <a:avLst/>
                <a:gdLst/>
                <a:ahLst/>
                <a:cxnLst/>
                <a:rect l="l" t="t" r="r" b="b"/>
                <a:pathLst>
                  <a:path w="830" h="829" extrusionOk="0">
                    <a:moveTo>
                      <a:pt x="130" y="700"/>
                    </a:moveTo>
                    <a:cubicBezTo>
                      <a:pt x="200" y="781"/>
                      <a:pt x="303" y="829"/>
                      <a:pt x="421" y="829"/>
                    </a:cubicBezTo>
                    <a:cubicBezTo>
                      <a:pt x="527" y="829"/>
                      <a:pt x="631" y="781"/>
                      <a:pt x="712" y="700"/>
                    </a:cubicBezTo>
                    <a:lnTo>
                      <a:pt x="712" y="700"/>
                    </a:lnTo>
                    <a:cubicBezTo>
                      <a:pt x="782" y="630"/>
                      <a:pt x="830" y="524"/>
                      <a:pt x="830" y="409"/>
                    </a:cubicBezTo>
                    <a:cubicBezTo>
                      <a:pt x="830" y="291"/>
                      <a:pt x="782" y="188"/>
                      <a:pt x="712" y="118"/>
                    </a:cubicBezTo>
                    <a:cubicBezTo>
                      <a:pt x="631" y="48"/>
                      <a:pt x="538" y="0"/>
                      <a:pt x="421" y="0"/>
                    </a:cubicBezTo>
                    <a:cubicBezTo>
                      <a:pt x="303" y="0"/>
                      <a:pt x="200" y="48"/>
                      <a:pt x="130" y="118"/>
                    </a:cubicBezTo>
                    <a:cubicBezTo>
                      <a:pt x="48" y="199"/>
                      <a:pt x="1" y="291"/>
                      <a:pt x="1" y="409"/>
                    </a:cubicBezTo>
                    <a:cubicBezTo>
                      <a:pt x="1" y="524"/>
                      <a:pt x="48" y="630"/>
                      <a:pt x="130" y="700"/>
                    </a:cubicBezTo>
                    <a:close/>
                    <a:moveTo>
                      <a:pt x="211" y="199"/>
                    </a:moveTo>
                    <a:cubicBezTo>
                      <a:pt x="258" y="140"/>
                      <a:pt x="340" y="104"/>
                      <a:pt x="421" y="104"/>
                    </a:cubicBezTo>
                    <a:cubicBezTo>
                      <a:pt x="502" y="104"/>
                      <a:pt x="572" y="140"/>
                      <a:pt x="631" y="199"/>
                    </a:cubicBezTo>
                    <a:cubicBezTo>
                      <a:pt x="690" y="258"/>
                      <a:pt x="712" y="328"/>
                      <a:pt x="712" y="409"/>
                    </a:cubicBezTo>
                    <a:cubicBezTo>
                      <a:pt x="712" y="490"/>
                      <a:pt x="690" y="571"/>
                      <a:pt x="631" y="619"/>
                    </a:cubicBezTo>
                    <a:lnTo>
                      <a:pt x="631" y="630"/>
                    </a:lnTo>
                    <a:cubicBezTo>
                      <a:pt x="572" y="678"/>
                      <a:pt x="502" y="711"/>
                      <a:pt x="421" y="711"/>
                    </a:cubicBezTo>
                    <a:cubicBezTo>
                      <a:pt x="340" y="711"/>
                      <a:pt x="258" y="678"/>
                      <a:pt x="211" y="619"/>
                    </a:cubicBezTo>
                    <a:lnTo>
                      <a:pt x="211" y="619"/>
                    </a:lnTo>
                    <a:cubicBezTo>
                      <a:pt x="152" y="571"/>
                      <a:pt x="118" y="490"/>
                      <a:pt x="118" y="409"/>
                    </a:cubicBezTo>
                    <a:cubicBezTo>
                      <a:pt x="118" y="328"/>
                      <a:pt x="152" y="258"/>
                      <a:pt x="211" y="199"/>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7"/>
              <p:cNvSpPr/>
              <p:nvPr/>
            </p:nvSpPr>
            <p:spPr>
              <a:xfrm>
                <a:off x="7319905" y="3983956"/>
                <a:ext cx="48634" cy="48475"/>
              </a:xfrm>
              <a:custGeom>
                <a:avLst/>
                <a:gdLst/>
                <a:ahLst/>
                <a:cxnLst/>
                <a:rect l="l" t="t" r="r" b="b"/>
                <a:pathLst>
                  <a:path w="608" h="606" extrusionOk="0">
                    <a:moveTo>
                      <a:pt x="303" y="1"/>
                    </a:moveTo>
                    <a:cubicBezTo>
                      <a:pt x="221" y="1"/>
                      <a:pt x="151" y="34"/>
                      <a:pt x="92" y="93"/>
                    </a:cubicBezTo>
                    <a:lnTo>
                      <a:pt x="92" y="93"/>
                    </a:lnTo>
                    <a:cubicBezTo>
                      <a:pt x="36" y="152"/>
                      <a:pt x="0" y="222"/>
                      <a:pt x="0" y="303"/>
                    </a:cubicBezTo>
                    <a:cubicBezTo>
                      <a:pt x="0" y="384"/>
                      <a:pt x="36" y="466"/>
                      <a:pt x="92" y="524"/>
                    </a:cubicBezTo>
                    <a:lnTo>
                      <a:pt x="92" y="524"/>
                    </a:lnTo>
                    <a:cubicBezTo>
                      <a:pt x="151" y="572"/>
                      <a:pt x="221" y="606"/>
                      <a:pt x="303" y="606"/>
                    </a:cubicBezTo>
                    <a:cubicBezTo>
                      <a:pt x="398" y="606"/>
                      <a:pt x="468" y="572"/>
                      <a:pt x="527" y="524"/>
                    </a:cubicBezTo>
                    <a:cubicBezTo>
                      <a:pt x="571" y="466"/>
                      <a:pt x="608" y="396"/>
                      <a:pt x="608" y="303"/>
                    </a:cubicBezTo>
                    <a:cubicBezTo>
                      <a:pt x="608" y="222"/>
                      <a:pt x="571" y="152"/>
                      <a:pt x="527" y="93"/>
                    </a:cubicBezTo>
                    <a:cubicBezTo>
                      <a:pt x="468" y="34"/>
                      <a:pt x="398" y="1"/>
                      <a:pt x="303" y="1"/>
                    </a:cubicBezTo>
                    <a:close/>
                    <a:moveTo>
                      <a:pt x="443" y="443"/>
                    </a:moveTo>
                    <a:cubicBezTo>
                      <a:pt x="409" y="477"/>
                      <a:pt x="361" y="502"/>
                      <a:pt x="303" y="502"/>
                    </a:cubicBezTo>
                    <a:cubicBezTo>
                      <a:pt x="258" y="502"/>
                      <a:pt x="210" y="477"/>
                      <a:pt x="177" y="443"/>
                    </a:cubicBezTo>
                    <a:lnTo>
                      <a:pt x="177" y="443"/>
                    </a:lnTo>
                    <a:cubicBezTo>
                      <a:pt x="140" y="407"/>
                      <a:pt x="118" y="362"/>
                      <a:pt x="118" y="303"/>
                    </a:cubicBezTo>
                    <a:cubicBezTo>
                      <a:pt x="118" y="256"/>
                      <a:pt x="140" y="211"/>
                      <a:pt x="177" y="174"/>
                    </a:cubicBezTo>
                    <a:lnTo>
                      <a:pt x="177" y="174"/>
                    </a:lnTo>
                    <a:cubicBezTo>
                      <a:pt x="210" y="141"/>
                      <a:pt x="258" y="116"/>
                      <a:pt x="303" y="116"/>
                    </a:cubicBezTo>
                    <a:cubicBezTo>
                      <a:pt x="361" y="116"/>
                      <a:pt x="409" y="141"/>
                      <a:pt x="443" y="174"/>
                    </a:cubicBezTo>
                    <a:cubicBezTo>
                      <a:pt x="479" y="211"/>
                      <a:pt x="501" y="256"/>
                      <a:pt x="501" y="303"/>
                    </a:cubicBezTo>
                    <a:cubicBezTo>
                      <a:pt x="501" y="362"/>
                      <a:pt x="479" y="407"/>
                      <a:pt x="443" y="443"/>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7"/>
              <p:cNvSpPr/>
              <p:nvPr/>
            </p:nvSpPr>
            <p:spPr>
              <a:xfrm>
                <a:off x="7284469" y="3945640"/>
                <a:ext cx="120385" cy="125988"/>
              </a:xfrm>
              <a:custGeom>
                <a:avLst/>
                <a:gdLst/>
                <a:ahLst/>
                <a:cxnLst/>
                <a:rect l="l" t="t" r="r" b="b"/>
                <a:pathLst>
                  <a:path w="1505" h="1575" extrusionOk="0">
                    <a:moveTo>
                      <a:pt x="1493" y="550"/>
                    </a:moveTo>
                    <a:cubicBezTo>
                      <a:pt x="1504" y="525"/>
                      <a:pt x="1493" y="502"/>
                      <a:pt x="1482" y="491"/>
                    </a:cubicBezTo>
                    <a:lnTo>
                      <a:pt x="1376" y="303"/>
                    </a:lnTo>
                    <a:cubicBezTo>
                      <a:pt x="1364" y="281"/>
                      <a:pt x="1342" y="270"/>
                      <a:pt x="1331" y="256"/>
                    </a:cubicBezTo>
                    <a:cubicBezTo>
                      <a:pt x="1306" y="256"/>
                      <a:pt x="1283" y="256"/>
                      <a:pt x="1261" y="270"/>
                    </a:cubicBezTo>
                    <a:lnTo>
                      <a:pt x="1261" y="270"/>
                    </a:lnTo>
                    <a:lnTo>
                      <a:pt x="1143" y="340"/>
                    </a:lnTo>
                    <a:cubicBezTo>
                      <a:pt x="1110" y="315"/>
                      <a:pt x="1084" y="292"/>
                      <a:pt x="1051" y="270"/>
                    </a:cubicBezTo>
                    <a:cubicBezTo>
                      <a:pt x="1014" y="245"/>
                      <a:pt x="981" y="233"/>
                      <a:pt x="944" y="222"/>
                    </a:cubicBezTo>
                    <a:lnTo>
                      <a:pt x="944" y="82"/>
                    </a:lnTo>
                    <a:cubicBezTo>
                      <a:pt x="944" y="71"/>
                      <a:pt x="933" y="46"/>
                      <a:pt x="922" y="34"/>
                    </a:cubicBezTo>
                    <a:lnTo>
                      <a:pt x="922" y="23"/>
                    </a:lnTo>
                    <a:cubicBezTo>
                      <a:pt x="900" y="12"/>
                      <a:pt x="886" y="1"/>
                      <a:pt x="863" y="1"/>
                    </a:cubicBezTo>
                    <a:lnTo>
                      <a:pt x="642" y="1"/>
                    </a:lnTo>
                    <a:cubicBezTo>
                      <a:pt x="620" y="1"/>
                      <a:pt x="594" y="12"/>
                      <a:pt x="583" y="23"/>
                    </a:cubicBezTo>
                    <a:cubicBezTo>
                      <a:pt x="561" y="34"/>
                      <a:pt x="561" y="60"/>
                      <a:pt x="561" y="82"/>
                    </a:cubicBezTo>
                    <a:lnTo>
                      <a:pt x="561" y="222"/>
                    </a:lnTo>
                    <a:cubicBezTo>
                      <a:pt x="524" y="233"/>
                      <a:pt x="491" y="245"/>
                      <a:pt x="454" y="270"/>
                    </a:cubicBezTo>
                    <a:cubicBezTo>
                      <a:pt x="421" y="292"/>
                      <a:pt x="384" y="315"/>
                      <a:pt x="362" y="340"/>
                    </a:cubicBezTo>
                    <a:lnTo>
                      <a:pt x="244" y="270"/>
                    </a:lnTo>
                    <a:cubicBezTo>
                      <a:pt x="222" y="256"/>
                      <a:pt x="199" y="256"/>
                      <a:pt x="174" y="256"/>
                    </a:cubicBezTo>
                    <a:cubicBezTo>
                      <a:pt x="152" y="270"/>
                      <a:pt x="141" y="281"/>
                      <a:pt x="129" y="303"/>
                    </a:cubicBezTo>
                    <a:lnTo>
                      <a:pt x="12" y="491"/>
                    </a:lnTo>
                    <a:cubicBezTo>
                      <a:pt x="1" y="502"/>
                      <a:pt x="1" y="525"/>
                      <a:pt x="12" y="550"/>
                    </a:cubicBezTo>
                    <a:cubicBezTo>
                      <a:pt x="12" y="572"/>
                      <a:pt x="23" y="595"/>
                      <a:pt x="45" y="606"/>
                    </a:cubicBezTo>
                    <a:lnTo>
                      <a:pt x="163" y="676"/>
                    </a:lnTo>
                    <a:lnTo>
                      <a:pt x="163" y="712"/>
                    </a:lnTo>
                    <a:cubicBezTo>
                      <a:pt x="152" y="735"/>
                      <a:pt x="152" y="760"/>
                      <a:pt x="152" y="782"/>
                    </a:cubicBezTo>
                    <a:cubicBezTo>
                      <a:pt x="152" y="816"/>
                      <a:pt x="152" y="841"/>
                      <a:pt x="163" y="863"/>
                    </a:cubicBezTo>
                    <a:lnTo>
                      <a:pt x="163" y="900"/>
                    </a:lnTo>
                    <a:lnTo>
                      <a:pt x="45" y="970"/>
                    </a:lnTo>
                    <a:cubicBezTo>
                      <a:pt x="23" y="981"/>
                      <a:pt x="12" y="1003"/>
                      <a:pt x="12" y="1015"/>
                    </a:cubicBezTo>
                    <a:cubicBezTo>
                      <a:pt x="1" y="1040"/>
                      <a:pt x="1" y="1062"/>
                      <a:pt x="12" y="1085"/>
                    </a:cubicBezTo>
                    <a:lnTo>
                      <a:pt x="129" y="1272"/>
                    </a:lnTo>
                    <a:cubicBezTo>
                      <a:pt x="141" y="1295"/>
                      <a:pt x="152" y="1306"/>
                      <a:pt x="174" y="1306"/>
                    </a:cubicBezTo>
                    <a:cubicBezTo>
                      <a:pt x="199" y="1320"/>
                      <a:pt x="222" y="1320"/>
                      <a:pt x="233" y="1306"/>
                    </a:cubicBezTo>
                    <a:lnTo>
                      <a:pt x="244" y="1306"/>
                    </a:lnTo>
                    <a:lnTo>
                      <a:pt x="362" y="1236"/>
                    </a:lnTo>
                    <a:cubicBezTo>
                      <a:pt x="384" y="1261"/>
                      <a:pt x="421" y="1283"/>
                      <a:pt x="454" y="1306"/>
                    </a:cubicBezTo>
                    <a:cubicBezTo>
                      <a:pt x="491" y="1320"/>
                      <a:pt x="524" y="1342"/>
                      <a:pt x="561" y="1353"/>
                    </a:cubicBezTo>
                    <a:lnTo>
                      <a:pt x="561" y="1482"/>
                    </a:lnTo>
                    <a:cubicBezTo>
                      <a:pt x="561" y="1505"/>
                      <a:pt x="561" y="1530"/>
                      <a:pt x="572" y="1541"/>
                    </a:cubicBezTo>
                    <a:lnTo>
                      <a:pt x="583" y="1552"/>
                    </a:lnTo>
                    <a:cubicBezTo>
                      <a:pt x="594" y="1563"/>
                      <a:pt x="620" y="1575"/>
                      <a:pt x="642" y="1575"/>
                    </a:cubicBezTo>
                    <a:lnTo>
                      <a:pt x="863" y="1575"/>
                    </a:lnTo>
                    <a:cubicBezTo>
                      <a:pt x="886" y="1575"/>
                      <a:pt x="900" y="1563"/>
                      <a:pt x="922" y="1552"/>
                    </a:cubicBezTo>
                    <a:cubicBezTo>
                      <a:pt x="933" y="1530"/>
                      <a:pt x="944" y="1505"/>
                      <a:pt x="944" y="1482"/>
                    </a:cubicBezTo>
                    <a:lnTo>
                      <a:pt x="944" y="1353"/>
                    </a:lnTo>
                    <a:cubicBezTo>
                      <a:pt x="981" y="1342"/>
                      <a:pt x="1014" y="1320"/>
                      <a:pt x="1051" y="1306"/>
                    </a:cubicBezTo>
                    <a:cubicBezTo>
                      <a:pt x="1084" y="1283"/>
                      <a:pt x="1110" y="1261"/>
                      <a:pt x="1143" y="1236"/>
                    </a:cubicBezTo>
                    <a:lnTo>
                      <a:pt x="1261" y="1306"/>
                    </a:lnTo>
                    <a:cubicBezTo>
                      <a:pt x="1283" y="1320"/>
                      <a:pt x="1306" y="1320"/>
                      <a:pt x="1331" y="1306"/>
                    </a:cubicBezTo>
                    <a:cubicBezTo>
                      <a:pt x="1342" y="1306"/>
                      <a:pt x="1364" y="1295"/>
                      <a:pt x="1376" y="1272"/>
                    </a:cubicBezTo>
                    <a:lnTo>
                      <a:pt x="1482" y="1085"/>
                    </a:lnTo>
                    <a:cubicBezTo>
                      <a:pt x="1493" y="1062"/>
                      <a:pt x="1504" y="1040"/>
                      <a:pt x="1493" y="1015"/>
                    </a:cubicBezTo>
                    <a:cubicBezTo>
                      <a:pt x="1493" y="1003"/>
                      <a:pt x="1471" y="981"/>
                      <a:pt x="1460" y="970"/>
                    </a:cubicBezTo>
                    <a:lnTo>
                      <a:pt x="1342" y="900"/>
                    </a:lnTo>
                    <a:lnTo>
                      <a:pt x="1342" y="863"/>
                    </a:lnTo>
                    <a:lnTo>
                      <a:pt x="1342" y="782"/>
                    </a:lnTo>
                    <a:lnTo>
                      <a:pt x="1342" y="712"/>
                    </a:lnTo>
                    <a:lnTo>
                      <a:pt x="1342" y="676"/>
                    </a:lnTo>
                    <a:lnTo>
                      <a:pt x="1460" y="606"/>
                    </a:lnTo>
                    <a:cubicBezTo>
                      <a:pt x="1471" y="595"/>
                      <a:pt x="1493" y="572"/>
                      <a:pt x="1493" y="550"/>
                    </a:cubicBezTo>
                    <a:close/>
                    <a:moveTo>
                      <a:pt x="1250" y="595"/>
                    </a:moveTo>
                    <a:cubicBezTo>
                      <a:pt x="1224" y="606"/>
                      <a:pt x="1213" y="631"/>
                      <a:pt x="1213" y="653"/>
                    </a:cubicBezTo>
                    <a:lnTo>
                      <a:pt x="1213" y="653"/>
                    </a:lnTo>
                    <a:cubicBezTo>
                      <a:pt x="1224" y="676"/>
                      <a:pt x="1224" y="701"/>
                      <a:pt x="1224" y="723"/>
                    </a:cubicBezTo>
                    <a:cubicBezTo>
                      <a:pt x="1236" y="746"/>
                      <a:pt x="1236" y="760"/>
                      <a:pt x="1236" y="782"/>
                    </a:cubicBezTo>
                    <a:cubicBezTo>
                      <a:pt x="1236" y="805"/>
                      <a:pt x="1236" y="830"/>
                      <a:pt x="1224" y="852"/>
                    </a:cubicBezTo>
                    <a:cubicBezTo>
                      <a:pt x="1224" y="875"/>
                      <a:pt x="1224" y="886"/>
                      <a:pt x="1213" y="911"/>
                    </a:cubicBezTo>
                    <a:cubicBezTo>
                      <a:pt x="1213" y="945"/>
                      <a:pt x="1224" y="970"/>
                      <a:pt x="1250" y="981"/>
                    </a:cubicBezTo>
                    <a:lnTo>
                      <a:pt x="1376" y="1051"/>
                    </a:lnTo>
                    <a:lnTo>
                      <a:pt x="1294" y="1191"/>
                    </a:lnTo>
                    <a:lnTo>
                      <a:pt x="1166" y="1121"/>
                    </a:lnTo>
                    <a:cubicBezTo>
                      <a:pt x="1143" y="1110"/>
                      <a:pt x="1110" y="1110"/>
                      <a:pt x="1096" y="1132"/>
                    </a:cubicBezTo>
                    <a:cubicBezTo>
                      <a:pt x="1062" y="1155"/>
                      <a:pt x="1026" y="1180"/>
                      <a:pt x="992" y="1202"/>
                    </a:cubicBezTo>
                    <a:cubicBezTo>
                      <a:pt x="956" y="1225"/>
                      <a:pt x="911" y="1236"/>
                      <a:pt x="874" y="1250"/>
                    </a:cubicBezTo>
                    <a:cubicBezTo>
                      <a:pt x="852" y="1261"/>
                      <a:pt x="830" y="1283"/>
                      <a:pt x="830" y="1306"/>
                    </a:cubicBezTo>
                    <a:lnTo>
                      <a:pt x="830" y="1460"/>
                    </a:lnTo>
                    <a:lnTo>
                      <a:pt x="664" y="1460"/>
                    </a:lnTo>
                    <a:lnTo>
                      <a:pt x="664" y="1306"/>
                    </a:lnTo>
                    <a:cubicBezTo>
                      <a:pt x="664" y="1283"/>
                      <a:pt x="653" y="1261"/>
                      <a:pt x="620" y="1250"/>
                    </a:cubicBezTo>
                    <a:cubicBezTo>
                      <a:pt x="583" y="1236"/>
                      <a:pt x="549" y="1225"/>
                      <a:pt x="513" y="1202"/>
                    </a:cubicBezTo>
                    <a:cubicBezTo>
                      <a:pt x="465" y="1180"/>
                      <a:pt x="443" y="1155"/>
                      <a:pt x="409" y="1121"/>
                    </a:cubicBezTo>
                    <a:cubicBezTo>
                      <a:pt x="384" y="1110"/>
                      <a:pt x="362" y="1110"/>
                      <a:pt x="339" y="1121"/>
                    </a:cubicBezTo>
                    <a:lnTo>
                      <a:pt x="211" y="1191"/>
                    </a:lnTo>
                    <a:lnTo>
                      <a:pt x="129" y="1051"/>
                    </a:lnTo>
                    <a:lnTo>
                      <a:pt x="255" y="981"/>
                    </a:lnTo>
                    <a:cubicBezTo>
                      <a:pt x="281" y="970"/>
                      <a:pt x="292" y="933"/>
                      <a:pt x="281" y="911"/>
                    </a:cubicBezTo>
                    <a:lnTo>
                      <a:pt x="281" y="911"/>
                    </a:lnTo>
                    <a:cubicBezTo>
                      <a:pt x="281" y="886"/>
                      <a:pt x="281" y="875"/>
                      <a:pt x="269" y="852"/>
                    </a:cubicBezTo>
                    <a:lnTo>
                      <a:pt x="269" y="782"/>
                    </a:lnTo>
                    <a:lnTo>
                      <a:pt x="269" y="723"/>
                    </a:lnTo>
                    <a:cubicBezTo>
                      <a:pt x="281" y="701"/>
                      <a:pt x="281" y="676"/>
                      <a:pt x="281" y="653"/>
                    </a:cubicBezTo>
                    <a:cubicBezTo>
                      <a:pt x="292" y="631"/>
                      <a:pt x="281" y="606"/>
                      <a:pt x="255" y="595"/>
                    </a:cubicBezTo>
                    <a:lnTo>
                      <a:pt x="129" y="513"/>
                    </a:lnTo>
                    <a:lnTo>
                      <a:pt x="211" y="373"/>
                    </a:lnTo>
                    <a:lnTo>
                      <a:pt x="339" y="455"/>
                    </a:lnTo>
                    <a:cubicBezTo>
                      <a:pt x="362" y="466"/>
                      <a:pt x="395" y="466"/>
                      <a:pt x="409" y="443"/>
                    </a:cubicBezTo>
                    <a:cubicBezTo>
                      <a:pt x="443" y="421"/>
                      <a:pt x="479" y="385"/>
                      <a:pt x="513" y="362"/>
                    </a:cubicBezTo>
                    <a:cubicBezTo>
                      <a:pt x="549" y="351"/>
                      <a:pt x="583" y="326"/>
                      <a:pt x="631" y="315"/>
                    </a:cubicBezTo>
                    <a:cubicBezTo>
                      <a:pt x="653" y="315"/>
                      <a:pt x="664" y="292"/>
                      <a:pt x="664" y="270"/>
                    </a:cubicBezTo>
                    <a:lnTo>
                      <a:pt x="664" y="116"/>
                    </a:lnTo>
                    <a:lnTo>
                      <a:pt x="830" y="116"/>
                    </a:lnTo>
                    <a:lnTo>
                      <a:pt x="830" y="270"/>
                    </a:lnTo>
                    <a:cubicBezTo>
                      <a:pt x="830" y="292"/>
                      <a:pt x="852" y="315"/>
                      <a:pt x="874" y="315"/>
                    </a:cubicBezTo>
                    <a:cubicBezTo>
                      <a:pt x="922" y="326"/>
                      <a:pt x="956" y="351"/>
                      <a:pt x="992" y="362"/>
                    </a:cubicBezTo>
                    <a:cubicBezTo>
                      <a:pt x="1026" y="385"/>
                      <a:pt x="1062" y="421"/>
                      <a:pt x="1096" y="443"/>
                    </a:cubicBezTo>
                    <a:cubicBezTo>
                      <a:pt x="1110" y="466"/>
                      <a:pt x="1143" y="466"/>
                      <a:pt x="1166" y="455"/>
                    </a:cubicBezTo>
                    <a:lnTo>
                      <a:pt x="1294" y="373"/>
                    </a:lnTo>
                    <a:lnTo>
                      <a:pt x="1376" y="513"/>
                    </a:ln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7"/>
              <p:cNvSpPr/>
              <p:nvPr/>
            </p:nvSpPr>
            <p:spPr>
              <a:xfrm>
                <a:off x="7637309" y="3981076"/>
                <a:ext cx="90549" cy="90552"/>
              </a:xfrm>
              <a:custGeom>
                <a:avLst/>
                <a:gdLst/>
                <a:ahLst/>
                <a:cxnLst/>
                <a:rect l="l" t="t" r="r" b="b"/>
                <a:pathLst>
                  <a:path w="1132" h="1132" extrusionOk="0">
                    <a:moveTo>
                      <a:pt x="980" y="152"/>
                    </a:moveTo>
                    <a:lnTo>
                      <a:pt x="980" y="152"/>
                    </a:lnTo>
                    <a:cubicBezTo>
                      <a:pt x="885" y="48"/>
                      <a:pt x="759" y="0"/>
                      <a:pt x="630" y="0"/>
                    </a:cubicBezTo>
                    <a:cubicBezTo>
                      <a:pt x="501" y="0"/>
                      <a:pt x="372" y="48"/>
                      <a:pt x="269" y="152"/>
                    </a:cubicBezTo>
                    <a:cubicBezTo>
                      <a:pt x="174" y="247"/>
                      <a:pt x="129" y="373"/>
                      <a:pt x="129" y="502"/>
                    </a:cubicBezTo>
                    <a:cubicBezTo>
                      <a:pt x="129" y="619"/>
                      <a:pt x="162" y="737"/>
                      <a:pt x="232" y="818"/>
                    </a:cubicBezTo>
                    <a:lnTo>
                      <a:pt x="22" y="1028"/>
                    </a:lnTo>
                    <a:cubicBezTo>
                      <a:pt x="0" y="1050"/>
                      <a:pt x="0" y="1087"/>
                      <a:pt x="22" y="1109"/>
                    </a:cubicBezTo>
                    <a:cubicBezTo>
                      <a:pt x="45" y="1132"/>
                      <a:pt x="81" y="1132"/>
                      <a:pt x="104" y="1109"/>
                    </a:cubicBezTo>
                    <a:lnTo>
                      <a:pt x="314" y="899"/>
                    </a:lnTo>
                    <a:cubicBezTo>
                      <a:pt x="409" y="980"/>
                      <a:pt x="512" y="1017"/>
                      <a:pt x="630" y="1017"/>
                    </a:cubicBezTo>
                    <a:cubicBezTo>
                      <a:pt x="759" y="1017"/>
                      <a:pt x="885" y="969"/>
                      <a:pt x="980" y="863"/>
                    </a:cubicBezTo>
                    <a:lnTo>
                      <a:pt x="980" y="863"/>
                    </a:lnTo>
                    <a:cubicBezTo>
                      <a:pt x="1084" y="770"/>
                      <a:pt x="1131" y="642"/>
                      <a:pt x="1131" y="502"/>
                    </a:cubicBezTo>
                    <a:cubicBezTo>
                      <a:pt x="1131" y="373"/>
                      <a:pt x="1084" y="247"/>
                      <a:pt x="980" y="152"/>
                    </a:cubicBezTo>
                    <a:close/>
                    <a:moveTo>
                      <a:pt x="910" y="782"/>
                    </a:moveTo>
                    <a:lnTo>
                      <a:pt x="899" y="782"/>
                    </a:lnTo>
                    <a:cubicBezTo>
                      <a:pt x="829" y="863"/>
                      <a:pt x="722" y="899"/>
                      <a:pt x="630" y="899"/>
                    </a:cubicBezTo>
                    <a:cubicBezTo>
                      <a:pt x="524" y="899"/>
                      <a:pt x="431" y="863"/>
                      <a:pt x="350" y="782"/>
                    </a:cubicBezTo>
                    <a:lnTo>
                      <a:pt x="350" y="782"/>
                    </a:lnTo>
                    <a:lnTo>
                      <a:pt x="350" y="782"/>
                    </a:lnTo>
                    <a:cubicBezTo>
                      <a:pt x="280" y="700"/>
                      <a:pt x="232" y="608"/>
                      <a:pt x="232" y="502"/>
                    </a:cubicBezTo>
                    <a:cubicBezTo>
                      <a:pt x="232" y="409"/>
                      <a:pt x="280" y="303"/>
                      <a:pt x="350" y="233"/>
                    </a:cubicBezTo>
                    <a:cubicBezTo>
                      <a:pt x="431" y="152"/>
                      <a:pt x="524" y="118"/>
                      <a:pt x="630" y="118"/>
                    </a:cubicBezTo>
                    <a:cubicBezTo>
                      <a:pt x="722" y="118"/>
                      <a:pt x="829" y="152"/>
                      <a:pt x="910" y="233"/>
                    </a:cubicBezTo>
                    <a:cubicBezTo>
                      <a:pt x="980" y="303"/>
                      <a:pt x="1014" y="409"/>
                      <a:pt x="1014" y="502"/>
                    </a:cubicBezTo>
                    <a:cubicBezTo>
                      <a:pt x="1014" y="608"/>
                      <a:pt x="980" y="712"/>
                      <a:pt x="910" y="782"/>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7"/>
              <p:cNvSpPr/>
              <p:nvPr/>
            </p:nvSpPr>
            <p:spPr>
              <a:xfrm>
                <a:off x="6703015" y="3937161"/>
                <a:ext cx="48634" cy="47756"/>
              </a:xfrm>
              <a:custGeom>
                <a:avLst/>
                <a:gdLst/>
                <a:ahLst/>
                <a:cxnLst/>
                <a:rect l="l" t="t" r="r" b="b"/>
                <a:pathLst>
                  <a:path w="608" h="597" extrusionOk="0">
                    <a:moveTo>
                      <a:pt x="303" y="597"/>
                    </a:moveTo>
                    <a:cubicBezTo>
                      <a:pt x="468" y="597"/>
                      <a:pt x="608" y="468"/>
                      <a:pt x="608" y="306"/>
                    </a:cubicBezTo>
                    <a:cubicBezTo>
                      <a:pt x="608" y="129"/>
                      <a:pt x="468" y="0"/>
                      <a:pt x="303" y="0"/>
                    </a:cubicBezTo>
                    <a:cubicBezTo>
                      <a:pt x="140" y="0"/>
                      <a:pt x="0" y="129"/>
                      <a:pt x="0" y="306"/>
                    </a:cubicBezTo>
                    <a:cubicBezTo>
                      <a:pt x="0" y="468"/>
                      <a:pt x="140" y="597"/>
                      <a:pt x="303" y="597"/>
                    </a:cubicBezTo>
                    <a:close/>
                  </a:path>
                </a:pathLst>
              </a:custGeom>
              <a:solidFill>
                <a:schemeClr val="accent6"/>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7"/>
              <p:cNvSpPr/>
              <p:nvPr/>
            </p:nvSpPr>
            <p:spPr>
              <a:xfrm>
                <a:off x="7656747" y="1599335"/>
                <a:ext cx="97268" cy="65274"/>
              </a:xfrm>
              <a:custGeom>
                <a:avLst/>
                <a:gdLst/>
                <a:ahLst/>
                <a:cxnLst/>
                <a:rect l="l" t="t" r="r" b="b"/>
                <a:pathLst>
                  <a:path w="1216" h="816" extrusionOk="0">
                    <a:moveTo>
                      <a:pt x="1157" y="93"/>
                    </a:moveTo>
                    <a:cubicBezTo>
                      <a:pt x="1191" y="93"/>
                      <a:pt x="1216" y="70"/>
                      <a:pt x="1216" y="45"/>
                    </a:cubicBezTo>
                    <a:cubicBezTo>
                      <a:pt x="1216" y="23"/>
                      <a:pt x="1191" y="0"/>
                      <a:pt x="1157" y="0"/>
                    </a:cubicBezTo>
                    <a:lnTo>
                      <a:pt x="59" y="0"/>
                    </a:lnTo>
                    <a:cubicBezTo>
                      <a:pt x="26" y="0"/>
                      <a:pt x="1" y="23"/>
                      <a:pt x="1" y="45"/>
                    </a:cubicBezTo>
                    <a:cubicBezTo>
                      <a:pt x="1" y="70"/>
                      <a:pt x="26" y="93"/>
                      <a:pt x="59" y="93"/>
                    </a:cubicBezTo>
                    <a:close/>
                    <a:moveTo>
                      <a:pt x="1157" y="815"/>
                    </a:moveTo>
                    <a:cubicBezTo>
                      <a:pt x="1191" y="815"/>
                      <a:pt x="1216" y="804"/>
                      <a:pt x="1216" y="770"/>
                    </a:cubicBezTo>
                    <a:cubicBezTo>
                      <a:pt x="1216" y="745"/>
                      <a:pt x="1191" y="723"/>
                      <a:pt x="1157" y="723"/>
                    </a:cubicBezTo>
                    <a:lnTo>
                      <a:pt x="59" y="723"/>
                    </a:lnTo>
                    <a:cubicBezTo>
                      <a:pt x="26" y="723"/>
                      <a:pt x="1" y="745"/>
                      <a:pt x="1" y="770"/>
                    </a:cubicBezTo>
                    <a:cubicBezTo>
                      <a:pt x="1" y="804"/>
                      <a:pt x="26" y="815"/>
                      <a:pt x="59" y="815"/>
                    </a:cubicBezTo>
                    <a:close/>
                    <a:moveTo>
                      <a:pt x="1157" y="454"/>
                    </a:moveTo>
                    <a:cubicBezTo>
                      <a:pt x="1191" y="454"/>
                      <a:pt x="1216" y="432"/>
                      <a:pt x="1216" y="409"/>
                    </a:cubicBezTo>
                    <a:cubicBezTo>
                      <a:pt x="1216" y="384"/>
                      <a:pt x="1191" y="362"/>
                      <a:pt x="1157" y="362"/>
                    </a:cubicBezTo>
                    <a:lnTo>
                      <a:pt x="59" y="362"/>
                    </a:lnTo>
                    <a:cubicBezTo>
                      <a:pt x="26" y="362"/>
                      <a:pt x="1" y="384"/>
                      <a:pt x="1" y="409"/>
                    </a:cubicBezTo>
                    <a:cubicBezTo>
                      <a:pt x="1" y="432"/>
                      <a:pt x="26" y="454"/>
                      <a:pt x="59" y="454"/>
                    </a:cubicBezTo>
                    <a:close/>
                  </a:path>
                </a:pathLst>
              </a:custGeom>
              <a:solidFill>
                <a:schemeClr val="dk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7"/>
              <p:cNvSpPr/>
              <p:nvPr/>
            </p:nvSpPr>
            <p:spPr>
              <a:xfrm>
                <a:off x="6579829" y="1602935"/>
                <a:ext cx="121425" cy="58075"/>
              </a:xfrm>
              <a:custGeom>
                <a:avLst/>
                <a:gdLst/>
                <a:ahLst/>
                <a:cxnLst/>
                <a:rect l="l" t="t" r="r" b="b"/>
                <a:pathLst>
                  <a:path w="1518" h="726" extrusionOk="0">
                    <a:moveTo>
                      <a:pt x="34" y="48"/>
                    </a:moveTo>
                    <a:lnTo>
                      <a:pt x="34" y="48"/>
                    </a:lnTo>
                    <a:close/>
                    <a:moveTo>
                      <a:pt x="1364" y="107"/>
                    </a:moveTo>
                    <a:lnTo>
                      <a:pt x="723" y="107"/>
                    </a:lnTo>
                    <a:lnTo>
                      <a:pt x="723" y="619"/>
                    </a:lnTo>
                    <a:lnTo>
                      <a:pt x="1364" y="619"/>
                    </a:lnTo>
                    <a:cubicBezTo>
                      <a:pt x="1389" y="619"/>
                      <a:pt x="1400" y="619"/>
                      <a:pt x="1400" y="608"/>
                    </a:cubicBezTo>
                    <a:cubicBezTo>
                      <a:pt x="1411" y="597"/>
                      <a:pt x="1423" y="585"/>
                      <a:pt x="1423" y="574"/>
                    </a:cubicBezTo>
                    <a:lnTo>
                      <a:pt x="1423" y="154"/>
                    </a:lnTo>
                    <a:cubicBezTo>
                      <a:pt x="1423" y="140"/>
                      <a:pt x="1411" y="129"/>
                      <a:pt x="1400" y="118"/>
                    </a:cubicBezTo>
                    <a:cubicBezTo>
                      <a:pt x="1400" y="107"/>
                      <a:pt x="1389" y="107"/>
                      <a:pt x="1364" y="107"/>
                    </a:cubicBezTo>
                    <a:close/>
                    <a:moveTo>
                      <a:pt x="151" y="0"/>
                    </a:moveTo>
                    <a:lnTo>
                      <a:pt x="1364" y="0"/>
                    </a:lnTo>
                    <a:cubicBezTo>
                      <a:pt x="1411" y="0"/>
                      <a:pt x="1448" y="25"/>
                      <a:pt x="1481" y="48"/>
                    </a:cubicBezTo>
                    <a:cubicBezTo>
                      <a:pt x="1504" y="70"/>
                      <a:pt x="1518" y="118"/>
                      <a:pt x="1518" y="154"/>
                    </a:cubicBezTo>
                    <a:lnTo>
                      <a:pt x="1518" y="574"/>
                    </a:lnTo>
                    <a:cubicBezTo>
                      <a:pt x="1518" y="619"/>
                      <a:pt x="1504" y="655"/>
                      <a:pt x="1481" y="678"/>
                    </a:cubicBezTo>
                    <a:cubicBezTo>
                      <a:pt x="1448" y="714"/>
                      <a:pt x="1411" y="725"/>
                      <a:pt x="1364" y="725"/>
                    </a:cubicBezTo>
                    <a:lnTo>
                      <a:pt x="151" y="725"/>
                    </a:lnTo>
                    <a:cubicBezTo>
                      <a:pt x="104" y="725"/>
                      <a:pt x="70" y="714"/>
                      <a:pt x="48" y="678"/>
                    </a:cubicBezTo>
                    <a:lnTo>
                      <a:pt x="34" y="678"/>
                    </a:lnTo>
                    <a:cubicBezTo>
                      <a:pt x="11" y="655"/>
                      <a:pt x="0" y="619"/>
                      <a:pt x="0" y="574"/>
                    </a:cubicBezTo>
                    <a:lnTo>
                      <a:pt x="0" y="154"/>
                    </a:lnTo>
                    <a:cubicBezTo>
                      <a:pt x="0" y="118"/>
                      <a:pt x="11" y="70"/>
                      <a:pt x="34" y="48"/>
                    </a:cubicBezTo>
                    <a:cubicBezTo>
                      <a:pt x="70" y="25"/>
                      <a:pt x="104" y="0"/>
                      <a:pt x="151" y="0"/>
                    </a:cubicBezTo>
                    <a:close/>
                  </a:path>
                </a:pathLst>
              </a:custGeom>
              <a:solidFill>
                <a:schemeClr val="dk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77"/>
              <p:cNvSpPr/>
              <p:nvPr/>
            </p:nvSpPr>
            <p:spPr>
              <a:xfrm>
                <a:off x="6010321" y="1830750"/>
                <a:ext cx="1646434" cy="1982454"/>
              </a:xfrm>
              <a:custGeom>
                <a:avLst/>
                <a:gdLst/>
                <a:ahLst/>
                <a:cxnLst/>
                <a:rect l="l" t="t" r="r" b="b"/>
                <a:pathLst>
                  <a:path w="20583" h="24783" extrusionOk="0">
                    <a:moveTo>
                      <a:pt x="19428" y="0"/>
                    </a:moveTo>
                    <a:lnTo>
                      <a:pt x="1157" y="0"/>
                    </a:lnTo>
                    <a:cubicBezTo>
                      <a:pt x="513" y="0"/>
                      <a:pt x="0" y="527"/>
                      <a:pt x="0" y="1157"/>
                    </a:cubicBezTo>
                    <a:lnTo>
                      <a:pt x="0" y="23640"/>
                    </a:lnTo>
                    <a:cubicBezTo>
                      <a:pt x="0" y="24270"/>
                      <a:pt x="513" y="24782"/>
                      <a:pt x="1157" y="24782"/>
                    </a:cubicBezTo>
                    <a:lnTo>
                      <a:pt x="19428" y="24782"/>
                    </a:lnTo>
                    <a:cubicBezTo>
                      <a:pt x="20058" y="24782"/>
                      <a:pt x="20582" y="24270"/>
                      <a:pt x="20582" y="23640"/>
                    </a:cubicBezTo>
                    <a:lnTo>
                      <a:pt x="20582" y="1157"/>
                    </a:lnTo>
                    <a:cubicBezTo>
                      <a:pt x="20582" y="527"/>
                      <a:pt x="20058" y="0"/>
                      <a:pt x="19428" y="0"/>
                    </a:cubicBezTo>
                    <a:close/>
                  </a:path>
                </a:pathLst>
              </a:custGeom>
              <a:gradFill>
                <a:gsLst>
                  <a:gs pos="0">
                    <a:schemeClr val="lt1"/>
                  </a:gs>
                  <a:gs pos="100000">
                    <a:schemeClr val="lt2"/>
                  </a:gs>
                </a:gsLst>
                <a:lin ang="5400700" scaled="0"/>
              </a:gra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77"/>
              <p:cNvSpPr/>
              <p:nvPr/>
            </p:nvSpPr>
            <p:spPr>
              <a:xfrm>
                <a:off x="6010321" y="1830750"/>
                <a:ext cx="1646434" cy="348127"/>
              </a:xfrm>
              <a:custGeom>
                <a:avLst/>
                <a:gdLst/>
                <a:ahLst/>
                <a:cxnLst/>
                <a:rect l="l" t="t" r="r" b="b"/>
                <a:pathLst>
                  <a:path w="20583" h="4352" extrusionOk="0">
                    <a:moveTo>
                      <a:pt x="19428" y="0"/>
                    </a:moveTo>
                    <a:lnTo>
                      <a:pt x="1157" y="0"/>
                    </a:lnTo>
                    <a:cubicBezTo>
                      <a:pt x="513" y="0"/>
                      <a:pt x="0" y="527"/>
                      <a:pt x="0" y="1157"/>
                    </a:cubicBezTo>
                    <a:lnTo>
                      <a:pt x="0" y="4352"/>
                    </a:lnTo>
                    <a:lnTo>
                      <a:pt x="20582" y="4352"/>
                    </a:lnTo>
                    <a:lnTo>
                      <a:pt x="20582" y="1157"/>
                    </a:lnTo>
                    <a:cubicBezTo>
                      <a:pt x="20582" y="527"/>
                      <a:pt x="20058" y="0"/>
                      <a:pt x="19428" y="0"/>
                    </a:cubicBezTo>
                    <a:close/>
                  </a:path>
                </a:pathLst>
              </a:custGeom>
              <a:solidFill>
                <a:schemeClr val="accent2"/>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77"/>
              <p:cNvSpPr/>
              <p:nvPr/>
            </p:nvSpPr>
            <p:spPr>
              <a:xfrm>
                <a:off x="7234903" y="3473291"/>
                <a:ext cx="248209" cy="248457"/>
              </a:xfrm>
              <a:custGeom>
                <a:avLst/>
                <a:gdLst/>
                <a:ahLst/>
                <a:cxnLst/>
                <a:rect l="l" t="t" r="r" b="b"/>
                <a:pathLst>
                  <a:path w="3103" h="3106" extrusionOk="0">
                    <a:moveTo>
                      <a:pt x="1552" y="3106"/>
                    </a:moveTo>
                    <a:cubicBezTo>
                      <a:pt x="2403" y="3106"/>
                      <a:pt x="3103" y="2406"/>
                      <a:pt x="3103" y="1554"/>
                    </a:cubicBezTo>
                    <a:cubicBezTo>
                      <a:pt x="3103" y="700"/>
                      <a:pt x="2403" y="0"/>
                      <a:pt x="1552" y="0"/>
                    </a:cubicBezTo>
                    <a:cubicBezTo>
                      <a:pt x="689" y="0"/>
                      <a:pt x="0" y="700"/>
                      <a:pt x="0" y="1554"/>
                    </a:cubicBezTo>
                    <a:cubicBezTo>
                      <a:pt x="0" y="2406"/>
                      <a:pt x="689" y="3106"/>
                      <a:pt x="1552" y="3106"/>
                    </a:cubicBezTo>
                    <a:close/>
                  </a:path>
                </a:pathLst>
              </a:custGeom>
              <a:solidFill>
                <a:schemeClr val="accen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77"/>
              <p:cNvSpPr/>
              <p:nvPr/>
            </p:nvSpPr>
            <p:spPr>
              <a:xfrm>
                <a:off x="7291776" y="3511607"/>
                <a:ext cx="133583" cy="195182"/>
              </a:xfrm>
              <a:custGeom>
                <a:avLst/>
                <a:gdLst/>
                <a:ahLst/>
                <a:cxnLst/>
                <a:rect l="l" t="t" r="r" b="b"/>
                <a:pathLst>
                  <a:path w="1670" h="2440" extrusionOk="0">
                    <a:moveTo>
                      <a:pt x="841" y="0"/>
                    </a:moveTo>
                    <a:cubicBezTo>
                      <a:pt x="1003" y="0"/>
                      <a:pt x="1154" y="59"/>
                      <a:pt x="1261" y="176"/>
                    </a:cubicBezTo>
                    <a:cubicBezTo>
                      <a:pt x="1378" y="280"/>
                      <a:pt x="1434" y="431"/>
                      <a:pt x="1434" y="596"/>
                    </a:cubicBezTo>
                    <a:cubicBezTo>
                      <a:pt x="1434" y="770"/>
                      <a:pt x="1378" y="921"/>
                      <a:pt x="1261" y="1028"/>
                    </a:cubicBezTo>
                    <a:lnTo>
                      <a:pt x="1261" y="1028"/>
                    </a:lnTo>
                    <a:cubicBezTo>
                      <a:pt x="1143" y="1131"/>
                      <a:pt x="1003" y="1201"/>
                      <a:pt x="841" y="1201"/>
                    </a:cubicBezTo>
                    <a:cubicBezTo>
                      <a:pt x="664" y="1201"/>
                      <a:pt x="513" y="1131"/>
                      <a:pt x="409" y="1028"/>
                    </a:cubicBezTo>
                    <a:lnTo>
                      <a:pt x="409" y="1028"/>
                    </a:lnTo>
                    <a:cubicBezTo>
                      <a:pt x="303" y="921"/>
                      <a:pt x="233" y="770"/>
                      <a:pt x="233" y="596"/>
                    </a:cubicBezTo>
                    <a:cubicBezTo>
                      <a:pt x="233" y="431"/>
                      <a:pt x="303" y="280"/>
                      <a:pt x="409" y="176"/>
                    </a:cubicBezTo>
                    <a:cubicBezTo>
                      <a:pt x="513" y="59"/>
                      <a:pt x="664" y="0"/>
                      <a:pt x="841" y="0"/>
                    </a:cubicBezTo>
                    <a:close/>
                    <a:moveTo>
                      <a:pt x="1" y="2159"/>
                    </a:moveTo>
                    <a:cubicBezTo>
                      <a:pt x="233" y="2335"/>
                      <a:pt x="524" y="2439"/>
                      <a:pt x="841" y="2439"/>
                    </a:cubicBezTo>
                    <a:cubicBezTo>
                      <a:pt x="1154" y="2439"/>
                      <a:pt x="1448" y="2335"/>
                      <a:pt x="1669" y="2159"/>
                    </a:cubicBezTo>
                    <a:lnTo>
                      <a:pt x="1669" y="2159"/>
                    </a:lnTo>
                    <a:lnTo>
                      <a:pt x="1669" y="2159"/>
                    </a:lnTo>
                    <a:lnTo>
                      <a:pt x="1669" y="2100"/>
                    </a:lnTo>
                    <a:cubicBezTo>
                      <a:pt x="1669" y="1879"/>
                      <a:pt x="1574" y="1669"/>
                      <a:pt x="1434" y="1518"/>
                    </a:cubicBezTo>
                    <a:lnTo>
                      <a:pt x="1423" y="1507"/>
                    </a:lnTo>
                    <a:cubicBezTo>
                      <a:pt x="1272" y="1355"/>
                      <a:pt x="1062" y="1260"/>
                      <a:pt x="841" y="1260"/>
                    </a:cubicBezTo>
                    <a:cubicBezTo>
                      <a:pt x="608" y="1260"/>
                      <a:pt x="398" y="1355"/>
                      <a:pt x="244" y="1507"/>
                    </a:cubicBezTo>
                    <a:cubicBezTo>
                      <a:pt x="93" y="1658"/>
                      <a:pt x="1" y="1868"/>
                      <a:pt x="1" y="2100"/>
                    </a:cubicBezTo>
                    <a:lnTo>
                      <a:pt x="1" y="2159"/>
                    </a:ln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7"/>
              <p:cNvSpPr/>
              <p:nvPr/>
            </p:nvSpPr>
            <p:spPr>
              <a:xfrm>
                <a:off x="6183901" y="3481770"/>
                <a:ext cx="976278" cy="27197"/>
              </a:xfrm>
              <a:custGeom>
                <a:avLst/>
                <a:gdLst/>
                <a:ahLst/>
                <a:cxnLst/>
                <a:rect l="l" t="t" r="r" b="b"/>
                <a:pathLst>
                  <a:path w="12205" h="340" extrusionOk="0">
                    <a:moveTo>
                      <a:pt x="12100" y="1"/>
                    </a:moveTo>
                    <a:lnTo>
                      <a:pt x="107" y="1"/>
                    </a:lnTo>
                    <a:cubicBezTo>
                      <a:pt x="48" y="1"/>
                      <a:pt x="1" y="48"/>
                      <a:pt x="1" y="104"/>
                    </a:cubicBezTo>
                    <a:lnTo>
                      <a:pt x="1" y="233"/>
                    </a:lnTo>
                    <a:cubicBezTo>
                      <a:pt x="1" y="292"/>
                      <a:pt x="48" y="339"/>
                      <a:pt x="107" y="339"/>
                    </a:cubicBezTo>
                    <a:lnTo>
                      <a:pt x="12100" y="339"/>
                    </a:lnTo>
                    <a:cubicBezTo>
                      <a:pt x="12159" y="339"/>
                      <a:pt x="12204" y="292"/>
                      <a:pt x="12204" y="233"/>
                    </a:cubicBezTo>
                    <a:lnTo>
                      <a:pt x="12204" y="104"/>
                    </a:lnTo>
                    <a:cubicBezTo>
                      <a:pt x="12204" y="48"/>
                      <a:pt x="12159" y="1"/>
                      <a:pt x="12100"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7"/>
              <p:cNvSpPr/>
              <p:nvPr/>
            </p:nvSpPr>
            <p:spPr>
              <a:xfrm>
                <a:off x="6514264" y="3572241"/>
                <a:ext cx="645919" cy="27197"/>
              </a:xfrm>
              <a:custGeom>
                <a:avLst/>
                <a:gdLst/>
                <a:ahLst/>
                <a:cxnLst/>
                <a:rect l="l" t="t" r="r" b="b"/>
                <a:pathLst>
                  <a:path w="8075" h="340" extrusionOk="0">
                    <a:moveTo>
                      <a:pt x="7970" y="1"/>
                    </a:moveTo>
                    <a:lnTo>
                      <a:pt x="107" y="1"/>
                    </a:lnTo>
                    <a:cubicBezTo>
                      <a:pt x="49" y="1"/>
                      <a:pt x="1" y="48"/>
                      <a:pt x="1" y="107"/>
                    </a:cubicBezTo>
                    <a:lnTo>
                      <a:pt x="1" y="233"/>
                    </a:lnTo>
                    <a:cubicBezTo>
                      <a:pt x="1" y="292"/>
                      <a:pt x="49" y="340"/>
                      <a:pt x="107" y="340"/>
                    </a:cubicBezTo>
                    <a:lnTo>
                      <a:pt x="7970" y="340"/>
                    </a:lnTo>
                    <a:cubicBezTo>
                      <a:pt x="8029" y="340"/>
                      <a:pt x="8074" y="292"/>
                      <a:pt x="8074" y="233"/>
                    </a:cubicBezTo>
                    <a:lnTo>
                      <a:pt x="8074" y="107"/>
                    </a:lnTo>
                    <a:cubicBezTo>
                      <a:pt x="8074" y="48"/>
                      <a:pt x="8029" y="1"/>
                      <a:pt x="7970"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7"/>
              <p:cNvSpPr/>
              <p:nvPr/>
            </p:nvSpPr>
            <p:spPr>
              <a:xfrm>
                <a:off x="6356602" y="3572241"/>
                <a:ext cx="96148" cy="27197"/>
              </a:xfrm>
              <a:custGeom>
                <a:avLst/>
                <a:gdLst/>
                <a:ahLst/>
                <a:cxnLst/>
                <a:rect l="l" t="t" r="r" b="b"/>
                <a:pathLst>
                  <a:path w="1202" h="340" extrusionOk="0">
                    <a:moveTo>
                      <a:pt x="1098" y="1"/>
                    </a:moveTo>
                    <a:lnTo>
                      <a:pt x="118" y="1"/>
                    </a:lnTo>
                    <a:cubicBezTo>
                      <a:pt x="48" y="1"/>
                      <a:pt x="1" y="48"/>
                      <a:pt x="1" y="107"/>
                    </a:cubicBezTo>
                    <a:lnTo>
                      <a:pt x="1" y="233"/>
                    </a:lnTo>
                    <a:cubicBezTo>
                      <a:pt x="1" y="292"/>
                      <a:pt x="48" y="340"/>
                      <a:pt x="118" y="340"/>
                    </a:cubicBezTo>
                    <a:lnTo>
                      <a:pt x="1098" y="340"/>
                    </a:lnTo>
                    <a:cubicBezTo>
                      <a:pt x="1154" y="340"/>
                      <a:pt x="1202" y="292"/>
                      <a:pt x="1202" y="233"/>
                    </a:cubicBezTo>
                    <a:lnTo>
                      <a:pt x="1202" y="107"/>
                    </a:lnTo>
                    <a:cubicBezTo>
                      <a:pt x="1202" y="48"/>
                      <a:pt x="1154" y="1"/>
                      <a:pt x="1098"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77"/>
              <p:cNvSpPr/>
              <p:nvPr/>
            </p:nvSpPr>
            <p:spPr>
              <a:xfrm>
                <a:off x="6658968" y="3667430"/>
                <a:ext cx="343477" cy="27197"/>
              </a:xfrm>
              <a:custGeom>
                <a:avLst/>
                <a:gdLst/>
                <a:ahLst/>
                <a:cxnLst/>
                <a:rect l="l" t="t" r="r" b="b"/>
                <a:pathLst>
                  <a:path w="4294" h="340" extrusionOk="0">
                    <a:moveTo>
                      <a:pt x="105" y="1"/>
                    </a:moveTo>
                    <a:lnTo>
                      <a:pt x="4190" y="1"/>
                    </a:lnTo>
                    <a:cubicBezTo>
                      <a:pt x="4249" y="1"/>
                      <a:pt x="4294" y="49"/>
                      <a:pt x="4294" y="107"/>
                    </a:cubicBezTo>
                    <a:lnTo>
                      <a:pt x="4294" y="233"/>
                    </a:lnTo>
                    <a:cubicBezTo>
                      <a:pt x="4294" y="292"/>
                      <a:pt x="4249" y="340"/>
                      <a:pt x="4190" y="340"/>
                    </a:cubicBezTo>
                    <a:lnTo>
                      <a:pt x="105" y="340"/>
                    </a:lnTo>
                    <a:cubicBezTo>
                      <a:pt x="49" y="340"/>
                      <a:pt x="1" y="292"/>
                      <a:pt x="1" y="233"/>
                    </a:cubicBezTo>
                    <a:lnTo>
                      <a:pt x="1" y="107"/>
                    </a:lnTo>
                    <a:cubicBezTo>
                      <a:pt x="1" y="49"/>
                      <a:pt x="49" y="1"/>
                      <a:pt x="105"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77"/>
              <p:cNvSpPr/>
              <p:nvPr/>
            </p:nvSpPr>
            <p:spPr>
              <a:xfrm>
                <a:off x="7063962" y="3667430"/>
                <a:ext cx="96228" cy="27197"/>
              </a:xfrm>
              <a:custGeom>
                <a:avLst/>
                <a:gdLst/>
                <a:ahLst/>
                <a:cxnLst/>
                <a:rect l="l" t="t" r="r" b="b"/>
                <a:pathLst>
                  <a:path w="1203" h="340" extrusionOk="0">
                    <a:moveTo>
                      <a:pt x="118" y="1"/>
                    </a:moveTo>
                    <a:lnTo>
                      <a:pt x="1098" y="1"/>
                    </a:lnTo>
                    <a:cubicBezTo>
                      <a:pt x="1157" y="1"/>
                      <a:pt x="1202" y="49"/>
                      <a:pt x="1202" y="107"/>
                    </a:cubicBezTo>
                    <a:lnTo>
                      <a:pt x="1202" y="233"/>
                    </a:lnTo>
                    <a:cubicBezTo>
                      <a:pt x="1202" y="292"/>
                      <a:pt x="1157" y="340"/>
                      <a:pt x="1098" y="340"/>
                    </a:cubicBezTo>
                    <a:lnTo>
                      <a:pt x="118" y="340"/>
                    </a:lnTo>
                    <a:cubicBezTo>
                      <a:pt x="60" y="340"/>
                      <a:pt x="1" y="292"/>
                      <a:pt x="1" y="233"/>
                    </a:cubicBezTo>
                    <a:lnTo>
                      <a:pt x="1" y="107"/>
                    </a:lnTo>
                    <a:cubicBezTo>
                      <a:pt x="1" y="49"/>
                      <a:pt x="60" y="1"/>
                      <a:pt x="118"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7"/>
              <p:cNvSpPr/>
              <p:nvPr/>
            </p:nvSpPr>
            <p:spPr>
              <a:xfrm>
                <a:off x="6498426" y="1868986"/>
                <a:ext cx="24477" cy="272694"/>
              </a:xfrm>
              <a:custGeom>
                <a:avLst/>
                <a:gdLst/>
                <a:ahLst/>
                <a:cxnLst/>
                <a:rect l="l" t="t" r="r" b="b"/>
                <a:pathLst>
                  <a:path w="306" h="3409" extrusionOk="0">
                    <a:moveTo>
                      <a:pt x="151" y="1"/>
                    </a:moveTo>
                    <a:lnTo>
                      <a:pt x="151" y="1"/>
                    </a:lnTo>
                    <a:cubicBezTo>
                      <a:pt x="70" y="1"/>
                      <a:pt x="0" y="71"/>
                      <a:pt x="0" y="152"/>
                    </a:cubicBezTo>
                    <a:lnTo>
                      <a:pt x="0" y="3244"/>
                    </a:lnTo>
                    <a:cubicBezTo>
                      <a:pt x="0" y="3339"/>
                      <a:pt x="70" y="3409"/>
                      <a:pt x="151" y="3409"/>
                    </a:cubicBezTo>
                    <a:cubicBezTo>
                      <a:pt x="247" y="3409"/>
                      <a:pt x="305" y="3339"/>
                      <a:pt x="305" y="3244"/>
                    </a:cubicBezTo>
                    <a:lnTo>
                      <a:pt x="305" y="152"/>
                    </a:lnTo>
                    <a:cubicBezTo>
                      <a:pt x="305" y="71"/>
                      <a:pt x="247" y="1"/>
                      <a:pt x="151" y="1"/>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7"/>
              <p:cNvSpPr/>
              <p:nvPr/>
            </p:nvSpPr>
            <p:spPr>
              <a:xfrm>
                <a:off x="6099911" y="1961296"/>
                <a:ext cx="127104" cy="87032"/>
              </a:xfrm>
              <a:custGeom>
                <a:avLst/>
                <a:gdLst/>
                <a:ahLst/>
                <a:cxnLst/>
                <a:rect l="l" t="t" r="r" b="b"/>
                <a:pathLst>
                  <a:path w="1589" h="1088" extrusionOk="0">
                    <a:moveTo>
                      <a:pt x="1529" y="129"/>
                    </a:moveTo>
                    <a:cubicBezTo>
                      <a:pt x="1563" y="129"/>
                      <a:pt x="1588" y="107"/>
                      <a:pt x="1588" y="71"/>
                    </a:cubicBezTo>
                    <a:cubicBezTo>
                      <a:pt x="1588" y="37"/>
                      <a:pt x="1563" y="1"/>
                      <a:pt x="1529" y="1"/>
                    </a:cubicBezTo>
                    <a:lnTo>
                      <a:pt x="71" y="1"/>
                    </a:lnTo>
                    <a:cubicBezTo>
                      <a:pt x="37" y="1"/>
                      <a:pt x="1" y="37"/>
                      <a:pt x="1" y="71"/>
                    </a:cubicBezTo>
                    <a:cubicBezTo>
                      <a:pt x="1" y="107"/>
                      <a:pt x="37" y="129"/>
                      <a:pt x="71" y="129"/>
                    </a:cubicBezTo>
                    <a:close/>
                    <a:moveTo>
                      <a:pt x="1529" y="1087"/>
                    </a:moveTo>
                    <a:cubicBezTo>
                      <a:pt x="1563" y="1087"/>
                      <a:pt x="1588" y="1065"/>
                      <a:pt x="1588" y="1028"/>
                    </a:cubicBezTo>
                    <a:cubicBezTo>
                      <a:pt x="1588" y="995"/>
                      <a:pt x="1563" y="958"/>
                      <a:pt x="1529" y="958"/>
                    </a:cubicBezTo>
                    <a:lnTo>
                      <a:pt x="71" y="958"/>
                    </a:lnTo>
                    <a:cubicBezTo>
                      <a:pt x="37" y="958"/>
                      <a:pt x="1" y="995"/>
                      <a:pt x="1" y="1028"/>
                    </a:cubicBezTo>
                    <a:cubicBezTo>
                      <a:pt x="1" y="1065"/>
                      <a:pt x="37" y="1087"/>
                      <a:pt x="71" y="1087"/>
                    </a:cubicBezTo>
                    <a:close/>
                    <a:moveTo>
                      <a:pt x="1529" y="608"/>
                    </a:moveTo>
                    <a:cubicBezTo>
                      <a:pt x="1563" y="608"/>
                      <a:pt x="1588" y="586"/>
                      <a:pt x="1588" y="549"/>
                    </a:cubicBezTo>
                    <a:cubicBezTo>
                      <a:pt x="1588" y="516"/>
                      <a:pt x="1563" y="479"/>
                      <a:pt x="1529" y="479"/>
                    </a:cubicBezTo>
                    <a:lnTo>
                      <a:pt x="71" y="479"/>
                    </a:lnTo>
                    <a:cubicBezTo>
                      <a:pt x="37" y="479"/>
                      <a:pt x="1" y="516"/>
                      <a:pt x="1" y="549"/>
                    </a:cubicBezTo>
                    <a:cubicBezTo>
                      <a:pt x="1" y="586"/>
                      <a:pt x="37" y="608"/>
                      <a:pt x="71" y="608"/>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7"/>
              <p:cNvSpPr/>
              <p:nvPr/>
            </p:nvSpPr>
            <p:spPr>
              <a:xfrm>
                <a:off x="6285570" y="1931539"/>
                <a:ext cx="163420" cy="162465"/>
              </a:xfrm>
              <a:custGeom>
                <a:avLst/>
                <a:gdLst/>
                <a:ahLst/>
                <a:cxnLst/>
                <a:rect l="l" t="t" r="r" b="b"/>
                <a:pathLst>
                  <a:path w="2043" h="2031" extrusionOk="0">
                    <a:moveTo>
                      <a:pt x="1566" y="0"/>
                    </a:moveTo>
                    <a:lnTo>
                      <a:pt x="480" y="0"/>
                    </a:lnTo>
                    <a:cubicBezTo>
                      <a:pt x="222" y="0"/>
                      <a:pt x="1" y="210"/>
                      <a:pt x="1" y="468"/>
                    </a:cubicBezTo>
                    <a:lnTo>
                      <a:pt x="1" y="1563"/>
                    </a:lnTo>
                    <a:cubicBezTo>
                      <a:pt x="1" y="1820"/>
                      <a:pt x="222" y="2030"/>
                      <a:pt x="480" y="2030"/>
                    </a:cubicBezTo>
                    <a:lnTo>
                      <a:pt x="1566" y="2030"/>
                    </a:lnTo>
                    <a:cubicBezTo>
                      <a:pt x="1832" y="2030"/>
                      <a:pt x="2042" y="1820"/>
                      <a:pt x="2042" y="1563"/>
                    </a:cubicBezTo>
                    <a:lnTo>
                      <a:pt x="2042" y="468"/>
                    </a:lnTo>
                    <a:cubicBezTo>
                      <a:pt x="2042" y="210"/>
                      <a:pt x="1832" y="0"/>
                      <a:pt x="1566" y="0"/>
                    </a:cubicBezTo>
                    <a:close/>
                    <a:moveTo>
                      <a:pt x="1029" y="1563"/>
                    </a:moveTo>
                    <a:cubicBezTo>
                      <a:pt x="712" y="1563"/>
                      <a:pt x="469" y="1319"/>
                      <a:pt x="469" y="1017"/>
                    </a:cubicBezTo>
                    <a:cubicBezTo>
                      <a:pt x="469" y="711"/>
                      <a:pt x="712" y="468"/>
                      <a:pt x="1029" y="468"/>
                    </a:cubicBezTo>
                    <a:cubicBezTo>
                      <a:pt x="1331" y="468"/>
                      <a:pt x="1577" y="711"/>
                      <a:pt x="1577" y="1017"/>
                    </a:cubicBezTo>
                    <a:cubicBezTo>
                      <a:pt x="1577" y="1319"/>
                      <a:pt x="1331" y="1563"/>
                      <a:pt x="1029" y="1563"/>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7"/>
              <p:cNvSpPr/>
              <p:nvPr/>
            </p:nvSpPr>
            <p:spPr>
              <a:xfrm>
                <a:off x="6586176" y="1961296"/>
                <a:ext cx="980997" cy="87032"/>
              </a:xfrm>
              <a:custGeom>
                <a:avLst/>
                <a:gdLst/>
                <a:ahLst/>
                <a:cxnLst/>
                <a:rect l="l" t="t" r="r" b="b"/>
                <a:pathLst>
                  <a:path w="12264" h="1088" extrusionOk="0">
                    <a:moveTo>
                      <a:pt x="12193" y="129"/>
                    </a:moveTo>
                    <a:cubicBezTo>
                      <a:pt x="12229" y="129"/>
                      <a:pt x="12263" y="107"/>
                      <a:pt x="12263" y="71"/>
                    </a:cubicBezTo>
                    <a:cubicBezTo>
                      <a:pt x="12263" y="37"/>
                      <a:pt x="12229" y="1"/>
                      <a:pt x="12193" y="1"/>
                    </a:cubicBezTo>
                    <a:lnTo>
                      <a:pt x="71" y="1"/>
                    </a:lnTo>
                    <a:cubicBezTo>
                      <a:pt x="34" y="1"/>
                      <a:pt x="1" y="37"/>
                      <a:pt x="1" y="71"/>
                    </a:cubicBezTo>
                    <a:cubicBezTo>
                      <a:pt x="1" y="107"/>
                      <a:pt x="34" y="129"/>
                      <a:pt x="71" y="129"/>
                    </a:cubicBezTo>
                    <a:close/>
                    <a:moveTo>
                      <a:pt x="12193" y="1087"/>
                    </a:moveTo>
                    <a:cubicBezTo>
                      <a:pt x="12229" y="1087"/>
                      <a:pt x="12263" y="1065"/>
                      <a:pt x="12263" y="1028"/>
                    </a:cubicBezTo>
                    <a:cubicBezTo>
                      <a:pt x="12263" y="995"/>
                      <a:pt x="12229" y="958"/>
                      <a:pt x="12193" y="958"/>
                    </a:cubicBezTo>
                    <a:lnTo>
                      <a:pt x="71" y="958"/>
                    </a:lnTo>
                    <a:cubicBezTo>
                      <a:pt x="34" y="958"/>
                      <a:pt x="1" y="995"/>
                      <a:pt x="1" y="1028"/>
                    </a:cubicBezTo>
                    <a:cubicBezTo>
                      <a:pt x="1" y="1065"/>
                      <a:pt x="34" y="1087"/>
                      <a:pt x="71" y="1087"/>
                    </a:cubicBezTo>
                    <a:close/>
                    <a:moveTo>
                      <a:pt x="12193" y="608"/>
                    </a:moveTo>
                    <a:cubicBezTo>
                      <a:pt x="12229" y="608"/>
                      <a:pt x="12263" y="586"/>
                      <a:pt x="12263" y="549"/>
                    </a:cubicBezTo>
                    <a:cubicBezTo>
                      <a:pt x="12263" y="516"/>
                      <a:pt x="12229" y="479"/>
                      <a:pt x="12193" y="479"/>
                    </a:cubicBezTo>
                    <a:lnTo>
                      <a:pt x="71" y="479"/>
                    </a:lnTo>
                    <a:cubicBezTo>
                      <a:pt x="34" y="479"/>
                      <a:pt x="1" y="516"/>
                      <a:pt x="1" y="549"/>
                    </a:cubicBezTo>
                    <a:cubicBezTo>
                      <a:pt x="1" y="586"/>
                      <a:pt x="34" y="608"/>
                      <a:pt x="71" y="608"/>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79" name="Google Shape;1579;p77"/>
              <p:cNvPicPr preferRelativeResize="0"/>
              <p:nvPr/>
            </p:nvPicPr>
            <p:blipFill rotWithShape="1">
              <a:blip r:embed="rId3">
                <a:alphaModFix/>
              </a:blip>
              <a:srcRect l="18671" t="8711" r="7028" b="8719"/>
              <a:stretch/>
            </p:blipFill>
            <p:spPr>
              <a:xfrm>
                <a:off x="6103125" y="2282350"/>
                <a:ext cx="1468200" cy="1087500"/>
              </a:xfrm>
              <a:prstGeom prst="roundRect">
                <a:avLst>
                  <a:gd name="adj" fmla="val 9494"/>
                </a:avLst>
              </a:prstGeom>
              <a:noFill/>
              <a:ln>
                <a:noFill/>
              </a:ln>
              <a:effectLst>
                <a:outerShdw blurRad="57150" dist="47625" dir="5400000" algn="bl" rotWithShape="0">
                  <a:schemeClr val="dk1">
                    <a:alpha val="17000"/>
                  </a:schemeClr>
                </a:outerShdw>
              </a:effectLst>
            </p:spPr>
          </p:pic>
          <p:sp>
            <p:nvSpPr>
              <p:cNvPr id="1580" name="Google Shape;1580;p77"/>
              <p:cNvSpPr/>
              <p:nvPr/>
            </p:nvSpPr>
            <p:spPr>
              <a:xfrm flipH="1">
                <a:off x="7483100" y="2114343"/>
                <a:ext cx="697113" cy="585145"/>
              </a:xfrm>
              <a:custGeom>
                <a:avLst/>
                <a:gdLst/>
                <a:ahLst/>
                <a:cxnLst/>
                <a:rect l="l" t="t" r="r" b="b"/>
                <a:pathLst>
                  <a:path w="8715" h="7315" extrusionOk="0">
                    <a:moveTo>
                      <a:pt x="900" y="0"/>
                    </a:moveTo>
                    <a:lnTo>
                      <a:pt x="7819" y="0"/>
                    </a:lnTo>
                    <a:cubicBezTo>
                      <a:pt x="8309" y="0"/>
                      <a:pt x="8715" y="398"/>
                      <a:pt x="8715" y="888"/>
                    </a:cubicBezTo>
                    <a:lnTo>
                      <a:pt x="8715" y="4584"/>
                    </a:lnTo>
                    <a:lnTo>
                      <a:pt x="8715" y="4853"/>
                    </a:lnTo>
                    <a:lnTo>
                      <a:pt x="8715" y="7200"/>
                    </a:lnTo>
                    <a:cubicBezTo>
                      <a:pt x="8715" y="7244"/>
                      <a:pt x="8693" y="7281"/>
                      <a:pt x="8645" y="7292"/>
                    </a:cubicBezTo>
                    <a:cubicBezTo>
                      <a:pt x="8611" y="7314"/>
                      <a:pt x="8575" y="7303"/>
                      <a:pt x="8541" y="7281"/>
                    </a:cubicBezTo>
                    <a:lnTo>
                      <a:pt x="7012" y="5752"/>
                    </a:lnTo>
                    <a:lnTo>
                      <a:pt x="900" y="5752"/>
                    </a:lnTo>
                    <a:cubicBezTo>
                      <a:pt x="409" y="5752"/>
                      <a:pt x="1" y="5343"/>
                      <a:pt x="1" y="4853"/>
                    </a:cubicBezTo>
                    <a:lnTo>
                      <a:pt x="1" y="888"/>
                    </a:lnTo>
                    <a:cubicBezTo>
                      <a:pt x="1" y="398"/>
                      <a:pt x="409" y="0"/>
                      <a:pt x="900" y="0"/>
                    </a:cubicBezTo>
                    <a:close/>
                  </a:path>
                </a:pathLst>
              </a:custGeom>
              <a:solidFill>
                <a:schemeClr val="accent3"/>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7"/>
              <p:cNvSpPr/>
              <p:nvPr/>
            </p:nvSpPr>
            <p:spPr>
              <a:xfrm>
                <a:off x="7677318" y="2175937"/>
                <a:ext cx="294843" cy="281814"/>
              </a:xfrm>
              <a:custGeom>
                <a:avLst/>
                <a:gdLst/>
                <a:ahLst/>
                <a:cxnLst/>
                <a:rect l="l" t="t" r="r" b="b"/>
                <a:pathLst>
                  <a:path w="3686" h="3523" extrusionOk="0">
                    <a:moveTo>
                      <a:pt x="1305" y="1283"/>
                    </a:moveTo>
                    <a:cubicBezTo>
                      <a:pt x="1132" y="1448"/>
                      <a:pt x="1025" y="1703"/>
                      <a:pt x="992" y="1924"/>
                    </a:cubicBezTo>
                    <a:lnTo>
                      <a:pt x="992" y="1938"/>
                    </a:lnTo>
                    <a:lnTo>
                      <a:pt x="992" y="3114"/>
                    </a:lnTo>
                    <a:cubicBezTo>
                      <a:pt x="992" y="3139"/>
                      <a:pt x="1003" y="3162"/>
                      <a:pt x="1014" y="3173"/>
                    </a:cubicBezTo>
                    <a:cubicBezTo>
                      <a:pt x="1095" y="3254"/>
                      <a:pt x="1202" y="3338"/>
                      <a:pt x="1305" y="3408"/>
                    </a:cubicBezTo>
                    <a:cubicBezTo>
                      <a:pt x="1423" y="3478"/>
                      <a:pt x="1541" y="3523"/>
                      <a:pt x="1655" y="3523"/>
                    </a:cubicBezTo>
                    <a:lnTo>
                      <a:pt x="2227" y="3523"/>
                    </a:lnTo>
                    <a:lnTo>
                      <a:pt x="2857" y="3523"/>
                    </a:lnTo>
                    <a:cubicBezTo>
                      <a:pt x="3081" y="3523"/>
                      <a:pt x="3254" y="3372"/>
                      <a:pt x="3302" y="3162"/>
                    </a:cubicBezTo>
                    <a:cubicBezTo>
                      <a:pt x="3302" y="3139"/>
                      <a:pt x="3313" y="3128"/>
                      <a:pt x="3336" y="3114"/>
                    </a:cubicBezTo>
                    <a:cubicBezTo>
                      <a:pt x="3487" y="3044"/>
                      <a:pt x="3501" y="2834"/>
                      <a:pt x="3476" y="2683"/>
                    </a:cubicBezTo>
                    <a:lnTo>
                      <a:pt x="3476" y="2672"/>
                    </a:lnTo>
                    <a:cubicBezTo>
                      <a:pt x="3476" y="2649"/>
                      <a:pt x="3487" y="2624"/>
                      <a:pt x="3501" y="2613"/>
                    </a:cubicBezTo>
                    <a:cubicBezTo>
                      <a:pt x="3686" y="2473"/>
                      <a:pt x="3652" y="2204"/>
                      <a:pt x="3571" y="2030"/>
                    </a:cubicBezTo>
                    <a:lnTo>
                      <a:pt x="3571" y="2019"/>
                    </a:lnTo>
                    <a:cubicBezTo>
                      <a:pt x="3557" y="2008"/>
                      <a:pt x="3557" y="1983"/>
                      <a:pt x="3557" y="1972"/>
                    </a:cubicBezTo>
                    <a:cubicBezTo>
                      <a:pt x="3582" y="1913"/>
                      <a:pt x="3593" y="1843"/>
                      <a:pt x="3593" y="1784"/>
                    </a:cubicBezTo>
                    <a:cubicBezTo>
                      <a:pt x="3593" y="1703"/>
                      <a:pt x="3571" y="1633"/>
                      <a:pt x="3523" y="1574"/>
                    </a:cubicBezTo>
                    <a:cubicBezTo>
                      <a:pt x="3476" y="1529"/>
                      <a:pt x="3417" y="1504"/>
                      <a:pt x="3361" y="1482"/>
                    </a:cubicBezTo>
                    <a:cubicBezTo>
                      <a:pt x="3313" y="1470"/>
                      <a:pt x="3254" y="1470"/>
                      <a:pt x="3196" y="1470"/>
                    </a:cubicBezTo>
                    <a:lnTo>
                      <a:pt x="2543" y="1470"/>
                    </a:lnTo>
                    <a:cubicBezTo>
                      <a:pt x="2425" y="1470"/>
                      <a:pt x="2344" y="1434"/>
                      <a:pt x="2297" y="1330"/>
                    </a:cubicBezTo>
                    <a:cubicBezTo>
                      <a:pt x="2241" y="1190"/>
                      <a:pt x="2297" y="944"/>
                      <a:pt x="2344" y="818"/>
                    </a:cubicBezTo>
                    <a:cubicBezTo>
                      <a:pt x="2367" y="723"/>
                      <a:pt x="2392" y="630"/>
                      <a:pt x="2392" y="549"/>
                    </a:cubicBezTo>
                    <a:cubicBezTo>
                      <a:pt x="2392" y="409"/>
                      <a:pt x="2355" y="280"/>
                      <a:pt x="2285" y="163"/>
                    </a:cubicBezTo>
                    <a:cubicBezTo>
                      <a:pt x="2274" y="140"/>
                      <a:pt x="2252" y="104"/>
                      <a:pt x="2227" y="70"/>
                    </a:cubicBezTo>
                    <a:cubicBezTo>
                      <a:pt x="2204" y="48"/>
                      <a:pt x="2171" y="11"/>
                      <a:pt x="2145" y="0"/>
                    </a:cubicBezTo>
                    <a:lnTo>
                      <a:pt x="2112" y="0"/>
                    </a:lnTo>
                    <a:lnTo>
                      <a:pt x="2005" y="0"/>
                    </a:lnTo>
                    <a:cubicBezTo>
                      <a:pt x="1961" y="0"/>
                      <a:pt x="1913" y="34"/>
                      <a:pt x="1913" y="81"/>
                    </a:cubicBezTo>
                    <a:cubicBezTo>
                      <a:pt x="1913" y="280"/>
                      <a:pt x="1902" y="479"/>
                      <a:pt x="1843" y="664"/>
                    </a:cubicBezTo>
                    <a:cubicBezTo>
                      <a:pt x="1784" y="899"/>
                      <a:pt x="1655" y="1073"/>
                      <a:pt x="1445" y="1190"/>
                    </a:cubicBezTo>
                    <a:cubicBezTo>
                      <a:pt x="1387" y="1213"/>
                      <a:pt x="1353" y="1249"/>
                      <a:pt x="1305" y="1283"/>
                    </a:cubicBezTo>
                    <a:close/>
                    <a:moveTo>
                      <a:pt x="793" y="3290"/>
                    </a:moveTo>
                    <a:lnTo>
                      <a:pt x="793" y="1552"/>
                    </a:lnTo>
                    <a:cubicBezTo>
                      <a:pt x="793" y="1529"/>
                      <a:pt x="793" y="1504"/>
                      <a:pt x="782" y="1482"/>
                    </a:cubicBezTo>
                    <a:cubicBezTo>
                      <a:pt x="771" y="1482"/>
                      <a:pt x="771" y="1470"/>
                      <a:pt x="757" y="1470"/>
                    </a:cubicBezTo>
                    <a:cubicBezTo>
                      <a:pt x="734" y="1448"/>
                      <a:pt x="712" y="1423"/>
                      <a:pt x="675" y="1423"/>
                    </a:cubicBezTo>
                    <a:lnTo>
                      <a:pt x="126" y="1423"/>
                    </a:lnTo>
                    <a:cubicBezTo>
                      <a:pt x="93" y="1423"/>
                      <a:pt x="70" y="1434"/>
                      <a:pt x="45" y="1459"/>
                    </a:cubicBezTo>
                    <a:lnTo>
                      <a:pt x="34" y="1459"/>
                    </a:lnTo>
                    <a:lnTo>
                      <a:pt x="34" y="1470"/>
                    </a:lnTo>
                    <a:cubicBezTo>
                      <a:pt x="12" y="1493"/>
                      <a:pt x="0" y="1518"/>
                      <a:pt x="0" y="1552"/>
                    </a:cubicBezTo>
                    <a:lnTo>
                      <a:pt x="0" y="3290"/>
                    </a:lnTo>
                    <a:cubicBezTo>
                      <a:pt x="0" y="3324"/>
                      <a:pt x="12" y="3349"/>
                      <a:pt x="34" y="3372"/>
                    </a:cubicBezTo>
                    <a:cubicBezTo>
                      <a:pt x="56" y="3394"/>
                      <a:pt x="93" y="3408"/>
                      <a:pt x="126" y="3408"/>
                    </a:cubicBezTo>
                    <a:lnTo>
                      <a:pt x="675" y="3408"/>
                    </a:lnTo>
                    <a:cubicBezTo>
                      <a:pt x="701" y="3408"/>
                      <a:pt x="734" y="3408"/>
                      <a:pt x="757" y="3383"/>
                    </a:cubicBezTo>
                    <a:lnTo>
                      <a:pt x="757" y="3372"/>
                    </a:lnTo>
                    <a:lnTo>
                      <a:pt x="757" y="3372"/>
                    </a:lnTo>
                    <a:cubicBezTo>
                      <a:pt x="771" y="3372"/>
                      <a:pt x="771" y="3360"/>
                      <a:pt x="782" y="3349"/>
                    </a:cubicBezTo>
                    <a:cubicBezTo>
                      <a:pt x="793" y="3338"/>
                      <a:pt x="793" y="3313"/>
                      <a:pt x="793" y="3290"/>
                    </a:cubicBezTo>
                    <a:close/>
                  </a:path>
                </a:pathLst>
              </a:custGeom>
              <a:solidFill>
                <a:schemeClr val="lt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2" name="Google Shape;1582;p77"/>
            <p:cNvSpPr/>
            <p:nvPr/>
          </p:nvSpPr>
          <p:spPr>
            <a:xfrm>
              <a:off x="7017459" y="1562779"/>
              <a:ext cx="297803" cy="24558"/>
            </a:xfrm>
            <a:custGeom>
              <a:avLst/>
              <a:gdLst/>
              <a:ahLst/>
              <a:cxnLst/>
              <a:rect l="l" t="t" r="r" b="b"/>
              <a:pathLst>
                <a:path w="3723" h="307" extrusionOk="0">
                  <a:moveTo>
                    <a:pt x="2941" y="306"/>
                  </a:moveTo>
                  <a:cubicBezTo>
                    <a:pt x="3022" y="306"/>
                    <a:pt x="3092" y="236"/>
                    <a:pt x="3092" y="152"/>
                  </a:cubicBezTo>
                  <a:cubicBezTo>
                    <a:pt x="3092" y="71"/>
                    <a:pt x="3022" y="1"/>
                    <a:pt x="2941" y="1"/>
                  </a:cubicBezTo>
                  <a:lnTo>
                    <a:pt x="152" y="1"/>
                  </a:lnTo>
                  <a:cubicBezTo>
                    <a:pt x="71" y="1"/>
                    <a:pt x="1" y="71"/>
                    <a:pt x="1" y="152"/>
                  </a:cubicBezTo>
                  <a:cubicBezTo>
                    <a:pt x="1" y="236"/>
                    <a:pt x="71" y="306"/>
                    <a:pt x="152" y="306"/>
                  </a:cubicBezTo>
                  <a:close/>
                  <a:moveTo>
                    <a:pt x="3442" y="1"/>
                  </a:moveTo>
                  <a:cubicBezTo>
                    <a:pt x="3361" y="1"/>
                    <a:pt x="3291" y="71"/>
                    <a:pt x="3291" y="152"/>
                  </a:cubicBezTo>
                  <a:cubicBezTo>
                    <a:pt x="3291" y="236"/>
                    <a:pt x="3361" y="306"/>
                    <a:pt x="3442" y="306"/>
                  </a:cubicBezTo>
                  <a:lnTo>
                    <a:pt x="3571" y="306"/>
                  </a:lnTo>
                  <a:cubicBezTo>
                    <a:pt x="3652" y="306"/>
                    <a:pt x="3722" y="236"/>
                    <a:pt x="3722" y="152"/>
                  </a:cubicBezTo>
                  <a:cubicBezTo>
                    <a:pt x="3722" y="71"/>
                    <a:pt x="3652" y="1"/>
                    <a:pt x="3571" y="1"/>
                  </a:cubicBezTo>
                  <a:close/>
                </a:path>
              </a:pathLst>
            </a:custGeom>
            <a:solidFill>
              <a:schemeClr val="dk1"/>
            </a:solidFill>
            <a:ln>
              <a:noFill/>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3" name="Google Shape;1583;p77"/>
          <p:cNvSpPr/>
          <p:nvPr/>
        </p:nvSpPr>
        <p:spPr>
          <a:xfrm>
            <a:off x="5796117" y="3637731"/>
            <a:ext cx="250781" cy="250235"/>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5"/>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4" name="Google Shape;1584;p77"/>
          <p:cNvGrpSpPr/>
          <p:nvPr/>
        </p:nvGrpSpPr>
        <p:grpSpPr>
          <a:xfrm>
            <a:off x="8221366" y="1399631"/>
            <a:ext cx="338134" cy="338134"/>
            <a:chOff x="5227225" y="2298750"/>
            <a:chExt cx="750575" cy="750575"/>
          </a:xfrm>
        </p:grpSpPr>
        <p:sp>
          <p:nvSpPr>
            <p:cNvPr id="1585" name="Google Shape;1585;p77"/>
            <p:cNvSpPr/>
            <p:nvPr/>
          </p:nvSpPr>
          <p:spPr>
            <a:xfrm>
              <a:off x="5227225" y="2298750"/>
              <a:ext cx="750575" cy="750575"/>
            </a:xfrm>
            <a:custGeom>
              <a:avLst/>
              <a:gdLst/>
              <a:ahLst/>
              <a:cxnLst/>
              <a:rect l="l" t="t" r="r" b="b"/>
              <a:pathLst>
                <a:path w="30023" h="30023" extrusionOk="0">
                  <a:moveTo>
                    <a:pt x="15012" y="1"/>
                  </a:moveTo>
                  <a:cubicBezTo>
                    <a:pt x="6739" y="1"/>
                    <a:pt x="1" y="6739"/>
                    <a:pt x="1" y="15011"/>
                  </a:cubicBezTo>
                  <a:cubicBezTo>
                    <a:pt x="1" y="23317"/>
                    <a:pt x="6739" y="30022"/>
                    <a:pt x="15012" y="30022"/>
                  </a:cubicBezTo>
                  <a:cubicBezTo>
                    <a:pt x="23318" y="30022"/>
                    <a:pt x="30022" y="23317"/>
                    <a:pt x="30022" y="15011"/>
                  </a:cubicBezTo>
                  <a:cubicBezTo>
                    <a:pt x="30022" y="6739"/>
                    <a:pt x="23318" y="1"/>
                    <a:pt x="15012" y="1"/>
                  </a:cubicBezTo>
                  <a:close/>
                </a:path>
              </a:pathLst>
            </a:custGeom>
            <a:solidFill>
              <a:schemeClr val="accent1"/>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7"/>
            <p:cNvSpPr/>
            <p:nvPr/>
          </p:nvSpPr>
          <p:spPr>
            <a:xfrm>
              <a:off x="5350650" y="2500575"/>
              <a:ext cx="475375" cy="446175"/>
            </a:xfrm>
            <a:custGeom>
              <a:avLst/>
              <a:gdLst/>
              <a:ahLst/>
              <a:cxnLst/>
              <a:rect l="l" t="t" r="r" b="b"/>
              <a:pathLst>
                <a:path w="19015" h="17847" fill="none" extrusionOk="0">
                  <a:moveTo>
                    <a:pt x="1" y="5070"/>
                  </a:moveTo>
                  <a:cubicBezTo>
                    <a:pt x="6339" y="3369"/>
                    <a:pt x="12677" y="1701"/>
                    <a:pt x="19014" y="0"/>
                  </a:cubicBezTo>
                  <a:cubicBezTo>
                    <a:pt x="16246" y="5938"/>
                    <a:pt x="13477" y="11875"/>
                    <a:pt x="10708" y="17846"/>
                  </a:cubicBezTo>
                  <a:lnTo>
                    <a:pt x="8474" y="8873"/>
                  </a:lnTo>
                  <a:close/>
                </a:path>
              </a:pathLst>
            </a:custGeom>
            <a:noFill/>
            <a:ln w="19050" cap="flat" cmpd="sng">
              <a:solidFill>
                <a:schemeClr val="lt1"/>
              </a:solidFill>
              <a:prstDash val="solid"/>
              <a:miter lim="33357"/>
              <a:headEnd type="none" w="sm" len="sm"/>
              <a:tailEnd type="none" w="sm" len="sm"/>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7"/>
            <p:cNvSpPr/>
            <p:nvPr/>
          </p:nvSpPr>
          <p:spPr>
            <a:xfrm>
              <a:off x="5561650" y="2500575"/>
              <a:ext cx="264375" cy="220175"/>
            </a:xfrm>
            <a:custGeom>
              <a:avLst/>
              <a:gdLst/>
              <a:ahLst/>
              <a:cxnLst/>
              <a:rect l="l" t="t" r="r" b="b"/>
              <a:pathLst>
                <a:path w="10575" h="8807" fill="none" extrusionOk="0">
                  <a:moveTo>
                    <a:pt x="10574" y="0"/>
                  </a:moveTo>
                  <a:lnTo>
                    <a:pt x="0" y="8806"/>
                  </a:lnTo>
                </a:path>
              </a:pathLst>
            </a:custGeom>
            <a:noFill/>
            <a:ln w="19050" cap="flat" cmpd="sng">
              <a:solidFill>
                <a:schemeClr val="lt1"/>
              </a:solidFill>
              <a:prstDash val="solid"/>
              <a:miter lim="33357"/>
              <a:headEnd type="none" w="sm" len="sm"/>
              <a:tailEnd type="none" w="sm" len="sm"/>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1548"/>
                                        </p:tgtEl>
                                        <p:attrNameLst>
                                          <p:attrName>style.visibility</p:attrName>
                                        </p:attrNameLst>
                                      </p:cBhvr>
                                      <p:to>
                                        <p:strVal val="visible"/>
                                      </p:to>
                                    </p:set>
                                    <p:anim calcmode="lin" valueType="num">
                                      <p:cBhvr additive="base">
                                        <p:cTn id="7" dur="800"/>
                                        <p:tgtEl>
                                          <p:spTgt spid="1548"/>
                                        </p:tgtEl>
                                        <p:attrNameLst>
                                          <p:attrName>ppt_w</p:attrName>
                                        </p:attrNameLst>
                                      </p:cBhvr>
                                      <p:tavLst>
                                        <p:tav tm="0">
                                          <p:val>
                                            <p:strVal val="0"/>
                                          </p:val>
                                        </p:tav>
                                        <p:tav tm="100000">
                                          <p:val>
                                            <p:strVal val="#ppt_w"/>
                                          </p:val>
                                        </p:tav>
                                      </p:tavLst>
                                    </p:anim>
                                    <p:anim calcmode="lin" valueType="num">
                                      <p:cBhvr additive="base">
                                        <p:cTn id="8" dur="800"/>
                                        <p:tgtEl>
                                          <p:spTgt spid="1548"/>
                                        </p:tgtEl>
                                        <p:attrNameLst>
                                          <p:attrName>ppt_h</p:attrName>
                                        </p:attrNameLst>
                                      </p:cBhvr>
                                      <p:tavLst>
                                        <p:tav tm="0">
                                          <p:val>
                                            <p:strVal val="0"/>
                                          </p:val>
                                        </p:tav>
                                        <p:tav tm="100000">
                                          <p:val>
                                            <p:strVal val="#ppt_h"/>
                                          </p:val>
                                        </p:tav>
                                      </p:tavLst>
                                    </p:anim>
                                  </p:childTnLst>
                                </p:cTn>
                              </p:par>
                            </p:childTnLst>
                          </p:cTn>
                        </p:par>
                        <p:par>
                          <p:cTn id="9" fill="hold">
                            <p:stCondLst>
                              <p:cond delay="800"/>
                            </p:stCondLst>
                            <p:childTnLst>
                              <p:par>
                                <p:cTn id="10" presetID="2" presetClass="entr" presetSubtype="2" fill="hold" nodeType="afterEffect">
                                  <p:stCondLst>
                                    <p:cond delay="0"/>
                                  </p:stCondLst>
                                  <p:childTnLst>
                                    <p:set>
                                      <p:cBhvr>
                                        <p:cTn id="11" dur="1" fill="hold">
                                          <p:stCondLst>
                                            <p:cond delay="0"/>
                                          </p:stCondLst>
                                        </p:cTn>
                                        <p:tgtEl>
                                          <p:spTgt spid="1549"/>
                                        </p:tgtEl>
                                        <p:attrNameLst>
                                          <p:attrName>style.visibility</p:attrName>
                                        </p:attrNameLst>
                                      </p:cBhvr>
                                      <p:to>
                                        <p:strVal val="visible"/>
                                      </p:to>
                                    </p:set>
                                    <p:anim calcmode="lin" valueType="num">
                                      <p:cBhvr additive="base">
                                        <p:cTn id="12" dur="800"/>
                                        <p:tgtEl>
                                          <p:spTgt spid="154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9"/>
        <p:cNvGrpSpPr/>
        <p:nvPr/>
      </p:nvGrpSpPr>
      <p:grpSpPr>
        <a:xfrm>
          <a:off x="0" y="0"/>
          <a:ext cx="0" cy="0"/>
          <a:chOff x="0" y="0"/>
          <a:chExt cx="0" cy="0"/>
        </a:xfrm>
      </p:grpSpPr>
      <p:sp>
        <p:nvSpPr>
          <p:cNvPr id="4100" name="Google Shape;4100;p127"/>
          <p:cNvSpPr/>
          <p:nvPr/>
        </p:nvSpPr>
        <p:spPr>
          <a:xfrm>
            <a:off x="489284" y="1424875"/>
            <a:ext cx="8221579" cy="2684700"/>
          </a:xfrm>
          <a:prstGeom prst="roundRect">
            <a:avLst>
              <a:gd name="adj" fmla="val 6155"/>
            </a:avLst>
          </a:pr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27"/>
          <p:cNvSpPr txBox="1">
            <a:spLocks noGrp="1"/>
          </p:cNvSpPr>
          <p:nvPr>
            <p:ph type="title"/>
          </p:nvPr>
        </p:nvSpPr>
        <p:spPr>
          <a:xfrm>
            <a:off x="368968" y="636550"/>
            <a:ext cx="8454190" cy="788325"/>
          </a:xfrm>
          <a:prstGeom prst="rect">
            <a:avLst/>
          </a:prstGeom>
        </p:spPr>
        <p:txBody>
          <a:bodyPr spcFirstLastPara="1" wrap="square" lIns="91425" tIns="91425" rIns="91425" bIns="91425" anchor="ctr" anchorCtr="0">
            <a:noAutofit/>
          </a:bodyPr>
          <a:lstStyle/>
          <a:p>
            <a:pPr lvl="0"/>
            <a:r>
              <a:rPr lang="en" sz="2400" dirty="0"/>
              <a:t> </a:t>
            </a:r>
            <a:r>
              <a:rPr lang="en-US" sz="2400" dirty="0"/>
              <a:t> Which are the top 10 mob apps based on ratings?	</a:t>
            </a:r>
            <a:endParaRPr sz="2400" dirty="0"/>
          </a:p>
        </p:txBody>
      </p:sp>
      <p:sp>
        <p:nvSpPr>
          <p:cNvPr id="4115" name="Google Shape;4115;p127"/>
          <p:cNvSpPr/>
          <p:nvPr/>
        </p:nvSpPr>
        <p:spPr>
          <a:xfrm>
            <a:off x="8135150" y="4256175"/>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dk1"/>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F52086B-1784-2EB7-6188-7C23823EFC0F}"/>
              </a:ext>
            </a:extLst>
          </p:cNvPr>
          <p:cNvPicPr>
            <a:picLocks noChangeAspect="1"/>
          </p:cNvPicPr>
          <p:nvPr/>
        </p:nvPicPr>
        <p:blipFill>
          <a:blip r:embed="rId3"/>
          <a:stretch>
            <a:fillRect/>
          </a:stretch>
        </p:blipFill>
        <p:spPr>
          <a:xfrm>
            <a:off x="641237" y="1496988"/>
            <a:ext cx="3892440" cy="2593671"/>
          </a:xfrm>
          <a:prstGeom prst="rect">
            <a:avLst/>
          </a:prstGeom>
        </p:spPr>
      </p:pic>
      <p:pic>
        <p:nvPicPr>
          <p:cNvPr id="4" name="Picture 3">
            <a:extLst>
              <a:ext uri="{FF2B5EF4-FFF2-40B4-BE49-F238E27FC236}">
                <a16:creationId xmlns:a16="http://schemas.microsoft.com/office/drawing/2014/main" id="{E8B79E76-D19F-4FA5-CCD5-CD029FABB5BC}"/>
              </a:ext>
            </a:extLst>
          </p:cNvPr>
          <p:cNvPicPr>
            <a:picLocks noChangeAspect="1"/>
          </p:cNvPicPr>
          <p:nvPr/>
        </p:nvPicPr>
        <p:blipFill>
          <a:blip r:embed="rId4"/>
          <a:stretch>
            <a:fillRect/>
          </a:stretch>
        </p:blipFill>
        <p:spPr>
          <a:xfrm>
            <a:off x="4593835" y="1478410"/>
            <a:ext cx="4004733" cy="259367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800"/>
                                        <p:tgtEl>
                                          <p:spTgt spid="410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49DF3-2A9E-4AF2-2D72-79194703B9C7}"/>
              </a:ext>
            </a:extLst>
          </p:cNvPr>
          <p:cNvSpPr>
            <a:spLocks noGrp="1"/>
          </p:cNvSpPr>
          <p:nvPr>
            <p:ph type="title"/>
          </p:nvPr>
        </p:nvSpPr>
        <p:spPr>
          <a:xfrm>
            <a:off x="655832" y="933032"/>
            <a:ext cx="7704000" cy="572700"/>
          </a:xfrm>
        </p:spPr>
        <p:txBody>
          <a:bodyPr/>
          <a:lstStyle/>
          <a:p>
            <a:r>
              <a:rPr lang="en-IN" sz="4000" dirty="0"/>
              <a:t>Conclusion</a:t>
            </a:r>
          </a:p>
        </p:txBody>
      </p:sp>
      <p:sp>
        <p:nvSpPr>
          <p:cNvPr id="3" name="TextBox 2">
            <a:extLst>
              <a:ext uri="{FF2B5EF4-FFF2-40B4-BE49-F238E27FC236}">
                <a16:creationId xmlns:a16="http://schemas.microsoft.com/office/drawing/2014/main" id="{14ABEDF0-BAB8-BA0C-CB05-F427078B2896}"/>
              </a:ext>
            </a:extLst>
          </p:cNvPr>
          <p:cNvSpPr txBox="1"/>
          <p:nvPr/>
        </p:nvSpPr>
        <p:spPr>
          <a:xfrm>
            <a:off x="778042" y="1612232"/>
            <a:ext cx="7704000" cy="2062103"/>
          </a:xfrm>
          <a:prstGeom prst="rect">
            <a:avLst/>
          </a:prstGeom>
          <a:noFill/>
        </p:spPr>
        <p:txBody>
          <a:bodyPr wrap="square" rtlCol="0">
            <a:spAutoFit/>
          </a:bodyPr>
          <a:lstStyle/>
          <a:p>
            <a:r>
              <a:rPr lang="en-US" sz="2400" dirty="0">
                <a:latin typeface="+mn-lt"/>
              </a:rPr>
              <a:t> </a:t>
            </a:r>
            <a:r>
              <a:rPr lang="en-US" sz="2000" dirty="0">
                <a:solidFill>
                  <a:schemeClr val="dk1"/>
                </a:solidFill>
                <a:latin typeface="+mn-lt"/>
                <a:sym typeface="Orbitron"/>
              </a:rPr>
              <a:t>Our Mobile Apps Play store Data Analysis has shed light on the mobile app landscape's trends and user behaviors. Through historical data exploration, we've identified Android version preferences, popular app categories, and highly rated apps. These insights offer valuable guidance for strategic decision-making and user-focused app development</a:t>
            </a:r>
            <a:r>
              <a:rPr lang="en-US" sz="2400" dirty="0">
                <a:latin typeface="+mn-lt"/>
              </a:rPr>
              <a:t>.</a:t>
            </a:r>
            <a:endParaRPr lang="en-IN" sz="2400" dirty="0">
              <a:latin typeface="+mn-lt"/>
            </a:endParaRPr>
          </a:p>
        </p:txBody>
      </p:sp>
    </p:spTree>
    <p:extLst>
      <p:ext uri="{BB962C8B-B14F-4D97-AF65-F5344CB8AC3E}">
        <p14:creationId xmlns:p14="http://schemas.microsoft.com/office/powerpoint/2010/main" val="69621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255</Words>
  <Application>Microsoft Office PowerPoint</Application>
  <PresentationFormat>On-screen Show (16:9)</PresentationFormat>
  <Paragraphs>25</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Orbitron</vt:lpstr>
      <vt:lpstr>Denk One</vt:lpstr>
      <vt:lpstr>Arial</vt:lpstr>
      <vt:lpstr>Quicksand</vt:lpstr>
      <vt:lpstr>Fira Sans Extra Condensed</vt:lpstr>
      <vt:lpstr> Online News App by Slidesgo</vt:lpstr>
      <vt:lpstr>Mobile Apps Play store Data Analysis </vt:lpstr>
      <vt:lpstr> </vt:lpstr>
      <vt:lpstr> Which is the most used Android version?</vt:lpstr>
      <vt:lpstr> Which all categories of mob apps are existing from this dataset?</vt:lpstr>
      <vt:lpstr>Which is the most installed category of mob app from this dataset?</vt:lpstr>
      <vt:lpstr> 33 CATEGORIES</vt:lpstr>
      <vt:lpstr>PowerPoint Presentation</vt:lpstr>
      <vt:lpstr>  Which are the top 10 mob apps based on ratings? </vt:lpstr>
      <vt:lpstr>Conclusion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Apps Play store Data Analysis</dc:title>
  <dc:creator>vikant chaudhary</dc:creator>
  <cp:lastModifiedBy>vikant choudhary</cp:lastModifiedBy>
  <cp:revision>2</cp:revision>
  <dcterms:modified xsi:type="dcterms:W3CDTF">2023-08-21T10:00:15Z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2023-08-21T09:58:27Z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74ef37bf-0737-4bc3-95a4-fda42b83041a</vt:lpwstr>
  </property>
  <property fmtid="{D5CDD505-2E9C-101B-9397-08002B2CF9AE}" pid="7" name="MSIP_Label_defa4170-0d19-0005-0004-bc88714345d2_ActionId">
    <vt:lpwstr>7b097a8a-36c4-436a-ac33-54a0a470c69e</vt:lpwstr>
  </property>
  <property fmtid="{D5CDD505-2E9C-101B-9397-08002B2CF9AE}" pid="8" name="MSIP_Label_defa4170-0d19-0005-0004-bc88714345d2_ContentBits">
    <vt:lpwstr>0</vt:lpwstr>
  </property>
</Properties>
</file>