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onstantia" panose="02030602050306030303" pitchFamily="18"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42"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2ad751a37_2_7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7" name="Google Shape;127;g222ad751a37_2_7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06.05.2023</a:t>
            </a:r>
            <a:endParaRPr sz="1200" b="0" i="0" u="none" strike="noStrike" cap="none">
              <a:solidFill>
                <a:schemeClr val="dk1"/>
              </a:solidFill>
              <a:latin typeface="Calibri"/>
              <a:ea typeface="Calibri"/>
              <a:cs typeface="Calibri"/>
              <a:sym typeface="Calibri"/>
            </a:endParaRPr>
          </a:p>
        </p:txBody>
      </p:sp>
      <p:sp>
        <p:nvSpPr>
          <p:cNvPr id="128" name="Google Shape;128;g222ad751a37_2_75: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g222ad751a37_2_7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r>
              <a:rPr lang="en-IN" dirty="0">
                <a:solidFill>
                  <a:schemeClr val="dk1"/>
                </a:solidFill>
              </a:rPr>
              <a:t> </a:t>
            </a:r>
            <a:endParaRPr dirty="0">
              <a:solidFill>
                <a:schemeClr val="dk1"/>
              </a:solidFill>
            </a:endParaRPr>
          </a:p>
        </p:txBody>
      </p:sp>
      <p:sp>
        <p:nvSpPr>
          <p:cNvPr id="130" name="Google Shape;130;g222ad751a37_2_7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1" name="Google Shape;131;g222ad751a37_2_7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22ad751a37_2_372: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28" name="Google Shape;428;g222ad751a37_2_372: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a:solidFill>
                  <a:schemeClr val="dk1"/>
                </a:solidFill>
                <a:latin typeface="Calibri"/>
                <a:ea typeface="Calibri"/>
                <a:cs typeface="Calibri"/>
                <a:sym typeface="Calibri"/>
              </a:rPr>
              <a:t>06.05.2023</a:t>
            </a:r>
            <a:endParaRPr sz="1200">
              <a:solidFill>
                <a:schemeClr val="dk1"/>
              </a:solidFill>
              <a:latin typeface="Calibri"/>
              <a:ea typeface="Calibri"/>
              <a:cs typeface="Calibri"/>
              <a:sym typeface="Calibri"/>
            </a:endParaRPr>
          </a:p>
        </p:txBody>
      </p:sp>
      <p:sp>
        <p:nvSpPr>
          <p:cNvPr id="429" name="Google Shape;429;g222ad751a37_2_372: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g222ad751a37_2_372: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solidFill>
                  <a:schemeClr val="dk1"/>
                </a:solidFill>
              </a:rPr>
              <a:t> </a:t>
            </a:r>
            <a:endParaRPr dirty="0">
              <a:solidFill>
                <a:schemeClr val="dk1"/>
              </a:solidFill>
            </a:endParaRPr>
          </a:p>
        </p:txBody>
      </p:sp>
      <p:sp>
        <p:nvSpPr>
          <p:cNvPr id="431" name="Google Shape;431;g222ad751a37_2_372: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32" name="Google Shape;432;g222ad751a37_2_372: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10</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22ad751a37_2_403: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60" name="Google Shape;460;g222ad751a37_2_403: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a:solidFill>
                  <a:schemeClr val="dk1"/>
                </a:solidFill>
                <a:latin typeface="Calibri"/>
                <a:ea typeface="Calibri"/>
                <a:cs typeface="Calibri"/>
                <a:sym typeface="Calibri"/>
              </a:rPr>
              <a:t>06.05.2023</a:t>
            </a:r>
            <a:endParaRPr sz="1200">
              <a:solidFill>
                <a:schemeClr val="dk1"/>
              </a:solidFill>
              <a:latin typeface="Calibri"/>
              <a:ea typeface="Calibri"/>
              <a:cs typeface="Calibri"/>
              <a:sym typeface="Calibri"/>
            </a:endParaRPr>
          </a:p>
        </p:txBody>
      </p:sp>
      <p:sp>
        <p:nvSpPr>
          <p:cNvPr id="461" name="Google Shape;461;g222ad751a37_2_403: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2" name="Google Shape;462;g222ad751a37_2_403: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IN" dirty="0">
                <a:solidFill>
                  <a:schemeClr val="dk1"/>
                </a:solidFill>
              </a:rPr>
              <a:t> </a:t>
            </a:r>
            <a:endParaRPr dirty="0">
              <a:solidFill>
                <a:schemeClr val="dk1"/>
              </a:solidFill>
            </a:endParaRPr>
          </a:p>
        </p:txBody>
      </p:sp>
      <p:sp>
        <p:nvSpPr>
          <p:cNvPr id="463" name="Google Shape;463;g222ad751a37_2_403: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64" name="Google Shape;464;g222ad751a37_2_403: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11</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45a6802edb_0_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92" name="Google Shape;492;g245a6802edb_0_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a:solidFill>
                  <a:schemeClr val="dk1"/>
                </a:solidFill>
                <a:latin typeface="Calibri"/>
                <a:ea typeface="Calibri"/>
                <a:cs typeface="Calibri"/>
                <a:sym typeface="Calibri"/>
              </a:rPr>
              <a:t>06.05.2023</a:t>
            </a:r>
            <a:endParaRPr sz="1200">
              <a:solidFill>
                <a:schemeClr val="dk1"/>
              </a:solidFill>
              <a:latin typeface="Calibri"/>
              <a:ea typeface="Calibri"/>
              <a:cs typeface="Calibri"/>
              <a:sym typeface="Calibri"/>
            </a:endParaRPr>
          </a:p>
        </p:txBody>
      </p:sp>
      <p:sp>
        <p:nvSpPr>
          <p:cNvPr id="493" name="Google Shape;493;g245a6802edb_0_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4" name="Google Shape;494;g245a6802edb_0_1:notes"/>
          <p:cNvSpPr txBox="1">
            <a:spLocks noGrp="1"/>
          </p:cNvSpPr>
          <p:nvPr>
            <p:ph type="body" idx="1"/>
          </p:nvPr>
        </p:nvSpPr>
        <p:spPr>
          <a:xfrm>
            <a:off x="914400" y="3251200"/>
            <a:ext cx="7315200" cy="3081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t> </a:t>
            </a:r>
            <a:endParaRPr dirty="0">
              <a:solidFill>
                <a:schemeClr val="dk1"/>
              </a:solidFill>
            </a:endParaRPr>
          </a:p>
        </p:txBody>
      </p:sp>
      <p:sp>
        <p:nvSpPr>
          <p:cNvPr id="495" name="Google Shape;495;g245a6802edb_0_1:notes"/>
          <p:cNvSpPr txBox="1">
            <a:spLocks noGrp="1"/>
          </p:cNvSpPr>
          <p:nvPr>
            <p:ph type="ftr" idx="11"/>
          </p:nvPr>
        </p:nvSpPr>
        <p:spPr>
          <a:xfrm>
            <a:off x="0" y="6502400"/>
            <a:ext cx="3962400" cy="341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96" name="Google Shape;496;g245a6802edb_0_1:notes"/>
          <p:cNvSpPr txBox="1">
            <a:spLocks noGrp="1"/>
          </p:cNvSpPr>
          <p:nvPr>
            <p:ph type="sldNum" idx="12"/>
          </p:nvPr>
        </p:nvSpPr>
        <p:spPr>
          <a:xfrm>
            <a:off x="5180013" y="6502400"/>
            <a:ext cx="3962400" cy="3414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12</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222ad751a37_2_467: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54" name="Google Shape;554;g222ad751a37_2_467: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a:solidFill>
                  <a:schemeClr val="dk1"/>
                </a:solidFill>
                <a:latin typeface="Calibri"/>
                <a:ea typeface="Calibri"/>
                <a:cs typeface="Calibri"/>
                <a:sym typeface="Calibri"/>
              </a:rPr>
              <a:t>06.05.2023</a:t>
            </a:r>
            <a:endParaRPr sz="1200">
              <a:solidFill>
                <a:schemeClr val="dk1"/>
              </a:solidFill>
              <a:latin typeface="Calibri"/>
              <a:ea typeface="Calibri"/>
              <a:cs typeface="Calibri"/>
              <a:sym typeface="Calibri"/>
            </a:endParaRPr>
          </a:p>
        </p:txBody>
      </p:sp>
      <p:sp>
        <p:nvSpPr>
          <p:cNvPr id="555" name="Google Shape;555;g222ad751a37_2_467: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6" name="Google Shape;556;g222ad751a37_2_467: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solidFill>
                  <a:schemeClr val="dk1"/>
                </a:solidFill>
              </a:rPr>
              <a:t> </a:t>
            </a:r>
            <a:endParaRPr dirty="0">
              <a:solidFill>
                <a:schemeClr val="dk1"/>
              </a:solidFill>
            </a:endParaRPr>
          </a:p>
        </p:txBody>
      </p:sp>
      <p:sp>
        <p:nvSpPr>
          <p:cNvPr id="557" name="Google Shape;557;g222ad751a37_2_467: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58" name="Google Shape;558;g222ad751a37_2_467: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13</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22ad751a37_2_107: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60" name="Google Shape;160;g222ad751a37_2_107: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a:solidFill>
                  <a:schemeClr val="dk1"/>
                </a:solidFill>
                <a:latin typeface="Calibri"/>
                <a:ea typeface="Calibri"/>
                <a:cs typeface="Calibri"/>
                <a:sym typeface="Calibri"/>
              </a:rPr>
              <a:t>06.05.2023</a:t>
            </a:r>
            <a:endParaRPr sz="1200">
              <a:solidFill>
                <a:schemeClr val="dk1"/>
              </a:solidFill>
              <a:latin typeface="Calibri"/>
              <a:ea typeface="Calibri"/>
              <a:cs typeface="Calibri"/>
              <a:sym typeface="Calibri"/>
            </a:endParaRPr>
          </a:p>
        </p:txBody>
      </p:sp>
      <p:sp>
        <p:nvSpPr>
          <p:cNvPr id="161" name="Google Shape;161;g222ad751a37_2_107: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g222ad751a37_2_107: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t> </a:t>
            </a:r>
            <a:endParaRPr dirty="0"/>
          </a:p>
        </p:txBody>
      </p:sp>
      <p:sp>
        <p:nvSpPr>
          <p:cNvPr id="163" name="Google Shape;163;g222ad751a37_2_107: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64" name="Google Shape;164;g222ad751a37_2_107: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2</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22ad751a37_2_13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5" name="Google Shape;185;g222ad751a37_2_13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a:solidFill>
                  <a:schemeClr val="dk1"/>
                </a:solidFill>
                <a:latin typeface="Calibri"/>
                <a:ea typeface="Calibri"/>
                <a:cs typeface="Calibri"/>
                <a:sym typeface="Calibri"/>
              </a:rPr>
              <a:t>06.05.2023</a:t>
            </a:r>
            <a:endParaRPr sz="1200">
              <a:solidFill>
                <a:schemeClr val="dk1"/>
              </a:solidFill>
              <a:latin typeface="Calibri"/>
              <a:ea typeface="Calibri"/>
              <a:cs typeface="Calibri"/>
              <a:sym typeface="Calibri"/>
            </a:endParaRPr>
          </a:p>
        </p:txBody>
      </p:sp>
      <p:sp>
        <p:nvSpPr>
          <p:cNvPr id="186" name="Google Shape;186;g222ad751a37_2_13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222ad751a37_2_13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solidFill>
                  <a:schemeClr val="dk1"/>
                </a:solidFill>
              </a:rPr>
              <a:t> </a:t>
            </a:r>
            <a:endParaRPr dirty="0"/>
          </a:p>
        </p:txBody>
      </p:sp>
      <p:sp>
        <p:nvSpPr>
          <p:cNvPr id="188" name="Google Shape;188;g222ad751a37_2_13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9" name="Google Shape;189;g222ad751a37_2_13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3</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22ad751a37_2_17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26" name="Google Shape;226;g222ad751a37_2_17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a:solidFill>
                  <a:schemeClr val="dk1"/>
                </a:solidFill>
                <a:latin typeface="Calibri"/>
                <a:ea typeface="Calibri"/>
                <a:cs typeface="Calibri"/>
                <a:sym typeface="Calibri"/>
              </a:rPr>
              <a:t>06.05.2023</a:t>
            </a:r>
            <a:endParaRPr sz="1200">
              <a:solidFill>
                <a:schemeClr val="dk1"/>
              </a:solidFill>
              <a:latin typeface="Calibri"/>
              <a:ea typeface="Calibri"/>
              <a:cs typeface="Calibri"/>
              <a:sym typeface="Calibri"/>
            </a:endParaRPr>
          </a:p>
        </p:txBody>
      </p:sp>
      <p:sp>
        <p:nvSpPr>
          <p:cNvPr id="227" name="Google Shape;227;g222ad751a37_2_17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g222ad751a37_2_17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t> </a:t>
            </a:r>
            <a:endParaRPr dirty="0"/>
          </a:p>
        </p:txBody>
      </p:sp>
      <p:sp>
        <p:nvSpPr>
          <p:cNvPr id="229" name="Google Shape;229;g222ad751a37_2_17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30" name="Google Shape;230;g222ad751a37_2_17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4</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22ad751a37_2_19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51" name="Google Shape;251;g222ad751a37_2_19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a:solidFill>
                  <a:schemeClr val="dk1"/>
                </a:solidFill>
                <a:latin typeface="Calibri"/>
                <a:ea typeface="Calibri"/>
                <a:cs typeface="Calibri"/>
                <a:sym typeface="Calibri"/>
              </a:rPr>
              <a:t>06.05.2023</a:t>
            </a:r>
            <a:endParaRPr sz="1200">
              <a:solidFill>
                <a:schemeClr val="dk1"/>
              </a:solidFill>
              <a:latin typeface="Calibri"/>
              <a:ea typeface="Calibri"/>
              <a:cs typeface="Calibri"/>
              <a:sym typeface="Calibri"/>
            </a:endParaRPr>
          </a:p>
        </p:txBody>
      </p:sp>
      <p:sp>
        <p:nvSpPr>
          <p:cNvPr id="252" name="Google Shape;252;g222ad751a37_2_195: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g222ad751a37_2_19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dirty="0"/>
              <a:t> </a:t>
            </a:r>
            <a:endParaRPr dirty="0"/>
          </a:p>
        </p:txBody>
      </p:sp>
      <p:sp>
        <p:nvSpPr>
          <p:cNvPr id="254" name="Google Shape;254;g222ad751a37_2_19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55" name="Google Shape;255;g222ad751a37_2_19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22ad751a37_2_23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86" name="Google Shape;286;g222ad751a37_2_23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a:solidFill>
                  <a:schemeClr val="dk1"/>
                </a:solidFill>
                <a:latin typeface="Calibri"/>
                <a:ea typeface="Calibri"/>
                <a:cs typeface="Calibri"/>
                <a:sym typeface="Calibri"/>
              </a:rPr>
              <a:t>06.05.2023</a:t>
            </a:r>
            <a:endParaRPr sz="1200">
              <a:solidFill>
                <a:schemeClr val="dk1"/>
              </a:solidFill>
              <a:latin typeface="Calibri"/>
              <a:ea typeface="Calibri"/>
              <a:cs typeface="Calibri"/>
              <a:sym typeface="Calibri"/>
            </a:endParaRPr>
          </a:p>
        </p:txBody>
      </p:sp>
      <p:sp>
        <p:nvSpPr>
          <p:cNvPr id="287" name="Google Shape;287;g222ad751a37_2_235: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g222ad751a37_2_23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solidFill>
                  <a:schemeClr val="dk1"/>
                </a:solidFill>
              </a:rPr>
              <a:t> </a:t>
            </a:r>
            <a:endParaRPr dirty="0">
              <a:solidFill>
                <a:schemeClr val="dk1"/>
              </a:solidFill>
            </a:endParaRPr>
          </a:p>
        </p:txBody>
      </p:sp>
      <p:sp>
        <p:nvSpPr>
          <p:cNvPr id="289" name="Google Shape;289;g222ad751a37_2_23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90" name="Google Shape;290;g222ad751a37_2_23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6</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22ad751a37_2_279: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31" name="Google Shape;331;g222ad751a37_2_279: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a:solidFill>
                  <a:schemeClr val="dk1"/>
                </a:solidFill>
                <a:latin typeface="Calibri"/>
                <a:ea typeface="Calibri"/>
                <a:cs typeface="Calibri"/>
                <a:sym typeface="Calibri"/>
              </a:rPr>
              <a:t>06.05.2023</a:t>
            </a:r>
            <a:endParaRPr sz="1200">
              <a:solidFill>
                <a:schemeClr val="dk1"/>
              </a:solidFill>
              <a:latin typeface="Calibri"/>
              <a:ea typeface="Calibri"/>
              <a:cs typeface="Calibri"/>
              <a:sym typeface="Calibri"/>
            </a:endParaRPr>
          </a:p>
        </p:txBody>
      </p:sp>
      <p:sp>
        <p:nvSpPr>
          <p:cNvPr id="332" name="Google Shape;332;g222ad751a37_2_279: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g222ad751a37_2_279: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t> </a:t>
            </a:r>
            <a:endParaRPr dirty="0"/>
          </a:p>
        </p:txBody>
      </p:sp>
      <p:sp>
        <p:nvSpPr>
          <p:cNvPr id="334" name="Google Shape;334;g222ad751a37_2_279: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35" name="Google Shape;335;g222ad751a37_2_279: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7</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22ad751a37_2_310: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63" name="Google Shape;363;g222ad751a37_2_310: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a:solidFill>
                  <a:schemeClr val="dk1"/>
                </a:solidFill>
                <a:latin typeface="Calibri"/>
                <a:ea typeface="Calibri"/>
                <a:cs typeface="Calibri"/>
                <a:sym typeface="Calibri"/>
              </a:rPr>
              <a:t>06.05.2023</a:t>
            </a:r>
            <a:endParaRPr sz="1200">
              <a:solidFill>
                <a:schemeClr val="dk1"/>
              </a:solidFill>
              <a:latin typeface="Calibri"/>
              <a:ea typeface="Calibri"/>
              <a:cs typeface="Calibri"/>
              <a:sym typeface="Calibri"/>
            </a:endParaRPr>
          </a:p>
        </p:txBody>
      </p:sp>
      <p:sp>
        <p:nvSpPr>
          <p:cNvPr id="364" name="Google Shape;364;g222ad751a37_2_310: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g222ad751a37_2_310: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IN" dirty="0">
                <a:solidFill>
                  <a:schemeClr val="dk1"/>
                </a:solidFill>
              </a:rPr>
              <a:t> </a:t>
            </a:r>
            <a:endParaRPr dirty="0"/>
          </a:p>
        </p:txBody>
      </p:sp>
      <p:sp>
        <p:nvSpPr>
          <p:cNvPr id="366" name="Google Shape;366;g222ad751a37_2_310: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67" name="Google Shape;367;g222ad751a37_2_310: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8</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22ad751a37_2_34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96" name="Google Shape;396;g222ad751a37_2_34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a:solidFill>
                  <a:schemeClr val="dk1"/>
                </a:solidFill>
                <a:latin typeface="Calibri"/>
                <a:ea typeface="Calibri"/>
                <a:cs typeface="Calibri"/>
                <a:sym typeface="Calibri"/>
              </a:rPr>
              <a:t>06.05.2023</a:t>
            </a:r>
            <a:endParaRPr sz="1200">
              <a:solidFill>
                <a:schemeClr val="dk1"/>
              </a:solidFill>
              <a:latin typeface="Calibri"/>
              <a:ea typeface="Calibri"/>
              <a:cs typeface="Calibri"/>
              <a:sym typeface="Calibri"/>
            </a:endParaRPr>
          </a:p>
        </p:txBody>
      </p:sp>
      <p:sp>
        <p:nvSpPr>
          <p:cNvPr id="397" name="Google Shape;397;g222ad751a37_2_34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8" name="Google Shape;398;g222ad751a37_2_34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dirty="0"/>
              <a:t> </a:t>
            </a:r>
            <a:endParaRPr dirty="0"/>
          </a:p>
        </p:txBody>
      </p:sp>
      <p:sp>
        <p:nvSpPr>
          <p:cNvPr id="399" name="Google Shape;399;g222ad751a37_2_34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00" name="Google Shape;400;g222ad751a37_2_34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9</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 name="Google Shape;58;p1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42900" y="1065213"/>
            <a:ext cx="3886200" cy="735013"/>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2" name="Google Shape;62;p15"/>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a:endParaRPr/>
          </a:p>
        </p:txBody>
      </p:sp>
      <p:sp>
        <p:nvSpPr>
          <p:cNvPr id="63" name="Google Shape;63;p15"/>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 name="Google Shape;64;p15"/>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5" name="Google Shape;65;p15"/>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8" name="Google Shape;68;p16"/>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69" name="Google Shape;69;p16"/>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6"/>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 name="Google Shape;71;p16"/>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61156" y="2203450"/>
            <a:ext cx="3886200" cy="681038"/>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7"/>
          <p:cNvSpPr txBox="1">
            <a:spLocks noGrp="1"/>
          </p:cNvSpPr>
          <p:nvPr>
            <p:ph type="body" idx="1"/>
          </p:nvPr>
        </p:nvSpPr>
        <p:spPr>
          <a:xfrm>
            <a:off x="361156" y="1453357"/>
            <a:ext cx="3886200" cy="750094"/>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rgbClr val="888888"/>
              </a:buClr>
              <a:buSzPts val="1000"/>
              <a:buNone/>
              <a:defRPr sz="1000">
                <a:solidFill>
                  <a:srgbClr val="888888"/>
                </a:solidFill>
              </a:defRPr>
            </a:lvl1pPr>
            <a:lvl2pPr marL="914400" lvl="1" indent="-228600" algn="l">
              <a:spcBef>
                <a:spcPts val="200"/>
              </a:spcBef>
              <a:spcAft>
                <a:spcPts val="0"/>
              </a:spcAft>
              <a:buClr>
                <a:srgbClr val="888888"/>
              </a:buClr>
              <a:buSzPts val="900"/>
              <a:buNone/>
              <a:defRPr sz="900">
                <a:solidFill>
                  <a:srgbClr val="888888"/>
                </a:solidFill>
              </a:defRPr>
            </a:lvl2pPr>
            <a:lvl3pPr marL="1371600" lvl="2" indent="-228600" algn="l">
              <a:spcBef>
                <a:spcPts val="200"/>
              </a:spcBef>
              <a:spcAft>
                <a:spcPts val="0"/>
              </a:spcAft>
              <a:buClr>
                <a:srgbClr val="888888"/>
              </a:buClr>
              <a:buSzPts val="800"/>
              <a:buNone/>
              <a:defRPr sz="800">
                <a:solidFill>
                  <a:srgbClr val="888888"/>
                </a:solidFill>
              </a:defRPr>
            </a:lvl3pPr>
            <a:lvl4pPr marL="1828800" lvl="3" indent="-228600" algn="l">
              <a:spcBef>
                <a:spcPts val="100"/>
              </a:spcBef>
              <a:spcAft>
                <a:spcPts val="0"/>
              </a:spcAft>
              <a:buClr>
                <a:srgbClr val="888888"/>
              </a:buClr>
              <a:buSzPts val="700"/>
              <a:buNone/>
              <a:defRPr sz="700">
                <a:solidFill>
                  <a:srgbClr val="888888"/>
                </a:solidFill>
              </a:defRPr>
            </a:lvl4pPr>
            <a:lvl5pPr marL="2286000" lvl="4" indent="-228600" algn="l">
              <a:spcBef>
                <a:spcPts val="100"/>
              </a:spcBef>
              <a:spcAft>
                <a:spcPts val="0"/>
              </a:spcAft>
              <a:buClr>
                <a:srgbClr val="888888"/>
              </a:buClr>
              <a:buSzPts val="700"/>
              <a:buNone/>
              <a:defRPr sz="700">
                <a:solidFill>
                  <a:srgbClr val="888888"/>
                </a:solidFill>
              </a:defRPr>
            </a:lvl5pPr>
            <a:lvl6pPr marL="2743200" lvl="5" indent="-228600" algn="l">
              <a:spcBef>
                <a:spcPts val="100"/>
              </a:spcBef>
              <a:spcAft>
                <a:spcPts val="0"/>
              </a:spcAft>
              <a:buClr>
                <a:srgbClr val="888888"/>
              </a:buClr>
              <a:buSzPts val="700"/>
              <a:buNone/>
              <a:defRPr sz="700">
                <a:solidFill>
                  <a:srgbClr val="888888"/>
                </a:solidFill>
              </a:defRPr>
            </a:lvl6pPr>
            <a:lvl7pPr marL="3200400" lvl="6" indent="-228600" algn="l">
              <a:spcBef>
                <a:spcPts val="100"/>
              </a:spcBef>
              <a:spcAft>
                <a:spcPts val="0"/>
              </a:spcAft>
              <a:buClr>
                <a:srgbClr val="888888"/>
              </a:buClr>
              <a:buSzPts val="700"/>
              <a:buNone/>
              <a:defRPr sz="700">
                <a:solidFill>
                  <a:srgbClr val="888888"/>
                </a:solidFill>
              </a:defRPr>
            </a:lvl7pPr>
            <a:lvl8pPr marL="3657600" lvl="7" indent="-228600" algn="l">
              <a:spcBef>
                <a:spcPts val="100"/>
              </a:spcBef>
              <a:spcAft>
                <a:spcPts val="0"/>
              </a:spcAft>
              <a:buClr>
                <a:srgbClr val="888888"/>
              </a:buClr>
              <a:buSzPts val="700"/>
              <a:buNone/>
              <a:defRPr sz="700">
                <a:solidFill>
                  <a:srgbClr val="888888"/>
                </a:solidFill>
              </a:defRPr>
            </a:lvl8pPr>
            <a:lvl9pPr marL="4114800" lvl="8" indent="-228600" algn="l">
              <a:spcBef>
                <a:spcPts val="100"/>
              </a:spcBef>
              <a:spcAft>
                <a:spcPts val="0"/>
              </a:spcAft>
              <a:buClr>
                <a:srgbClr val="888888"/>
              </a:buClr>
              <a:buSzPts val="700"/>
              <a:buNone/>
              <a:defRPr sz="700">
                <a:solidFill>
                  <a:srgbClr val="888888"/>
                </a:solidFill>
              </a:defRPr>
            </a:lvl9pPr>
          </a:lstStyle>
          <a:p>
            <a:endParaRPr/>
          </a:p>
        </p:txBody>
      </p:sp>
      <p:sp>
        <p:nvSpPr>
          <p:cNvPr id="75" name="Google Shape;75;p17"/>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7"/>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7" name="Google Shape;77;p17"/>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8"/>
          <p:cNvSpPr txBox="1">
            <a:spLocks noGrp="1"/>
          </p:cNvSpPr>
          <p:nvPr>
            <p:ph type="body" idx="1"/>
          </p:nvPr>
        </p:nvSpPr>
        <p:spPr>
          <a:xfrm>
            <a:off x="2286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1" name="Google Shape;81;p18"/>
          <p:cNvSpPr txBox="1">
            <a:spLocks noGrp="1"/>
          </p:cNvSpPr>
          <p:nvPr>
            <p:ph type="body" idx="2"/>
          </p:nvPr>
        </p:nvSpPr>
        <p:spPr>
          <a:xfrm>
            <a:off x="23241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2" name="Google Shape;82;p18"/>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3" name="Google Shape;83;p18"/>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18"/>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7" name="Google Shape;87;p19"/>
          <p:cNvSpPr txBox="1">
            <a:spLocks noGrp="1"/>
          </p:cNvSpPr>
          <p:nvPr>
            <p:ph type="body" idx="1"/>
          </p:nvPr>
        </p:nvSpPr>
        <p:spPr>
          <a:xfrm>
            <a:off x="228600" y="767556"/>
            <a:ext cx="2020094"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88" name="Google Shape;88;p19"/>
          <p:cNvSpPr txBox="1">
            <a:spLocks noGrp="1"/>
          </p:cNvSpPr>
          <p:nvPr>
            <p:ph type="body" idx="2"/>
          </p:nvPr>
        </p:nvSpPr>
        <p:spPr>
          <a:xfrm>
            <a:off x="228600" y="1087438"/>
            <a:ext cx="2020094"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89" name="Google Shape;89;p19"/>
          <p:cNvSpPr txBox="1">
            <a:spLocks noGrp="1"/>
          </p:cNvSpPr>
          <p:nvPr>
            <p:ph type="body" idx="3"/>
          </p:nvPr>
        </p:nvSpPr>
        <p:spPr>
          <a:xfrm>
            <a:off x="2322513" y="767556"/>
            <a:ext cx="2020888"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90" name="Google Shape;90;p19"/>
          <p:cNvSpPr txBox="1">
            <a:spLocks noGrp="1"/>
          </p:cNvSpPr>
          <p:nvPr>
            <p:ph type="body" idx="4"/>
          </p:nvPr>
        </p:nvSpPr>
        <p:spPr>
          <a:xfrm>
            <a:off x="2322513" y="1087438"/>
            <a:ext cx="2020888"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91" name="Google Shape;91;p19"/>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2" name="Google Shape;92;p19"/>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19"/>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96" name="Google Shape;96;p20"/>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7" name="Google Shape;97;p20"/>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8" name="Google Shape;98;p20"/>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8600" y="136525"/>
            <a:ext cx="1504157" cy="581025"/>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1" name="Google Shape;101;p21"/>
          <p:cNvSpPr txBox="1">
            <a:spLocks noGrp="1"/>
          </p:cNvSpPr>
          <p:nvPr>
            <p:ph type="body" idx="1"/>
          </p:nvPr>
        </p:nvSpPr>
        <p:spPr>
          <a:xfrm>
            <a:off x="1787525" y="136525"/>
            <a:ext cx="2555875" cy="2926557"/>
          </a:xfrm>
          <a:prstGeom prst="rect">
            <a:avLst/>
          </a:prstGeom>
          <a:noFill/>
          <a:ln>
            <a:noFill/>
          </a:ln>
        </p:spPr>
        <p:txBody>
          <a:bodyPr spcFirstLastPara="1" wrap="square" lIns="45725" tIns="22850" rIns="45725" bIns="22850"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2100" algn="l">
              <a:spcBef>
                <a:spcPts val="200"/>
              </a:spcBef>
              <a:spcAft>
                <a:spcPts val="0"/>
              </a:spcAft>
              <a:buClr>
                <a:schemeClr val="dk1"/>
              </a:buClr>
              <a:buSzPts val="1000"/>
              <a:buChar char="–"/>
              <a:defRPr sz="1000"/>
            </a:lvl4pPr>
            <a:lvl5pPr marL="2286000" lvl="4" indent="-292100" algn="l">
              <a:spcBef>
                <a:spcPts val="200"/>
              </a:spcBef>
              <a:spcAft>
                <a:spcPts val="0"/>
              </a:spcAft>
              <a:buClr>
                <a:schemeClr val="dk1"/>
              </a:buClr>
              <a:buSzPts val="1000"/>
              <a:buChar char="»"/>
              <a:defRPr sz="1000"/>
            </a:lvl5pPr>
            <a:lvl6pPr marL="2743200" lvl="5" indent="-292100" algn="l">
              <a:spcBef>
                <a:spcPts val="200"/>
              </a:spcBef>
              <a:spcAft>
                <a:spcPts val="0"/>
              </a:spcAft>
              <a:buClr>
                <a:schemeClr val="dk1"/>
              </a:buClr>
              <a:buSzPts val="1000"/>
              <a:buChar char="•"/>
              <a:defRPr sz="1000"/>
            </a:lvl6pPr>
            <a:lvl7pPr marL="3200400" lvl="6" indent="-292100" algn="l">
              <a:spcBef>
                <a:spcPts val="200"/>
              </a:spcBef>
              <a:spcAft>
                <a:spcPts val="0"/>
              </a:spcAft>
              <a:buClr>
                <a:schemeClr val="dk1"/>
              </a:buClr>
              <a:buSzPts val="1000"/>
              <a:buChar char="•"/>
              <a:defRPr sz="1000"/>
            </a:lvl7pPr>
            <a:lvl8pPr marL="3657600" lvl="7" indent="-292100" algn="l">
              <a:spcBef>
                <a:spcPts val="200"/>
              </a:spcBef>
              <a:spcAft>
                <a:spcPts val="0"/>
              </a:spcAft>
              <a:buClr>
                <a:schemeClr val="dk1"/>
              </a:buClr>
              <a:buSzPts val="1000"/>
              <a:buChar char="•"/>
              <a:defRPr sz="1000"/>
            </a:lvl8pPr>
            <a:lvl9pPr marL="4114800" lvl="8" indent="-292100" algn="l">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28600" y="717550"/>
            <a:ext cx="1504157" cy="2345532"/>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4" name="Google Shape;104;p21"/>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5" name="Google Shape;105;p21"/>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96144" y="2400300"/>
            <a:ext cx="2743200" cy="283369"/>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8" name="Google Shape;108;p22"/>
          <p:cNvSpPr>
            <a:spLocks noGrp="1"/>
          </p:cNvSpPr>
          <p:nvPr>
            <p:ph type="pic" idx="2"/>
          </p:nvPr>
        </p:nvSpPr>
        <p:spPr>
          <a:xfrm>
            <a:off x="896144" y="306388"/>
            <a:ext cx="2743200" cy="2057400"/>
          </a:xfrm>
          <a:prstGeom prst="rect">
            <a:avLst/>
          </a:prstGeom>
          <a:noFill/>
          <a:ln>
            <a:noFill/>
          </a:ln>
        </p:spPr>
      </p:sp>
      <p:sp>
        <p:nvSpPr>
          <p:cNvPr id="109" name="Google Shape;109;p22"/>
          <p:cNvSpPr txBox="1">
            <a:spLocks noGrp="1"/>
          </p:cNvSpPr>
          <p:nvPr>
            <p:ph type="body" idx="1"/>
          </p:nvPr>
        </p:nvSpPr>
        <p:spPr>
          <a:xfrm>
            <a:off x="896144" y="2683669"/>
            <a:ext cx="2743200" cy="402431"/>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1" name="Google Shape;111;p22"/>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2" name="Google Shape;112;p22"/>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15" name="Google Shape;115;p23"/>
          <p:cNvSpPr txBox="1">
            <a:spLocks noGrp="1"/>
          </p:cNvSpPr>
          <p:nvPr>
            <p:ph type="body" idx="1"/>
          </p:nvPr>
        </p:nvSpPr>
        <p:spPr>
          <a:xfrm rot="5400000">
            <a:off x="1154509" y="-125809"/>
            <a:ext cx="2262982" cy="41148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16" name="Google Shape;116;p2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7" name="Google Shape;117;p2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8" name="Google Shape;118;p2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2366169" y="1085850"/>
            <a:ext cx="2925763" cy="10287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21" name="Google Shape;121;p24"/>
          <p:cNvSpPr txBox="1">
            <a:spLocks noGrp="1"/>
          </p:cNvSpPr>
          <p:nvPr>
            <p:ph type="body" idx="1"/>
          </p:nvPr>
        </p:nvSpPr>
        <p:spPr>
          <a:xfrm rot="5400000">
            <a:off x="270669" y="95250"/>
            <a:ext cx="2925763" cy="3009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22" name="Google Shape;122;p2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2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4" name="Google Shape;124;p2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4.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Shape 132"/>
        <p:cNvGrpSpPr/>
        <p:nvPr/>
      </p:nvGrpSpPr>
      <p:grpSpPr>
        <a:xfrm>
          <a:off x="0" y="0"/>
          <a:ext cx="0" cy="0"/>
          <a:chOff x="0" y="0"/>
          <a:chExt cx="0" cy="0"/>
        </a:xfrm>
      </p:grpSpPr>
      <p:sp>
        <p:nvSpPr>
          <p:cNvPr id="133" name="Google Shape;133;p25"/>
          <p:cNvSpPr/>
          <p:nvPr/>
        </p:nvSpPr>
        <p:spPr>
          <a:xfrm>
            <a:off x="6780452" y="0"/>
            <a:ext cx="2363548" cy="5143500"/>
          </a:xfrm>
          <a:prstGeom prst="rect">
            <a:avLst/>
          </a:pr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34" name="Google Shape;134;p25"/>
          <p:cNvGrpSpPr/>
          <p:nvPr/>
        </p:nvGrpSpPr>
        <p:grpSpPr>
          <a:xfrm>
            <a:off x="3272867" y="203076"/>
            <a:ext cx="4804333" cy="4737346"/>
            <a:chOff x="0" y="0"/>
            <a:chExt cx="13390046" cy="12632924"/>
          </a:xfrm>
        </p:grpSpPr>
        <p:pic>
          <p:nvPicPr>
            <p:cNvPr id="135" name="Google Shape;135;p25"/>
            <p:cNvPicPr preferRelativeResize="0"/>
            <p:nvPr/>
          </p:nvPicPr>
          <p:blipFill rotWithShape="1">
            <a:blip r:embed="rId3">
              <a:alphaModFix amt="80000"/>
            </a:blip>
            <a:srcRect/>
            <a:stretch/>
          </p:blipFill>
          <p:spPr>
            <a:xfrm>
              <a:off x="6923321" y="0"/>
              <a:ext cx="3005065" cy="2794710"/>
            </a:xfrm>
            <a:prstGeom prst="rect">
              <a:avLst/>
            </a:prstGeom>
            <a:noFill/>
            <a:ln>
              <a:noFill/>
            </a:ln>
          </p:spPr>
        </p:pic>
        <p:pic>
          <p:nvPicPr>
            <p:cNvPr id="136" name="Google Shape;136;p25"/>
            <p:cNvPicPr preferRelativeResize="0"/>
            <p:nvPr/>
          </p:nvPicPr>
          <p:blipFill rotWithShape="1">
            <a:blip r:embed="rId3">
              <a:alphaModFix amt="80000"/>
            </a:blip>
            <a:srcRect/>
            <a:stretch/>
          </p:blipFill>
          <p:spPr>
            <a:xfrm>
              <a:off x="6923321" y="3279405"/>
              <a:ext cx="3005065" cy="2794710"/>
            </a:xfrm>
            <a:prstGeom prst="rect">
              <a:avLst/>
            </a:prstGeom>
            <a:noFill/>
            <a:ln>
              <a:noFill/>
            </a:ln>
          </p:spPr>
        </p:pic>
        <p:pic>
          <p:nvPicPr>
            <p:cNvPr id="137" name="Google Shape;137;p25"/>
            <p:cNvPicPr preferRelativeResize="0"/>
            <p:nvPr/>
          </p:nvPicPr>
          <p:blipFill rotWithShape="1">
            <a:blip r:embed="rId3">
              <a:alphaModFix amt="80000"/>
            </a:blip>
            <a:srcRect/>
            <a:stretch/>
          </p:blipFill>
          <p:spPr>
            <a:xfrm>
              <a:off x="6923321" y="6558809"/>
              <a:ext cx="3005065" cy="2794710"/>
            </a:xfrm>
            <a:prstGeom prst="rect">
              <a:avLst/>
            </a:prstGeom>
            <a:noFill/>
            <a:ln>
              <a:noFill/>
            </a:ln>
          </p:spPr>
        </p:pic>
        <p:pic>
          <p:nvPicPr>
            <p:cNvPr id="138" name="Google Shape;138;p25"/>
            <p:cNvPicPr preferRelativeResize="0"/>
            <p:nvPr/>
          </p:nvPicPr>
          <p:blipFill rotWithShape="1">
            <a:blip r:embed="rId3">
              <a:alphaModFix amt="80000"/>
            </a:blip>
            <a:srcRect/>
            <a:stretch/>
          </p:blipFill>
          <p:spPr>
            <a:xfrm>
              <a:off x="6923321" y="9838214"/>
              <a:ext cx="3005065" cy="2794710"/>
            </a:xfrm>
            <a:prstGeom prst="rect">
              <a:avLst/>
            </a:prstGeom>
            <a:noFill/>
            <a:ln>
              <a:noFill/>
            </a:ln>
          </p:spPr>
        </p:pic>
        <p:pic>
          <p:nvPicPr>
            <p:cNvPr id="139" name="Google Shape;139;p25"/>
            <p:cNvPicPr preferRelativeResize="0"/>
            <p:nvPr/>
          </p:nvPicPr>
          <p:blipFill rotWithShape="1">
            <a:blip r:embed="rId3">
              <a:alphaModFix amt="80000"/>
            </a:blip>
            <a:srcRect/>
            <a:stretch/>
          </p:blipFill>
          <p:spPr>
            <a:xfrm>
              <a:off x="3461660" y="0"/>
              <a:ext cx="3005065" cy="2794710"/>
            </a:xfrm>
            <a:prstGeom prst="rect">
              <a:avLst/>
            </a:prstGeom>
            <a:noFill/>
            <a:ln>
              <a:noFill/>
            </a:ln>
          </p:spPr>
        </p:pic>
        <p:pic>
          <p:nvPicPr>
            <p:cNvPr id="140" name="Google Shape;140;p25"/>
            <p:cNvPicPr preferRelativeResize="0"/>
            <p:nvPr/>
          </p:nvPicPr>
          <p:blipFill rotWithShape="1">
            <a:blip r:embed="rId3">
              <a:alphaModFix amt="80000"/>
            </a:blip>
            <a:srcRect/>
            <a:stretch/>
          </p:blipFill>
          <p:spPr>
            <a:xfrm>
              <a:off x="3461660" y="3279405"/>
              <a:ext cx="3005065" cy="2794710"/>
            </a:xfrm>
            <a:prstGeom prst="rect">
              <a:avLst/>
            </a:prstGeom>
            <a:noFill/>
            <a:ln>
              <a:noFill/>
            </a:ln>
          </p:spPr>
        </p:pic>
        <p:pic>
          <p:nvPicPr>
            <p:cNvPr id="141" name="Google Shape;141;p25"/>
            <p:cNvPicPr preferRelativeResize="0"/>
            <p:nvPr/>
          </p:nvPicPr>
          <p:blipFill rotWithShape="1">
            <a:blip r:embed="rId3">
              <a:alphaModFix amt="80000"/>
            </a:blip>
            <a:srcRect/>
            <a:stretch/>
          </p:blipFill>
          <p:spPr>
            <a:xfrm>
              <a:off x="3461660" y="6558809"/>
              <a:ext cx="3005065" cy="2794710"/>
            </a:xfrm>
            <a:prstGeom prst="rect">
              <a:avLst/>
            </a:prstGeom>
            <a:noFill/>
            <a:ln>
              <a:noFill/>
            </a:ln>
          </p:spPr>
        </p:pic>
        <p:pic>
          <p:nvPicPr>
            <p:cNvPr id="142" name="Google Shape;142;p25"/>
            <p:cNvPicPr preferRelativeResize="0"/>
            <p:nvPr/>
          </p:nvPicPr>
          <p:blipFill rotWithShape="1">
            <a:blip r:embed="rId3">
              <a:alphaModFix amt="80000"/>
            </a:blip>
            <a:srcRect/>
            <a:stretch/>
          </p:blipFill>
          <p:spPr>
            <a:xfrm>
              <a:off x="3461660" y="9838214"/>
              <a:ext cx="3005065" cy="2794710"/>
            </a:xfrm>
            <a:prstGeom prst="rect">
              <a:avLst/>
            </a:prstGeom>
            <a:noFill/>
            <a:ln>
              <a:noFill/>
            </a:ln>
          </p:spPr>
        </p:pic>
        <p:pic>
          <p:nvPicPr>
            <p:cNvPr id="143" name="Google Shape;143;p25"/>
            <p:cNvPicPr preferRelativeResize="0"/>
            <p:nvPr/>
          </p:nvPicPr>
          <p:blipFill rotWithShape="1">
            <a:blip r:embed="rId3">
              <a:alphaModFix amt="80000"/>
            </a:blip>
            <a:srcRect/>
            <a:stretch/>
          </p:blipFill>
          <p:spPr>
            <a:xfrm>
              <a:off x="0" y="0"/>
              <a:ext cx="3005065" cy="2794710"/>
            </a:xfrm>
            <a:prstGeom prst="rect">
              <a:avLst/>
            </a:prstGeom>
            <a:noFill/>
            <a:ln>
              <a:noFill/>
            </a:ln>
          </p:spPr>
        </p:pic>
        <p:pic>
          <p:nvPicPr>
            <p:cNvPr id="144" name="Google Shape;144;p25"/>
            <p:cNvPicPr preferRelativeResize="0"/>
            <p:nvPr/>
          </p:nvPicPr>
          <p:blipFill rotWithShape="1">
            <a:blip r:embed="rId3">
              <a:alphaModFix amt="80000"/>
            </a:blip>
            <a:srcRect/>
            <a:stretch/>
          </p:blipFill>
          <p:spPr>
            <a:xfrm>
              <a:off x="0" y="3279405"/>
              <a:ext cx="3005065" cy="2794710"/>
            </a:xfrm>
            <a:prstGeom prst="rect">
              <a:avLst/>
            </a:prstGeom>
            <a:noFill/>
            <a:ln>
              <a:noFill/>
            </a:ln>
          </p:spPr>
        </p:pic>
        <p:pic>
          <p:nvPicPr>
            <p:cNvPr id="145" name="Google Shape;145;p25"/>
            <p:cNvPicPr preferRelativeResize="0"/>
            <p:nvPr/>
          </p:nvPicPr>
          <p:blipFill rotWithShape="1">
            <a:blip r:embed="rId3">
              <a:alphaModFix amt="80000"/>
            </a:blip>
            <a:srcRect/>
            <a:stretch/>
          </p:blipFill>
          <p:spPr>
            <a:xfrm>
              <a:off x="0" y="6558809"/>
              <a:ext cx="3005065" cy="2794710"/>
            </a:xfrm>
            <a:prstGeom prst="rect">
              <a:avLst/>
            </a:prstGeom>
            <a:noFill/>
            <a:ln>
              <a:noFill/>
            </a:ln>
          </p:spPr>
        </p:pic>
        <p:pic>
          <p:nvPicPr>
            <p:cNvPr id="146" name="Google Shape;146;p25"/>
            <p:cNvPicPr preferRelativeResize="0"/>
            <p:nvPr/>
          </p:nvPicPr>
          <p:blipFill rotWithShape="1">
            <a:blip r:embed="rId3">
              <a:alphaModFix amt="80000"/>
            </a:blip>
            <a:srcRect/>
            <a:stretch/>
          </p:blipFill>
          <p:spPr>
            <a:xfrm>
              <a:off x="0" y="9838214"/>
              <a:ext cx="3005065" cy="2794710"/>
            </a:xfrm>
            <a:prstGeom prst="rect">
              <a:avLst/>
            </a:prstGeom>
            <a:noFill/>
            <a:ln>
              <a:noFill/>
            </a:ln>
          </p:spPr>
        </p:pic>
        <p:pic>
          <p:nvPicPr>
            <p:cNvPr id="147" name="Google Shape;147;p25"/>
            <p:cNvPicPr preferRelativeResize="0"/>
            <p:nvPr/>
          </p:nvPicPr>
          <p:blipFill rotWithShape="1">
            <a:blip r:embed="rId3">
              <a:alphaModFix amt="80000"/>
            </a:blip>
            <a:srcRect/>
            <a:stretch/>
          </p:blipFill>
          <p:spPr>
            <a:xfrm>
              <a:off x="10384981" y="0"/>
              <a:ext cx="3005065" cy="2794710"/>
            </a:xfrm>
            <a:prstGeom prst="rect">
              <a:avLst/>
            </a:prstGeom>
            <a:noFill/>
            <a:ln>
              <a:noFill/>
            </a:ln>
          </p:spPr>
        </p:pic>
        <p:pic>
          <p:nvPicPr>
            <p:cNvPr id="148" name="Google Shape;148;p25"/>
            <p:cNvPicPr preferRelativeResize="0"/>
            <p:nvPr/>
          </p:nvPicPr>
          <p:blipFill rotWithShape="1">
            <a:blip r:embed="rId3">
              <a:alphaModFix amt="80000"/>
            </a:blip>
            <a:srcRect/>
            <a:stretch/>
          </p:blipFill>
          <p:spPr>
            <a:xfrm>
              <a:off x="10384981" y="3279405"/>
              <a:ext cx="3005065" cy="2794710"/>
            </a:xfrm>
            <a:prstGeom prst="rect">
              <a:avLst/>
            </a:prstGeom>
            <a:noFill/>
            <a:ln>
              <a:noFill/>
            </a:ln>
          </p:spPr>
        </p:pic>
        <p:pic>
          <p:nvPicPr>
            <p:cNvPr id="149" name="Google Shape;149;p25"/>
            <p:cNvPicPr preferRelativeResize="0"/>
            <p:nvPr/>
          </p:nvPicPr>
          <p:blipFill rotWithShape="1">
            <a:blip r:embed="rId3">
              <a:alphaModFix amt="80000"/>
            </a:blip>
            <a:srcRect/>
            <a:stretch/>
          </p:blipFill>
          <p:spPr>
            <a:xfrm>
              <a:off x="10384981" y="6558809"/>
              <a:ext cx="3005065" cy="2794710"/>
            </a:xfrm>
            <a:prstGeom prst="rect">
              <a:avLst/>
            </a:prstGeom>
            <a:noFill/>
            <a:ln>
              <a:noFill/>
            </a:ln>
          </p:spPr>
        </p:pic>
        <p:pic>
          <p:nvPicPr>
            <p:cNvPr id="150" name="Google Shape;150;p25"/>
            <p:cNvPicPr preferRelativeResize="0"/>
            <p:nvPr/>
          </p:nvPicPr>
          <p:blipFill rotWithShape="1">
            <a:blip r:embed="rId3">
              <a:alphaModFix amt="80000"/>
            </a:blip>
            <a:srcRect/>
            <a:stretch/>
          </p:blipFill>
          <p:spPr>
            <a:xfrm>
              <a:off x="10384981" y="9838214"/>
              <a:ext cx="3005065" cy="2794710"/>
            </a:xfrm>
            <a:prstGeom prst="rect">
              <a:avLst/>
            </a:prstGeom>
            <a:noFill/>
            <a:ln>
              <a:noFill/>
            </a:ln>
          </p:spPr>
        </p:pic>
      </p:grpSp>
      <p:grpSp>
        <p:nvGrpSpPr>
          <p:cNvPr id="151" name="Google Shape;151;p25"/>
          <p:cNvGrpSpPr/>
          <p:nvPr/>
        </p:nvGrpSpPr>
        <p:grpSpPr>
          <a:xfrm>
            <a:off x="538728" y="812954"/>
            <a:ext cx="4230761" cy="4014100"/>
            <a:chOff x="385760" y="386655"/>
            <a:chExt cx="11282031" cy="10704268"/>
          </a:xfrm>
        </p:grpSpPr>
        <p:sp>
          <p:nvSpPr>
            <p:cNvPr id="152" name="Google Shape;152;p25"/>
            <p:cNvSpPr/>
            <p:nvPr/>
          </p:nvSpPr>
          <p:spPr>
            <a:xfrm>
              <a:off x="1931835" y="1354967"/>
              <a:ext cx="9735956" cy="9735956"/>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45725" tIns="22850" rIns="45725" bIns="22850" anchor="t"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pic>
          <p:nvPicPr>
            <p:cNvPr id="153" name="Google Shape;153;p25"/>
            <p:cNvPicPr preferRelativeResize="0"/>
            <p:nvPr/>
          </p:nvPicPr>
          <p:blipFill rotWithShape="1">
            <a:blip r:embed="rId4">
              <a:alphaModFix/>
            </a:blip>
            <a:srcRect b="320"/>
            <a:stretch/>
          </p:blipFill>
          <p:spPr>
            <a:xfrm rot="16484543">
              <a:off x="396139" y="376276"/>
              <a:ext cx="9735956" cy="9756714"/>
            </a:xfrm>
            <a:prstGeom prst="rect">
              <a:avLst/>
            </a:prstGeom>
            <a:noFill/>
            <a:ln>
              <a:noFill/>
            </a:ln>
          </p:spPr>
        </p:pic>
      </p:grpSp>
      <p:sp>
        <p:nvSpPr>
          <p:cNvPr id="154" name="Google Shape;154;p25"/>
          <p:cNvSpPr txBox="1"/>
          <p:nvPr/>
        </p:nvSpPr>
        <p:spPr>
          <a:xfrm>
            <a:off x="841177" y="2415667"/>
            <a:ext cx="3414900" cy="1100100"/>
          </a:xfrm>
          <a:prstGeom prst="rect">
            <a:avLst/>
          </a:prstGeom>
          <a:noFill/>
          <a:ln>
            <a:noFill/>
          </a:ln>
        </p:spPr>
        <p:txBody>
          <a:bodyPr spcFirstLastPara="1" wrap="square" lIns="0" tIns="0" rIns="0" bIns="0" anchor="t" anchorCtr="0">
            <a:spAutoFit/>
          </a:bodyPr>
          <a:lstStyle/>
          <a:p>
            <a:pPr marL="0" marR="0" lvl="0" indent="0" algn="ctr" rtl="0">
              <a:lnSpc>
                <a:spcPct val="138237"/>
              </a:lnSpc>
              <a:spcBef>
                <a:spcPts val="0"/>
              </a:spcBef>
              <a:spcAft>
                <a:spcPts val="0"/>
              </a:spcAft>
              <a:buNone/>
            </a:pPr>
            <a:r>
              <a:rPr lang="en" sz="3000" b="1">
                <a:solidFill>
                  <a:schemeClr val="dk1"/>
                </a:solidFill>
                <a:latin typeface="Constantia"/>
                <a:ea typeface="Constantia"/>
                <a:cs typeface="Constantia"/>
                <a:sym typeface="Constantia"/>
              </a:rPr>
              <a:t>Content Analysis</a:t>
            </a:r>
            <a:endParaRPr sz="3000" b="1"/>
          </a:p>
          <a:p>
            <a:pPr marL="0" marR="0" lvl="0" indent="0" algn="ctr" rtl="0">
              <a:lnSpc>
                <a:spcPct val="138237"/>
              </a:lnSpc>
              <a:spcBef>
                <a:spcPts val="0"/>
              </a:spcBef>
              <a:spcAft>
                <a:spcPts val="0"/>
              </a:spcAft>
              <a:buNone/>
            </a:pPr>
            <a:r>
              <a:rPr lang="en" sz="3000" b="1">
                <a:solidFill>
                  <a:schemeClr val="dk1"/>
                </a:solidFill>
                <a:latin typeface="Constantia"/>
                <a:ea typeface="Constantia"/>
                <a:cs typeface="Constantia"/>
                <a:sym typeface="Constantia"/>
              </a:rPr>
              <a:t>Presentation</a:t>
            </a:r>
            <a:endParaRPr sz="3000" b="1"/>
          </a:p>
        </p:txBody>
      </p:sp>
      <p:pic>
        <p:nvPicPr>
          <p:cNvPr id="156" name="Google Shape;156;p25" descr="Logo&#10;&#10;Description automatically generated with low confidence"/>
          <p:cNvPicPr preferRelativeResize="0"/>
          <p:nvPr/>
        </p:nvPicPr>
        <p:blipFill rotWithShape="1">
          <a:blip r:embed="rId5">
            <a:alphaModFix/>
          </a:blip>
          <a:srcRect b="17357"/>
          <a:stretch/>
        </p:blipFill>
        <p:spPr>
          <a:xfrm>
            <a:off x="6887050" y="-300929"/>
            <a:ext cx="2256950" cy="1105175"/>
          </a:xfrm>
          <a:prstGeom prst="rect">
            <a:avLst/>
          </a:prstGeom>
          <a:noFill/>
          <a:ln>
            <a:noFill/>
          </a:ln>
        </p:spPr>
      </p:pic>
      <p:pic>
        <p:nvPicPr>
          <p:cNvPr id="157" name="Google Shape;157;p25"/>
          <p:cNvPicPr preferRelativeResize="0"/>
          <p:nvPr/>
        </p:nvPicPr>
        <p:blipFill>
          <a:blip r:embed="rId6"/>
          <a:srcRect/>
          <a:stretch/>
        </p:blipFill>
        <p:spPr>
          <a:xfrm>
            <a:off x="1189750" y="534566"/>
            <a:ext cx="2319675" cy="25955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grpSp>
        <p:nvGrpSpPr>
          <p:cNvPr id="434" name="Google Shape;434;p34"/>
          <p:cNvGrpSpPr/>
          <p:nvPr/>
        </p:nvGrpSpPr>
        <p:grpSpPr>
          <a:xfrm>
            <a:off x="277607" y="4745493"/>
            <a:ext cx="8626888" cy="1008540"/>
            <a:chOff x="0" y="0"/>
            <a:chExt cx="23005033" cy="2689439"/>
          </a:xfrm>
        </p:grpSpPr>
        <p:pic>
          <p:nvPicPr>
            <p:cNvPr id="435" name="Google Shape;435;p34"/>
            <p:cNvPicPr preferRelativeResize="0"/>
            <p:nvPr/>
          </p:nvPicPr>
          <p:blipFill rotWithShape="1">
            <a:blip r:embed="rId3">
              <a:alphaModFix amt="80000"/>
            </a:blip>
            <a:srcRect/>
            <a:stretch/>
          </p:blipFill>
          <p:spPr>
            <a:xfrm>
              <a:off x="16760969" y="0"/>
              <a:ext cx="2891870" cy="2689439"/>
            </a:xfrm>
            <a:prstGeom prst="rect">
              <a:avLst/>
            </a:prstGeom>
            <a:noFill/>
            <a:ln>
              <a:noFill/>
            </a:ln>
          </p:spPr>
        </p:pic>
        <p:pic>
          <p:nvPicPr>
            <p:cNvPr id="436" name="Google Shape;436;p34"/>
            <p:cNvPicPr preferRelativeResize="0"/>
            <p:nvPr/>
          </p:nvPicPr>
          <p:blipFill rotWithShape="1">
            <a:blip r:embed="rId3">
              <a:alphaModFix amt="80000"/>
            </a:blip>
            <a:srcRect/>
            <a:stretch/>
          </p:blipFill>
          <p:spPr>
            <a:xfrm>
              <a:off x="13408776" y="0"/>
              <a:ext cx="2891870" cy="2689439"/>
            </a:xfrm>
            <a:prstGeom prst="rect">
              <a:avLst/>
            </a:prstGeom>
            <a:noFill/>
            <a:ln>
              <a:noFill/>
            </a:ln>
          </p:spPr>
        </p:pic>
        <p:pic>
          <p:nvPicPr>
            <p:cNvPr id="437" name="Google Shape;437;p34"/>
            <p:cNvPicPr preferRelativeResize="0"/>
            <p:nvPr/>
          </p:nvPicPr>
          <p:blipFill rotWithShape="1">
            <a:blip r:embed="rId3">
              <a:alphaModFix amt="80000"/>
            </a:blip>
            <a:srcRect/>
            <a:stretch/>
          </p:blipFill>
          <p:spPr>
            <a:xfrm>
              <a:off x="10056582" y="0"/>
              <a:ext cx="2891870" cy="2689439"/>
            </a:xfrm>
            <a:prstGeom prst="rect">
              <a:avLst/>
            </a:prstGeom>
            <a:noFill/>
            <a:ln>
              <a:noFill/>
            </a:ln>
          </p:spPr>
        </p:pic>
        <p:pic>
          <p:nvPicPr>
            <p:cNvPr id="438" name="Google Shape;438;p34"/>
            <p:cNvPicPr preferRelativeResize="0"/>
            <p:nvPr/>
          </p:nvPicPr>
          <p:blipFill rotWithShape="1">
            <a:blip r:embed="rId3">
              <a:alphaModFix amt="80000"/>
            </a:blip>
            <a:srcRect/>
            <a:stretch/>
          </p:blipFill>
          <p:spPr>
            <a:xfrm>
              <a:off x="20113163" y="0"/>
              <a:ext cx="2891870" cy="2689439"/>
            </a:xfrm>
            <a:prstGeom prst="rect">
              <a:avLst/>
            </a:prstGeom>
            <a:noFill/>
            <a:ln>
              <a:noFill/>
            </a:ln>
          </p:spPr>
        </p:pic>
        <p:pic>
          <p:nvPicPr>
            <p:cNvPr id="439" name="Google Shape;439;p34"/>
            <p:cNvPicPr preferRelativeResize="0"/>
            <p:nvPr/>
          </p:nvPicPr>
          <p:blipFill rotWithShape="1">
            <a:blip r:embed="rId3">
              <a:alphaModFix amt="80000"/>
            </a:blip>
            <a:srcRect/>
            <a:stretch/>
          </p:blipFill>
          <p:spPr>
            <a:xfrm>
              <a:off x="6704388" y="0"/>
              <a:ext cx="2891870" cy="2689439"/>
            </a:xfrm>
            <a:prstGeom prst="rect">
              <a:avLst/>
            </a:prstGeom>
            <a:noFill/>
            <a:ln>
              <a:noFill/>
            </a:ln>
          </p:spPr>
        </p:pic>
        <p:pic>
          <p:nvPicPr>
            <p:cNvPr id="440" name="Google Shape;440;p34"/>
            <p:cNvPicPr preferRelativeResize="0"/>
            <p:nvPr/>
          </p:nvPicPr>
          <p:blipFill rotWithShape="1">
            <a:blip r:embed="rId3">
              <a:alphaModFix amt="80000"/>
            </a:blip>
            <a:srcRect/>
            <a:stretch/>
          </p:blipFill>
          <p:spPr>
            <a:xfrm>
              <a:off x="3352194" y="0"/>
              <a:ext cx="2891870" cy="2689439"/>
            </a:xfrm>
            <a:prstGeom prst="rect">
              <a:avLst/>
            </a:prstGeom>
            <a:noFill/>
            <a:ln>
              <a:noFill/>
            </a:ln>
          </p:spPr>
        </p:pic>
        <p:pic>
          <p:nvPicPr>
            <p:cNvPr id="441" name="Google Shape;441;p34"/>
            <p:cNvPicPr preferRelativeResize="0"/>
            <p:nvPr/>
          </p:nvPicPr>
          <p:blipFill rotWithShape="1">
            <a:blip r:embed="rId3">
              <a:alphaModFix amt="80000"/>
            </a:blip>
            <a:srcRect/>
            <a:stretch/>
          </p:blipFill>
          <p:spPr>
            <a:xfrm>
              <a:off x="0" y="0"/>
              <a:ext cx="2891870" cy="2689439"/>
            </a:xfrm>
            <a:prstGeom prst="rect">
              <a:avLst/>
            </a:prstGeom>
            <a:noFill/>
            <a:ln>
              <a:noFill/>
            </a:ln>
          </p:spPr>
        </p:pic>
      </p:grpSp>
      <p:grpSp>
        <p:nvGrpSpPr>
          <p:cNvPr id="442" name="Google Shape;442;p34"/>
          <p:cNvGrpSpPr/>
          <p:nvPr/>
        </p:nvGrpSpPr>
        <p:grpSpPr>
          <a:xfrm rot="1153642">
            <a:off x="489727" y="4407187"/>
            <a:ext cx="1772754" cy="1685151"/>
            <a:chOff x="0" y="0"/>
            <a:chExt cx="4727344" cy="4493736"/>
          </a:xfrm>
        </p:grpSpPr>
        <p:sp>
          <p:nvSpPr>
            <p:cNvPr id="443" name="Google Shape;443;p34"/>
            <p:cNvSpPr/>
            <p:nvPr/>
          </p:nvSpPr>
          <p:spPr>
            <a:xfrm>
              <a:off x="644072" y="410464"/>
              <a:ext cx="4083272" cy="408327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444" name="Google Shape;444;p34"/>
            <p:cNvPicPr preferRelativeResize="0"/>
            <p:nvPr/>
          </p:nvPicPr>
          <p:blipFill rotWithShape="1">
            <a:blip r:embed="rId4">
              <a:alphaModFix/>
            </a:blip>
            <a:srcRect b="320"/>
            <a:stretch/>
          </p:blipFill>
          <p:spPr>
            <a:xfrm>
              <a:off x="0" y="0"/>
              <a:ext cx="4083272" cy="4091977"/>
            </a:xfrm>
            <a:prstGeom prst="rect">
              <a:avLst/>
            </a:prstGeom>
            <a:noFill/>
            <a:ln>
              <a:noFill/>
            </a:ln>
          </p:spPr>
        </p:pic>
      </p:grpSp>
      <p:grpSp>
        <p:nvGrpSpPr>
          <p:cNvPr id="445" name="Google Shape;445;p34"/>
          <p:cNvGrpSpPr/>
          <p:nvPr/>
        </p:nvGrpSpPr>
        <p:grpSpPr>
          <a:xfrm>
            <a:off x="327876" y="-617691"/>
            <a:ext cx="8626888" cy="1008540"/>
            <a:chOff x="0" y="0"/>
            <a:chExt cx="23005033" cy="2689439"/>
          </a:xfrm>
        </p:grpSpPr>
        <p:pic>
          <p:nvPicPr>
            <p:cNvPr id="446" name="Google Shape;446;p34"/>
            <p:cNvPicPr preferRelativeResize="0"/>
            <p:nvPr/>
          </p:nvPicPr>
          <p:blipFill rotWithShape="1">
            <a:blip r:embed="rId3">
              <a:alphaModFix amt="80000"/>
            </a:blip>
            <a:srcRect/>
            <a:stretch/>
          </p:blipFill>
          <p:spPr>
            <a:xfrm>
              <a:off x="16760969" y="0"/>
              <a:ext cx="2891870" cy="2689439"/>
            </a:xfrm>
            <a:prstGeom prst="rect">
              <a:avLst/>
            </a:prstGeom>
            <a:noFill/>
            <a:ln>
              <a:noFill/>
            </a:ln>
          </p:spPr>
        </p:pic>
        <p:pic>
          <p:nvPicPr>
            <p:cNvPr id="447" name="Google Shape;447;p34"/>
            <p:cNvPicPr preferRelativeResize="0"/>
            <p:nvPr/>
          </p:nvPicPr>
          <p:blipFill rotWithShape="1">
            <a:blip r:embed="rId3">
              <a:alphaModFix amt="80000"/>
            </a:blip>
            <a:srcRect/>
            <a:stretch/>
          </p:blipFill>
          <p:spPr>
            <a:xfrm>
              <a:off x="13408776" y="0"/>
              <a:ext cx="2891870" cy="2689439"/>
            </a:xfrm>
            <a:prstGeom prst="rect">
              <a:avLst/>
            </a:prstGeom>
            <a:noFill/>
            <a:ln>
              <a:noFill/>
            </a:ln>
          </p:spPr>
        </p:pic>
        <p:pic>
          <p:nvPicPr>
            <p:cNvPr id="448" name="Google Shape;448;p34"/>
            <p:cNvPicPr preferRelativeResize="0"/>
            <p:nvPr/>
          </p:nvPicPr>
          <p:blipFill rotWithShape="1">
            <a:blip r:embed="rId3">
              <a:alphaModFix amt="80000"/>
            </a:blip>
            <a:srcRect/>
            <a:stretch/>
          </p:blipFill>
          <p:spPr>
            <a:xfrm>
              <a:off x="10056582" y="0"/>
              <a:ext cx="2891870" cy="2689439"/>
            </a:xfrm>
            <a:prstGeom prst="rect">
              <a:avLst/>
            </a:prstGeom>
            <a:noFill/>
            <a:ln>
              <a:noFill/>
            </a:ln>
          </p:spPr>
        </p:pic>
        <p:pic>
          <p:nvPicPr>
            <p:cNvPr id="449" name="Google Shape;449;p34"/>
            <p:cNvPicPr preferRelativeResize="0"/>
            <p:nvPr/>
          </p:nvPicPr>
          <p:blipFill rotWithShape="1">
            <a:blip r:embed="rId3">
              <a:alphaModFix amt="80000"/>
            </a:blip>
            <a:srcRect/>
            <a:stretch/>
          </p:blipFill>
          <p:spPr>
            <a:xfrm>
              <a:off x="20113163" y="0"/>
              <a:ext cx="2891870" cy="2689439"/>
            </a:xfrm>
            <a:prstGeom prst="rect">
              <a:avLst/>
            </a:prstGeom>
            <a:noFill/>
            <a:ln>
              <a:noFill/>
            </a:ln>
          </p:spPr>
        </p:pic>
        <p:pic>
          <p:nvPicPr>
            <p:cNvPr id="450" name="Google Shape;450;p34"/>
            <p:cNvPicPr preferRelativeResize="0"/>
            <p:nvPr/>
          </p:nvPicPr>
          <p:blipFill rotWithShape="1">
            <a:blip r:embed="rId3">
              <a:alphaModFix amt="80000"/>
            </a:blip>
            <a:srcRect/>
            <a:stretch/>
          </p:blipFill>
          <p:spPr>
            <a:xfrm>
              <a:off x="6704388" y="0"/>
              <a:ext cx="2891870" cy="2689439"/>
            </a:xfrm>
            <a:prstGeom prst="rect">
              <a:avLst/>
            </a:prstGeom>
            <a:noFill/>
            <a:ln>
              <a:noFill/>
            </a:ln>
          </p:spPr>
        </p:pic>
        <p:pic>
          <p:nvPicPr>
            <p:cNvPr id="451" name="Google Shape;451;p34"/>
            <p:cNvPicPr preferRelativeResize="0"/>
            <p:nvPr/>
          </p:nvPicPr>
          <p:blipFill rotWithShape="1">
            <a:blip r:embed="rId3">
              <a:alphaModFix amt="80000"/>
            </a:blip>
            <a:srcRect/>
            <a:stretch/>
          </p:blipFill>
          <p:spPr>
            <a:xfrm>
              <a:off x="3352194" y="0"/>
              <a:ext cx="2891870" cy="2689439"/>
            </a:xfrm>
            <a:prstGeom prst="rect">
              <a:avLst/>
            </a:prstGeom>
            <a:noFill/>
            <a:ln>
              <a:noFill/>
            </a:ln>
          </p:spPr>
        </p:pic>
        <p:pic>
          <p:nvPicPr>
            <p:cNvPr id="452" name="Google Shape;452;p34"/>
            <p:cNvPicPr preferRelativeResize="0"/>
            <p:nvPr/>
          </p:nvPicPr>
          <p:blipFill rotWithShape="1">
            <a:blip r:embed="rId3">
              <a:alphaModFix amt="80000"/>
            </a:blip>
            <a:srcRect/>
            <a:stretch/>
          </p:blipFill>
          <p:spPr>
            <a:xfrm>
              <a:off x="0" y="0"/>
              <a:ext cx="2891870" cy="2689439"/>
            </a:xfrm>
            <a:prstGeom prst="rect">
              <a:avLst/>
            </a:prstGeom>
            <a:noFill/>
            <a:ln>
              <a:noFill/>
            </a:ln>
          </p:spPr>
        </p:pic>
      </p:grpSp>
      <p:sp>
        <p:nvSpPr>
          <p:cNvPr id="453" name="Google Shape;453;p34"/>
          <p:cNvSpPr/>
          <p:nvPr/>
        </p:nvSpPr>
        <p:spPr>
          <a:xfrm>
            <a:off x="0" y="0"/>
            <a:ext cx="1193241" cy="5143500"/>
          </a:xfrm>
          <a:prstGeom prst="rect">
            <a:avLst/>
          </a:prstGeom>
          <a:solidFill>
            <a:srgbClr val="A100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454" name="Google Shape;454;p34"/>
          <p:cNvGrpSpPr/>
          <p:nvPr/>
        </p:nvGrpSpPr>
        <p:grpSpPr>
          <a:xfrm>
            <a:off x="8257623" y="-842575"/>
            <a:ext cx="1772754" cy="1685151"/>
            <a:chOff x="0" y="0"/>
            <a:chExt cx="4727344" cy="4493736"/>
          </a:xfrm>
        </p:grpSpPr>
        <p:sp>
          <p:nvSpPr>
            <p:cNvPr id="455" name="Google Shape;455;p34"/>
            <p:cNvSpPr/>
            <p:nvPr/>
          </p:nvSpPr>
          <p:spPr>
            <a:xfrm>
              <a:off x="644072" y="410464"/>
              <a:ext cx="4083272" cy="408327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456" name="Google Shape;456;p34"/>
            <p:cNvPicPr preferRelativeResize="0"/>
            <p:nvPr/>
          </p:nvPicPr>
          <p:blipFill rotWithShape="1">
            <a:blip r:embed="rId4">
              <a:alphaModFix/>
            </a:blip>
            <a:srcRect b="320"/>
            <a:stretch/>
          </p:blipFill>
          <p:spPr>
            <a:xfrm>
              <a:off x="0" y="0"/>
              <a:ext cx="4083272" cy="4091977"/>
            </a:xfrm>
            <a:prstGeom prst="rect">
              <a:avLst/>
            </a:prstGeom>
            <a:noFill/>
            <a:ln>
              <a:noFill/>
            </a:ln>
          </p:spPr>
        </p:pic>
      </p:grpSp>
      <p:pic>
        <p:nvPicPr>
          <p:cNvPr id="3" name="Picture 2">
            <a:extLst>
              <a:ext uri="{FF2B5EF4-FFF2-40B4-BE49-F238E27FC236}">
                <a16:creationId xmlns:a16="http://schemas.microsoft.com/office/drawing/2014/main" id="{9D9B593B-F946-4AD1-B93E-A0A24393FAE0}"/>
              </a:ext>
            </a:extLst>
          </p:cNvPr>
          <p:cNvPicPr>
            <a:picLocks noChangeAspect="1"/>
          </p:cNvPicPr>
          <p:nvPr/>
        </p:nvPicPr>
        <p:blipFill>
          <a:blip r:embed="rId5"/>
          <a:stretch>
            <a:fillRect/>
          </a:stretch>
        </p:blipFill>
        <p:spPr>
          <a:xfrm>
            <a:off x="2318738" y="603046"/>
            <a:ext cx="5818121" cy="393740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grpSp>
        <p:nvGrpSpPr>
          <p:cNvPr id="466" name="Google Shape;466;p35"/>
          <p:cNvGrpSpPr/>
          <p:nvPr/>
        </p:nvGrpSpPr>
        <p:grpSpPr>
          <a:xfrm>
            <a:off x="277607" y="4745493"/>
            <a:ext cx="8626888" cy="1008540"/>
            <a:chOff x="0" y="0"/>
            <a:chExt cx="23005033" cy="2689439"/>
          </a:xfrm>
        </p:grpSpPr>
        <p:pic>
          <p:nvPicPr>
            <p:cNvPr id="467" name="Google Shape;467;p35"/>
            <p:cNvPicPr preferRelativeResize="0"/>
            <p:nvPr/>
          </p:nvPicPr>
          <p:blipFill rotWithShape="1">
            <a:blip r:embed="rId3">
              <a:alphaModFix amt="80000"/>
            </a:blip>
            <a:srcRect/>
            <a:stretch/>
          </p:blipFill>
          <p:spPr>
            <a:xfrm>
              <a:off x="16760969" y="0"/>
              <a:ext cx="2891870" cy="2689439"/>
            </a:xfrm>
            <a:prstGeom prst="rect">
              <a:avLst/>
            </a:prstGeom>
            <a:noFill/>
            <a:ln>
              <a:noFill/>
            </a:ln>
          </p:spPr>
        </p:pic>
        <p:pic>
          <p:nvPicPr>
            <p:cNvPr id="468" name="Google Shape;468;p35"/>
            <p:cNvPicPr preferRelativeResize="0"/>
            <p:nvPr/>
          </p:nvPicPr>
          <p:blipFill rotWithShape="1">
            <a:blip r:embed="rId3">
              <a:alphaModFix amt="80000"/>
            </a:blip>
            <a:srcRect/>
            <a:stretch/>
          </p:blipFill>
          <p:spPr>
            <a:xfrm>
              <a:off x="13408776" y="0"/>
              <a:ext cx="2891870" cy="2689439"/>
            </a:xfrm>
            <a:prstGeom prst="rect">
              <a:avLst/>
            </a:prstGeom>
            <a:noFill/>
            <a:ln>
              <a:noFill/>
            </a:ln>
          </p:spPr>
        </p:pic>
        <p:pic>
          <p:nvPicPr>
            <p:cNvPr id="469" name="Google Shape;469;p35"/>
            <p:cNvPicPr preferRelativeResize="0"/>
            <p:nvPr/>
          </p:nvPicPr>
          <p:blipFill rotWithShape="1">
            <a:blip r:embed="rId3">
              <a:alphaModFix amt="80000"/>
            </a:blip>
            <a:srcRect/>
            <a:stretch/>
          </p:blipFill>
          <p:spPr>
            <a:xfrm>
              <a:off x="10056582" y="0"/>
              <a:ext cx="2891870" cy="2689439"/>
            </a:xfrm>
            <a:prstGeom prst="rect">
              <a:avLst/>
            </a:prstGeom>
            <a:noFill/>
            <a:ln>
              <a:noFill/>
            </a:ln>
          </p:spPr>
        </p:pic>
        <p:pic>
          <p:nvPicPr>
            <p:cNvPr id="470" name="Google Shape;470;p35"/>
            <p:cNvPicPr preferRelativeResize="0"/>
            <p:nvPr/>
          </p:nvPicPr>
          <p:blipFill rotWithShape="1">
            <a:blip r:embed="rId3">
              <a:alphaModFix amt="80000"/>
            </a:blip>
            <a:srcRect/>
            <a:stretch/>
          </p:blipFill>
          <p:spPr>
            <a:xfrm>
              <a:off x="20113163" y="0"/>
              <a:ext cx="2891870" cy="2689439"/>
            </a:xfrm>
            <a:prstGeom prst="rect">
              <a:avLst/>
            </a:prstGeom>
            <a:noFill/>
            <a:ln>
              <a:noFill/>
            </a:ln>
          </p:spPr>
        </p:pic>
        <p:pic>
          <p:nvPicPr>
            <p:cNvPr id="471" name="Google Shape;471;p35"/>
            <p:cNvPicPr preferRelativeResize="0"/>
            <p:nvPr/>
          </p:nvPicPr>
          <p:blipFill rotWithShape="1">
            <a:blip r:embed="rId3">
              <a:alphaModFix amt="80000"/>
            </a:blip>
            <a:srcRect/>
            <a:stretch/>
          </p:blipFill>
          <p:spPr>
            <a:xfrm>
              <a:off x="6704388" y="0"/>
              <a:ext cx="2891870" cy="2689439"/>
            </a:xfrm>
            <a:prstGeom prst="rect">
              <a:avLst/>
            </a:prstGeom>
            <a:noFill/>
            <a:ln>
              <a:noFill/>
            </a:ln>
          </p:spPr>
        </p:pic>
        <p:pic>
          <p:nvPicPr>
            <p:cNvPr id="472" name="Google Shape;472;p35"/>
            <p:cNvPicPr preferRelativeResize="0"/>
            <p:nvPr/>
          </p:nvPicPr>
          <p:blipFill rotWithShape="1">
            <a:blip r:embed="rId3">
              <a:alphaModFix amt="80000"/>
            </a:blip>
            <a:srcRect/>
            <a:stretch/>
          </p:blipFill>
          <p:spPr>
            <a:xfrm>
              <a:off x="3352194" y="0"/>
              <a:ext cx="2891870" cy="2689439"/>
            </a:xfrm>
            <a:prstGeom prst="rect">
              <a:avLst/>
            </a:prstGeom>
            <a:noFill/>
            <a:ln>
              <a:noFill/>
            </a:ln>
          </p:spPr>
        </p:pic>
        <p:pic>
          <p:nvPicPr>
            <p:cNvPr id="473" name="Google Shape;473;p35"/>
            <p:cNvPicPr preferRelativeResize="0"/>
            <p:nvPr/>
          </p:nvPicPr>
          <p:blipFill rotWithShape="1">
            <a:blip r:embed="rId3">
              <a:alphaModFix amt="80000"/>
            </a:blip>
            <a:srcRect/>
            <a:stretch/>
          </p:blipFill>
          <p:spPr>
            <a:xfrm>
              <a:off x="0" y="0"/>
              <a:ext cx="2891870" cy="2689439"/>
            </a:xfrm>
            <a:prstGeom prst="rect">
              <a:avLst/>
            </a:prstGeom>
            <a:noFill/>
            <a:ln>
              <a:noFill/>
            </a:ln>
          </p:spPr>
        </p:pic>
      </p:grpSp>
      <p:grpSp>
        <p:nvGrpSpPr>
          <p:cNvPr id="474" name="Google Shape;474;p35"/>
          <p:cNvGrpSpPr/>
          <p:nvPr/>
        </p:nvGrpSpPr>
        <p:grpSpPr>
          <a:xfrm rot="1153642">
            <a:off x="489727" y="4407187"/>
            <a:ext cx="1772754" cy="1685151"/>
            <a:chOff x="0" y="0"/>
            <a:chExt cx="4727344" cy="4493736"/>
          </a:xfrm>
        </p:grpSpPr>
        <p:sp>
          <p:nvSpPr>
            <p:cNvPr id="475" name="Google Shape;475;p35"/>
            <p:cNvSpPr/>
            <p:nvPr/>
          </p:nvSpPr>
          <p:spPr>
            <a:xfrm>
              <a:off x="644072" y="410464"/>
              <a:ext cx="4083272" cy="408327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476" name="Google Shape;476;p35"/>
            <p:cNvPicPr preferRelativeResize="0"/>
            <p:nvPr/>
          </p:nvPicPr>
          <p:blipFill rotWithShape="1">
            <a:blip r:embed="rId4">
              <a:alphaModFix/>
            </a:blip>
            <a:srcRect b="320"/>
            <a:stretch/>
          </p:blipFill>
          <p:spPr>
            <a:xfrm>
              <a:off x="0" y="0"/>
              <a:ext cx="4083272" cy="4091977"/>
            </a:xfrm>
            <a:prstGeom prst="rect">
              <a:avLst/>
            </a:prstGeom>
            <a:noFill/>
            <a:ln>
              <a:noFill/>
            </a:ln>
          </p:spPr>
        </p:pic>
      </p:grpSp>
      <p:grpSp>
        <p:nvGrpSpPr>
          <p:cNvPr id="477" name="Google Shape;477;p35"/>
          <p:cNvGrpSpPr/>
          <p:nvPr/>
        </p:nvGrpSpPr>
        <p:grpSpPr>
          <a:xfrm>
            <a:off x="327876" y="-617691"/>
            <a:ext cx="8626888" cy="1008540"/>
            <a:chOff x="0" y="0"/>
            <a:chExt cx="23005033" cy="2689439"/>
          </a:xfrm>
        </p:grpSpPr>
        <p:pic>
          <p:nvPicPr>
            <p:cNvPr id="478" name="Google Shape;478;p35"/>
            <p:cNvPicPr preferRelativeResize="0"/>
            <p:nvPr/>
          </p:nvPicPr>
          <p:blipFill rotWithShape="1">
            <a:blip r:embed="rId3">
              <a:alphaModFix amt="80000"/>
            </a:blip>
            <a:srcRect/>
            <a:stretch/>
          </p:blipFill>
          <p:spPr>
            <a:xfrm>
              <a:off x="16760969" y="0"/>
              <a:ext cx="2891870" cy="2689439"/>
            </a:xfrm>
            <a:prstGeom prst="rect">
              <a:avLst/>
            </a:prstGeom>
            <a:noFill/>
            <a:ln>
              <a:noFill/>
            </a:ln>
          </p:spPr>
        </p:pic>
        <p:pic>
          <p:nvPicPr>
            <p:cNvPr id="479" name="Google Shape;479;p35"/>
            <p:cNvPicPr preferRelativeResize="0"/>
            <p:nvPr/>
          </p:nvPicPr>
          <p:blipFill rotWithShape="1">
            <a:blip r:embed="rId3">
              <a:alphaModFix amt="80000"/>
            </a:blip>
            <a:srcRect/>
            <a:stretch/>
          </p:blipFill>
          <p:spPr>
            <a:xfrm>
              <a:off x="13408776" y="0"/>
              <a:ext cx="2891870" cy="2689439"/>
            </a:xfrm>
            <a:prstGeom prst="rect">
              <a:avLst/>
            </a:prstGeom>
            <a:noFill/>
            <a:ln>
              <a:noFill/>
            </a:ln>
          </p:spPr>
        </p:pic>
        <p:pic>
          <p:nvPicPr>
            <p:cNvPr id="480" name="Google Shape;480;p35"/>
            <p:cNvPicPr preferRelativeResize="0"/>
            <p:nvPr/>
          </p:nvPicPr>
          <p:blipFill rotWithShape="1">
            <a:blip r:embed="rId3">
              <a:alphaModFix amt="80000"/>
            </a:blip>
            <a:srcRect/>
            <a:stretch/>
          </p:blipFill>
          <p:spPr>
            <a:xfrm>
              <a:off x="10056582" y="0"/>
              <a:ext cx="2891870" cy="2689439"/>
            </a:xfrm>
            <a:prstGeom prst="rect">
              <a:avLst/>
            </a:prstGeom>
            <a:noFill/>
            <a:ln>
              <a:noFill/>
            </a:ln>
          </p:spPr>
        </p:pic>
        <p:pic>
          <p:nvPicPr>
            <p:cNvPr id="481" name="Google Shape;481;p35"/>
            <p:cNvPicPr preferRelativeResize="0"/>
            <p:nvPr/>
          </p:nvPicPr>
          <p:blipFill rotWithShape="1">
            <a:blip r:embed="rId3">
              <a:alphaModFix amt="80000"/>
            </a:blip>
            <a:srcRect/>
            <a:stretch/>
          </p:blipFill>
          <p:spPr>
            <a:xfrm>
              <a:off x="20113163" y="0"/>
              <a:ext cx="2891870" cy="2689439"/>
            </a:xfrm>
            <a:prstGeom prst="rect">
              <a:avLst/>
            </a:prstGeom>
            <a:noFill/>
            <a:ln>
              <a:noFill/>
            </a:ln>
          </p:spPr>
        </p:pic>
        <p:pic>
          <p:nvPicPr>
            <p:cNvPr id="482" name="Google Shape;482;p35"/>
            <p:cNvPicPr preferRelativeResize="0"/>
            <p:nvPr/>
          </p:nvPicPr>
          <p:blipFill rotWithShape="1">
            <a:blip r:embed="rId3">
              <a:alphaModFix amt="80000"/>
            </a:blip>
            <a:srcRect/>
            <a:stretch/>
          </p:blipFill>
          <p:spPr>
            <a:xfrm>
              <a:off x="6704388" y="0"/>
              <a:ext cx="2891870" cy="2689439"/>
            </a:xfrm>
            <a:prstGeom prst="rect">
              <a:avLst/>
            </a:prstGeom>
            <a:noFill/>
            <a:ln>
              <a:noFill/>
            </a:ln>
          </p:spPr>
        </p:pic>
        <p:pic>
          <p:nvPicPr>
            <p:cNvPr id="483" name="Google Shape;483;p35"/>
            <p:cNvPicPr preferRelativeResize="0"/>
            <p:nvPr/>
          </p:nvPicPr>
          <p:blipFill rotWithShape="1">
            <a:blip r:embed="rId3">
              <a:alphaModFix amt="80000"/>
            </a:blip>
            <a:srcRect/>
            <a:stretch/>
          </p:blipFill>
          <p:spPr>
            <a:xfrm>
              <a:off x="3352194" y="0"/>
              <a:ext cx="2891870" cy="2689439"/>
            </a:xfrm>
            <a:prstGeom prst="rect">
              <a:avLst/>
            </a:prstGeom>
            <a:noFill/>
            <a:ln>
              <a:noFill/>
            </a:ln>
          </p:spPr>
        </p:pic>
        <p:pic>
          <p:nvPicPr>
            <p:cNvPr id="484" name="Google Shape;484;p35"/>
            <p:cNvPicPr preferRelativeResize="0"/>
            <p:nvPr/>
          </p:nvPicPr>
          <p:blipFill rotWithShape="1">
            <a:blip r:embed="rId3">
              <a:alphaModFix amt="80000"/>
            </a:blip>
            <a:srcRect/>
            <a:stretch/>
          </p:blipFill>
          <p:spPr>
            <a:xfrm>
              <a:off x="0" y="0"/>
              <a:ext cx="2891870" cy="2689439"/>
            </a:xfrm>
            <a:prstGeom prst="rect">
              <a:avLst/>
            </a:prstGeom>
            <a:noFill/>
            <a:ln>
              <a:noFill/>
            </a:ln>
          </p:spPr>
        </p:pic>
      </p:grpSp>
      <p:sp>
        <p:nvSpPr>
          <p:cNvPr id="485" name="Google Shape;485;p35"/>
          <p:cNvSpPr/>
          <p:nvPr/>
        </p:nvSpPr>
        <p:spPr>
          <a:xfrm>
            <a:off x="0" y="0"/>
            <a:ext cx="1193241" cy="5143500"/>
          </a:xfrm>
          <a:prstGeom prst="rect">
            <a:avLst/>
          </a:prstGeom>
          <a:solidFill>
            <a:srgbClr val="A100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486" name="Google Shape;486;p35"/>
          <p:cNvGrpSpPr/>
          <p:nvPr/>
        </p:nvGrpSpPr>
        <p:grpSpPr>
          <a:xfrm>
            <a:off x="8257623" y="-842575"/>
            <a:ext cx="1772754" cy="1685151"/>
            <a:chOff x="0" y="0"/>
            <a:chExt cx="4727344" cy="4493736"/>
          </a:xfrm>
        </p:grpSpPr>
        <p:sp>
          <p:nvSpPr>
            <p:cNvPr id="487" name="Google Shape;487;p35"/>
            <p:cNvSpPr/>
            <p:nvPr/>
          </p:nvSpPr>
          <p:spPr>
            <a:xfrm>
              <a:off x="644072" y="410464"/>
              <a:ext cx="4083272" cy="408327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488" name="Google Shape;488;p35"/>
            <p:cNvPicPr preferRelativeResize="0"/>
            <p:nvPr/>
          </p:nvPicPr>
          <p:blipFill rotWithShape="1">
            <a:blip r:embed="rId4">
              <a:alphaModFix/>
            </a:blip>
            <a:srcRect b="320"/>
            <a:stretch/>
          </p:blipFill>
          <p:spPr>
            <a:xfrm>
              <a:off x="0" y="0"/>
              <a:ext cx="4083272" cy="4091977"/>
            </a:xfrm>
            <a:prstGeom prst="rect">
              <a:avLst/>
            </a:prstGeom>
            <a:noFill/>
            <a:ln>
              <a:noFill/>
            </a:ln>
          </p:spPr>
        </p:pic>
      </p:grpSp>
      <p:pic>
        <p:nvPicPr>
          <p:cNvPr id="3" name="Picture 2">
            <a:extLst>
              <a:ext uri="{FF2B5EF4-FFF2-40B4-BE49-F238E27FC236}">
                <a16:creationId xmlns:a16="http://schemas.microsoft.com/office/drawing/2014/main" id="{0B62012B-B629-4BB9-91E0-75E17C27E602}"/>
              </a:ext>
            </a:extLst>
          </p:cNvPr>
          <p:cNvPicPr>
            <a:picLocks noChangeAspect="1"/>
          </p:cNvPicPr>
          <p:nvPr/>
        </p:nvPicPr>
        <p:blipFill>
          <a:blip r:embed="rId5"/>
          <a:stretch>
            <a:fillRect/>
          </a:stretch>
        </p:blipFill>
        <p:spPr>
          <a:xfrm>
            <a:off x="2191407" y="1190297"/>
            <a:ext cx="5967248" cy="3333399"/>
          </a:xfrm>
          <a:prstGeom prst="rect">
            <a:avLst/>
          </a:prstGeom>
        </p:spPr>
      </p:pic>
      <p:sp>
        <p:nvSpPr>
          <p:cNvPr id="29" name="Google Shape;392;p32">
            <a:extLst>
              <a:ext uri="{FF2B5EF4-FFF2-40B4-BE49-F238E27FC236}">
                <a16:creationId xmlns:a16="http://schemas.microsoft.com/office/drawing/2014/main" id="{BD671D0A-1F2F-4F37-9929-57A953BBC487}"/>
              </a:ext>
            </a:extLst>
          </p:cNvPr>
          <p:cNvSpPr txBox="1"/>
          <p:nvPr/>
        </p:nvSpPr>
        <p:spPr>
          <a:xfrm>
            <a:off x="1362058" y="365434"/>
            <a:ext cx="6962100" cy="683264"/>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IN" sz="3700" dirty="0">
                <a:solidFill>
                  <a:srgbClr val="000000"/>
                </a:solidFill>
                <a:latin typeface="Constantia"/>
                <a:ea typeface="Constantia"/>
                <a:cs typeface="Constantia"/>
                <a:sym typeface="Constantia"/>
              </a:rPr>
              <a:t>Total post by month</a:t>
            </a:r>
            <a:endParaRPr sz="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pic>
        <p:nvPicPr>
          <p:cNvPr id="498" name="Google Shape;498;p36"/>
          <p:cNvPicPr preferRelativeResize="0"/>
          <p:nvPr/>
        </p:nvPicPr>
        <p:blipFill rotWithShape="1">
          <a:blip r:embed="rId3">
            <a:alphaModFix/>
          </a:blip>
          <a:srcRect/>
          <a:stretch/>
        </p:blipFill>
        <p:spPr>
          <a:xfrm rot="5400000">
            <a:off x="3665394" y="1048706"/>
            <a:ext cx="471234" cy="455289"/>
          </a:xfrm>
          <a:prstGeom prst="rect">
            <a:avLst/>
          </a:prstGeom>
          <a:noFill/>
          <a:ln>
            <a:noFill/>
          </a:ln>
        </p:spPr>
      </p:pic>
      <p:sp>
        <p:nvSpPr>
          <p:cNvPr id="499" name="Google Shape;499;p36"/>
          <p:cNvSpPr txBox="1"/>
          <p:nvPr/>
        </p:nvSpPr>
        <p:spPr>
          <a:xfrm>
            <a:off x="228600" y="2269800"/>
            <a:ext cx="2351700" cy="6156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 sz="4000">
                <a:solidFill>
                  <a:srgbClr val="000000"/>
                </a:solidFill>
                <a:latin typeface="Constantia"/>
                <a:ea typeface="Constantia"/>
                <a:cs typeface="Constantia"/>
                <a:sym typeface="Constantia"/>
              </a:rPr>
              <a:t>Summary</a:t>
            </a:r>
            <a:endParaRPr sz="700"/>
          </a:p>
        </p:txBody>
      </p:sp>
      <p:grpSp>
        <p:nvGrpSpPr>
          <p:cNvPr id="500" name="Google Shape;500;p36"/>
          <p:cNvGrpSpPr/>
          <p:nvPr/>
        </p:nvGrpSpPr>
        <p:grpSpPr>
          <a:xfrm>
            <a:off x="-28271" y="4320265"/>
            <a:ext cx="4067109" cy="1008540"/>
            <a:chOff x="0" y="0"/>
            <a:chExt cx="12948452" cy="2689440"/>
          </a:xfrm>
        </p:grpSpPr>
        <p:pic>
          <p:nvPicPr>
            <p:cNvPr id="501" name="Google Shape;501;p36"/>
            <p:cNvPicPr preferRelativeResize="0"/>
            <p:nvPr/>
          </p:nvPicPr>
          <p:blipFill rotWithShape="1">
            <a:blip r:embed="rId4">
              <a:alphaModFix amt="80000"/>
            </a:blip>
            <a:srcRect/>
            <a:stretch/>
          </p:blipFill>
          <p:spPr>
            <a:xfrm>
              <a:off x="10056582" y="0"/>
              <a:ext cx="2891870" cy="2689440"/>
            </a:xfrm>
            <a:prstGeom prst="rect">
              <a:avLst/>
            </a:prstGeom>
            <a:noFill/>
            <a:ln>
              <a:noFill/>
            </a:ln>
          </p:spPr>
        </p:pic>
        <p:pic>
          <p:nvPicPr>
            <p:cNvPr id="502" name="Google Shape;502;p36"/>
            <p:cNvPicPr preferRelativeResize="0"/>
            <p:nvPr/>
          </p:nvPicPr>
          <p:blipFill rotWithShape="1">
            <a:blip r:embed="rId4">
              <a:alphaModFix amt="80000"/>
            </a:blip>
            <a:srcRect/>
            <a:stretch/>
          </p:blipFill>
          <p:spPr>
            <a:xfrm>
              <a:off x="6704388" y="0"/>
              <a:ext cx="2891870" cy="2689440"/>
            </a:xfrm>
            <a:prstGeom prst="rect">
              <a:avLst/>
            </a:prstGeom>
            <a:noFill/>
            <a:ln>
              <a:noFill/>
            </a:ln>
          </p:spPr>
        </p:pic>
        <p:pic>
          <p:nvPicPr>
            <p:cNvPr id="503" name="Google Shape;503;p36"/>
            <p:cNvPicPr preferRelativeResize="0"/>
            <p:nvPr/>
          </p:nvPicPr>
          <p:blipFill rotWithShape="1">
            <a:blip r:embed="rId4">
              <a:alphaModFix amt="80000"/>
            </a:blip>
            <a:srcRect/>
            <a:stretch/>
          </p:blipFill>
          <p:spPr>
            <a:xfrm>
              <a:off x="3352194" y="0"/>
              <a:ext cx="2891870" cy="2689440"/>
            </a:xfrm>
            <a:prstGeom prst="rect">
              <a:avLst/>
            </a:prstGeom>
            <a:noFill/>
            <a:ln>
              <a:noFill/>
            </a:ln>
          </p:spPr>
        </p:pic>
        <p:pic>
          <p:nvPicPr>
            <p:cNvPr id="504" name="Google Shape;504;p36"/>
            <p:cNvPicPr preferRelativeResize="0"/>
            <p:nvPr/>
          </p:nvPicPr>
          <p:blipFill rotWithShape="1">
            <a:blip r:embed="rId4">
              <a:alphaModFix amt="80000"/>
            </a:blip>
            <a:srcRect/>
            <a:stretch/>
          </p:blipFill>
          <p:spPr>
            <a:xfrm>
              <a:off x="0" y="0"/>
              <a:ext cx="2891870" cy="2689440"/>
            </a:xfrm>
            <a:prstGeom prst="rect">
              <a:avLst/>
            </a:prstGeom>
            <a:noFill/>
            <a:ln>
              <a:noFill/>
            </a:ln>
          </p:spPr>
        </p:pic>
      </p:grpSp>
      <p:grpSp>
        <p:nvGrpSpPr>
          <p:cNvPr id="505" name="Google Shape;505;p36"/>
          <p:cNvGrpSpPr/>
          <p:nvPr/>
        </p:nvGrpSpPr>
        <p:grpSpPr>
          <a:xfrm>
            <a:off x="163516" y="-9189"/>
            <a:ext cx="3578952" cy="1008540"/>
            <a:chOff x="0" y="0"/>
            <a:chExt cx="12948452" cy="2689440"/>
          </a:xfrm>
        </p:grpSpPr>
        <p:pic>
          <p:nvPicPr>
            <p:cNvPr id="506" name="Google Shape;506;p36"/>
            <p:cNvPicPr preferRelativeResize="0"/>
            <p:nvPr/>
          </p:nvPicPr>
          <p:blipFill rotWithShape="1">
            <a:blip r:embed="rId4">
              <a:alphaModFix amt="80000"/>
            </a:blip>
            <a:srcRect/>
            <a:stretch/>
          </p:blipFill>
          <p:spPr>
            <a:xfrm>
              <a:off x="10056582" y="0"/>
              <a:ext cx="2891870" cy="2689440"/>
            </a:xfrm>
            <a:prstGeom prst="rect">
              <a:avLst/>
            </a:prstGeom>
            <a:noFill/>
            <a:ln>
              <a:noFill/>
            </a:ln>
          </p:spPr>
        </p:pic>
        <p:pic>
          <p:nvPicPr>
            <p:cNvPr id="507" name="Google Shape;507;p36"/>
            <p:cNvPicPr preferRelativeResize="0"/>
            <p:nvPr/>
          </p:nvPicPr>
          <p:blipFill rotWithShape="1">
            <a:blip r:embed="rId4">
              <a:alphaModFix amt="80000"/>
            </a:blip>
            <a:srcRect/>
            <a:stretch/>
          </p:blipFill>
          <p:spPr>
            <a:xfrm>
              <a:off x="6704388" y="0"/>
              <a:ext cx="2891870" cy="2689440"/>
            </a:xfrm>
            <a:prstGeom prst="rect">
              <a:avLst/>
            </a:prstGeom>
            <a:noFill/>
            <a:ln>
              <a:noFill/>
            </a:ln>
          </p:spPr>
        </p:pic>
        <p:pic>
          <p:nvPicPr>
            <p:cNvPr id="508" name="Google Shape;508;p36"/>
            <p:cNvPicPr preferRelativeResize="0"/>
            <p:nvPr/>
          </p:nvPicPr>
          <p:blipFill rotWithShape="1">
            <a:blip r:embed="rId4">
              <a:alphaModFix amt="80000"/>
            </a:blip>
            <a:srcRect/>
            <a:stretch/>
          </p:blipFill>
          <p:spPr>
            <a:xfrm>
              <a:off x="3352194" y="0"/>
              <a:ext cx="2891870" cy="2689440"/>
            </a:xfrm>
            <a:prstGeom prst="rect">
              <a:avLst/>
            </a:prstGeom>
            <a:noFill/>
            <a:ln>
              <a:noFill/>
            </a:ln>
          </p:spPr>
        </p:pic>
        <p:pic>
          <p:nvPicPr>
            <p:cNvPr id="509" name="Google Shape;509;p36"/>
            <p:cNvPicPr preferRelativeResize="0"/>
            <p:nvPr/>
          </p:nvPicPr>
          <p:blipFill rotWithShape="1">
            <a:blip r:embed="rId4">
              <a:alphaModFix amt="80000"/>
            </a:blip>
            <a:srcRect/>
            <a:stretch/>
          </p:blipFill>
          <p:spPr>
            <a:xfrm>
              <a:off x="0" y="0"/>
              <a:ext cx="2891870" cy="2689440"/>
            </a:xfrm>
            <a:prstGeom prst="rect">
              <a:avLst/>
            </a:prstGeom>
            <a:noFill/>
            <a:ln>
              <a:noFill/>
            </a:ln>
          </p:spPr>
        </p:pic>
      </p:grpSp>
      <p:grpSp>
        <p:nvGrpSpPr>
          <p:cNvPr id="510" name="Google Shape;510;p36"/>
          <p:cNvGrpSpPr/>
          <p:nvPr/>
        </p:nvGrpSpPr>
        <p:grpSpPr>
          <a:xfrm>
            <a:off x="5790917" y="790215"/>
            <a:ext cx="2838713" cy="431256"/>
            <a:chOff x="0" y="-47625"/>
            <a:chExt cx="7569900" cy="1150015"/>
          </a:xfrm>
        </p:grpSpPr>
        <p:sp>
          <p:nvSpPr>
            <p:cNvPr id="511" name="Google Shape;511;p36"/>
            <p:cNvSpPr txBox="1"/>
            <p:nvPr/>
          </p:nvSpPr>
          <p:spPr>
            <a:xfrm>
              <a:off x="0" y="691990"/>
              <a:ext cx="7569900" cy="4104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endParaRPr sz="1000">
                <a:solidFill>
                  <a:srgbClr val="000000"/>
                </a:solidFill>
                <a:latin typeface="Arial"/>
                <a:ea typeface="Arial"/>
                <a:cs typeface="Arial"/>
                <a:sym typeface="Arial"/>
              </a:endParaRPr>
            </a:p>
          </p:txBody>
        </p:sp>
        <p:sp>
          <p:nvSpPr>
            <p:cNvPr id="512" name="Google Shape;512;p36"/>
            <p:cNvSpPr txBox="1"/>
            <p:nvPr/>
          </p:nvSpPr>
          <p:spPr>
            <a:xfrm>
              <a:off x="0" y="-47625"/>
              <a:ext cx="7569900" cy="451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endParaRPr sz="1100">
                <a:solidFill>
                  <a:srgbClr val="000000"/>
                </a:solidFill>
                <a:latin typeface="Arial"/>
                <a:ea typeface="Arial"/>
                <a:cs typeface="Arial"/>
                <a:sym typeface="Arial"/>
              </a:endParaRPr>
            </a:p>
          </p:txBody>
        </p:sp>
      </p:grpSp>
      <p:grpSp>
        <p:nvGrpSpPr>
          <p:cNvPr id="513" name="Google Shape;513;p36"/>
          <p:cNvGrpSpPr/>
          <p:nvPr/>
        </p:nvGrpSpPr>
        <p:grpSpPr>
          <a:xfrm>
            <a:off x="5790917" y="3482434"/>
            <a:ext cx="2838713" cy="431256"/>
            <a:chOff x="0" y="-47625"/>
            <a:chExt cx="7569900" cy="1150015"/>
          </a:xfrm>
        </p:grpSpPr>
        <p:sp>
          <p:nvSpPr>
            <p:cNvPr id="514" name="Google Shape;514;p36"/>
            <p:cNvSpPr txBox="1"/>
            <p:nvPr/>
          </p:nvSpPr>
          <p:spPr>
            <a:xfrm>
              <a:off x="0" y="691990"/>
              <a:ext cx="7569900" cy="4104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endParaRPr sz="1000">
                <a:solidFill>
                  <a:srgbClr val="000000"/>
                </a:solidFill>
                <a:latin typeface="Arial"/>
                <a:ea typeface="Arial"/>
                <a:cs typeface="Arial"/>
                <a:sym typeface="Arial"/>
              </a:endParaRPr>
            </a:p>
          </p:txBody>
        </p:sp>
        <p:sp>
          <p:nvSpPr>
            <p:cNvPr id="515" name="Google Shape;515;p36"/>
            <p:cNvSpPr txBox="1"/>
            <p:nvPr/>
          </p:nvSpPr>
          <p:spPr>
            <a:xfrm>
              <a:off x="0" y="-47625"/>
              <a:ext cx="7569900" cy="451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endParaRPr sz="1100">
                <a:solidFill>
                  <a:srgbClr val="000000"/>
                </a:solidFill>
                <a:latin typeface="Arial"/>
                <a:ea typeface="Arial"/>
                <a:cs typeface="Arial"/>
                <a:sym typeface="Arial"/>
              </a:endParaRPr>
            </a:p>
          </p:txBody>
        </p:sp>
      </p:grpSp>
      <p:sp>
        <p:nvSpPr>
          <p:cNvPr id="516" name="Google Shape;516;p36"/>
          <p:cNvSpPr txBox="1"/>
          <p:nvPr/>
        </p:nvSpPr>
        <p:spPr>
          <a:xfrm>
            <a:off x="4232325" y="1043975"/>
            <a:ext cx="4704900" cy="3508633"/>
          </a:xfrm>
          <a:prstGeom prst="rect">
            <a:avLst/>
          </a:prstGeom>
          <a:noFill/>
          <a:ln>
            <a:noFill/>
          </a:ln>
        </p:spPr>
        <p:txBody>
          <a:bodyPr spcFirstLastPara="1" wrap="square" lIns="45725" tIns="22850" rIns="45725" bIns="22850" anchor="t" anchorCtr="0">
            <a:spAutoFit/>
          </a:bodyPr>
          <a:lstStyle/>
          <a:p>
            <a:pPr marL="228600" marR="0" lvl="0" indent="-222250" algn="l" rtl="0">
              <a:lnSpc>
                <a:spcPct val="150000"/>
              </a:lnSpc>
              <a:spcBef>
                <a:spcPts val="0"/>
              </a:spcBef>
              <a:spcAft>
                <a:spcPts val="0"/>
              </a:spcAft>
              <a:buClr>
                <a:schemeClr val="dk1"/>
              </a:buClr>
              <a:buSzPts val="1500"/>
              <a:buFont typeface="Arial"/>
              <a:buChar char="•"/>
            </a:pPr>
            <a:r>
              <a:rPr lang="en-US" sz="1500" dirty="0">
                <a:solidFill>
                  <a:schemeClr val="dk1"/>
                </a:solidFill>
                <a:latin typeface="Constantia"/>
                <a:ea typeface="Constantia"/>
                <a:cs typeface="Constantia"/>
                <a:sym typeface="Constantia"/>
              </a:rPr>
              <a:t>In summary, our analysis identified the top 5 content categories driving popularity on Social Buzz: Animals, Food, Healthy Eating, Science, and Technology. By understanding user sentiment and content preferences, Social Buzz can capitalize on these categories to enhance engagement and platform success. Implementing sentiment analysis tools and continuously monitoring content trends will be crucial for sustained growth and competitiveness in the social media landscape.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Shape 559"/>
        <p:cNvGrpSpPr/>
        <p:nvPr/>
      </p:nvGrpSpPr>
      <p:grpSpPr>
        <a:xfrm>
          <a:off x="0" y="0"/>
          <a:ext cx="0" cy="0"/>
          <a:chOff x="0" y="0"/>
          <a:chExt cx="0" cy="0"/>
        </a:xfrm>
      </p:grpSpPr>
      <p:sp>
        <p:nvSpPr>
          <p:cNvPr id="560" name="Google Shape;560;p38"/>
          <p:cNvSpPr txBox="1"/>
          <p:nvPr/>
        </p:nvSpPr>
        <p:spPr>
          <a:xfrm>
            <a:off x="2710956" y="2776123"/>
            <a:ext cx="2692869" cy="21711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 sz="1300">
                <a:solidFill>
                  <a:srgbClr val="FFFFFF"/>
                </a:solidFill>
                <a:latin typeface="Constantia"/>
                <a:ea typeface="Constantia"/>
                <a:cs typeface="Constantia"/>
                <a:sym typeface="Constantia"/>
              </a:rPr>
              <a:t>ANY QUESTIONS?</a:t>
            </a:r>
            <a:endParaRPr sz="700"/>
          </a:p>
        </p:txBody>
      </p:sp>
      <p:grpSp>
        <p:nvGrpSpPr>
          <p:cNvPr id="561" name="Google Shape;561;p38"/>
          <p:cNvGrpSpPr/>
          <p:nvPr/>
        </p:nvGrpSpPr>
        <p:grpSpPr>
          <a:xfrm>
            <a:off x="551832" y="1724974"/>
            <a:ext cx="1773298" cy="1685624"/>
            <a:chOff x="0" y="0"/>
            <a:chExt cx="4728794" cy="4494997"/>
          </a:xfrm>
        </p:grpSpPr>
        <p:sp>
          <p:nvSpPr>
            <p:cNvPr id="562" name="Google Shape;562;p38"/>
            <p:cNvSpPr/>
            <p:nvPr/>
          </p:nvSpPr>
          <p:spPr>
            <a:xfrm>
              <a:off x="782946" y="549149"/>
              <a:ext cx="3945848" cy="3945848"/>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563" name="Google Shape;563;p38"/>
            <p:cNvPicPr preferRelativeResize="0"/>
            <p:nvPr/>
          </p:nvPicPr>
          <p:blipFill rotWithShape="1">
            <a:blip r:embed="rId3">
              <a:alphaModFix/>
            </a:blip>
            <a:srcRect b="320"/>
            <a:stretch/>
          </p:blipFill>
          <p:spPr>
            <a:xfrm rot="-5115457">
              <a:off x="160550" y="152500"/>
              <a:ext cx="3945848" cy="3954260"/>
            </a:xfrm>
            <a:prstGeom prst="rect">
              <a:avLst/>
            </a:prstGeom>
            <a:noFill/>
            <a:ln>
              <a:noFill/>
            </a:ln>
          </p:spPr>
        </p:pic>
      </p:grpSp>
      <p:sp>
        <p:nvSpPr>
          <p:cNvPr id="564" name="Google Shape;564;p38"/>
          <p:cNvSpPr txBox="1"/>
          <p:nvPr/>
        </p:nvSpPr>
        <p:spPr>
          <a:xfrm>
            <a:off x="2334538" y="2089188"/>
            <a:ext cx="2864915" cy="615553"/>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 sz="4000">
                <a:solidFill>
                  <a:srgbClr val="FFFFFF"/>
                </a:solidFill>
                <a:latin typeface="Constantia"/>
                <a:ea typeface="Constantia"/>
                <a:cs typeface="Constantia"/>
                <a:sym typeface="Constantia"/>
              </a:rPr>
              <a:t>Thank you!</a:t>
            </a:r>
            <a:endParaRPr sz="700"/>
          </a:p>
        </p:txBody>
      </p:sp>
      <p:grpSp>
        <p:nvGrpSpPr>
          <p:cNvPr id="565" name="Google Shape;565;p38"/>
          <p:cNvGrpSpPr/>
          <p:nvPr/>
        </p:nvGrpSpPr>
        <p:grpSpPr>
          <a:xfrm>
            <a:off x="258557" y="-570153"/>
            <a:ext cx="8626888" cy="1008540"/>
            <a:chOff x="0" y="0"/>
            <a:chExt cx="23005033" cy="2689439"/>
          </a:xfrm>
        </p:grpSpPr>
        <p:pic>
          <p:nvPicPr>
            <p:cNvPr id="566" name="Google Shape;566;p38"/>
            <p:cNvPicPr preferRelativeResize="0"/>
            <p:nvPr/>
          </p:nvPicPr>
          <p:blipFill rotWithShape="1">
            <a:blip r:embed="rId4">
              <a:alphaModFix amt="80000"/>
            </a:blip>
            <a:srcRect/>
            <a:stretch/>
          </p:blipFill>
          <p:spPr>
            <a:xfrm>
              <a:off x="16760969" y="0"/>
              <a:ext cx="2891870" cy="2689439"/>
            </a:xfrm>
            <a:prstGeom prst="rect">
              <a:avLst/>
            </a:prstGeom>
            <a:noFill/>
            <a:ln>
              <a:noFill/>
            </a:ln>
          </p:spPr>
        </p:pic>
        <p:pic>
          <p:nvPicPr>
            <p:cNvPr id="567" name="Google Shape;567;p38"/>
            <p:cNvPicPr preferRelativeResize="0"/>
            <p:nvPr/>
          </p:nvPicPr>
          <p:blipFill rotWithShape="1">
            <a:blip r:embed="rId4">
              <a:alphaModFix amt="80000"/>
            </a:blip>
            <a:srcRect/>
            <a:stretch/>
          </p:blipFill>
          <p:spPr>
            <a:xfrm>
              <a:off x="13408776" y="0"/>
              <a:ext cx="2891870" cy="2689439"/>
            </a:xfrm>
            <a:prstGeom prst="rect">
              <a:avLst/>
            </a:prstGeom>
            <a:noFill/>
            <a:ln>
              <a:noFill/>
            </a:ln>
          </p:spPr>
        </p:pic>
        <p:pic>
          <p:nvPicPr>
            <p:cNvPr id="568" name="Google Shape;568;p38"/>
            <p:cNvPicPr preferRelativeResize="0"/>
            <p:nvPr/>
          </p:nvPicPr>
          <p:blipFill rotWithShape="1">
            <a:blip r:embed="rId4">
              <a:alphaModFix amt="80000"/>
            </a:blip>
            <a:srcRect/>
            <a:stretch/>
          </p:blipFill>
          <p:spPr>
            <a:xfrm>
              <a:off x="10056582" y="0"/>
              <a:ext cx="2891870" cy="2689439"/>
            </a:xfrm>
            <a:prstGeom prst="rect">
              <a:avLst/>
            </a:prstGeom>
            <a:noFill/>
            <a:ln>
              <a:noFill/>
            </a:ln>
          </p:spPr>
        </p:pic>
        <p:pic>
          <p:nvPicPr>
            <p:cNvPr id="569" name="Google Shape;569;p38"/>
            <p:cNvPicPr preferRelativeResize="0"/>
            <p:nvPr/>
          </p:nvPicPr>
          <p:blipFill rotWithShape="1">
            <a:blip r:embed="rId4">
              <a:alphaModFix amt="80000"/>
            </a:blip>
            <a:srcRect/>
            <a:stretch/>
          </p:blipFill>
          <p:spPr>
            <a:xfrm>
              <a:off x="20113163" y="0"/>
              <a:ext cx="2891870" cy="2689439"/>
            </a:xfrm>
            <a:prstGeom prst="rect">
              <a:avLst/>
            </a:prstGeom>
            <a:noFill/>
            <a:ln>
              <a:noFill/>
            </a:ln>
          </p:spPr>
        </p:pic>
        <p:pic>
          <p:nvPicPr>
            <p:cNvPr id="570" name="Google Shape;570;p38"/>
            <p:cNvPicPr preferRelativeResize="0"/>
            <p:nvPr/>
          </p:nvPicPr>
          <p:blipFill rotWithShape="1">
            <a:blip r:embed="rId4">
              <a:alphaModFix amt="80000"/>
            </a:blip>
            <a:srcRect/>
            <a:stretch/>
          </p:blipFill>
          <p:spPr>
            <a:xfrm>
              <a:off x="6704388" y="0"/>
              <a:ext cx="2891870" cy="2689439"/>
            </a:xfrm>
            <a:prstGeom prst="rect">
              <a:avLst/>
            </a:prstGeom>
            <a:noFill/>
            <a:ln>
              <a:noFill/>
            </a:ln>
          </p:spPr>
        </p:pic>
        <p:pic>
          <p:nvPicPr>
            <p:cNvPr id="571" name="Google Shape;571;p38"/>
            <p:cNvPicPr preferRelativeResize="0"/>
            <p:nvPr/>
          </p:nvPicPr>
          <p:blipFill rotWithShape="1">
            <a:blip r:embed="rId4">
              <a:alphaModFix amt="80000"/>
            </a:blip>
            <a:srcRect/>
            <a:stretch/>
          </p:blipFill>
          <p:spPr>
            <a:xfrm>
              <a:off x="3352194" y="0"/>
              <a:ext cx="2891870" cy="2689439"/>
            </a:xfrm>
            <a:prstGeom prst="rect">
              <a:avLst/>
            </a:prstGeom>
            <a:noFill/>
            <a:ln>
              <a:noFill/>
            </a:ln>
          </p:spPr>
        </p:pic>
        <p:pic>
          <p:nvPicPr>
            <p:cNvPr id="572" name="Google Shape;572;p38"/>
            <p:cNvPicPr preferRelativeResize="0"/>
            <p:nvPr/>
          </p:nvPicPr>
          <p:blipFill rotWithShape="1">
            <a:blip r:embed="rId4">
              <a:alphaModFix amt="80000"/>
            </a:blip>
            <a:srcRect/>
            <a:stretch/>
          </p:blipFill>
          <p:spPr>
            <a:xfrm>
              <a:off x="0" y="0"/>
              <a:ext cx="2891870" cy="2689439"/>
            </a:xfrm>
            <a:prstGeom prst="rect">
              <a:avLst/>
            </a:prstGeom>
            <a:noFill/>
            <a:ln>
              <a:noFill/>
            </a:ln>
          </p:spPr>
        </p:pic>
      </p:grpSp>
      <p:grpSp>
        <p:nvGrpSpPr>
          <p:cNvPr id="573" name="Google Shape;573;p38"/>
          <p:cNvGrpSpPr/>
          <p:nvPr/>
        </p:nvGrpSpPr>
        <p:grpSpPr>
          <a:xfrm>
            <a:off x="258557" y="4697185"/>
            <a:ext cx="8626888" cy="1008540"/>
            <a:chOff x="0" y="0"/>
            <a:chExt cx="23005033" cy="2689439"/>
          </a:xfrm>
        </p:grpSpPr>
        <p:pic>
          <p:nvPicPr>
            <p:cNvPr id="574" name="Google Shape;574;p38"/>
            <p:cNvPicPr preferRelativeResize="0"/>
            <p:nvPr/>
          </p:nvPicPr>
          <p:blipFill rotWithShape="1">
            <a:blip r:embed="rId4">
              <a:alphaModFix amt="80000"/>
            </a:blip>
            <a:srcRect/>
            <a:stretch/>
          </p:blipFill>
          <p:spPr>
            <a:xfrm>
              <a:off x="16760969" y="0"/>
              <a:ext cx="2891870" cy="2689439"/>
            </a:xfrm>
            <a:prstGeom prst="rect">
              <a:avLst/>
            </a:prstGeom>
            <a:noFill/>
            <a:ln>
              <a:noFill/>
            </a:ln>
          </p:spPr>
        </p:pic>
        <p:pic>
          <p:nvPicPr>
            <p:cNvPr id="575" name="Google Shape;575;p38"/>
            <p:cNvPicPr preferRelativeResize="0"/>
            <p:nvPr/>
          </p:nvPicPr>
          <p:blipFill rotWithShape="1">
            <a:blip r:embed="rId4">
              <a:alphaModFix amt="80000"/>
            </a:blip>
            <a:srcRect/>
            <a:stretch/>
          </p:blipFill>
          <p:spPr>
            <a:xfrm>
              <a:off x="13408776" y="0"/>
              <a:ext cx="2891870" cy="2689439"/>
            </a:xfrm>
            <a:prstGeom prst="rect">
              <a:avLst/>
            </a:prstGeom>
            <a:noFill/>
            <a:ln>
              <a:noFill/>
            </a:ln>
          </p:spPr>
        </p:pic>
        <p:pic>
          <p:nvPicPr>
            <p:cNvPr id="576" name="Google Shape;576;p38"/>
            <p:cNvPicPr preferRelativeResize="0"/>
            <p:nvPr/>
          </p:nvPicPr>
          <p:blipFill rotWithShape="1">
            <a:blip r:embed="rId4">
              <a:alphaModFix amt="80000"/>
            </a:blip>
            <a:srcRect/>
            <a:stretch/>
          </p:blipFill>
          <p:spPr>
            <a:xfrm>
              <a:off x="10056582" y="0"/>
              <a:ext cx="2891870" cy="2689439"/>
            </a:xfrm>
            <a:prstGeom prst="rect">
              <a:avLst/>
            </a:prstGeom>
            <a:noFill/>
            <a:ln>
              <a:noFill/>
            </a:ln>
          </p:spPr>
        </p:pic>
        <p:pic>
          <p:nvPicPr>
            <p:cNvPr id="577" name="Google Shape;577;p38"/>
            <p:cNvPicPr preferRelativeResize="0"/>
            <p:nvPr/>
          </p:nvPicPr>
          <p:blipFill rotWithShape="1">
            <a:blip r:embed="rId4">
              <a:alphaModFix amt="80000"/>
            </a:blip>
            <a:srcRect/>
            <a:stretch/>
          </p:blipFill>
          <p:spPr>
            <a:xfrm>
              <a:off x="20113163" y="0"/>
              <a:ext cx="2891870" cy="2689439"/>
            </a:xfrm>
            <a:prstGeom prst="rect">
              <a:avLst/>
            </a:prstGeom>
            <a:noFill/>
            <a:ln>
              <a:noFill/>
            </a:ln>
          </p:spPr>
        </p:pic>
        <p:pic>
          <p:nvPicPr>
            <p:cNvPr id="578" name="Google Shape;578;p38"/>
            <p:cNvPicPr preferRelativeResize="0"/>
            <p:nvPr/>
          </p:nvPicPr>
          <p:blipFill rotWithShape="1">
            <a:blip r:embed="rId4">
              <a:alphaModFix amt="80000"/>
            </a:blip>
            <a:srcRect/>
            <a:stretch/>
          </p:blipFill>
          <p:spPr>
            <a:xfrm>
              <a:off x="6704388" y="0"/>
              <a:ext cx="2891870" cy="2689439"/>
            </a:xfrm>
            <a:prstGeom prst="rect">
              <a:avLst/>
            </a:prstGeom>
            <a:noFill/>
            <a:ln>
              <a:noFill/>
            </a:ln>
          </p:spPr>
        </p:pic>
        <p:pic>
          <p:nvPicPr>
            <p:cNvPr id="579" name="Google Shape;579;p38"/>
            <p:cNvPicPr preferRelativeResize="0"/>
            <p:nvPr/>
          </p:nvPicPr>
          <p:blipFill rotWithShape="1">
            <a:blip r:embed="rId4">
              <a:alphaModFix amt="80000"/>
            </a:blip>
            <a:srcRect/>
            <a:stretch/>
          </p:blipFill>
          <p:spPr>
            <a:xfrm>
              <a:off x="3352194" y="0"/>
              <a:ext cx="2891870" cy="2689439"/>
            </a:xfrm>
            <a:prstGeom prst="rect">
              <a:avLst/>
            </a:prstGeom>
            <a:noFill/>
            <a:ln>
              <a:noFill/>
            </a:ln>
          </p:spPr>
        </p:pic>
        <p:pic>
          <p:nvPicPr>
            <p:cNvPr id="580" name="Google Shape;580;p38"/>
            <p:cNvPicPr preferRelativeResize="0"/>
            <p:nvPr/>
          </p:nvPicPr>
          <p:blipFill rotWithShape="1">
            <a:blip r:embed="rId4">
              <a:alphaModFix amt="80000"/>
            </a:blip>
            <a:srcRect/>
            <a:stretch/>
          </p:blipFill>
          <p:spPr>
            <a:xfrm>
              <a:off x="0" y="0"/>
              <a:ext cx="2891870" cy="2689439"/>
            </a:xfrm>
            <a:prstGeom prst="rect">
              <a:avLst/>
            </a:prstGeom>
            <a:noFill/>
            <a:ln>
              <a:noFill/>
            </a:ln>
          </p:spPr>
        </p:pic>
      </p:grpSp>
      <p:pic>
        <p:nvPicPr>
          <p:cNvPr id="581" name="Google Shape;581;p38"/>
          <p:cNvPicPr preferRelativeResize="0"/>
          <p:nvPr/>
        </p:nvPicPr>
        <p:blipFill rotWithShape="1">
          <a:blip r:embed="rId5">
            <a:alphaModFix/>
          </a:blip>
          <a:srcRect l="4068" t="1616" r="4069" b="1617"/>
          <a:stretch/>
        </p:blipFill>
        <p:spPr>
          <a:xfrm>
            <a:off x="6058500" y="405482"/>
            <a:ext cx="2864914" cy="42575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grpSp>
        <p:nvGrpSpPr>
          <p:cNvPr id="166" name="Google Shape;166;p26"/>
          <p:cNvGrpSpPr/>
          <p:nvPr/>
        </p:nvGrpSpPr>
        <p:grpSpPr>
          <a:xfrm>
            <a:off x="1619728" y="349217"/>
            <a:ext cx="4336762" cy="4510362"/>
            <a:chOff x="0" y="0"/>
            <a:chExt cx="11564700" cy="12633133"/>
          </a:xfrm>
        </p:grpSpPr>
        <p:sp>
          <p:nvSpPr>
            <p:cNvPr id="167" name="Google Shape;167;p26"/>
            <p:cNvSpPr txBox="1"/>
            <p:nvPr/>
          </p:nvSpPr>
          <p:spPr>
            <a:xfrm>
              <a:off x="0" y="0"/>
              <a:ext cx="11564591" cy="1641474"/>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 sz="4000">
                  <a:solidFill>
                    <a:srgbClr val="000000"/>
                  </a:solidFill>
                  <a:latin typeface="Constantia"/>
                  <a:ea typeface="Constantia"/>
                  <a:cs typeface="Constantia"/>
                  <a:sym typeface="Constantia"/>
                </a:rPr>
                <a:t>Today's agenda</a:t>
              </a:r>
              <a:endParaRPr sz="700"/>
            </a:p>
          </p:txBody>
        </p:sp>
        <p:sp>
          <p:nvSpPr>
            <p:cNvPr id="168" name="Google Shape;168;p26"/>
            <p:cNvSpPr txBox="1"/>
            <p:nvPr/>
          </p:nvSpPr>
          <p:spPr>
            <a:xfrm>
              <a:off x="0" y="2298166"/>
              <a:ext cx="11564700" cy="10334967"/>
            </a:xfrm>
            <a:prstGeom prst="rect">
              <a:avLst/>
            </a:prstGeom>
            <a:noFill/>
            <a:ln>
              <a:noFill/>
            </a:ln>
          </p:spPr>
          <p:txBody>
            <a:bodyPr spcFirstLastPara="1" wrap="square" lIns="0" tIns="0" rIns="0" bIns="0" anchor="t" anchorCtr="0">
              <a:spAutoFit/>
            </a:bodyPr>
            <a:lstStyle/>
            <a:p>
              <a:pPr marL="292100" marR="0" lvl="0" indent="-292100" algn="l" rtl="0">
                <a:lnSpc>
                  <a:spcPct val="73888"/>
                </a:lnSpc>
                <a:spcBef>
                  <a:spcPts val="0"/>
                </a:spcBef>
                <a:spcAft>
                  <a:spcPts val="0"/>
                </a:spcAft>
                <a:buClr>
                  <a:srgbClr val="000000"/>
                </a:buClr>
                <a:buSzPts val="1800"/>
                <a:buFont typeface="Arial"/>
                <a:buChar char="•"/>
              </a:pPr>
              <a:r>
                <a:rPr lang="en" sz="1800" dirty="0">
                  <a:solidFill>
                    <a:srgbClr val="000000"/>
                  </a:solidFill>
                  <a:latin typeface="Constantia"/>
                  <a:ea typeface="Constantia"/>
                  <a:cs typeface="Constantia"/>
                  <a:sym typeface="Constantia"/>
                </a:rPr>
                <a:t>Project recap</a:t>
              </a:r>
              <a:endParaRPr sz="700" dirty="0"/>
            </a:p>
            <a:p>
              <a:pPr marL="292100" marR="0" lvl="0" indent="-177800" algn="l" rtl="0">
                <a:lnSpc>
                  <a:spcPct val="73888"/>
                </a:lnSpc>
                <a:spcBef>
                  <a:spcPts val="0"/>
                </a:spcBef>
                <a:spcAft>
                  <a:spcPts val="0"/>
                </a:spcAft>
                <a:buClr>
                  <a:schemeClr val="dk1"/>
                </a:buClr>
                <a:buSzPts val="1800"/>
                <a:buFont typeface="Arial"/>
                <a:buNone/>
              </a:pPr>
              <a:endParaRPr sz="1800" dirty="0">
                <a:solidFill>
                  <a:srgbClr val="000000"/>
                </a:solidFill>
                <a:latin typeface="Constantia"/>
                <a:ea typeface="Constantia"/>
                <a:cs typeface="Constantia"/>
                <a:sym typeface="Constantia"/>
              </a:endParaRPr>
            </a:p>
            <a:p>
              <a:pPr marL="292100" marR="0" lvl="0" indent="-177800" algn="l" rtl="0">
                <a:lnSpc>
                  <a:spcPct val="73888"/>
                </a:lnSpc>
                <a:spcBef>
                  <a:spcPts val="0"/>
                </a:spcBef>
                <a:spcAft>
                  <a:spcPts val="0"/>
                </a:spcAft>
                <a:buClr>
                  <a:schemeClr val="dk1"/>
                </a:buClr>
                <a:buSzPts val="1800"/>
                <a:buFont typeface="Arial"/>
                <a:buNone/>
              </a:pPr>
              <a:endParaRPr sz="1800" dirty="0">
                <a:solidFill>
                  <a:srgbClr val="000000"/>
                </a:solidFill>
                <a:latin typeface="Constantia"/>
                <a:ea typeface="Constantia"/>
                <a:cs typeface="Constantia"/>
                <a:sym typeface="Constantia"/>
              </a:endParaRPr>
            </a:p>
            <a:p>
              <a:pPr marL="292100" marR="0" lvl="0" indent="-292100" algn="l" rtl="0">
                <a:lnSpc>
                  <a:spcPct val="73888"/>
                </a:lnSpc>
                <a:spcBef>
                  <a:spcPts val="0"/>
                </a:spcBef>
                <a:spcAft>
                  <a:spcPts val="0"/>
                </a:spcAft>
                <a:buClr>
                  <a:srgbClr val="000000"/>
                </a:buClr>
                <a:buSzPts val="1800"/>
                <a:buFont typeface="Arial"/>
                <a:buChar char="•"/>
              </a:pPr>
              <a:r>
                <a:rPr lang="en" sz="1800" dirty="0">
                  <a:solidFill>
                    <a:srgbClr val="000000"/>
                  </a:solidFill>
                  <a:latin typeface="Constantia"/>
                  <a:ea typeface="Constantia"/>
                  <a:cs typeface="Constantia"/>
                  <a:sym typeface="Constantia"/>
                </a:rPr>
                <a:t>Problem</a:t>
              </a:r>
              <a:endParaRPr sz="700" dirty="0"/>
            </a:p>
            <a:p>
              <a:pPr marL="292100" marR="0" lvl="0" indent="-177800" algn="l" rtl="0">
                <a:lnSpc>
                  <a:spcPct val="73888"/>
                </a:lnSpc>
                <a:spcBef>
                  <a:spcPts val="0"/>
                </a:spcBef>
                <a:spcAft>
                  <a:spcPts val="0"/>
                </a:spcAft>
                <a:buClr>
                  <a:schemeClr val="dk1"/>
                </a:buClr>
                <a:buSzPts val="1800"/>
                <a:buFont typeface="Arial"/>
                <a:buNone/>
              </a:pPr>
              <a:endParaRPr sz="1800" dirty="0">
                <a:solidFill>
                  <a:srgbClr val="000000"/>
                </a:solidFill>
                <a:latin typeface="Constantia"/>
                <a:ea typeface="Constantia"/>
                <a:cs typeface="Constantia"/>
                <a:sym typeface="Constantia"/>
              </a:endParaRPr>
            </a:p>
            <a:p>
              <a:pPr marL="0" marR="0" lvl="0" indent="0" algn="l" rtl="0">
                <a:lnSpc>
                  <a:spcPct val="73888"/>
                </a:lnSpc>
                <a:spcBef>
                  <a:spcPts val="0"/>
                </a:spcBef>
                <a:spcAft>
                  <a:spcPts val="0"/>
                </a:spcAft>
                <a:buNone/>
              </a:pPr>
              <a:endParaRPr sz="1800" dirty="0">
                <a:solidFill>
                  <a:srgbClr val="000000"/>
                </a:solidFill>
                <a:latin typeface="Constantia"/>
                <a:ea typeface="Constantia"/>
                <a:cs typeface="Constantia"/>
                <a:sym typeface="Constantia"/>
              </a:endParaRPr>
            </a:p>
            <a:p>
              <a:pPr marL="292100" marR="0" lvl="0" indent="-292100" algn="l" rtl="0">
                <a:lnSpc>
                  <a:spcPct val="73888"/>
                </a:lnSpc>
                <a:spcBef>
                  <a:spcPts val="0"/>
                </a:spcBef>
                <a:spcAft>
                  <a:spcPts val="0"/>
                </a:spcAft>
                <a:buClr>
                  <a:srgbClr val="000000"/>
                </a:buClr>
                <a:buSzPts val="1800"/>
                <a:buFont typeface="Arial"/>
                <a:buChar char="•"/>
              </a:pPr>
              <a:r>
                <a:rPr lang="en" sz="1800" dirty="0">
                  <a:solidFill>
                    <a:srgbClr val="000000"/>
                  </a:solidFill>
                  <a:latin typeface="Constantia"/>
                  <a:ea typeface="Constantia"/>
                  <a:cs typeface="Constantia"/>
                  <a:sym typeface="Constantia"/>
                </a:rPr>
                <a:t>The Analytics team</a:t>
              </a:r>
              <a:endParaRPr sz="700" dirty="0"/>
            </a:p>
            <a:p>
              <a:pPr marL="292100" marR="0" lvl="0" indent="-177800" algn="l" rtl="0">
                <a:lnSpc>
                  <a:spcPct val="73888"/>
                </a:lnSpc>
                <a:spcBef>
                  <a:spcPts val="0"/>
                </a:spcBef>
                <a:spcAft>
                  <a:spcPts val="0"/>
                </a:spcAft>
                <a:buClr>
                  <a:schemeClr val="dk1"/>
                </a:buClr>
                <a:buSzPts val="1800"/>
                <a:buFont typeface="Arial"/>
                <a:buNone/>
              </a:pPr>
              <a:endParaRPr sz="1800" dirty="0">
                <a:solidFill>
                  <a:srgbClr val="000000"/>
                </a:solidFill>
                <a:latin typeface="Constantia"/>
                <a:ea typeface="Constantia"/>
                <a:cs typeface="Constantia"/>
                <a:sym typeface="Constantia"/>
              </a:endParaRPr>
            </a:p>
            <a:p>
              <a:pPr marL="292100" marR="0" lvl="0" indent="-177800" algn="l" rtl="0">
                <a:lnSpc>
                  <a:spcPct val="73888"/>
                </a:lnSpc>
                <a:spcBef>
                  <a:spcPts val="0"/>
                </a:spcBef>
                <a:spcAft>
                  <a:spcPts val="0"/>
                </a:spcAft>
                <a:buClr>
                  <a:schemeClr val="dk1"/>
                </a:buClr>
                <a:buSzPts val="1800"/>
                <a:buFont typeface="Arial"/>
                <a:buNone/>
              </a:pPr>
              <a:endParaRPr sz="1800" dirty="0">
                <a:solidFill>
                  <a:srgbClr val="000000"/>
                </a:solidFill>
                <a:latin typeface="Constantia"/>
                <a:ea typeface="Constantia"/>
                <a:cs typeface="Constantia"/>
                <a:sym typeface="Constantia"/>
              </a:endParaRPr>
            </a:p>
            <a:p>
              <a:pPr marL="292100" marR="0" lvl="0" indent="-292100" algn="l" rtl="0">
                <a:lnSpc>
                  <a:spcPct val="73888"/>
                </a:lnSpc>
                <a:spcBef>
                  <a:spcPts val="0"/>
                </a:spcBef>
                <a:spcAft>
                  <a:spcPts val="0"/>
                </a:spcAft>
                <a:buClr>
                  <a:srgbClr val="000000"/>
                </a:buClr>
                <a:buSzPts val="1800"/>
                <a:buFont typeface="Arial"/>
                <a:buChar char="•"/>
              </a:pPr>
              <a:r>
                <a:rPr lang="en" sz="1800" dirty="0">
                  <a:solidFill>
                    <a:srgbClr val="000000"/>
                  </a:solidFill>
                  <a:latin typeface="Constantia"/>
                  <a:ea typeface="Constantia"/>
                  <a:cs typeface="Constantia"/>
                  <a:sym typeface="Constantia"/>
                </a:rPr>
                <a:t>Process</a:t>
              </a:r>
              <a:endParaRPr sz="700" dirty="0"/>
            </a:p>
            <a:p>
              <a:pPr marL="292100" marR="0" lvl="0" indent="-177800" algn="l" rtl="0">
                <a:lnSpc>
                  <a:spcPct val="73888"/>
                </a:lnSpc>
                <a:spcBef>
                  <a:spcPts val="0"/>
                </a:spcBef>
                <a:spcAft>
                  <a:spcPts val="0"/>
                </a:spcAft>
                <a:buClr>
                  <a:schemeClr val="dk1"/>
                </a:buClr>
                <a:buSzPts val="1800"/>
                <a:buFont typeface="Arial"/>
                <a:buNone/>
              </a:pPr>
              <a:endParaRPr sz="1800" dirty="0">
                <a:solidFill>
                  <a:srgbClr val="000000"/>
                </a:solidFill>
                <a:latin typeface="Constantia"/>
                <a:ea typeface="Constantia"/>
                <a:cs typeface="Constantia"/>
                <a:sym typeface="Constantia"/>
              </a:endParaRPr>
            </a:p>
            <a:p>
              <a:pPr marL="0" marR="0" lvl="0" indent="0" algn="l" rtl="0">
                <a:lnSpc>
                  <a:spcPct val="73888"/>
                </a:lnSpc>
                <a:spcBef>
                  <a:spcPts val="0"/>
                </a:spcBef>
                <a:spcAft>
                  <a:spcPts val="0"/>
                </a:spcAft>
                <a:buNone/>
              </a:pPr>
              <a:endParaRPr sz="1800" dirty="0">
                <a:solidFill>
                  <a:srgbClr val="000000"/>
                </a:solidFill>
                <a:latin typeface="Constantia"/>
                <a:ea typeface="Constantia"/>
                <a:cs typeface="Constantia"/>
                <a:sym typeface="Constantia"/>
              </a:endParaRPr>
            </a:p>
            <a:p>
              <a:pPr marL="292100" marR="0" lvl="0" indent="-292100" algn="l" rtl="0">
                <a:lnSpc>
                  <a:spcPct val="73888"/>
                </a:lnSpc>
                <a:spcBef>
                  <a:spcPts val="0"/>
                </a:spcBef>
                <a:spcAft>
                  <a:spcPts val="0"/>
                </a:spcAft>
                <a:buClr>
                  <a:srgbClr val="000000"/>
                </a:buClr>
                <a:buSzPts val="1800"/>
                <a:buFont typeface="Arial"/>
                <a:buChar char="•"/>
              </a:pPr>
              <a:r>
                <a:rPr lang="en" sz="1800" dirty="0">
                  <a:solidFill>
                    <a:srgbClr val="000000"/>
                  </a:solidFill>
                  <a:latin typeface="Constantia"/>
                  <a:ea typeface="Constantia"/>
                  <a:cs typeface="Constantia"/>
                  <a:sym typeface="Constantia"/>
                </a:rPr>
                <a:t>Insights</a:t>
              </a:r>
              <a:endParaRPr sz="700" dirty="0"/>
            </a:p>
            <a:p>
              <a:pPr marL="0" marR="0" lvl="0" indent="0" algn="l" rtl="0">
                <a:lnSpc>
                  <a:spcPct val="73888"/>
                </a:lnSpc>
                <a:spcBef>
                  <a:spcPts val="0"/>
                </a:spcBef>
                <a:spcAft>
                  <a:spcPts val="0"/>
                </a:spcAft>
                <a:buNone/>
              </a:pPr>
              <a:endParaRPr sz="1800" dirty="0">
                <a:solidFill>
                  <a:srgbClr val="000000"/>
                </a:solidFill>
                <a:latin typeface="Constantia"/>
                <a:ea typeface="Constantia"/>
                <a:cs typeface="Constantia"/>
                <a:sym typeface="Constantia"/>
              </a:endParaRPr>
            </a:p>
            <a:p>
              <a:pPr marL="292100" marR="0" lvl="0" indent="-177800" algn="l" rtl="0">
                <a:lnSpc>
                  <a:spcPct val="73888"/>
                </a:lnSpc>
                <a:spcBef>
                  <a:spcPts val="0"/>
                </a:spcBef>
                <a:spcAft>
                  <a:spcPts val="0"/>
                </a:spcAft>
                <a:buClr>
                  <a:schemeClr val="dk1"/>
                </a:buClr>
                <a:buSzPts val="1800"/>
                <a:buFont typeface="Arial"/>
                <a:buNone/>
              </a:pPr>
              <a:endParaRPr sz="1800" dirty="0">
                <a:solidFill>
                  <a:srgbClr val="000000"/>
                </a:solidFill>
                <a:latin typeface="Constantia"/>
                <a:ea typeface="Constantia"/>
                <a:cs typeface="Constantia"/>
                <a:sym typeface="Constantia"/>
              </a:endParaRPr>
            </a:p>
            <a:p>
              <a:pPr marL="292100" marR="0" lvl="0" indent="-292100" algn="l" rtl="0">
                <a:lnSpc>
                  <a:spcPct val="73888"/>
                </a:lnSpc>
                <a:spcBef>
                  <a:spcPts val="0"/>
                </a:spcBef>
                <a:spcAft>
                  <a:spcPts val="0"/>
                </a:spcAft>
                <a:buClr>
                  <a:srgbClr val="000000"/>
                </a:buClr>
                <a:buSzPts val="1800"/>
                <a:buFont typeface="Arial"/>
                <a:buChar char="•"/>
              </a:pPr>
              <a:r>
                <a:rPr lang="en" sz="1800" dirty="0">
                  <a:solidFill>
                    <a:srgbClr val="000000"/>
                  </a:solidFill>
                  <a:latin typeface="Constantia"/>
                  <a:ea typeface="Constantia"/>
                  <a:cs typeface="Constantia"/>
                  <a:sym typeface="Constantia"/>
                </a:rPr>
                <a:t>Summary</a:t>
              </a:r>
              <a:endParaRPr sz="700" dirty="0"/>
            </a:p>
            <a:p>
              <a:pPr marL="292100" marR="0" lvl="0" indent="-177800" algn="l" rtl="0">
                <a:lnSpc>
                  <a:spcPct val="73888"/>
                </a:lnSpc>
                <a:spcBef>
                  <a:spcPts val="0"/>
                </a:spcBef>
                <a:spcAft>
                  <a:spcPts val="0"/>
                </a:spcAft>
                <a:buClr>
                  <a:schemeClr val="dk1"/>
                </a:buClr>
                <a:buSzPts val="1800"/>
                <a:buFont typeface="Arial"/>
                <a:buNone/>
              </a:pPr>
              <a:endParaRPr sz="1800" dirty="0">
                <a:solidFill>
                  <a:srgbClr val="000000"/>
                </a:solidFill>
                <a:latin typeface="Constantia"/>
                <a:ea typeface="Constantia"/>
                <a:cs typeface="Constantia"/>
                <a:sym typeface="Constantia"/>
              </a:endParaRPr>
            </a:p>
            <a:p>
              <a:pPr marL="292100" marR="0" lvl="0" indent="-177800" algn="l" rtl="0">
                <a:lnSpc>
                  <a:spcPct val="73888"/>
                </a:lnSpc>
                <a:spcBef>
                  <a:spcPts val="0"/>
                </a:spcBef>
                <a:spcAft>
                  <a:spcPts val="0"/>
                </a:spcAft>
                <a:buClr>
                  <a:schemeClr val="dk1"/>
                </a:buClr>
                <a:buSzPts val="1800"/>
                <a:buFont typeface="Arial"/>
                <a:buNone/>
              </a:pPr>
              <a:endParaRPr sz="1800" dirty="0">
                <a:solidFill>
                  <a:srgbClr val="000000"/>
                </a:solidFill>
                <a:latin typeface="Constantia"/>
                <a:ea typeface="Constantia"/>
                <a:cs typeface="Constantia"/>
                <a:sym typeface="Constantia"/>
              </a:endParaRPr>
            </a:p>
          </p:txBody>
        </p:sp>
      </p:grpSp>
      <p:grpSp>
        <p:nvGrpSpPr>
          <p:cNvPr id="169" name="Google Shape;169;p26"/>
          <p:cNvGrpSpPr/>
          <p:nvPr/>
        </p:nvGrpSpPr>
        <p:grpSpPr>
          <a:xfrm>
            <a:off x="7653621" y="-842575"/>
            <a:ext cx="1772754" cy="1685151"/>
            <a:chOff x="0" y="0"/>
            <a:chExt cx="4727344" cy="4493736"/>
          </a:xfrm>
        </p:grpSpPr>
        <p:sp>
          <p:nvSpPr>
            <p:cNvPr id="170" name="Google Shape;170;p26"/>
            <p:cNvSpPr/>
            <p:nvPr/>
          </p:nvSpPr>
          <p:spPr>
            <a:xfrm>
              <a:off x="644072" y="410464"/>
              <a:ext cx="4083272" cy="408327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171" name="Google Shape;171;p26"/>
            <p:cNvPicPr preferRelativeResize="0"/>
            <p:nvPr/>
          </p:nvPicPr>
          <p:blipFill rotWithShape="1">
            <a:blip r:embed="rId3">
              <a:alphaModFix/>
            </a:blip>
            <a:srcRect b="320"/>
            <a:stretch/>
          </p:blipFill>
          <p:spPr>
            <a:xfrm>
              <a:off x="0" y="0"/>
              <a:ext cx="4083272" cy="4091977"/>
            </a:xfrm>
            <a:prstGeom prst="rect">
              <a:avLst/>
            </a:prstGeom>
            <a:noFill/>
            <a:ln>
              <a:noFill/>
            </a:ln>
          </p:spPr>
        </p:pic>
      </p:grpSp>
      <p:grpSp>
        <p:nvGrpSpPr>
          <p:cNvPr id="172" name="Google Shape;172;p26"/>
          <p:cNvGrpSpPr/>
          <p:nvPr/>
        </p:nvGrpSpPr>
        <p:grpSpPr>
          <a:xfrm>
            <a:off x="6805035" y="1729175"/>
            <a:ext cx="1772754" cy="1685151"/>
            <a:chOff x="0" y="0"/>
            <a:chExt cx="4727344" cy="4493736"/>
          </a:xfrm>
        </p:grpSpPr>
        <p:sp>
          <p:nvSpPr>
            <p:cNvPr id="173" name="Google Shape;173;p26"/>
            <p:cNvSpPr/>
            <p:nvPr/>
          </p:nvSpPr>
          <p:spPr>
            <a:xfrm>
              <a:off x="644072" y="410464"/>
              <a:ext cx="4083272" cy="408327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174" name="Google Shape;174;p26"/>
            <p:cNvPicPr preferRelativeResize="0"/>
            <p:nvPr/>
          </p:nvPicPr>
          <p:blipFill rotWithShape="1">
            <a:blip r:embed="rId3">
              <a:alphaModFix/>
            </a:blip>
            <a:srcRect b="320"/>
            <a:stretch/>
          </p:blipFill>
          <p:spPr>
            <a:xfrm>
              <a:off x="0" y="0"/>
              <a:ext cx="4083272" cy="4091977"/>
            </a:xfrm>
            <a:prstGeom prst="rect">
              <a:avLst/>
            </a:prstGeom>
            <a:noFill/>
            <a:ln>
              <a:noFill/>
            </a:ln>
          </p:spPr>
        </p:pic>
      </p:grpSp>
      <p:grpSp>
        <p:nvGrpSpPr>
          <p:cNvPr id="175" name="Google Shape;175;p26"/>
          <p:cNvGrpSpPr/>
          <p:nvPr/>
        </p:nvGrpSpPr>
        <p:grpSpPr>
          <a:xfrm>
            <a:off x="5956449" y="4300924"/>
            <a:ext cx="1772754" cy="1685151"/>
            <a:chOff x="0" y="0"/>
            <a:chExt cx="4727344" cy="4493736"/>
          </a:xfrm>
        </p:grpSpPr>
        <p:sp>
          <p:nvSpPr>
            <p:cNvPr id="176" name="Google Shape;176;p26"/>
            <p:cNvSpPr/>
            <p:nvPr/>
          </p:nvSpPr>
          <p:spPr>
            <a:xfrm>
              <a:off x="644072" y="410464"/>
              <a:ext cx="4083272" cy="408327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177" name="Google Shape;177;p26"/>
            <p:cNvPicPr preferRelativeResize="0"/>
            <p:nvPr/>
          </p:nvPicPr>
          <p:blipFill rotWithShape="1">
            <a:blip r:embed="rId3">
              <a:alphaModFix/>
            </a:blip>
            <a:srcRect b="320"/>
            <a:stretch/>
          </p:blipFill>
          <p:spPr>
            <a:xfrm>
              <a:off x="0" y="0"/>
              <a:ext cx="4083272" cy="4091977"/>
            </a:xfrm>
            <a:prstGeom prst="rect">
              <a:avLst/>
            </a:prstGeom>
            <a:noFill/>
            <a:ln>
              <a:noFill/>
            </a:ln>
          </p:spPr>
        </p:pic>
      </p:grpSp>
      <p:grpSp>
        <p:nvGrpSpPr>
          <p:cNvPr id="178" name="Google Shape;178;p26"/>
          <p:cNvGrpSpPr/>
          <p:nvPr/>
        </p:nvGrpSpPr>
        <p:grpSpPr>
          <a:xfrm>
            <a:off x="168501" y="171450"/>
            <a:ext cx="1126900" cy="4737346"/>
            <a:chOff x="0" y="0"/>
            <a:chExt cx="3005065" cy="12632924"/>
          </a:xfrm>
        </p:grpSpPr>
        <p:pic>
          <p:nvPicPr>
            <p:cNvPr id="179" name="Google Shape;179;p26"/>
            <p:cNvPicPr preferRelativeResize="0"/>
            <p:nvPr/>
          </p:nvPicPr>
          <p:blipFill rotWithShape="1">
            <a:blip r:embed="rId4">
              <a:alphaModFix amt="80000"/>
            </a:blip>
            <a:srcRect/>
            <a:stretch/>
          </p:blipFill>
          <p:spPr>
            <a:xfrm>
              <a:off x="0" y="0"/>
              <a:ext cx="3005065" cy="2794710"/>
            </a:xfrm>
            <a:prstGeom prst="rect">
              <a:avLst/>
            </a:prstGeom>
            <a:noFill/>
            <a:ln>
              <a:noFill/>
            </a:ln>
          </p:spPr>
        </p:pic>
        <p:pic>
          <p:nvPicPr>
            <p:cNvPr id="180" name="Google Shape;180;p26"/>
            <p:cNvPicPr preferRelativeResize="0"/>
            <p:nvPr/>
          </p:nvPicPr>
          <p:blipFill rotWithShape="1">
            <a:blip r:embed="rId4">
              <a:alphaModFix amt="80000"/>
            </a:blip>
            <a:srcRect/>
            <a:stretch/>
          </p:blipFill>
          <p:spPr>
            <a:xfrm>
              <a:off x="0" y="3279405"/>
              <a:ext cx="3005065" cy="2794710"/>
            </a:xfrm>
            <a:prstGeom prst="rect">
              <a:avLst/>
            </a:prstGeom>
            <a:noFill/>
            <a:ln>
              <a:noFill/>
            </a:ln>
          </p:spPr>
        </p:pic>
        <p:pic>
          <p:nvPicPr>
            <p:cNvPr id="181" name="Google Shape;181;p26"/>
            <p:cNvPicPr preferRelativeResize="0"/>
            <p:nvPr/>
          </p:nvPicPr>
          <p:blipFill rotWithShape="1">
            <a:blip r:embed="rId4">
              <a:alphaModFix amt="80000"/>
            </a:blip>
            <a:srcRect/>
            <a:stretch/>
          </p:blipFill>
          <p:spPr>
            <a:xfrm>
              <a:off x="0" y="6558809"/>
              <a:ext cx="3005065" cy="2794710"/>
            </a:xfrm>
            <a:prstGeom prst="rect">
              <a:avLst/>
            </a:prstGeom>
            <a:noFill/>
            <a:ln>
              <a:noFill/>
            </a:ln>
          </p:spPr>
        </p:pic>
        <p:pic>
          <p:nvPicPr>
            <p:cNvPr id="182" name="Google Shape;182;p26"/>
            <p:cNvPicPr preferRelativeResize="0"/>
            <p:nvPr/>
          </p:nvPicPr>
          <p:blipFill rotWithShape="1">
            <a:blip r:embed="rId4">
              <a:alphaModFix amt="80000"/>
            </a:blip>
            <a:srcRect/>
            <a:stretch/>
          </p:blipFill>
          <p:spPr>
            <a:xfrm>
              <a:off x="0" y="9838214"/>
              <a:ext cx="3005065" cy="279471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Shape 190"/>
        <p:cNvGrpSpPr/>
        <p:nvPr/>
      </p:nvGrpSpPr>
      <p:grpSpPr>
        <a:xfrm>
          <a:off x="0" y="0"/>
          <a:ext cx="0" cy="0"/>
          <a:chOff x="0" y="0"/>
          <a:chExt cx="0" cy="0"/>
        </a:xfrm>
      </p:grpSpPr>
      <p:grpSp>
        <p:nvGrpSpPr>
          <p:cNvPr id="191" name="Google Shape;191;p27"/>
          <p:cNvGrpSpPr/>
          <p:nvPr/>
        </p:nvGrpSpPr>
        <p:grpSpPr>
          <a:xfrm>
            <a:off x="1363457" y="-209550"/>
            <a:ext cx="8626888" cy="4558900"/>
            <a:chOff x="0" y="0"/>
            <a:chExt cx="23005033" cy="12157065"/>
          </a:xfrm>
        </p:grpSpPr>
        <p:pic>
          <p:nvPicPr>
            <p:cNvPr id="192" name="Google Shape;192;p27"/>
            <p:cNvPicPr preferRelativeResize="0"/>
            <p:nvPr/>
          </p:nvPicPr>
          <p:blipFill rotWithShape="1">
            <a:blip r:embed="rId3">
              <a:alphaModFix amt="80000"/>
            </a:blip>
            <a:srcRect/>
            <a:stretch/>
          </p:blipFill>
          <p:spPr>
            <a:xfrm>
              <a:off x="16760969" y="0"/>
              <a:ext cx="2891870" cy="2689439"/>
            </a:xfrm>
            <a:prstGeom prst="rect">
              <a:avLst/>
            </a:prstGeom>
            <a:noFill/>
            <a:ln>
              <a:noFill/>
            </a:ln>
          </p:spPr>
        </p:pic>
        <p:pic>
          <p:nvPicPr>
            <p:cNvPr id="193" name="Google Shape;193;p27"/>
            <p:cNvPicPr preferRelativeResize="0"/>
            <p:nvPr/>
          </p:nvPicPr>
          <p:blipFill rotWithShape="1">
            <a:blip r:embed="rId3">
              <a:alphaModFix amt="80000"/>
            </a:blip>
            <a:srcRect/>
            <a:stretch/>
          </p:blipFill>
          <p:spPr>
            <a:xfrm>
              <a:off x="16760969" y="3155875"/>
              <a:ext cx="2891870" cy="2689439"/>
            </a:xfrm>
            <a:prstGeom prst="rect">
              <a:avLst/>
            </a:prstGeom>
            <a:noFill/>
            <a:ln>
              <a:noFill/>
            </a:ln>
          </p:spPr>
        </p:pic>
        <p:pic>
          <p:nvPicPr>
            <p:cNvPr id="194" name="Google Shape;194;p27"/>
            <p:cNvPicPr preferRelativeResize="0"/>
            <p:nvPr/>
          </p:nvPicPr>
          <p:blipFill rotWithShape="1">
            <a:blip r:embed="rId3">
              <a:alphaModFix amt="80000"/>
            </a:blip>
            <a:srcRect/>
            <a:stretch/>
          </p:blipFill>
          <p:spPr>
            <a:xfrm>
              <a:off x="16760969" y="6311751"/>
              <a:ext cx="2891870" cy="2689439"/>
            </a:xfrm>
            <a:prstGeom prst="rect">
              <a:avLst/>
            </a:prstGeom>
            <a:noFill/>
            <a:ln>
              <a:noFill/>
            </a:ln>
          </p:spPr>
        </p:pic>
        <p:pic>
          <p:nvPicPr>
            <p:cNvPr id="195" name="Google Shape;195;p27"/>
            <p:cNvPicPr preferRelativeResize="0"/>
            <p:nvPr/>
          </p:nvPicPr>
          <p:blipFill rotWithShape="1">
            <a:blip r:embed="rId3">
              <a:alphaModFix amt="80000"/>
            </a:blip>
            <a:srcRect/>
            <a:stretch/>
          </p:blipFill>
          <p:spPr>
            <a:xfrm>
              <a:off x="16760969" y="9467626"/>
              <a:ext cx="2891870" cy="2689439"/>
            </a:xfrm>
            <a:prstGeom prst="rect">
              <a:avLst/>
            </a:prstGeom>
            <a:noFill/>
            <a:ln>
              <a:noFill/>
            </a:ln>
          </p:spPr>
        </p:pic>
        <p:pic>
          <p:nvPicPr>
            <p:cNvPr id="196" name="Google Shape;196;p27"/>
            <p:cNvPicPr preferRelativeResize="0"/>
            <p:nvPr/>
          </p:nvPicPr>
          <p:blipFill rotWithShape="1">
            <a:blip r:embed="rId3">
              <a:alphaModFix amt="80000"/>
            </a:blip>
            <a:srcRect/>
            <a:stretch/>
          </p:blipFill>
          <p:spPr>
            <a:xfrm>
              <a:off x="13408776" y="0"/>
              <a:ext cx="2891870" cy="2689439"/>
            </a:xfrm>
            <a:prstGeom prst="rect">
              <a:avLst/>
            </a:prstGeom>
            <a:noFill/>
            <a:ln>
              <a:noFill/>
            </a:ln>
          </p:spPr>
        </p:pic>
        <p:pic>
          <p:nvPicPr>
            <p:cNvPr id="197" name="Google Shape;197;p27"/>
            <p:cNvPicPr preferRelativeResize="0"/>
            <p:nvPr/>
          </p:nvPicPr>
          <p:blipFill rotWithShape="1">
            <a:blip r:embed="rId3">
              <a:alphaModFix amt="80000"/>
            </a:blip>
            <a:srcRect/>
            <a:stretch/>
          </p:blipFill>
          <p:spPr>
            <a:xfrm>
              <a:off x="13408776" y="3155875"/>
              <a:ext cx="2891870" cy="2689439"/>
            </a:xfrm>
            <a:prstGeom prst="rect">
              <a:avLst/>
            </a:prstGeom>
            <a:noFill/>
            <a:ln>
              <a:noFill/>
            </a:ln>
          </p:spPr>
        </p:pic>
        <p:pic>
          <p:nvPicPr>
            <p:cNvPr id="198" name="Google Shape;198;p27"/>
            <p:cNvPicPr preferRelativeResize="0"/>
            <p:nvPr/>
          </p:nvPicPr>
          <p:blipFill rotWithShape="1">
            <a:blip r:embed="rId3">
              <a:alphaModFix amt="80000"/>
            </a:blip>
            <a:srcRect/>
            <a:stretch/>
          </p:blipFill>
          <p:spPr>
            <a:xfrm>
              <a:off x="13408776" y="6311751"/>
              <a:ext cx="2891870" cy="2689439"/>
            </a:xfrm>
            <a:prstGeom prst="rect">
              <a:avLst/>
            </a:prstGeom>
            <a:noFill/>
            <a:ln>
              <a:noFill/>
            </a:ln>
          </p:spPr>
        </p:pic>
        <p:pic>
          <p:nvPicPr>
            <p:cNvPr id="199" name="Google Shape;199;p27"/>
            <p:cNvPicPr preferRelativeResize="0"/>
            <p:nvPr/>
          </p:nvPicPr>
          <p:blipFill rotWithShape="1">
            <a:blip r:embed="rId3">
              <a:alphaModFix amt="80000"/>
            </a:blip>
            <a:srcRect/>
            <a:stretch/>
          </p:blipFill>
          <p:spPr>
            <a:xfrm>
              <a:off x="13408776" y="9467626"/>
              <a:ext cx="2891870" cy="2689439"/>
            </a:xfrm>
            <a:prstGeom prst="rect">
              <a:avLst/>
            </a:prstGeom>
            <a:noFill/>
            <a:ln>
              <a:noFill/>
            </a:ln>
          </p:spPr>
        </p:pic>
        <p:pic>
          <p:nvPicPr>
            <p:cNvPr id="200" name="Google Shape;200;p27"/>
            <p:cNvPicPr preferRelativeResize="0"/>
            <p:nvPr/>
          </p:nvPicPr>
          <p:blipFill rotWithShape="1">
            <a:blip r:embed="rId3">
              <a:alphaModFix amt="80000"/>
            </a:blip>
            <a:srcRect/>
            <a:stretch/>
          </p:blipFill>
          <p:spPr>
            <a:xfrm>
              <a:off x="10056582" y="0"/>
              <a:ext cx="2891870" cy="2689439"/>
            </a:xfrm>
            <a:prstGeom prst="rect">
              <a:avLst/>
            </a:prstGeom>
            <a:noFill/>
            <a:ln>
              <a:noFill/>
            </a:ln>
          </p:spPr>
        </p:pic>
        <p:pic>
          <p:nvPicPr>
            <p:cNvPr id="201" name="Google Shape;201;p27"/>
            <p:cNvPicPr preferRelativeResize="0"/>
            <p:nvPr/>
          </p:nvPicPr>
          <p:blipFill rotWithShape="1">
            <a:blip r:embed="rId3">
              <a:alphaModFix amt="80000"/>
            </a:blip>
            <a:srcRect/>
            <a:stretch/>
          </p:blipFill>
          <p:spPr>
            <a:xfrm>
              <a:off x="10056582" y="3155875"/>
              <a:ext cx="2891870" cy="2689439"/>
            </a:xfrm>
            <a:prstGeom prst="rect">
              <a:avLst/>
            </a:prstGeom>
            <a:noFill/>
            <a:ln>
              <a:noFill/>
            </a:ln>
          </p:spPr>
        </p:pic>
        <p:pic>
          <p:nvPicPr>
            <p:cNvPr id="202" name="Google Shape;202;p27"/>
            <p:cNvPicPr preferRelativeResize="0"/>
            <p:nvPr/>
          </p:nvPicPr>
          <p:blipFill rotWithShape="1">
            <a:blip r:embed="rId3">
              <a:alphaModFix amt="80000"/>
            </a:blip>
            <a:srcRect/>
            <a:stretch/>
          </p:blipFill>
          <p:spPr>
            <a:xfrm>
              <a:off x="10056582" y="6311751"/>
              <a:ext cx="2891870" cy="2689439"/>
            </a:xfrm>
            <a:prstGeom prst="rect">
              <a:avLst/>
            </a:prstGeom>
            <a:noFill/>
            <a:ln>
              <a:noFill/>
            </a:ln>
          </p:spPr>
        </p:pic>
        <p:pic>
          <p:nvPicPr>
            <p:cNvPr id="203" name="Google Shape;203;p27"/>
            <p:cNvPicPr preferRelativeResize="0"/>
            <p:nvPr/>
          </p:nvPicPr>
          <p:blipFill rotWithShape="1">
            <a:blip r:embed="rId3">
              <a:alphaModFix amt="80000"/>
            </a:blip>
            <a:srcRect/>
            <a:stretch/>
          </p:blipFill>
          <p:spPr>
            <a:xfrm>
              <a:off x="10056582" y="9467626"/>
              <a:ext cx="2891870" cy="2689439"/>
            </a:xfrm>
            <a:prstGeom prst="rect">
              <a:avLst/>
            </a:prstGeom>
            <a:noFill/>
            <a:ln>
              <a:noFill/>
            </a:ln>
          </p:spPr>
        </p:pic>
        <p:pic>
          <p:nvPicPr>
            <p:cNvPr id="204" name="Google Shape;204;p27"/>
            <p:cNvPicPr preferRelativeResize="0"/>
            <p:nvPr/>
          </p:nvPicPr>
          <p:blipFill rotWithShape="1">
            <a:blip r:embed="rId3">
              <a:alphaModFix amt="80000"/>
            </a:blip>
            <a:srcRect/>
            <a:stretch/>
          </p:blipFill>
          <p:spPr>
            <a:xfrm>
              <a:off x="20113163" y="0"/>
              <a:ext cx="2891870" cy="2689439"/>
            </a:xfrm>
            <a:prstGeom prst="rect">
              <a:avLst/>
            </a:prstGeom>
            <a:noFill/>
            <a:ln>
              <a:noFill/>
            </a:ln>
          </p:spPr>
        </p:pic>
        <p:pic>
          <p:nvPicPr>
            <p:cNvPr id="205" name="Google Shape;205;p27"/>
            <p:cNvPicPr preferRelativeResize="0"/>
            <p:nvPr/>
          </p:nvPicPr>
          <p:blipFill rotWithShape="1">
            <a:blip r:embed="rId3">
              <a:alphaModFix amt="80000"/>
            </a:blip>
            <a:srcRect/>
            <a:stretch/>
          </p:blipFill>
          <p:spPr>
            <a:xfrm>
              <a:off x="20113163" y="3155875"/>
              <a:ext cx="2891870" cy="2689439"/>
            </a:xfrm>
            <a:prstGeom prst="rect">
              <a:avLst/>
            </a:prstGeom>
            <a:noFill/>
            <a:ln>
              <a:noFill/>
            </a:ln>
          </p:spPr>
        </p:pic>
        <p:pic>
          <p:nvPicPr>
            <p:cNvPr id="206" name="Google Shape;206;p27"/>
            <p:cNvPicPr preferRelativeResize="0"/>
            <p:nvPr/>
          </p:nvPicPr>
          <p:blipFill rotWithShape="1">
            <a:blip r:embed="rId3">
              <a:alphaModFix amt="80000"/>
            </a:blip>
            <a:srcRect/>
            <a:stretch/>
          </p:blipFill>
          <p:spPr>
            <a:xfrm>
              <a:off x="20113163" y="6311751"/>
              <a:ext cx="2891870" cy="2689439"/>
            </a:xfrm>
            <a:prstGeom prst="rect">
              <a:avLst/>
            </a:prstGeom>
            <a:noFill/>
            <a:ln>
              <a:noFill/>
            </a:ln>
          </p:spPr>
        </p:pic>
        <p:pic>
          <p:nvPicPr>
            <p:cNvPr id="207" name="Google Shape;207;p27"/>
            <p:cNvPicPr preferRelativeResize="0"/>
            <p:nvPr/>
          </p:nvPicPr>
          <p:blipFill rotWithShape="1">
            <a:blip r:embed="rId3">
              <a:alphaModFix amt="80000"/>
            </a:blip>
            <a:srcRect/>
            <a:stretch/>
          </p:blipFill>
          <p:spPr>
            <a:xfrm>
              <a:off x="20113163" y="9467626"/>
              <a:ext cx="2891870" cy="2689439"/>
            </a:xfrm>
            <a:prstGeom prst="rect">
              <a:avLst/>
            </a:prstGeom>
            <a:noFill/>
            <a:ln>
              <a:noFill/>
            </a:ln>
          </p:spPr>
        </p:pic>
        <p:pic>
          <p:nvPicPr>
            <p:cNvPr id="208" name="Google Shape;208;p27"/>
            <p:cNvPicPr preferRelativeResize="0"/>
            <p:nvPr/>
          </p:nvPicPr>
          <p:blipFill rotWithShape="1">
            <a:blip r:embed="rId3">
              <a:alphaModFix amt="80000"/>
            </a:blip>
            <a:srcRect/>
            <a:stretch/>
          </p:blipFill>
          <p:spPr>
            <a:xfrm>
              <a:off x="7141664" y="0"/>
              <a:ext cx="2891871" cy="2689439"/>
            </a:xfrm>
            <a:prstGeom prst="rect">
              <a:avLst/>
            </a:prstGeom>
            <a:noFill/>
            <a:ln>
              <a:noFill/>
            </a:ln>
          </p:spPr>
        </p:pic>
        <p:pic>
          <p:nvPicPr>
            <p:cNvPr id="209" name="Google Shape;209;p27"/>
            <p:cNvPicPr preferRelativeResize="0"/>
            <p:nvPr/>
          </p:nvPicPr>
          <p:blipFill rotWithShape="1">
            <a:blip r:embed="rId3">
              <a:alphaModFix amt="80000"/>
            </a:blip>
            <a:srcRect/>
            <a:stretch/>
          </p:blipFill>
          <p:spPr>
            <a:xfrm>
              <a:off x="6704388" y="3155875"/>
              <a:ext cx="2891870" cy="2689439"/>
            </a:xfrm>
            <a:prstGeom prst="rect">
              <a:avLst/>
            </a:prstGeom>
            <a:noFill/>
            <a:ln>
              <a:noFill/>
            </a:ln>
          </p:spPr>
        </p:pic>
        <p:pic>
          <p:nvPicPr>
            <p:cNvPr id="210" name="Google Shape;210;p27"/>
            <p:cNvPicPr preferRelativeResize="0"/>
            <p:nvPr/>
          </p:nvPicPr>
          <p:blipFill rotWithShape="1">
            <a:blip r:embed="rId3">
              <a:alphaModFix amt="80000"/>
            </a:blip>
            <a:srcRect/>
            <a:stretch/>
          </p:blipFill>
          <p:spPr>
            <a:xfrm>
              <a:off x="6704388" y="6311751"/>
              <a:ext cx="2891870" cy="2689439"/>
            </a:xfrm>
            <a:prstGeom prst="rect">
              <a:avLst/>
            </a:prstGeom>
            <a:noFill/>
            <a:ln>
              <a:noFill/>
            </a:ln>
          </p:spPr>
        </p:pic>
        <p:pic>
          <p:nvPicPr>
            <p:cNvPr id="211" name="Google Shape;211;p27"/>
            <p:cNvPicPr preferRelativeResize="0"/>
            <p:nvPr/>
          </p:nvPicPr>
          <p:blipFill rotWithShape="1">
            <a:blip r:embed="rId3">
              <a:alphaModFix amt="80000"/>
            </a:blip>
            <a:srcRect/>
            <a:stretch/>
          </p:blipFill>
          <p:spPr>
            <a:xfrm>
              <a:off x="6704388" y="9467626"/>
              <a:ext cx="2891870" cy="2689439"/>
            </a:xfrm>
            <a:prstGeom prst="rect">
              <a:avLst/>
            </a:prstGeom>
            <a:noFill/>
            <a:ln>
              <a:noFill/>
            </a:ln>
          </p:spPr>
        </p:pic>
        <p:pic>
          <p:nvPicPr>
            <p:cNvPr id="212" name="Google Shape;212;p27"/>
            <p:cNvPicPr preferRelativeResize="0"/>
            <p:nvPr/>
          </p:nvPicPr>
          <p:blipFill rotWithShape="1">
            <a:blip r:embed="rId3">
              <a:alphaModFix amt="80000"/>
            </a:blip>
            <a:srcRect/>
            <a:stretch/>
          </p:blipFill>
          <p:spPr>
            <a:xfrm>
              <a:off x="3352194" y="0"/>
              <a:ext cx="2891870" cy="2689439"/>
            </a:xfrm>
            <a:prstGeom prst="rect">
              <a:avLst/>
            </a:prstGeom>
            <a:noFill/>
            <a:ln>
              <a:noFill/>
            </a:ln>
          </p:spPr>
        </p:pic>
        <p:pic>
          <p:nvPicPr>
            <p:cNvPr id="213" name="Google Shape;213;p27"/>
            <p:cNvPicPr preferRelativeResize="0"/>
            <p:nvPr/>
          </p:nvPicPr>
          <p:blipFill rotWithShape="1">
            <a:blip r:embed="rId3">
              <a:alphaModFix amt="80000"/>
            </a:blip>
            <a:srcRect/>
            <a:stretch/>
          </p:blipFill>
          <p:spPr>
            <a:xfrm>
              <a:off x="3352194" y="3155875"/>
              <a:ext cx="2891870" cy="2689439"/>
            </a:xfrm>
            <a:prstGeom prst="rect">
              <a:avLst/>
            </a:prstGeom>
            <a:noFill/>
            <a:ln>
              <a:noFill/>
            </a:ln>
          </p:spPr>
        </p:pic>
        <p:pic>
          <p:nvPicPr>
            <p:cNvPr id="214" name="Google Shape;214;p27"/>
            <p:cNvPicPr preferRelativeResize="0"/>
            <p:nvPr/>
          </p:nvPicPr>
          <p:blipFill rotWithShape="1">
            <a:blip r:embed="rId3">
              <a:alphaModFix amt="80000"/>
            </a:blip>
            <a:srcRect/>
            <a:stretch/>
          </p:blipFill>
          <p:spPr>
            <a:xfrm>
              <a:off x="3352194" y="6311751"/>
              <a:ext cx="2891870" cy="2689439"/>
            </a:xfrm>
            <a:prstGeom prst="rect">
              <a:avLst/>
            </a:prstGeom>
            <a:noFill/>
            <a:ln>
              <a:noFill/>
            </a:ln>
          </p:spPr>
        </p:pic>
        <p:pic>
          <p:nvPicPr>
            <p:cNvPr id="215" name="Google Shape;215;p27"/>
            <p:cNvPicPr preferRelativeResize="0"/>
            <p:nvPr/>
          </p:nvPicPr>
          <p:blipFill rotWithShape="1">
            <a:blip r:embed="rId3">
              <a:alphaModFix amt="80000"/>
            </a:blip>
            <a:srcRect/>
            <a:stretch/>
          </p:blipFill>
          <p:spPr>
            <a:xfrm>
              <a:off x="3352194" y="9467626"/>
              <a:ext cx="2891870" cy="2689439"/>
            </a:xfrm>
            <a:prstGeom prst="rect">
              <a:avLst/>
            </a:prstGeom>
            <a:noFill/>
            <a:ln>
              <a:noFill/>
            </a:ln>
          </p:spPr>
        </p:pic>
        <p:pic>
          <p:nvPicPr>
            <p:cNvPr id="216" name="Google Shape;216;p27"/>
            <p:cNvPicPr preferRelativeResize="0"/>
            <p:nvPr/>
          </p:nvPicPr>
          <p:blipFill rotWithShape="1">
            <a:blip r:embed="rId3">
              <a:alphaModFix amt="80000"/>
            </a:blip>
            <a:srcRect/>
            <a:stretch/>
          </p:blipFill>
          <p:spPr>
            <a:xfrm>
              <a:off x="0" y="0"/>
              <a:ext cx="2891870" cy="2689439"/>
            </a:xfrm>
            <a:prstGeom prst="rect">
              <a:avLst/>
            </a:prstGeom>
            <a:noFill/>
            <a:ln>
              <a:noFill/>
            </a:ln>
          </p:spPr>
        </p:pic>
        <p:pic>
          <p:nvPicPr>
            <p:cNvPr id="217" name="Google Shape;217;p27"/>
            <p:cNvPicPr preferRelativeResize="0"/>
            <p:nvPr/>
          </p:nvPicPr>
          <p:blipFill rotWithShape="1">
            <a:blip r:embed="rId3">
              <a:alphaModFix amt="80000"/>
            </a:blip>
            <a:srcRect/>
            <a:stretch/>
          </p:blipFill>
          <p:spPr>
            <a:xfrm>
              <a:off x="0" y="3155875"/>
              <a:ext cx="2891870" cy="2689439"/>
            </a:xfrm>
            <a:prstGeom prst="rect">
              <a:avLst/>
            </a:prstGeom>
            <a:noFill/>
            <a:ln>
              <a:noFill/>
            </a:ln>
          </p:spPr>
        </p:pic>
        <p:pic>
          <p:nvPicPr>
            <p:cNvPr id="218" name="Google Shape;218;p27"/>
            <p:cNvPicPr preferRelativeResize="0"/>
            <p:nvPr/>
          </p:nvPicPr>
          <p:blipFill rotWithShape="1">
            <a:blip r:embed="rId3">
              <a:alphaModFix amt="80000"/>
            </a:blip>
            <a:srcRect/>
            <a:stretch/>
          </p:blipFill>
          <p:spPr>
            <a:xfrm>
              <a:off x="0" y="6311751"/>
              <a:ext cx="2891870" cy="2689439"/>
            </a:xfrm>
            <a:prstGeom prst="rect">
              <a:avLst/>
            </a:prstGeom>
            <a:noFill/>
            <a:ln>
              <a:noFill/>
            </a:ln>
          </p:spPr>
        </p:pic>
        <p:pic>
          <p:nvPicPr>
            <p:cNvPr id="219" name="Google Shape;219;p27"/>
            <p:cNvPicPr preferRelativeResize="0"/>
            <p:nvPr/>
          </p:nvPicPr>
          <p:blipFill rotWithShape="1">
            <a:blip r:embed="rId3">
              <a:alphaModFix amt="80000"/>
            </a:blip>
            <a:srcRect/>
            <a:stretch/>
          </p:blipFill>
          <p:spPr>
            <a:xfrm>
              <a:off x="0" y="9467626"/>
              <a:ext cx="2891870" cy="2689439"/>
            </a:xfrm>
            <a:prstGeom prst="rect">
              <a:avLst/>
            </a:prstGeom>
            <a:noFill/>
            <a:ln>
              <a:noFill/>
            </a:ln>
          </p:spPr>
        </p:pic>
      </p:grpSp>
      <p:sp>
        <p:nvSpPr>
          <p:cNvPr id="220" name="Google Shape;220;p27"/>
          <p:cNvSpPr/>
          <p:nvPr/>
        </p:nvSpPr>
        <p:spPr>
          <a:xfrm>
            <a:off x="2447908" y="973903"/>
            <a:ext cx="5671142" cy="3137916"/>
          </a:xfrm>
          <a:prstGeom prst="rect">
            <a:avLst/>
          </a:pr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221" name="Google Shape;221;p27"/>
          <p:cNvPicPr preferRelativeResize="0"/>
          <p:nvPr/>
        </p:nvPicPr>
        <p:blipFill rotWithShape="1">
          <a:blip r:embed="rId4">
            <a:alphaModFix/>
          </a:blip>
          <a:srcRect b="320"/>
          <a:stretch/>
        </p:blipFill>
        <p:spPr>
          <a:xfrm rot="10799999">
            <a:off x="231742" y="895350"/>
            <a:ext cx="3101850" cy="3352800"/>
          </a:xfrm>
          <a:prstGeom prst="rect">
            <a:avLst/>
          </a:prstGeom>
          <a:noFill/>
          <a:ln>
            <a:noFill/>
          </a:ln>
        </p:spPr>
      </p:pic>
      <p:sp>
        <p:nvSpPr>
          <p:cNvPr id="222" name="Google Shape;222;p27"/>
          <p:cNvSpPr txBox="1"/>
          <p:nvPr/>
        </p:nvSpPr>
        <p:spPr>
          <a:xfrm>
            <a:off x="800100" y="1848002"/>
            <a:ext cx="2240987" cy="123110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4800">
                <a:solidFill>
                  <a:srgbClr val="FFFFFF"/>
                </a:solidFill>
                <a:latin typeface="Constantia"/>
                <a:ea typeface="Constantia"/>
                <a:cs typeface="Constantia"/>
                <a:sym typeface="Constantia"/>
              </a:rPr>
              <a:t>Project Recap</a:t>
            </a:r>
            <a:endParaRPr sz="700"/>
          </a:p>
        </p:txBody>
      </p:sp>
      <p:sp>
        <p:nvSpPr>
          <p:cNvPr id="223" name="Google Shape;223;p27"/>
          <p:cNvSpPr txBox="1"/>
          <p:nvPr/>
        </p:nvSpPr>
        <p:spPr>
          <a:xfrm>
            <a:off x="3333600" y="1098000"/>
            <a:ext cx="5032800" cy="2947500"/>
          </a:xfrm>
          <a:prstGeom prst="rect">
            <a:avLst/>
          </a:prstGeom>
          <a:noFill/>
          <a:ln>
            <a:noFill/>
          </a:ln>
        </p:spPr>
        <p:txBody>
          <a:bodyPr spcFirstLastPara="1" wrap="square" lIns="45725" tIns="22850" rIns="45725" bIns="22850" anchor="t" anchorCtr="0">
            <a:spAutoFit/>
          </a:bodyPr>
          <a:lstStyle/>
          <a:p>
            <a:pPr marL="0" marR="0" lvl="0" indent="0" algn="l" rtl="0">
              <a:lnSpc>
                <a:spcPct val="150000"/>
              </a:lnSpc>
              <a:spcBef>
                <a:spcPts val="0"/>
              </a:spcBef>
              <a:spcAft>
                <a:spcPts val="0"/>
              </a:spcAft>
              <a:buNone/>
            </a:pPr>
            <a:r>
              <a:rPr lang="en" sz="1300" b="1" dirty="0">
                <a:solidFill>
                  <a:schemeClr val="dk1"/>
                </a:solidFill>
                <a:latin typeface="Constantia"/>
                <a:ea typeface="Constantia"/>
                <a:cs typeface="Constantia"/>
                <a:sym typeface="Constantia"/>
              </a:rPr>
              <a:t>Social Buzz, </a:t>
            </a:r>
            <a:r>
              <a:rPr lang="en" sz="1300" dirty="0">
                <a:solidFill>
                  <a:schemeClr val="dk1"/>
                </a:solidFill>
                <a:latin typeface="Constantia"/>
                <a:ea typeface="Constantia"/>
                <a:cs typeface="Constantia"/>
                <a:sym typeface="Constantia"/>
              </a:rPr>
              <a:t>a social media company focused on tracking users reactions- has rapidly expanded since its inception. To effectively oversee their massive scale within recent years, Social Buzz has engaged Accenture for 3 months with the following tasks; </a:t>
            </a:r>
            <a:endParaRPr sz="1300" dirty="0">
              <a:solidFill>
                <a:schemeClr val="dk1"/>
              </a:solidFill>
              <a:latin typeface="Constantia"/>
              <a:ea typeface="Constantia"/>
              <a:cs typeface="Constantia"/>
              <a:sym typeface="Constantia"/>
            </a:endParaRPr>
          </a:p>
          <a:p>
            <a:pPr marL="228600" marR="0" lvl="0" indent="-209550" algn="l" rtl="0">
              <a:lnSpc>
                <a:spcPct val="150000"/>
              </a:lnSpc>
              <a:spcBef>
                <a:spcPts val="0"/>
              </a:spcBef>
              <a:spcAft>
                <a:spcPts val="0"/>
              </a:spcAft>
              <a:buClr>
                <a:schemeClr val="dk1"/>
              </a:buClr>
              <a:buSzPts val="1300"/>
              <a:buFont typeface="Courier New"/>
              <a:buChar char="o"/>
            </a:pPr>
            <a:r>
              <a:rPr lang="en" sz="1300" dirty="0">
                <a:solidFill>
                  <a:schemeClr val="dk1"/>
                </a:solidFill>
                <a:latin typeface="Constantia"/>
                <a:ea typeface="Constantia"/>
                <a:cs typeface="Constantia"/>
                <a:sym typeface="Constantia"/>
              </a:rPr>
              <a:t>Audit Social Buzz big data practice</a:t>
            </a:r>
            <a:endParaRPr sz="500" dirty="0"/>
          </a:p>
          <a:p>
            <a:pPr marL="228600" marR="0" lvl="0" indent="-209550" algn="l" rtl="0">
              <a:lnSpc>
                <a:spcPct val="150000"/>
              </a:lnSpc>
              <a:spcBef>
                <a:spcPts val="0"/>
              </a:spcBef>
              <a:spcAft>
                <a:spcPts val="0"/>
              </a:spcAft>
              <a:buClr>
                <a:schemeClr val="dk1"/>
              </a:buClr>
              <a:buSzPts val="1300"/>
              <a:buFont typeface="Courier New"/>
              <a:buChar char="o"/>
            </a:pPr>
            <a:r>
              <a:rPr lang="en" sz="1300" dirty="0">
                <a:solidFill>
                  <a:schemeClr val="dk1"/>
                </a:solidFill>
                <a:latin typeface="Constantia"/>
                <a:ea typeface="Constantia"/>
                <a:cs typeface="Constantia"/>
                <a:sym typeface="Constantia"/>
              </a:rPr>
              <a:t>Recommendation for a successful IPO</a:t>
            </a:r>
            <a:endParaRPr sz="500" dirty="0"/>
          </a:p>
          <a:p>
            <a:pPr marL="228600" marR="0" lvl="0" indent="-209550" algn="l" rtl="0">
              <a:lnSpc>
                <a:spcPct val="150000"/>
              </a:lnSpc>
              <a:spcBef>
                <a:spcPts val="0"/>
              </a:spcBef>
              <a:spcAft>
                <a:spcPts val="0"/>
              </a:spcAft>
              <a:buClr>
                <a:schemeClr val="dk1"/>
              </a:buClr>
              <a:buSzPts val="1300"/>
              <a:buFont typeface="Courier New"/>
              <a:buChar char="o"/>
            </a:pPr>
            <a:r>
              <a:rPr lang="en" sz="1300" b="1" dirty="0">
                <a:solidFill>
                  <a:schemeClr val="dk1"/>
                </a:solidFill>
                <a:latin typeface="Constantia"/>
                <a:ea typeface="Constantia"/>
                <a:cs typeface="Constantia"/>
                <a:sym typeface="Constantia"/>
              </a:rPr>
              <a:t>In-depth analysis  of Social Buzz popular content with visualization – Focusing on the top 5  by aggregate popularity</a:t>
            </a:r>
            <a:endParaRPr sz="1300" b="1" dirty="0">
              <a:solidFill>
                <a:schemeClr val="dk1"/>
              </a:solidFill>
              <a:latin typeface="Constantia"/>
              <a:ea typeface="Constantia"/>
              <a:cs typeface="Constantia"/>
              <a:sym typeface="Constantia"/>
            </a:endParaRPr>
          </a:p>
          <a:p>
            <a:pPr marL="0" marR="0" lvl="0" indent="0" algn="l" rtl="0">
              <a:lnSpc>
                <a:spcPct val="150000"/>
              </a:lnSpc>
              <a:spcBef>
                <a:spcPts val="0"/>
              </a:spcBef>
              <a:spcAft>
                <a:spcPts val="0"/>
              </a:spcAft>
              <a:buNone/>
            </a:pPr>
            <a:endParaRPr sz="1300" b="1" dirty="0">
              <a:solidFill>
                <a:schemeClr val="dk1"/>
              </a:solidFill>
              <a:latin typeface="Constantia"/>
              <a:ea typeface="Constantia"/>
              <a:cs typeface="Constantia"/>
              <a:sym typeface="Constant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5" name="Google Shape;235;p28"/>
          <p:cNvSpPr/>
          <p:nvPr/>
        </p:nvSpPr>
        <p:spPr>
          <a:xfrm>
            <a:off x="0" y="0"/>
            <a:ext cx="4088946" cy="5143500"/>
          </a:xfrm>
          <a:prstGeom prst="rect">
            <a:avLst/>
          </a:prstGeom>
          <a:solidFill>
            <a:srgbClr val="A100FF"/>
          </a:solidFill>
          <a:ln w="9525" cap="flat" cmpd="sng">
            <a:solidFill>
              <a:srgbClr val="A100FF"/>
            </a:solidFill>
            <a:prstDash val="solid"/>
            <a:round/>
            <a:headEnd type="none" w="sm" len="sm"/>
            <a:tailEnd type="none" w="sm" len="sm"/>
          </a:ln>
        </p:spPr>
        <p:txBody>
          <a:bodyPr spcFirstLastPara="1" wrap="square" lIns="45725" tIns="22850" rIns="45725" bIns="22850" anchor="t"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nvGrpSpPr>
          <p:cNvPr id="236" name="Google Shape;236;p28"/>
          <p:cNvGrpSpPr/>
          <p:nvPr/>
        </p:nvGrpSpPr>
        <p:grpSpPr>
          <a:xfrm>
            <a:off x="-73140" y="203076"/>
            <a:ext cx="1126900" cy="4737346"/>
            <a:chOff x="0" y="0"/>
            <a:chExt cx="3005065" cy="12632924"/>
          </a:xfrm>
        </p:grpSpPr>
        <p:pic>
          <p:nvPicPr>
            <p:cNvPr id="237" name="Google Shape;237;p28"/>
            <p:cNvPicPr preferRelativeResize="0"/>
            <p:nvPr/>
          </p:nvPicPr>
          <p:blipFill rotWithShape="1">
            <a:blip r:embed="rId3">
              <a:alphaModFix amt="80000"/>
            </a:blip>
            <a:srcRect/>
            <a:stretch/>
          </p:blipFill>
          <p:spPr>
            <a:xfrm>
              <a:off x="0" y="0"/>
              <a:ext cx="3005065" cy="2794710"/>
            </a:xfrm>
            <a:prstGeom prst="rect">
              <a:avLst/>
            </a:prstGeom>
            <a:noFill/>
            <a:ln>
              <a:noFill/>
            </a:ln>
          </p:spPr>
        </p:pic>
        <p:pic>
          <p:nvPicPr>
            <p:cNvPr id="238" name="Google Shape;238;p28"/>
            <p:cNvPicPr preferRelativeResize="0"/>
            <p:nvPr/>
          </p:nvPicPr>
          <p:blipFill rotWithShape="1">
            <a:blip r:embed="rId3">
              <a:alphaModFix amt="80000"/>
            </a:blip>
            <a:srcRect/>
            <a:stretch/>
          </p:blipFill>
          <p:spPr>
            <a:xfrm>
              <a:off x="0" y="3279405"/>
              <a:ext cx="3005065" cy="2794710"/>
            </a:xfrm>
            <a:prstGeom prst="rect">
              <a:avLst/>
            </a:prstGeom>
            <a:noFill/>
            <a:ln>
              <a:noFill/>
            </a:ln>
          </p:spPr>
        </p:pic>
        <p:pic>
          <p:nvPicPr>
            <p:cNvPr id="239" name="Google Shape;239;p28"/>
            <p:cNvPicPr preferRelativeResize="0"/>
            <p:nvPr/>
          </p:nvPicPr>
          <p:blipFill rotWithShape="1">
            <a:blip r:embed="rId3">
              <a:alphaModFix amt="80000"/>
            </a:blip>
            <a:srcRect/>
            <a:stretch/>
          </p:blipFill>
          <p:spPr>
            <a:xfrm>
              <a:off x="0" y="6558809"/>
              <a:ext cx="3005065" cy="2794710"/>
            </a:xfrm>
            <a:prstGeom prst="rect">
              <a:avLst/>
            </a:prstGeom>
            <a:noFill/>
            <a:ln>
              <a:noFill/>
            </a:ln>
          </p:spPr>
        </p:pic>
        <p:pic>
          <p:nvPicPr>
            <p:cNvPr id="240" name="Google Shape;240;p28"/>
            <p:cNvPicPr preferRelativeResize="0"/>
            <p:nvPr/>
          </p:nvPicPr>
          <p:blipFill rotWithShape="1">
            <a:blip r:embed="rId3">
              <a:alphaModFix amt="80000"/>
            </a:blip>
            <a:srcRect/>
            <a:stretch/>
          </p:blipFill>
          <p:spPr>
            <a:xfrm>
              <a:off x="0" y="9838214"/>
              <a:ext cx="3005065" cy="2794710"/>
            </a:xfrm>
            <a:prstGeom prst="rect">
              <a:avLst/>
            </a:prstGeom>
            <a:noFill/>
            <a:ln>
              <a:noFill/>
            </a:ln>
          </p:spPr>
        </p:pic>
      </p:grpSp>
      <p:grpSp>
        <p:nvGrpSpPr>
          <p:cNvPr id="241" name="Google Shape;241;p28"/>
          <p:cNvGrpSpPr/>
          <p:nvPr/>
        </p:nvGrpSpPr>
        <p:grpSpPr>
          <a:xfrm>
            <a:off x="696747" y="438254"/>
            <a:ext cx="3205780" cy="3471378"/>
            <a:chOff x="0" y="-1"/>
            <a:chExt cx="4739124" cy="4550798"/>
          </a:xfrm>
        </p:grpSpPr>
        <p:sp>
          <p:nvSpPr>
            <p:cNvPr id="242" name="Google Shape;242;p28"/>
            <p:cNvSpPr/>
            <p:nvPr/>
          </p:nvSpPr>
          <p:spPr>
            <a:xfrm>
              <a:off x="0" y="656398"/>
              <a:ext cx="3894399" cy="3894399"/>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a:ln>
              <a:noFill/>
            </a:ln>
          </p:spPr>
          <p:txBody>
            <a:bodyPr spcFirstLastPara="1" wrap="square" lIns="45725" tIns="22850" rIns="45725" bIns="22850" anchor="t"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pic>
          <p:nvPicPr>
            <p:cNvPr id="243" name="Google Shape;243;p28"/>
            <p:cNvPicPr preferRelativeResize="0"/>
            <p:nvPr/>
          </p:nvPicPr>
          <p:blipFill rotWithShape="1">
            <a:blip r:embed="rId4">
              <a:alphaModFix/>
            </a:blip>
            <a:srcRect b="320"/>
            <a:stretch/>
          </p:blipFill>
          <p:spPr>
            <a:xfrm rot="-5115457">
              <a:off x="686267" y="150511"/>
              <a:ext cx="3894400" cy="3902702"/>
            </a:xfrm>
            <a:prstGeom prst="rect">
              <a:avLst/>
            </a:prstGeom>
            <a:noFill/>
            <a:ln>
              <a:noFill/>
            </a:ln>
          </p:spPr>
        </p:pic>
      </p:grpSp>
      <p:sp>
        <p:nvSpPr>
          <p:cNvPr id="247" name="Google Shape;247;p28"/>
          <p:cNvSpPr txBox="1"/>
          <p:nvPr/>
        </p:nvSpPr>
        <p:spPr>
          <a:xfrm>
            <a:off x="1028700" y="1841897"/>
            <a:ext cx="2893435" cy="615553"/>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4000">
                <a:solidFill>
                  <a:srgbClr val="FFFFFF"/>
                </a:solidFill>
                <a:latin typeface="Constantia"/>
                <a:ea typeface="Constantia"/>
                <a:cs typeface="Constantia"/>
                <a:sym typeface="Constantia"/>
              </a:rPr>
              <a:t>Problem</a:t>
            </a:r>
            <a:endParaRPr sz="700"/>
          </a:p>
        </p:txBody>
      </p:sp>
      <p:sp>
        <p:nvSpPr>
          <p:cNvPr id="248" name="Google Shape;248;p28"/>
          <p:cNvSpPr txBox="1"/>
          <p:nvPr/>
        </p:nvSpPr>
        <p:spPr>
          <a:xfrm>
            <a:off x="4370995" y="551484"/>
            <a:ext cx="4527600" cy="3745621"/>
          </a:xfrm>
          <a:prstGeom prst="rect">
            <a:avLst/>
          </a:prstGeom>
          <a:noFill/>
          <a:ln>
            <a:noFill/>
          </a:ln>
        </p:spPr>
        <p:txBody>
          <a:bodyPr spcFirstLastPara="1" wrap="square" lIns="45725" tIns="22850" rIns="45725" bIns="22850" anchor="t" anchorCtr="0">
            <a:spAutoFit/>
          </a:bodyPr>
          <a:lstStyle/>
          <a:p>
            <a:pPr>
              <a:lnSpc>
                <a:spcPct val="115000"/>
              </a:lnSpc>
              <a:spcBef>
                <a:spcPts val="1400"/>
              </a:spcBef>
              <a:spcAft>
                <a:spcPts val="400"/>
              </a:spcAft>
            </a:pPr>
            <a:r>
              <a:rPr lang="en-GB" dirty="0">
                <a:solidFill>
                  <a:schemeClr val="tx1"/>
                </a:solidFill>
                <a:effectLst/>
                <a:latin typeface="Constantia" panose="02030602050306030303" pitchFamily="18" charset="0"/>
              </a:rPr>
              <a:t>Social Buzz, a rapidly growing social media and content creation platform, in overcoming critical challenges. The company faces issues of managing immense data volumes, resource constraints despite its exponential growth, and the impending complexity of preparing for an Initial Public Offering (IPO). Founded in 2010 by former engineers from a prominent social media conglomerate, Social Buzz emphasizes content over individual user identity, garnering over 500 million active monthly users. With the majority of its workforce dedicated to technical operations, Social Buzz now seeks external expertise to navigate its scaling demands and ensure a successful transition to a publicly traded company.</a:t>
            </a:r>
            <a:endParaRPr lang="en-IN" dirty="0">
              <a:solidFill>
                <a:schemeClr val="tx1"/>
              </a:solidFill>
              <a:effectLst/>
              <a:latin typeface="Constantia" panose="0203060205030603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pSp>
        <p:nvGrpSpPr>
          <p:cNvPr id="257" name="Google Shape;257;p29"/>
          <p:cNvGrpSpPr/>
          <p:nvPr/>
        </p:nvGrpSpPr>
        <p:grpSpPr>
          <a:xfrm>
            <a:off x="253361" y="203076"/>
            <a:ext cx="4969922" cy="4737346"/>
            <a:chOff x="0" y="0"/>
            <a:chExt cx="13253125" cy="12632924"/>
          </a:xfrm>
        </p:grpSpPr>
        <p:pic>
          <p:nvPicPr>
            <p:cNvPr id="258" name="Google Shape;258;p29"/>
            <p:cNvPicPr preferRelativeResize="0"/>
            <p:nvPr/>
          </p:nvPicPr>
          <p:blipFill rotWithShape="1">
            <a:blip r:embed="rId3">
              <a:alphaModFix amt="80000"/>
            </a:blip>
            <a:srcRect/>
            <a:stretch/>
          </p:blipFill>
          <p:spPr>
            <a:xfrm>
              <a:off x="3416020" y="0"/>
              <a:ext cx="3005065" cy="2794710"/>
            </a:xfrm>
            <a:prstGeom prst="rect">
              <a:avLst/>
            </a:prstGeom>
            <a:noFill/>
            <a:ln>
              <a:noFill/>
            </a:ln>
          </p:spPr>
        </p:pic>
        <p:pic>
          <p:nvPicPr>
            <p:cNvPr id="259" name="Google Shape;259;p29"/>
            <p:cNvPicPr preferRelativeResize="0"/>
            <p:nvPr/>
          </p:nvPicPr>
          <p:blipFill rotWithShape="1">
            <a:blip r:embed="rId3">
              <a:alphaModFix amt="80000"/>
            </a:blip>
            <a:srcRect/>
            <a:stretch/>
          </p:blipFill>
          <p:spPr>
            <a:xfrm>
              <a:off x="3416020" y="9838214"/>
              <a:ext cx="3005065" cy="2794710"/>
            </a:xfrm>
            <a:prstGeom prst="rect">
              <a:avLst/>
            </a:prstGeom>
            <a:noFill/>
            <a:ln>
              <a:noFill/>
            </a:ln>
          </p:spPr>
        </p:pic>
        <p:pic>
          <p:nvPicPr>
            <p:cNvPr id="260" name="Google Shape;260;p29"/>
            <p:cNvPicPr preferRelativeResize="0"/>
            <p:nvPr/>
          </p:nvPicPr>
          <p:blipFill rotWithShape="1">
            <a:blip r:embed="rId3">
              <a:alphaModFix amt="80000"/>
            </a:blip>
            <a:srcRect/>
            <a:stretch/>
          </p:blipFill>
          <p:spPr>
            <a:xfrm>
              <a:off x="0" y="0"/>
              <a:ext cx="3005065" cy="2794710"/>
            </a:xfrm>
            <a:prstGeom prst="rect">
              <a:avLst/>
            </a:prstGeom>
            <a:noFill/>
            <a:ln>
              <a:noFill/>
            </a:ln>
          </p:spPr>
        </p:pic>
        <p:pic>
          <p:nvPicPr>
            <p:cNvPr id="261" name="Google Shape;261;p29"/>
            <p:cNvPicPr preferRelativeResize="0"/>
            <p:nvPr/>
          </p:nvPicPr>
          <p:blipFill rotWithShape="1">
            <a:blip r:embed="rId3">
              <a:alphaModFix amt="80000"/>
            </a:blip>
            <a:srcRect/>
            <a:stretch/>
          </p:blipFill>
          <p:spPr>
            <a:xfrm>
              <a:off x="0" y="3279405"/>
              <a:ext cx="3005065" cy="2794710"/>
            </a:xfrm>
            <a:prstGeom prst="rect">
              <a:avLst/>
            </a:prstGeom>
            <a:noFill/>
            <a:ln>
              <a:noFill/>
            </a:ln>
          </p:spPr>
        </p:pic>
        <p:pic>
          <p:nvPicPr>
            <p:cNvPr id="262" name="Google Shape;262;p29"/>
            <p:cNvPicPr preferRelativeResize="0"/>
            <p:nvPr/>
          </p:nvPicPr>
          <p:blipFill rotWithShape="1">
            <a:blip r:embed="rId3">
              <a:alphaModFix amt="80000"/>
            </a:blip>
            <a:srcRect/>
            <a:stretch/>
          </p:blipFill>
          <p:spPr>
            <a:xfrm>
              <a:off x="0" y="6558809"/>
              <a:ext cx="3005065" cy="2794710"/>
            </a:xfrm>
            <a:prstGeom prst="rect">
              <a:avLst/>
            </a:prstGeom>
            <a:noFill/>
            <a:ln>
              <a:noFill/>
            </a:ln>
          </p:spPr>
        </p:pic>
        <p:pic>
          <p:nvPicPr>
            <p:cNvPr id="263" name="Google Shape;263;p29"/>
            <p:cNvPicPr preferRelativeResize="0"/>
            <p:nvPr/>
          </p:nvPicPr>
          <p:blipFill rotWithShape="1">
            <a:blip r:embed="rId3">
              <a:alphaModFix amt="80000"/>
            </a:blip>
            <a:srcRect/>
            <a:stretch/>
          </p:blipFill>
          <p:spPr>
            <a:xfrm>
              <a:off x="0" y="9838214"/>
              <a:ext cx="3005065" cy="2794710"/>
            </a:xfrm>
            <a:prstGeom prst="rect">
              <a:avLst/>
            </a:prstGeom>
            <a:noFill/>
            <a:ln>
              <a:noFill/>
            </a:ln>
          </p:spPr>
        </p:pic>
        <p:pic>
          <p:nvPicPr>
            <p:cNvPr id="264" name="Google Shape;264;p29"/>
            <p:cNvPicPr preferRelativeResize="0"/>
            <p:nvPr/>
          </p:nvPicPr>
          <p:blipFill rotWithShape="1">
            <a:blip r:embed="rId3">
              <a:alphaModFix amt="80000"/>
            </a:blip>
            <a:srcRect/>
            <a:stretch/>
          </p:blipFill>
          <p:spPr>
            <a:xfrm>
              <a:off x="6832040" y="0"/>
              <a:ext cx="3005065" cy="2794710"/>
            </a:xfrm>
            <a:prstGeom prst="rect">
              <a:avLst/>
            </a:prstGeom>
            <a:noFill/>
            <a:ln>
              <a:noFill/>
            </a:ln>
          </p:spPr>
        </p:pic>
        <p:pic>
          <p:nvPicPr>
            <p:cNvPr id="265" name="Google Shape;265;p29"/>
            <p:cNvPicPr preferRelativeResize="0"/>
            <p:nvPr/>
          </p:nvPicPr>
          <p:blipFill rotWithShape="1">
            <a:blip r:embed="rId3">
              <a:alphaModFix amt="80000"/>
            </a:blip>
            <a:srcRect/>
            <a:stretch/>
          </p:blipFill>
          <p:spPr>
            <a:xfrm>
              <a:off x="6832040" y="9838214"/>
              <a:ext cx="3005065" cy="2794710"/>
            </a:xfrm>
            <a:prstGeom prst="rect">
              <a:avLst/>
            </a:prstGeom>
            <a:noFill/>
            <a:ln>
              <a:noFill/>
            </a:ln>
          </p:spPr>
        </p:pic>
        <p:pic>
          <p:nvPicPr>
            <p:cNvPr id="266" name="Google Shape;266;p29"/>
            <p:cNvPicPr preferRelativeResize="0"/>
            <p:nvPr/>
          </p:nvPicPr>
          <p:blipFill rotWithShape="1">
            <a:blip r:embed="rId3">
              <a:alphaModFix amt="80000"/>
            </a:blip>
            <a:srcRect/>
            <a:stretch/>
          </p:blipFill>
          <p:spPr>
            <a:xfrm>
              <a:off x="10248060" y="0"/>
              <a:ext cx="3005065" cy="2794710"/>
            </a:xfrm>
            <a:prstGeom prst="rect">
              <a:avLst/>
            </a:prstGeom>
            <a:noFill/>
            <a:ln>
              <a:noFill/>
            </a:ln>
          </p:spPr>
        </p:pic>
        <p:pic>
          <p:nvPicPr>
            <p:cNvPr id="267" name="Google Shape;267;p29"/>
            <p:cNvPicPr preferRelativeResize="0"/>
            <p:nvPr/>
          </p:nvPicPr>
          <p:blipFill rotWithShape="1">
            <a:blip r:embed="rId3">
              <a:alphaModFix amt="80000"/>
            </a:blip>
            <a:srcRect/>
            <a:stretch/>
          </p:blipFill>
          <p:spPr>
            <a:xfrm>
              <a:off x="10248060" y="3279405"/>
              <a:ext cx="3005065" cy="2794710"/>
            </a:xfrm>
            <a:prstGeom prst="rect">
              <a:avLst/>
            </a:prstGeom>
            <a:noFill/>
            <a:ln>
              <a:noFill/>
            </a:ln>
          </p:spPr>
        </p:pic>
        <p:pic>
          <p:nvPicPr>
            <p:cNvPr id="268" name="Google Shape;268;p29"/>
            <p:cNvPicPr preferRelativeResize="0"/>
            <p:nvPr/>
          </p:nvPicPr>
          <p:blipFill rotWithShape="1">
            <a:blip r:embed="rId3">
              <a:alphaModFix amt="80000"/>
            </a:blip>
            <a:srcRect/>
            <a:stretch/>
          </p:blipFill>
          <p:spPr>
            <a:xfrm>
              <a:off x="10248060" y="6558809"/>
              <a:ext cx="3005065" cy="2794710"/>
            </a:xfrm>
            <a:prstGeom prst="rect">
              <a:avLst/>
            </a:prstGeom>
            <a:noFill/>
            <a:ln>
              <a:noFill/>
            </a:ln>
          </p:spPr>
        </p:pic>
        <p:pic>
          <p:nvPicPr>
            <p:cNvPr id="269" name="Google Shape;269;p29"/>
            <p:cNvPicPr preferRelativeResize="0"/>
            <p:nvPr/>
          </p:nvPicPr>
          <p:blipFill rotWithShape="1">
            <a:blip r:embed="rId3">
              <a:alphaModFix amt="80000"/>
            </a:blip>
            <a:srcRect/>
            <a:stretch/>
          </p:blipFill>
          <p:spPr>
            <a:xfrm>
              <a:off x="10248060" y="9838214"/>
              <a:ext cx="3005065" cy="2794710"/>
            </a:xfrm>
            <a:prstGeom prst="rect">
              <a:avLst/>
            </a:prstGeom>
            <a:noFill/>
            <a:ln>
              <a:noFill/>
            </a:ln>
          </p:spPr>
        </p:pic>
      </p:grpSp>
      <p:sp>
        <p:nvSpPr>
          <p:cNvPr id="270" name="Google Shape;270;p29"/>
          <p:cNvSpPr/>
          <p:nvPr/>
        </p:nvSpPr>
        <p:spPr>
          <a:xfrm>
            <a:off x="1055372" y="912763"/>
            <a:ext cx="3375407" cy="3317973"/>
          </a:xfrm>
          <a:prstGeom prst="rect">
            <a:avLst/>
          </a:pr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71" name="Google Shape;271;p29"/>
          <p:cNvSpPr/>
          <p:nvPr/>
        </p:nvSpPr>
        <p:spPr>
          <a:xfrm>
            <a:off x="5912899" y="635365"/>
            <a:ext cx="1042568" cy="1042569"/>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45725" tIns="45725" rIns="45725" bIns="45725" anchor="ctr" anchorCtr="0">
            <a:noAutofit/>
          </a:bodyPr>
          <a:lstStyle/>
          <a:p>
            <a:pPr marL="0" lvl="0" indent="0" algn="ctr" rtl="0">
              <a:spcBef>
                <a:spcPts val="0"/>
              </a:spcBef>
              <a:spcAft>
                <a:spcPts val="0"/>
              </a:spcAft>
              <a:buNone/>
            </a:pPr>
            <a:r>
              <a:rPr lang="en-IN" sz="2400" b="1" dirty="0">
                <a:solidFill>
                  <a:schemeClr val="bg1"/>
                </a:solidFill>
              </a:rPr>
              <a:t>1</a:t>
            </a:r>
            <a:endParaRPr sz="2400" b="1" dirty="0">
              <a:solidFill>
                <a:schemeClr val="bg1"/>
              </a:solidFill>
            </a:endParaRPr>
          </a:p>
        </p:txBody>
      </p:sp>
      <p:sp>
        <p:nvSpPr>
          <p:cNvPr id="272" name="Google Shape;272;p29"/>
          <p:cNvSpPr/>
          <p:nvPr/>
        </p:nvSpPr>
        <p:spPr>
          <a:xfrm>
            <a:off x="5895381" y="2110974"/>
            <a:ext cx="1042568" cy="1042568"/>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45725" tIns="22850" rIns="45725" bIns="22850" anchor="t" anchorCtr="0">
            <a:noAutofit/>
          </a:bodyPr>
          <a:lstStyle/>
          <a:p>
            <a:pPr marL="0" marR="0" lvl="0" indent="0" algn="ctr" rtl="0">
              <a:spcBef>
                <a:spcPts val="0"/>
              </a:spcBef>
              <a:spcAft>
                <a:spcPts val="0"/>
              </a:spcAft>
              <a:buNone/>
            </a:pPr>
            <a:endParaRPr lang="en-IN" sz="2400" b="1" dirty="0">
              <a:solidFill>
                <a:schemeClr val="bg1"/>
              </a:solidFill>
              <a:latin typeface="+mn-lt"/>
              <a:ea typeface="Calibri"/>
              <a:cs typeface="Calibri"/>
              <a:sym typeface="Calibri"/>
            </a:endParaRPr>
          </a:p>
          <a:p>
            <a:pPr marL="0" marR="0" lvl="0" indent="0" algn="ctr" rtl="0">
              <a:spcBef>
                <a:spcPts val="0"/>
              </a:spcBef>
              <a:spcAft>
                <a:spcPts val="0"/>
              </a:spcAft>
              <a:buNone/>
            </a:pPr>
            <a:r>
              <a:rPr lang="en-IN" sz="2400" b="1" dirty="0">
                <a:solidFill>
                  <a:schemeClr val="bg1"/>
                </a:solidFill>
                <a:latin typeface="+mn-lt"/>
                <a:ea typeface="Calibri"/>
                <a:cs typeface="Calibri"/>
                <a:sym typeface="Calibri"/>
              </a:rPr>
              <a:t>2</a:t>
            </a:r>
            <a:endParaRPr sz="2400" b="1" dirty="0">
              <a:solidFill>
                <a:schemeClr val="bg1"/>
              </a:solidFill>
              <a:latin typeface="+mn-lt"/>
              <a:ea typeface="Calibri"/>
              <a:cs typeface="Calibri"/>
              <a:sym typeface="Calibri"/>
            </a:endParaRPr>
          </a:p>
        </p:txBody>
      </p:sp>
      <p:sp>
        <p:nvSpPr>
          <p:cNvPr id="273" name="Google Shape;273;p29"/>
          <p:cNvSpPr/>
          <p:nvPr/>
        </p:nvSpPr>
        <p:spPr>
          <a:xfrm>
            <a:off x="5912899" y="3586582"/>
            <a:ext cx="1047750" cy="1047750"/>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45725" tIns="22850" rIns="45725" bIns="22850" anchor="t" anchorCtr="0">
            <a:noAutofit/>
          </a:bodyPr>
          <a:lstStyle/>
          <a:p>
            <a:pPr marL="0" marR="0" lvl="0" indent="0" algn="ctr" rtl="0">
              <a:spcBef>
                <a:spcPts val="0"/>
              </a:spcBef>
              <a:spcAft>
                <a:spcPts val="0"/>
              </a:spcAft>
              <a:buNone/>
            </a:pPr>
            <a:endParaRPr lang="en-IN" sz="2400" b="1" dirty="0">
              <a:solidFill>
                <a:schemeClr val="bg1"/>
              </a:solidFill>
              <a:latin typeface="+mn-lt"/>
              <a:ea typeface="Calibri"/>
              <a:cs typeface="Calibri"/>
              <a:sym typeface="Calibri"/>
            </a:endParaRPr>
          </a:p>
          <a:p>
            <a:pPr marL="0" marR="0" lvl="0" indent="0" algn="ctr" rtl="0">
              <a:spcBef>
                <a:spcPts val="0"/>
              </a:spcBef>
              <a:spcAft>
                <a:spcPts val="0"/>
              </a:spcAft>
              <a:buNone/>
            </a:pPr>
            <a:r>
              <a:rPr lang="en-IN" sz="2400" b="1" dirty="0">
                <a:solidFill>
                  <a:schemeClr val="bg1"/>
                </a:solidFill>
                <a:latin typeface="+mn-lt"/>
                <a:ea typeface="Calibri"/>
                <a:cs typeface="Calibri"/>
                <a:sym typeface="Calibri"/>
              </a:rPr>
              <a:t>3</a:t>
            </a:r>
            <a:endParaRPr sz="2400" b="1" dirty="0">
              <a:solidFill>
                <a:schemeClr val="bg1"/>
              </a:solidFill>
              <a:latin typeface="+mn-lt"/>
              <a:ea typeface="Calibri"/>
              <a:cs typeface="Calibri"/>
              <a:sym typeface="Calibri"/>
            </a:endParaRPr>
          </a:p>
        </p:txBody>
      </p:sp>
      <p:sp>
        <p:nvSpPr>
          <p:cNvPr id="274" name="Google Shape;274;p29"/>
          <p:cNvSpPr txBox="1"/>
          <p:nvPr/>
        </p:nvSpPr>
        <p:spPr>
          <a:xfrm>
            <a:off x="1335254" y="1665900"/>
            <a:ext cx="2806137" cy="1846659"/>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4000">
                <a:solidFill>
                  <a:srgbClr val="000000"/>
                </a:solidFill>
                <a:latin typeface="Constantia"/>
                <a:ea typeface="Constantia"/>
                <a:cs typeface="Constantia"/>
                <a:sym typeface="Constantia"/>
              </a:rPr>
              <a:t>The Analytics team</a:t>
            </a:r>
            <a:endParaRPr sz="700"/>
          </a:p>
        </p:txBody>
      </p:sp>
      <p:sp>
        <p:nvSpPr>
          <p:cNvPr id="275" name="Google Shape;275;p29"/>
          <p:cNvSpPr txBox="1"/>
          <p:nvPr/>
        </p:nvSpPr>
        <p:spPr>
          <a:xfrm>
            <a:off x="6937169" y="656175"/>
            <a:ext cx="2274466" cy="353943"/>
          </a:xfrm>
          <a:prstGeom prst="rect">
            <a:avLst/>
          </a:prstGeom>
          <a:noFill/>
          <a:ln>
            <a:noFill/>
          </a:ln>
        </p:spPr>
        <p:txBody>
          <a:bodyPr spcFirstLastPara="1" wrap="square" lIns="45725" tIns="22850" rIns="45725" bIns="22850" anchor="t" anchorCtr="0">
            <a:spAutoFit/>
          </a:bodyPr>
          <a:lstStyle/>
          <a:p>
            <a:pPr marL="0" marR="0" lvl="0" indent="0" algn="l" rtl="0">
              <a:spcBef>
                <a:spcPts val="0"/>
              </a:spcBef>
              <a:spcAft>
                <a:spcPts val="0"/>
              </a:spcAft>
              <a:buNone/>
            </a:pPr>
            <a:r>
              <a:rPr lang="en" sz="2000" b="1">
                <a:solidFill>
                  <a:schemeClr val="dk1"/>
                </a:solidFill>
                <a:latin typeface="Constantia"/>
                <a:ea typeface="Constantia"/>
                <a:cs typeface="Constantia"/>
                <a:sym typeface="Constantia"/>
              </a:rPr>
              <a:t>Andrew Fleming</a:t>
            </a:r>
            <a:endParaRPr sz="2000" b="1">
              <a:solidFill>
                <a:schemeClr val="dk1"/>
              </a:solidFill>
              <a:latin typeface="Constantia"/>
              <a:ea typeface="Constantia"/>
              <a:cs typeface="Constantia"/>
              <a:sym typeface="Constantia"/>
            </a:endParaRPr>
          </a:p>
        </p:txBody>
      </p:sp>
      <p:sp>
        <p:nvSpPr>
          <p:cNvPr id="276" name="Google Shape;276;p29"/>
          <p:cNvSpPr txBox="1"/>
          <p:nvPr/>
        </p:nvSpPr>
        <p:spPr>
          <a:xfrm>
            <a:off x="6972300" y="1004180"/>
            <a:ext cx="2274466" cy="276999"/>
          </a:xfrm>
          <a:prstGeom prst="rect">
            <a:avLst/>
          </a:prstGeom>
          <a:noFill/>
          <a:ln>
            <a:noFill/>
          </a:ln>
        </p:spPr>
        <p:txBody>
          <a:bodyPr spcFirstLastPara="1" wrap="square" lIns="45725" tIns="22850" rIns="45725" bIns="22850" anchor="t" anchorCtr="0">
            <a:spAutoFit/>
          </a:bodyPr>
          <a:lstStyle/>
          <a:p>
            <a:pPr marL="0" marR="0" lvl="0" indent="0" algn="l" rtl="0">
              <a:spcBef>
                <a:spcPts val="0"/>
              </a:spcBef>
              <a:spcAft>
                <a:spcPts val="0"/>
              </a:spcAft>
              <a:buNone/>
            </a:pPr>
            <a:r>
              <a:rPr lang="en" sz="1500">
                <a:solidFill>
                  <a:schemeClr val="dk1"/>
                </a:solidFill>
                <a:latin typeface="Constantia"/>
                <a:ea typeface="Constantia"/>
                <a:cs typeface="Constantia"/>
                <a:sym typeface="Constantia"/>
              </a:rPr>
              <a:t>Chief Technical Architect</a:t>
            </a:r>
            <a:endParaRPr sz="1500">
              <a:solidFill>
                <a:schemeClr val="dk1"/>
              </a:solidFill>
              <a:latin typeface="Constantia"/>
              <a:ea typeface="Constantia"/>
              <a:cs typeface="Constantia"/>
              <a:sym typeface="Constantia"/>
            </a:endParaRPr>
          </a:p>
        </p:txBody>
      </p:sp>
      <p:sp>
        <p:nvSpPr>
          <p:cNvPr id="277" name="Google Shape;277;p29"/>
          <p:cNvSpPr txBox="1"/>
          <p:nvPr/>
        </p:nvSpPr>
        <p:spPr>
          <a:xfrm>
            <a:off x="6955467" y="2217807"/>
            <a:ext cx="2274466" cy="353943"/>
          </a:xfrm>
          <a:prstGeom prst="rect">
            <a:avLst/>
          </a:prstGeom>
          <a:noFill/>
          <a:ln>
            <a:noFill/>
          </a:ln>
        </p:spPr>
        <p:txBody>
          <a:bodyPr spcFirstLastPara="1" wrap="square" lIns="45725" tIns="22850" rIns="45725" bIns="22850" anchor="t" anchorCtr="0">
            <a:spAutoFit/>
          </a:bodyPr>
          <a:lstStyle/>
          <a:p>
            <a:pPr marL="0" marR="0" lvl="0" indent="0" algn="l" rtl="0">
              <a:spcBef>
                <a:spcPts val="0"/>
              </a:spcBef>
              <a:spcAft>
                <a:spcPts val="0"/>
              </a:spcAft>
              <a:buNone/>
            </a:pPr>
            <a:r>
              <a:rPr lang="en" sz="2000" b="1">
                <a:solidFill>
                  <a:schemeClr val="dk1"/>
                </a:solidFill>
                <a:latin typeface="Constantia"/>
                <a:ea typeface="Constantia"/>
                <a:cs typeface="Constantia"/>
                <a:sym typeface="Constantia"/>
              </a:rPr>
              <a:t>Marcus Rompton</a:t>
            </a:r>
            <a:endParaRPr sz="2000" b="1">
              <a:solidFill>
                <a:schemeClr val="dk1"/>
              </a:solidFill>
              <a:latin typeface="Constantia"/>
              <a:ea typeface="Constantia"/>
              <a:cs typeface="Constantia"/>
              <a:sym typeface="Constantia"/>
            </a:endParaRPr>
          </a:p>
        </p:txBody>
      </p:sp>
      <p:sp>
        <p:nvSpPr>
          <p:cNvPr id="278" name="Google Shape;278;p29"/>
          <p:cNvSpPr txBox="1"/>
          <p:nvPr/>
        </p:nvSpPr>
        <p:spPr>
          <a:xfrm>
            <a:off x="6990504" y="2571750"/>
            <a:ext cx="2274466" cy="276999"/>
          </a:xfrm>
          <a:prstGeom prst="rect">
            <a:avLst/>
          </a:prstGeom>
          <a:noFill/>
          <a:ln>
            <a:noFill/>
          </a:ln>
        </p:spPr>
        <p:txBody>
          <a:bodyPr spcFirstLastPara="1" wrap="square" lIns="45725" tIns="22850" rIns="45725" bIns="22850" anchor="t" anchorCtr="0">
            <a:spAutoFit/>
          </a:bodyPr>
          <a:lstStyle/>
          <a:p>
            <a:pPr marL="0" marR="0" lvl="0" indent="0" algn="l" rtl="0">
              <a:spcBef>
                <a:spcPts val="0"/>
              </a:spcBef>
              <a:spcAft>
                <a:spcPts val="0"/>
              </a:spcAft>
              <a:buNone/>
            </a:pPr>
            <a:r>
              <a:rPr lang="en" sz="1500">
                <a:solidFill>
                  <a:schemeClr val="dk1"/>
                </a:solidFill>
                <a:latin typeface="Constantia"/>
                <a:ea typeface="Constantia"/>
                <a:cs typeface="Constantia"/>
                <a:sym typeface="Constantia"/>
              </a:rPr>
              <a:t>Senior Principal</a:t>
            </a:r>
            <a:endParaRPr sz="1500">
              <a:solidFill>
                <a:schemeClr val="dk1"/>
              </a:solidFill>
              <a:latin typeface="Constantia"/>
              <a:ea typeface="Constantia"/>
              <a:cs typeface="Constantia"/>
              <a:sym typeface="Constantia"/>
            </a:endParaRPr>
          </a:p>
        </p:txBody>
      </p:sp>
      <p:sp>
        <p:nvSpPr>
          <p:cNvPr id="279" name="Google Shape;279;p29"/>
          <p:cNvSpPr txBox="1"/>
          <p:nvPr/>
        </p:nvSpPr>
        <p:spPr>
          <a:xfrm>
            <a:off x="6896100" y="3646878"/>
            <a:ext cx="2274600" cy="354000"/>
          </a:xfrm>
          <a:prstGeom prst="rect">
            <a:avLst/>
          </a:prstGeom>
          <a:noFill/>
          <a:ln>
            <a:noFill/>
          </a:ln>
        </p:spPr>
        <p:txBody>
          <a:bodyPr spcFirstLastPara="1" wrap="square" lIns="45725" tIns="22850" rIns="45725" bIns="22850" anchor="t" anchorCtr="0">
            <a:spAutoFit/>
          </a:bodyPr>
          <a:lstStyle/>
          <a:p>
            <a:pPr marL="0" marR="0" lvl="0" indent="0" algn="l" rtl="0">
              <a:spcBef>
                <a:spcPts val="0"/>
              </a:spcBef>
              <a:spcAft>
                <a:spcPts val="0"/>
              </a:spcAft>
              <a:buNone/>
            </a:pPr>
            <a:r>
              <a:rPr lang="en-IN" sz="2000" b="1" dirty="0">
                <a:solidFill>
                  <a:schemeClr val="dk1"/>
                </a:solidFill>
                <a:latin typeface="Constantia"/>
                <a:ea typeface="Constantia"/>
                <a:cs typeface="Constantia"/>
                <a:sym typeface="Constantia"/>
              </a:rPr>
              <a:t>V</a:t>
            </a:r>
            <a:r>
              <a:rPr lang="en" sz="2000" b="1" dirty="0">
                <a:solidFill>
                  <a:schemeClr val="dk1"/>
                </a:solidFill>
                <a:latin typeface="Constantia"/>
                <a:ea typeface="Constantia"/>
                <a:cs typeface="Constantia"/>
                <a:sym typeface="Constantia"/>
              </a:rPr>
              <a:t>ikant kumar</a:t>
            </a:r>
            <a:endParaRPr sz="2000" b="1" dirty="0">
              <a:solidFill>
                <a:schemeClr val="dk1"/>
              </a:solidFill>
              <a:latin typeface="Constantia"/>
              <a:ea typeface="Constantia"/>
              <a:cs typeface="Constantia"/>
              <a:sym typeface="Constantia"/>
            </a:endParaRPr>
          </a:p>
        </p:txBody>
      </p:sp>
      <p:sp>
        <p:nvSpPr>
          <p:cNvPr id="280" name="Google Shape;280;p29"/>
          <p:cNvSpPr txBox="1"/>
          <p:nvPr/>
        </p:nvSpPr>
        <p:spPr>
          <a:xfrm>
            <a:off x="7007337" y="4000821"/>
            <a:ext cx="2274466" cy="276999"/>
          </a:xfrm>
          <a:prstGeom prst="rect">
            <a:avLst/>
          </a:prstGeom>
          <a:noFill/>
          <a:ln>
            <a:noFill/>
          </a:ln>
        </p:spPr>
        <p:txBody>
          <a:bodyPr spcFirstLastPara="1" wrap="square" lIns="45725" tIns="22850" rIns="45725" bIns="22850" anchor="t" anchorCtr="0">
            <a:spAutoFit/>
          </a:bodyPr>
          <a:lstStyle/>
          <a:p>
            <a:pPr marL="0" marR="0" lvl="0" indent="0" algn="l" rtl="0">
              <a:spcBef>
                <a:spcPts val="0"/>
              </a:spcBef>
              <a:spcAft>
                <a:spcPts val="0"/>
              </a:spcAft>
              <a:buNone/>
            </a:pPr>
            <a:r>
              <a:rPr lang="en" sz="1500">
                <a:solidFill>
                  <a:schemeClr val="dk1"/>
                </a:solidFill>
                <a:latin typeface="Constantia"/>
                <a:ea typeface="Constantia"/>
                <a:cs typeface="Constantia"/>
                <a:sym typeface="Constantia"/>
              </a:rPr>
              <a:t>Data Analyst</a:t>
            </a:r>
            <a:endParaRPr sz="1500">
              <a:solidFill>
                <a:schemeClr val="dk1"/>
              </a:solidFill>
              <a:latin typeface="Constantia"/>
              <a:ea typeface="Constantia"/>
              <a:cs typeface="Constantia"/>
              <a:sym typeface="Constant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Shape 291"/>
        <p:cNvGrpSpPr/>
        <p:nvPr/>
      </p:nvGrpSpPr>
      <p:grpSpPr>
        <a:xfrm>
          <a:off x="0" y="0"/>
          <a:ext cx="0" cy="0"/>
          <a:chOff x="0" y="0"/>
          <a:chExt cx="0" cy="0"/>
        </a:xfrm>
      </p:grpSpPr>
      <p:grpSp>
        <p:nvGrpSpPr>
          <p:cNvPr id="292" name="Google Shape;292;p30"/>
          <p:cNvGrpSpPr/>
          <p:nvPr/>
        </p:nvGrpSpPr>
        <p:grpSpPr>
          <a:xfrm>
            <a:off x="222648" y="203076"/>
            <a:ext cx="5021267" cy="4737346"/>
            <a:chOff x="0" y="0"/>
            <a:chExt cx="13390046" cy="12632924"/>
          </a:xfrm>
        </p:grpSpPr>
        <p:pic>
          <p:nvPicPr>
            <p:cNvPr id="293" name="Google Shape;293;p30"/>
            <p:cNvPicPr preferRelativeResize="0"/>
            <p:nvPr/>
          </p:nvPicPr>
          <p:blipFill rotWithShape="1">
            <a:blip r:embed="rId3">
              <a:alphaModFix amt="80000"/>
            </a:blip>
            <a:srcRect r="10231"/>
            <a:stretch/>
          </p:blipFill>
          <p:spPr>
            <a:xfrm>
              <a:off x="6923321" y="6558809"/>
              <a:ext cx="2697587" cy="2794710"/>
            </a:xfrm>
            <a:prstGeom prst="rect">
              <a:avLst/>
            </a:prstGeom>
            <a:noFill/>
            <a:ln>
              <a:noFill/>
            </a:ln>
          </p:spPr>
        </p:pic>
        <p:pic>
          <p:nvPicPr>
            <p:cNvPr id="294" name="Google Shape;294;p30"/>
            <p:cNvPicPr preferRelativeResize="0"/>
            <p:nvPr/>
          </p:nvPicPr>
          <p:blipFill rotWithShape="1">
            <a:blip r:embed="rId3">
              <a:alphaModFix amt="80000"/>
            </a:blip>
            <a:srcRect/>
            <a:stretch/>
          </p:blipFill>
          <p:spPr>
            <a:xfrm>
              <a:off x="6923321" y="9838214"/>
              <a:ext cx="3005065" cy="2794710"/>
            </a:xfrm>
            <a:prstGeom prst="rect">
              <a:avLst/>
            </a:prstGeom>
            <a:noFill/>
            <a:ln>
              <a:noFill/>
            </a:ln>
          </p:spPr>
        </p:pic>
        <p:pic>
          <p:nvPicPr>
            <p:cNvPr id="295" name="Google Shape;295;p30"/>
            <p:cNvPicPr preferRelativeResize="0"/>
            <p:nvPr/>
          </p:nvPicPr>
          <p:blipFill rotWithShape="1">
            <a:blip r:embed="rId3">
              <a:alphaModFix amt="80000"/>
            </a:blip>
            <a:srcRect/>
            <a:stretch/>
          </p:blipFill>
          <p:spPr>
            <a:xfrm>
              <a:off x="3461660" y="3279405"/>
              <a:ext cx="3005065" cy="2794710"/>
            </a:xfrm>
            <a:prstGeom prst="rect">
              <a:avLst/>
            </a:prstGeom>
            <a:noFill/>
            <a:ln>
              <a:noFill/>
            </a:ln>
          </p:spPr>
        </p:pic>
        <p:pic>
          <p:nvPicPr>
            <p:cNvPr id="296" name="Google Shape;296;p30"/>
            <p:cNvPicPr preferRelativeResize="0"/>
            <p:nvPr/>
          </p:nvPicPr>
          <p:blipFill rotWithShape="1">
            <a:blip r:embed="rId3">
              <a:alphaModFix amt="80000"/>
            </a:blip>
            <a:srcRect/>
            <a:stretch/>
          </p:blipFill>
          <p:spPr>
            <a:xfrm>
              <a:off x="3461660" y="6558809"/>
              <a:ext cx="3005065" cy="2794710"/>
            </a:xfrm>
            <a:prstGeom prst="rect">
              <a:avLst/>
            </a:prstGeom>
            <a:noFill/>
            <a:ln>
              <a:noFill/>
            </a:ln>
          </p:spPr>
        </p:pic>
        <p:pic>
          <p:nvPicPr>
            <p:cNvPr id="297" name="Google Shape;297;p30"/>
            <p:cNvPicPr preferRelativeResize="0"/>
            <p:nvPr/>
          </p:nvPicPr>
          <p:blipFill rotWithShape="1">
            <a:blip r:embed="rId3">
              <a:alphaModFix amt="80000"/>
            </a:blip>
            <a:srcRect/>
            <a:stretch/>
          </p:blipFill>
          <p:spPr>
            <a:xfrm>
              <a:off x="3461660" y="9838214"/>
              <a:ext cx="3005065" cy="2794710"/>
            </a:xfrm>
            <a:prstGeom prst="rect">
              <a:avLst/>
            </a:prstGeom>
            <a:noFill/>
            <a:ln>
              <a:noFill/>
            </a:ln>
          </p:spPr>
        </p:pic>
        <p:pic>
          <p:nvPicPr>
            <p:cNvPr id="298" name="Google Shape;298;p30"/>
            <p:cNvPicPr preferRelativeResize="0"/>
            <p:nvPr/>
          </p:nvPicPr>
          <p:blipFill rotWithShape="1">
            <a:blip r:embed="rId3">
              <a:alphaModFix amt="80000"/>
            </a:blip>
            <a:srcRect/>
            <a:stretch/>
          </p:blipFill>
          <p:spPr>
            <a:xfrm>
              <a:off x="0" y="0"/>
              <a:ext cx="3005065" cy="2794710"/>
            </a:xfrm>
            <a:prstGeom prst="rect">
              <a:avLst/>
            </a:prstGeom>
            <a:noFill/>
            <a:ln>
              <a:noFill/>
            </a:ln>
          </p:spPr>
        </p:pic>
        <p:pic>
          <p:nvPicPr>
            <p:cNvPr id="299" name="Google Shape;299;p30"/>
            <p:cNvPicPr preferRelativeResize="0"/>
            <p:nvPr/>
          </p:nvPicPr>
          <p:blipFill rotWithShape="1">
            <a:blip r:embed="rId3">
              <a:alphaModFix amt="80000"/>
            </a:blip>
            <a:srcRect/>
            <a:stretch/>
          </p:blipFill>
          <p:spPr>
            <a:xfrm>
              <a:off x="0" y="3279405"/>
              <a:ext cx="3005065" cy="2794710"/>
            </a:xfrm>
            <a:prstGeom prst="rect">
              <a:avLst/>
            </a:prstGeom>
            <a:noFill/>
            <a:ln>
              <a:noFill/>
            </a:ln>
          </p:spPr>
        </p:pic>
        <p:pic>
          <p:nvPicPr>
            <p:cNvPr id="300" name="Google Shape;300;p30"/>
            <p:cNvPicPr preferRelativeResize="0"/>
            <p:nvPr/>
          </p:nvPicPr>
          <p:blipFill rotWithShape="1">
            <a:blip r:embed="rId3">
              <a:alphaModFix amt="80000"/>
            </a:blip>
            <a:srcRect/>
            <a:stretch/>
          </p:blipFill>
          <p:spPr>
            <a:xfrm>
              <a:off x="0" y="6558809"/>
              <a:ext cx="3005065" cy="2794710"/>
            </a:xfrm>
            <a:prstGeom prst="rect">
              <a:avLst/>
            </a:prstGeom>
            <a:noFill/>
            <a:ln>
              <a:noFill/>
            </a:ln>
          </p:spPr>
        </p:pic>
        <p:pic>
          <p:nvPicPr>
            <p:cNvPr id="301" name="Google Shape;301;p30"/>
            <p:cNvPicPr preferRelativeResize="0"/>
            <p:nvPr/>
          </p:nvPicPr>
          <p:blipFill rotWithShape="1">
            <a:blip r:embed="rId3">
              <a:alphaModFix amt="80000"/>
            </a:blip>
            <a:srcRect/>
            <a:stretch/>
          </p:blipFill>
          <p:spPr>
            <a:xfrm>
              <a:off x="0" y="9838214"/>
              <a:ext cx="3005065" cy="2794710"/>
            </a:xfrm>
            <a:prstGeom prst="rect">
              <a:avLst/>
            </a:prstGeom>
            <a:noFill/>
            <a:ln>
              <a:noFill/>
            </a:ln>
          </p:spPr>
        </p:pic>
        <p:pic>
          <p:nvPicPr>
            <p:cNvPr id="302" name="Google Shape;302;p30"/>
            <p:cNvPicPr preferRelativeResize="0"/>
            <p:nvPr/>
          </p:nvPicPr>
          <p:blipFill rotWithShape="1">
            <a:blip r:embed="rId3">
              <a:alphaModFix amt="80000"/>
            </a:blip>
            <a:srcRect/>
            <a:stretch/>
          </p:blipFill>
          <p:spPr>
            <a:xfrm>
              <a:off x="10384981" y="9838214"/>
              <a:ext cx="3005065" cy="2794710"/>
            </a:xfrm>
            <a:prstGeom prst="rect">
              <a:avLst/>
            </a:prstGeom>
            <a:noFill/>
            <a:ln>
              <a:noFill/>
            </a:ln>
          </p:spPr>
        </p:pic>
      </p:grpSp>
      <p:grpSp>
        <p:nvGrpSpPr>
          <p:cNvPr id="303" name="Google Shape;303;p30"/>
          <p:cNvGrpSpPr/>
          <p:nvPr/>
        </p:nvGrpSpPr>
        <p:grpSpPr>
          <a:xfrm>
            <a:off x="951696" y="513946"/>
            <a:ext cx="927481" cy="890624"/>
            <a:chOff x="0" y="0"/>
            <a:chExt cx="2473282" cy="2374997"/>
          </a:xfrm>
        </p:grpSpPr>
        <p:sp>
          <p:nvSpPr>
            <p:cNvPr id="304" name="Google Shape;304;p30"/>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305" name="Google Shape;305;p30"/>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306" name="Google Shape;306;p30"/>
          <p:cNvGrpSpPr/>
          <p:nvPr/>
        </p:nvGrpSpPr>
        <p:grpSpPr>
          <a:xfrm>
            <a:off x="1879377" y="1319990"/>
            <a:ext cx="927481" cy="890624"/>
            <a:chOff x="0" y="0"/>
            <a:chExt cx="2473282" cy="2374997"/>
          </a:xfrm>
        </p:grpSpPr>
        <p:sp>
          <p:nvSpPr>
            <p:cNvPr id="307" name="Google Shape;307;p30"/>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308" name="Google Shape;308;p30"/>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309" name="Google Shape;309;p30"/>
          <p:cNvGrpSpPr/>
          <p:nvPr/>
        </p:nvGrpSpPr>
        <p:grpSpPr>
          <a:xfrm>
            <a:off x="2807059" y="2126034"/>
            <a:ext cx="927481" cy="890624"/>
            <a:chOff x="0" y="0"/>
            <a:chExt cx="2473282" cy="2374997"/>
          </a:xfrm>
        </p:grpSpPr>
        <p:sp>
          <p:nvSpPr>
            <p:cNvPr id="310" name="Google Shape;310;p30"/>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311" name="Google Shape;311;p30"/>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312" name="Google Shape;312;p30"/>
          <p:cNvGrpSpPr/>
          <p:nvPr/>
        </p:nvGrpSpPr>
        <p:grpSpPr>
          <a:xfrm>
            <a:off x="3734740" y="2932078"/>
            <a:ext cx="927481" cy="890624"/>
            <a:chOff x="0" y="0"/>
            <a:chExt cx="2473282" cy="2374997"/>
          </a:xfrm>
        </p:grpSpPr>
        <p:sp>
          <p:nvSpPr>
            <p:cNvPr id="313" name="Google Shape;313;p30"/>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314" name="Google Shape;314;p30"/>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315" name="Google Shape;315;p30"/>
          <p:cNvGrpSpPr/>
          <p:nvPr/>
        </p:nvGrpSpPr>
        <p:grpSpPr>
          <a:xfrm>
            <a:off x="4495800" y="3738122"/>
            <a:ext cx="927481" cy="890624"/>
            <a:chOff x="0" y="0"/>
            <a:chExt cx="2473282" cy="2374997"/>
          </a:xfrm>
        </p:grpSpPr>
        <p:sp>
          <p:nvSpPr>
            <p:cNvPr id="316" name="Google Shape;316;p30"/>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317" name="Google Shape;317;p30"/>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sp>
        <p:nvSpPr>
          <p:cNvPr id="318" name="Google Shape;318;p30"/>
          <p:cNvSpPr txBox="1"/>
          <p:nvPr/>
        </p:nvSpPr>
        <p:spPr>
          <a:xfrm>
            <a:off x="-1304366" y="2272788"/>
            <a:ext cx="3321273" cy="615553"/>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 sz="4000">
                <a:solidFill>
                  <a:srgbClr val="FFFFFF"/>
                </a:solidFill>
                <a:latin typeface="Constantia"/>
                <a:ea typeface="Constantia"/>
                <a:cs typeface="Constantia"/>
                <a:sym typeface="Constantia"/>
              </a:rPr>
              <a:t>Process</a:t>
            </a:r>
            <a:endParaRPr sz="700"/>
          </a:p>
        </p:txBody>
      </p:sp>
      <p:sp>
        <p:nvSpPr>
          <p:cNvPr id="319" name="Google Shape;319;p30"/>
          <p:cNvSpPr txBox="1"/>
          <p:nvPr/>
        </p:nvSpPr>
        <p:spPr>
          <a:xfrm>
            <a:off x="1315472" y="686179"/>
            <a:ext cx="614744" cy="47504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3600" dirty="0">
                <a:solidFill>
                  <a:srgbClr val="FFFFFF"/>
                </a:solidFill>
                <a:latin typeface="Arial"/>
                <a:ea typeface="Arial"/>
                <a:cs typeface="Arial"/>
                <a:sym typeface="Arial"/>
              </a:rPr>
              <a:t>1</a:t>
            </a:r>
            <a:endParaRPr sz="700" dirty="0"/>
          </a:p>
        </p:txBody>
      </p:sp>
      <p:sp>
        <p:nvSpPr>
          <p:cNvPr id="320" name="Google Shape;320;p30"/>
          <p:cNvSpPr txBox="1"/>
          <p:nvPr/>
        </p:nvSpPr>
        <p:spPr>
          <a:xfrm>
            <a:off x="2267323" y="1492022"/>
            <a:ext cx="614744" cy="47504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3600">
                <a:solidFill>
                  <a:srgbClr val="FFFFFF"/>
                </a:solidFill>
                <a:latin typeface="Arial"/>
                <a:ea typeface="Arial"/>
                <a:cs typeface="Arial"/>
                <a:sym typeface="Arial"/>
              </a:rPr>
              <a:t>2</a:t>
            </a:r>
            <a:endParaRPr sz="700"/>
          </a:p>
        </p:txBody>
      </p:sp>
      <p:sp>
        <p:nvSpPr>
          <p:cNvPr id="321" name="Google Shape;321;p30"/>
          <p:cNvSpPr txBox="1"/>
          <p:nvPr/>
        </p:nvSpPr>
        <p:spPr>
          <a:xfrm>
            <a:off x="4838700" y="3914310"/>
            <a:ext cx="582635" cy="4616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3600">
                <a:solidFill>
                  <a:srgbClr val="FFFFFF"/>
                </a:solidFill>
                <a:latin typeface="Arial"/>
                <a:ea typeface="Arial"/>
                <a:cs typeface="Arial"/>
                <a:sym typeface="Arial"/>
              </a:rPr>
              <a:t>5</a:t>
            </a:r>
            <a:endParaRPr sz="700"/>
          </a:p>
        </p:txBody>
      </p:sp>
      <p:sp>
        <p:nvSpPr>
          <p:cNvPr id="322" name="Google Shape;322;p30"/>
          <p:cNvSpPr txBox="1"/>
          <p:nvPr/>
        </p:nvSpPr>
        <p:spPr>
          <a:xfrm>
            <a:off x="4096940" y="3102383"/>
            <a:ext cx="614743" cy="47504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3600">
                <a:solidFill>
                  <a:srgbClr val="FFFFFF"/>
                </a:solidFill>
                <a:latin typeface="Arial"/>
                <a:ea typeface="Arial"/>
                <a:cs typeface="Arial"/>
                <a:sym typeface="Arial"/>
              </a:rPr>
              <a:t>4</a:t>
            </a:r>
            <a:endParaRPr sz="700"/>
          </a:p>
        </p:txBody>
      </p:sp>
      <p:sp>
        <p:nvSpPr>
          <p:cNvPr id="323" name="Google Shape;323;p30"/>
          <p:cNvSpPr txBox="1"/>
          <p:nvPr/>
        </p:nvSpPr>
        <p:spPr>
          <a:xfrm>
            <a:off x="3198375" y="2302626"/>
            <a:ext cx="614743" cy="47504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3600">
                <a:solidFill>
                  <a:srgbClr val="FFFFFF"/>
                </a:solidFill>
                <a:latin typeface="Arial"/>
                <a:ea typeface="Arial"/>
                <a:cs typeface="Arial"/>
                <a:sym typeface="Arial"/>
              </a:rPr>
              <a:t>3</a:t>
            </a:r>
            <a:endParaRPr sz="700"/>
          </a:p>
        </p:txBody>
      </p:sp>
      <p:sp>
        <p:nvSpPr>
          <p:cNvPr id="324" name="Google Shape;324;p30"/>
          <p:cNvSpPr txBox="1"/>
          <p:nvPr/>
        </p:nvSpPr>
        <p:spPr>
          <a:xfrm>
            <a:off x="1943100" y="632251"/>
            <a:ext cx="4131705" cy="415498"/>
          </a:xfrm>
          <a:prstGeom prst="rect">
            <a:avLst/>
          </a:prstGeom>
          <a:noFill/>
          <a:ln>
            <a:noFill/>
          </a:ln>
        </p:spPr>
        <p:txBody>
          <a:bodyPr spcFirstLastPara="1" wrap="square" lIns="45725" tIns="22850" rIns="45725" bIns="22850" anchor="t" anchorCtr="0">
            <a:spAutoFit/>
          </a:bodyPr>
          <a:lstStyle/>
          <a:p>
            <a:pPr marL="0" marR="0" lvl="0" indent="0" algn="l" rtl="0">
              <a:spcBef>
                <a:spcPts val="0"/>
              </a:spcBef>
              <a:spcAft>
                <a:spcPts val="0"/>
              </a:spcAft>
              <a:buNone/>
            </a:pPr>
            <a:r>
              <a:rPr lang="en" sz="2400">
                <a:solidFill>
                  <a:schemeClr val="dk1"/>
                </a:solidFill>
                <a:latin typeface="Constantia"/>
                <a:ea typeface="Constantia"/>
                <a:cs typeface="Constantia"/>
                <a:sym typeface="Constantia"/>
              </a:rPr>
              <a:t>Understand Business Problem</a:t>
            </a:r>
            <a:endParaRPr sz="2400">
              <a:solidFill>
                <a:schemeClr val="dk1"/>
              </a:solidFill>
              <a:latin typeface="Constantia"/>
              <a:ea typeface="Constantia"/>
              <a:cs typeface="Constantia"/>
              <a:sym typeface="Constantia"/>
            </a:endParaRPr>
          </a:p>
        </p:txBody>
      </p:sp>
      <p:sp>
        <p:nvSpPr>
          <p:cNvPr id="325" name="Google Shape;325;p30"/>
          <p:cNvSpPr txBox="1"/>
          <p:nvPr/>
        </p:nvSpPr>
        <p:spPr>
          <a:xfrm>
            <a:off x="2743200" y="1432352"/>
            <a:ext cx="4131705" cy="415499"/>
          </a:xfrm>
          <a:prstGeom prst="rect">
            <a:avLst/>
          </a:prstGeom>
          <a:noFill/>
          <a:ln>
            <a:noFill/>
          </a:ln>
        </p:spPr>
        <p:txBody>
          <a:bodyPr spcFirstLastPara="1" wrap="square" lIns="45725" tIns="22850" rIns="45725" bIns="22850" anchor="t" anchorCtr="0">
            <a:spAutoFit/>
          </a:bodyPr>
          <a:lstStyle/>
          <a:p>
            <a:pPr marL="0" marR="0" lvl="0" indent="0" algn="l" rtl="0">
              <a:spcBef>
                <a:spcPts val="0"/>
              </a:spcBef>
              <a:spcAft>
                <a:spcPts val="0"/>
              </a:spcAft>
              <a:buNone/>
            </a:pPr>
            <a:r>
              <a:rPr lang="en" sz="2400">
                <a:solidFill>
                  <a:schemeClr val="dk1"/>
                </a:solidFill>
                <a:latin typeface="Constantia"/>
                <a:ea typeface="Constantia"/>
                <a:cs typeface="Constantia"/>
                <a:sym typeface="Constantia"/>
              </a:rPr>
              <a:t>Data Cleaning</a:t>
            </a:r>
            <a:endParaRPr sz="2400">
              <a:solidFill>
                <a:schemeClr val="dk1"/>
              </a:solidFill>
              <a:latin typeface="Constantia"/>
              <a:ea typeface="Constantia"/>
              <a:cs typeface="Constantia"/>
              <a:sym typeface="Constantia"/>
            </a:endParaRPr>
          </a:p>
        </p:txBody>
      </p:sp>
      <p:sp>
        <p:nvSpPr>
          <p:cNvPr id="326" name="Google Shape;326;p30"/>
          <p:cNvSpPr txBox="1"/>
          <p:nvPr/>
        </p:nvSpPr>
        <p:spPr>
          <a:xfrm>
            <a:off x="3733800" y="2232452"/>
            <a:ext cx="4131705" cy="415499"/>
          </a:xfrm>
          <a:prstGeom prst="rect">
            <a:avLst/>
          </a:prstGeom>
          <a:noFill/>
          <a:ln>
            <a:noFill/>
          </a:ln>
        </p:spPr>
        <p:txBody>
          <a:bodyPr spcFirstLastPara="1" wrap="square" lIns="45725" tIns="22850" rIns="45725" bIns="22850" anchor="t" anchorCtr="0">
            <a:spAutoFit/>
          </a:bodyPr>
          <a:lstStyle/>
          <a:p>
            <a:pPr marL="0" marR="0" lvl="0" indent="0" algn="l" rtl="0">
              <a:spcBef>
                <a:spcPts val="0"/>
              </a:spcBef>
              <a:spcAft>
                <a:spcPts val="0"/>
              </a:spcAft>
              <a:buNone/>
            </a:pPr>
            <a:r>
              <a:rPr lang="en" sz="2400">
                <a:solidFill>
                  <a:schemeClr val="dk1"/>
                </a:solidFill>
                <a:latin typeface="Constantia"/>
                <a:ea typeface="Constantia"/>
                <a:cs typeface="Constantia"/>
                <a:sym typeface="Constantia"/>
              </a:rPr>
              <a:t>Data Modeling</a:t>
            </a:r>
            <a:endParaRPr sz="2400">
              <a:solidFill>
                <a:schemeClr val="dk1"/>
              </a:solidFill>
              <a:latin typeface="Constantia"/>
              <a:ea typeface="Constantia"/>
              <a:cs typeface="Constantia"/>
              <a:sym typeface="Constantia"/>
            </a:endParaRPr>
          </a:p>
        </p:txBody>
      </p:sp>
      <p:sp>
        <p:nvSpPr>
          <p:cNvPr id="327" name="Google Shape;327;p30"/>
          <p:cNvSpPr txBox="1"/>
          <p:nvPr/>
        </p:nvSpPr>
        <p:spPr>
          <a:xfrm>
            <a:off x="4746335" y="3053245"/>
            <a:ext cx="4131705" cy="415499"/>
          </a:xfrm>
          <a:prstGeom prst="rect">
            <a:avLst/>
          </a:prstGeom>
          <a:noFill/>
          <a:ln>
            <a:noFill/>
          </a:ln>
        </p:spPr>
        <p:txBody>
          <a:bodyPr spcFirstLastPara="1" wrap="square" lIns="45725" tIns="22850" rIns="45725" bIns="22850" anchor="t" anchorCtr="0">
            <a:spAutoFit/>
          </a:bodyPr>
          <a:lstStyle/>
          <a:p>
            <a:pPr marL="0" marR="0" lvl="0" indent="0" algn="l" rtl="0">
              <a:spcBef>
                <a:spcPts val="0"/>
              </a:spcBef>
              <a:spcAft>
                <a:spcPts val="0"/>
              </a:spcAft>
              <a:buNone/>
            </a:pPr>
            <a:r>
              <a:rPr lang="en" sz="2400">
                <a:solidFill>
                  <a:schemeClr val="dk1"/>
                </a:solidFill>
                <a:latin typeface="Constantia"/>
                <a:ea typeface="Constantia"/>
                <a:cs typeface="Constantia"/>
                <a:sym typeface="Constantia"/>
              </a:rPr>
              <a:t>Data Exploration &amp; Analysis</a:t>
            </a:r>
            <a:endParaRPr sz="2400">
              <a:solidFill>
                <a:schemeClr val="dk1"/>
              </a:solidFill>
              <a:latin typeface="Constantia"/>
              <a:ea typeface="Constantia"/>
              <a:cs typeface="Constantia"/>
              <a:sym typeface="Constantia"/>
            </a:endParaRPr>
          </a:p>
        </p:txBody>
      </p:sp>
      <p:sp>
        <p:nvSpPr>
          <p:cNvPr id="328" name="Google Shape;328;p30"/>
          <p:cNvSpPr txBox="1"/>
          <p:nvPr/>
        </p:nvSpPr>
        <p:spPr>
          <a:xfrm>
            <a:off x="5334000" y="3892407"/>
            <a:ext cx="4131600" cy="785100"/>
          </a:xfrm>
          <a:prstGeom prst="rect">
            <a:avLst/>
          </a:prstGeom>
          <a:noFill/>
          <a:ln>
            <a:noFill/>
          </a:ln>
        </p:spPr>
        <p:txBody>
          <a:bodyPr spcFirstLastPara="1" wrap="square" lIns="45725" tIns="22850" rIns="45725" bIns="22850" anchor="t" anchorCtr="0">
            <a:spAutoFit/>
          </a:bodyPr>
          <a:lstStyle/>
          <a:p>
            <a:pPr marL="0" marR="0" lvl="0" indent="0" algn="l" rtl="0">
              <a:spcBef>
                <a:spcPts val="0"/>
              </a:spcBef>
              <a:spcAft>
                <a:spcPts val="0"/>
              </a:spcAft>
              <a:buNone/>
            </a:pPr>
            <a:r>
              <a:rPr lang="en" sz="2400">
                <a:solidFill>
                  <a:schemeClr val="dk1"/>
                </a:solidFill>
                <a:latin typeface="Constantia"/>
                <a:ea typeface="Constantia"/>
                <a:cs typeface="Constantia"/>
                <a:sym typeface="Constantia"/>
              </a:rPr>
              <a:t>Data Visualization &amp; Recommendation</a:t>
            </a:r>
            <a:endParaRPr sz="2400">
              <a:solidFill>
                <a:schemeClr val="dk1"/>
              </a:solidFill>
              <a:latin typeface="Constantia"/>
              <a:ea typeface="Constantia"/>
              <a:cs typeface="Constantia"/>
              <a:sym typeface="Constant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8" name="Google Shape;338;p31"/>
          <p:cNvSpPr txBox="1"/>
          <p:nvPr/>
        </p:nvSpPr>
        <p:spPr>
          <a:xfrm>
            <a:off x="3021796" y="179710"/>
            <a:ext cx="3321855" cy="61555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 sz="4000">
                <a:solidFill>
                  <a:srgbClr val="000000"/>
                </a:solidFill>
                <a:latin typeface="Constantia"/>
                <a:ea typeface="Constantia"/>
                <a:cs typeface="Constantia"/>
                <a:sym typeface="Constantia"/>
              </a:rPr>
              <a:t>Key Insights</a:t>
            </a:r>
            <a:endParaRPr sz="700"/>
          </a:p>
        </p:txBody>
      </p:sp>
      <p:grpSp>
        <p:nvGrpSpPr>
          <p:cNvPr id="339" name="Google Shape;339;p31"/>
          <p:cNvGrpSpPr/>
          <p:nvPr/>
        </p:nvGrpSpPr>
        <p:grpSpPr>
          <a:xfrm>
            <a:off x="0" y="3905250"/>
            <a:ext cx="9029700" cy="1008540"/>
            <a:chOff x="0" y="0"/>
            <a:chExt cx="23005033" cy="2689439"/>
          </a:xfrm>
        </p:grpSpPr>
        <p:pic>
          <p:nvPicPr>
            <p:cNvPr id="340" name="Google Shape;340;p31"/>
            <p:cNvPicPr preferRelativeResize="0"/>
            <p:nvPr/>
          </p:nvPicPr>
          <p:blipFill rotWithShape="1">
            <a:blip r:embed="rId3">
              <a:alphaModFix amt="80000"/>
            </a:blip>
            <a:srcRect/>
            <a:stretch/>
          </p:blipFill>
          <p:spPr>
            <a:xfrm>
              <a:off x="16760969" y="0"/>
              <a:ext cx="2891870" cy="2689439"/>
            </a:xfrm>
            <a:prstGeom prst="rect">
              <a:avLst/>
            </a:prstGeom>
            <a:noFill/>
            <a:ln>
              <a:noFill/>
            </a:ln>
          </p:spPr>
        </p:pic>
        <p:pic>
          <p:nvPicPr>
            <p:cNvPr id="341" name="Google Shape;341;p31"/>
            <p:cNvPicPr preferRelativeResize="0"/>
            <p:nvPr/>
          </p:nvPicPr>
          <p:blipFill rotWithShape="1">
            <a:blip r:embed="rId3">
              <a:alphaModFix amt="80000"/>
            </a:blip>
            <a:srcRect/>
            <a:stretch/>
          </p:blipFill>
          <p:spPr>
            <a:xfrm>
              <a:off x="13408776" y="0"/>
              <a:ext cx="2891870" cy="2689439"/>
            </a:xfrm>
            <a:prstGeom prst="rect">
              <a:avLst/>
            </a:prstGeom>
            <a:noFill/>
            <a:ln>
              <a:noFill/>
            </a:ln>
          </p:spPr>
        </p:pic>
        <p:pic>
          <p:nvPicPr>
            <p:cNvPr id="342" name="Google Shape;342;p31"/>
            <p:cNvPicPr preferRelativeResize="0"/>
            <p:nvPr/>
          </p:nvPicPr>
          <p:blipFill rotWithShape="1">
            <a:blip r:embed="rId3">
              <a:alphaModFix amt="80000"/>
            </a:blip>
            <a:srcRect/>
            <a:stretch/>
          </p:blipFill>
          <p:spPr>
            <a:xfrm>
              <a:off x="10056582" y="0"/>
              <a:ext cx="2891870" cy="2689439"/>
            </a:xfrm>
            <a:prstGeom prst="rect">
              <a:avLst/>
            </a:prstGeom>
            <a:noFill/>
            <a:ln>
              <a:noFill/>
            </a:ln>
          </p:spPr>
        </p:pic>
        <p:pic>
          <p:nvPicPr>
            <p:cNvPr id="343" name="Google Shape;343;p31"/>
            <p:cNvPicPr preferRelativeResize="0"/>
            <p:nvPr/>
          </p:nvPicPr>
          <p:blipFill rotWithShape="1">
            <a:blip r:embed="rId3">
              <a:alphaModFix amt="80000"/>
            </a:blip>
            <a:srcRect/>
            <a:stretch/>
          </p:blipFill>
          <p:spPr>
            <a:xfrm>
              <a:off x="20113163" y="0"/>
              <a:ext cx="2891870" cy="2689439"/>
            </a:xfrm>
            <a:prstGeom prst="rect">
              <a:avLst/>
            </a:prstGeom>
            <a:noFill/>
            <a:ln>
              <a:noFill/>
            </a:ln>
          </p:spPr>
        </p:pic>
        <p:pic>
          <p:nvPicPr>
            <p:cNvPr id="344" name="Google Shape;344;p31"/>
            <p:cNvPicPr preferRelativeResize="0"/>
            <p:nvPr/>
          </p:nvPicPr>
          <p:blipFill rotWithShape="1">
            <a:blip r:embed="rId3">
              <a:alphaModFix amt="80000"/>
            </a:blip>
            <a:srcRect/>
            <a:stretch/>
          </p:blipFill>
          <p:spPr>
            <a:xfrm>
              <a:off x="6704388" y="0"/>
              <a:ext cx="2891870" cy="2689439"/>
            </a:xfrm>
            <a:prstGeom prst="rect">
              <a:avLst/>
            </a:prstGeom>
            <a:noFill/>
            <a:ln>
              <a:noFill/>
            </a:ln>
          </p:spPr>
        </p:pic>
        <p:pic>
          <p:nvPicPr>
            <p:cNvPr id="345" name="Google Shape;345;p31"/>
            <p:cNvPicPr preferRelativeResize="0"/>
            <p:nvPr/>
          </p:nvPicPr>
          <p:blipFill rotWithShape="1">
            <a:blip r:embed="rId3">
              <a:alphaModFix amt="80000"/>
            </a:blip>
            <a:srcRect/>
            <a:stretch/>
          </p:blipFill>
          <p:spPr>
            <a:xfrm>
              <a:off x="3352194" y="0"/>
              <a:ext cx="2891870" cy="2689439"/>
            </a:xfrm>
            <a:prstGeom prst="rect">
              <a:avLst/>
            </a:prstGeom>
            <a:noFill/>
            <a:ln>
              <a:noFill/>
            </a:ln>
          </p:spPr>
        </p:pic>
        <p:pic>
          <p:nvPicPr>
            <p:cNvPr id="346" name="Google Shape;346;p31"/>
            <p:cNvPicPr preferRelativeResize="0"/>
            <p:nvPr/>
          </p:nvPicPr>
          <p:blipFill rotWithShape="1">
            <a:blip r:embed="rId3">
              <a:alphaModFix amt="80000"/>
            </a:blip>
            <a:srcRect/>
            <a:stretch/>
          </p:blipFill>
          <p:spPr>
            <a:xfrm>
              <a:off x="0" y="0"/>
              <a:ext cx="2891870" cy="2689439"/>
            </a:xfrm>
            <a:prstGeom prst="rect">
              <a:avLst/>
            </a:prstGeom>
            <a:noFill/>
            <a:ln>
              <a:noFill/>
            </a:ln>
          </p:spPr>
        </p:pic>
      </p:grpSp>
      <p:pic>
        <p:nvPicPr>
          <p:cNvPr id="347" name="Google Shape;347;p31"/>
          <p:cNvPicPr preferRelativeResize="0"/>
          <p:nvPr/>
        </p:nvPicPr>
        <p:blipFill rotWithShape="1">
          <a:blip r:embed="rId4">
            <a:alphaModFix/>
          </a:blip>
          <a:srcRect/>
          <a:stretch/>
        </p:blipFill>
        <p:spPr>
          <a:xfrm>
            <a:off x="510010" y="3240153"/>
            <a:ext cx="1486110" cy="440879"/>
          </a:xfrm>
          <a:prstGeom prst="rect">
            <a:avLst/>
          </a:prstGeom>
          <a:noFill/>
          <a:ln>
            <a:noFill/>
          </a:ln>
        </p:spPr>
      </p:pic>
      <p:pic>
        <p:nvPicPr>
          <p:cNvPr id="348" name="Google Shape;348;p31"/>
          <p:cNvPicPr preferRelativeResize="0"/>
          <p:nvPr/>
        </p:nvPicPr>
        <p:blipFill rotWithShape="1">
          <a:blip r:embed="rId4">
            <a:alphaModFix/>
          </a:blip>
          <a:srcRect/>
          <a:stretch/>
        </p:blipFill>
        <p:spPr>
          <a:xfrm>
            <a:off x="2666790" y="3240152"/>
            <a:ext cx="1486110" cy="440879"/>
          </a:xfrm>
          <a:prstGeom prst="rect">
            <a:avLst/>
          </a:prstGeom>
          <a:noFill/>
          <a:ln>
            <a:noFill/>
          </a:ln>
        </p:spPr>
      </p:pic>
      <p:pic>
        <p:nvPicPr>
          <p:cNvPr id="349" name="Google Shape;349;p31"/>
          <p:cNvPicPr preferRelativeResize="0"/>
          <p:nvPr/>
        </p:nvPicPr>
        <p:blipFill rotWithShape="1">
          <a:blip r:embed="rId4">
            <a:alphaModFix/>
          </a:blip>
          <a:srcRect/>
          <a:stretch/>
        </p:blipFill>
        <p:spPr>
          <a:xfrm>
            <a:off x="5124345" y="3240152"/>
            <a:ext cx="1486110" cy="440879"/>
          </a:xfrm>
          <a:prstGeom prst="rect">
            <a:avLst/>
          </a:prstGeom>
          <a:noFill/>
          <a:ln>
            <a:noFill/>
          </a:ln>
        </p:spPr>
      </p:pic>
      <p:pic>
        <p:nvPicPr>
          <p:cNvPr id="350" name="Google Shape;350;p31"/>
          <p:cNvPicPr preferRelativeResize="0"/>
          <p:nvPr/>
        </p:nvPicPr>
        <p:blipFill rotWithShape="1">
          <a:blip r:embed="rId4">
            <a:alphaModFix/>
          </a:blip>
          <a:srcRect/>
          <a:stretch/>
        </p:blipFill>
        <p:spPr>
          <a:xfrm>
            <a:off x="7320390" y="3282882"/>
            <a:ext cx="1486110" cy="440879"/>
          </a:xfrm>
          <a:prstGeom prst="rect">
            <a:avLst/>
          </a:prstGeom>
          <a:noFill/>
          <a:ln>
            <a:noFill/>
          </a:ln>
        </p:spPr>
      </p:pic>
      <p:sp>
        <p:nvSpPr>
          <p:cNvPr id="353" name="Google Shape;353;p31"/>
          <p:cNvSpPr txBox="1"/>
          <p:nvPr/>
        </p:nvSpPr>
        <p:spPr>
          <a:xfrm>
            <a:off x="1078624" y="1421910"/>
            <a:ext cx="609600" cy="738664"/>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 sz="4000" dirty="0">
                <a:solidFill>
                  <a:schemeClr val="tx1"/>
                </a:solidFill>
                <a:latin typeface="Constantia"/>
                <a:ea typeface="Constantia"/>
                <a:cs typeface="Constantia"/>
                <a:sym typeface="Constantia"/>
              </a:rPr>
              <a:t>16</a:t>
            </a:r>
            <a:endParaRPr sz="700" dirty="0">
              <a:solidFill>
                <a:schemeClr val="tx1"/>
              </a:solidFill>
            </a:endParaRPr>
          </a:p>
        </p:txBody>
      </p:sp>
      <p:sp>
        <p:nvSpPr>
          <p:cNvPr id="354" name="Google Shape;354;p31"/>
          <p:cNvSpPr txBox="1"/>
          <p:nvPr/>
        </p:nvSpPr>
        <p:spPr>
          <a:xfrm>
            <a:off x="668068" y="2340918"/>
            <a:ext cx="1295401" cy="46166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1500" b="1" dirty="0">
                <a:solidFill>
                  <a:srgbClr val="000000"/>
                </a:solidFill>
                <a:latin typeface="Constantia"/>
                <a:ea typeface="Constantia"/>
                <a:cs typeface="Constantia"/>
                <a:sym typeface="Constantia"/>
              </a:rPr>
              <a:t>UNIQUE CATEGORY</a:t>
            </a:r>
            <a:endParaRPr sz="700" dirty="0"/>
          </a:p>
        </p:txBody>
      </p:sp>
      <p:sp>
        <p:nvSpPr>
          <p:cNvPr id="355" name="Google Shape;355;p31"/>
          <p:cNvSpPr txBox="1"/>
          <p:nvPr/>
        </p:nvSpPr>
        <p:spPr>
          <a:xfrm>
            <a:off x="3105045" y="1353923"/>
            <a:ext cx="609600" cy="738664"/>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4000" dirty="0">
                <a:solidFill>
                  <a:schemeClr val="tx1"/>
                </a:solidFill>
                <a:latin typeface="Constantia"/>
                <a:ea typeface="Constantia"/>
                <a:cs typeface="Constantia"/>
                <a:sym typeface="Constantia"/>
              </a:rPr>
              <a:t>4</a:t>
            </a:r>
            <a:endParaRPr sz="700" dirty="0">
              <a:solidFill>
                <a:schemeClr val="tx1"/>
              </a:solidFill>
            </a:endParaRPr>
          </a:p>
        </p:txBody>
      </p:sp>
      <p:sp>
        <p:nvSpPr>
          <p:cNvPr id="356" name="Google Shape;356;p31"/>
          <p:cNvSpPr txBox="1"/>
          <p:nvPr/>
        </p:nvSpPr>
        <p:spPr>
          <a:xfrm>
            <a:off x="2631538" y="2340918"/>
            <a:ext cx="1408054" cy="46166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1500" b="1" dirty="0">
                <a:solidFill>
                  <a:srgbClr val="000000"/>
                </a:solidFill>
                <a:latin typeface="Constantia"/>
                <a:ea typeface="Constantia"/>
                <a:cs typeface="Constantia"/>
                <a:sym typeface="Constantia"/>
              </a:rPr>
              <a:t>TYPES OF CONTENT</a:t>
            </a:r>
            <a:endParaRPr sz="700" dirty="0"/>
          </a:p>
        </p:txBody>
      </p:sp>
      <p:sp>
        <p:nvSpPr>
          <p:cNvPr id="357" name="Google Shape;357;p31"/>
          <p:cNvSpPr txBox="1"/>
          <p:nvPr/>
        </p:nvSpPr>
        <p:spPr>
          <a:xfrm>
            <a:off x="5318550" y="1402107"/>
            <a:ext cx="1097700" cy="738664"/>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 sz="4000" dirty="0">
                <a:solidFill>
                  <a:schemeClr val="tx1"/>
                </a:solidFill>
                <a:latin typeface="Constantia"/>
                <a:ea typeface="Constantia"/>
                <a:cs typeface="Constantia"/>
                <a:sym typeface="Constantia"/>
              </a:rPr>
              <a:t>1897</a:t>
            </a:r>
            <a:endParaRPr sz="700" dirty="0">
              <a:solidFill>
                <a:schemeClr val="tx1"/>
              </a:solidFill>
            </a:endParaRPr>
          </a:p>
        </p:txBody>
      </p:sp>
      <p:sp>
        <p:nvSpPr>
          <p:cNvPr id="358" name="Google Shape;358;p31"/>
          <p:cNvSpPr txBox="1"/>
          <p:nvPr/>
        </p:nvSpPr>
        <p:spPr>
          <a:xfrm>
            <a:off x="5082394" y="2340917"/>
            <a:ext cx="1486110" cy="46166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1500" b="1" dirty="0">
                <a:solidFill>
                  <a:srgbClr val="000000"/>
                </a:solidFill>
                <a:latin typeface="Constantia"/>
                <a:ea typeface="Constantia"/>
                <a:cs typeface="Constantia"/>
                <a:sym typeface="Constantia"/>
              </a:rPr>
              <a:t>REACTIONS TO “ANIMAL” POSTS</a:t>
            </a:r>
            <a:endParaRPr sz="700" dirty="0"/>
          </a:p>
        </p:txBody>
      </p:sp>
      <p:sp>
        <p:nvSpPr>
          <p:cNvPr id="359" name="Google Shape;359;p31"/>
          <p:cNvSpPr txBox="1"/>
          <p:nvPr/>
        </p:nvSpPr>
        <p:spPr>
          <a:xfrm>
            <a:off x="7347973" y="1391663"/>
            <a:ext cx="1300800" cy="738664"/>
          </a:xfrm>
          <a:prstGeom prst="rect">
            <a:avLst/>
          </a:prstGeom>
          <a:noFill/>
          <a:ln>
            <a:noFill/>
          </a:ln>
        </p:spPr>
        <p:txBody>
          <a:bodyPr spcFirstLastPara="1" wrap="square" lIns="0" tIns="0" rIns="0" bIns="0" anchor="t" anchorCtr="0">
            <a:spAutoFit/>
          </a:bodyPr>
          <a:lstStyle/>
          <a:p>
            <a:pPr marL="0" marR="0" lvl="0" indent="0" algn="ctr" rtl="0">
              <a:lnSpc>
                <a:spcPct val="160000"/>
              </a:lnSpc>
              <a:spcBef>
                <a:spcPts val="0"/>
              </a:spcBef>
              <a:spcAft>
                <a:spcPts val="0"/>
              </a:spcAft>
              <a:buNone/>
            </a:pPr>
            <a:r>
              <a:rPr lang="en" sz="3000" dirty="0">
                <a:solidFill>
                  <a:schemeClr val="tx1"/>
                </a:solidFill>
                <a:latin typeface="Constantia"/>
                <a:ea typeface="Constantia"/>
                <a:cs typeface="Constantia"/>
                <a:sym typeface="Constantia"/>
              </a:rPr>
              <a:t>May</a:t>
            </a:r>
            <a:endParaRPr sz="700" dirty="0">
              <a:solidFill>
                <a:schemeClr val="tx1"/>
              </a:solidFill>
            </a:endParaRPr>
          </a:p>
        </p:txBody>
      </p:sp>
      <p:sp>
        <p:nvSpPr>
          <p:cNvPr id="360" name="Google Shape;360;p31"/>
          <p:cNvSpPr txBox="1"/>
          <p:nvPr/>
        </p:nvSpPr>
        <p:spPr>
          <a:xfrm>
            <a:off x="7350673" y="2190436"/>
            <a:ext cx="1295401" cy="69249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1500" b="1" dirty="0">
                <a:solidFill>
                  <a:srgbClr val="000000"/>
                </a:solidFill>
                <a:latin typeface="Constantia"/>
                <a:ea typeface="Constantia"/>
                <a:cs typeface="Constantia"/>
                <a:sym typeface="Constantia"/>
              </a:rPr>
              <a:t>MONTH WITH HIGHEST POSTS</a:t>
            </a:r>
            <a:endParaRPr sz="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grpSp>
        <p:nvGrpSpPr>
          <p:cNvPr id="369" name="Google Shape;369;p32"/>
          <p:cNvGrpSpPr/>
          <p:nvPr/>
        </p:nvGrpSpPr>
        <p:grpSpPr>
          <a:xfrm>
            <a:off x="258557" y="5023818"/>
            <a:ext cx="8626887" cy="1008540"/>
            <a:chOff x="0" y="0"/>
            <a:chExt cx="23005033" cy="2689439"/>
          </a:xfrm>
        </p:grpSpPr>
        <p:pic>
          <p:nvPicPr>
            <p:cNvPr id="370" name="Google Shape;370;p32"/>
            <p:cNvPicPr preferRelativeResize="0"/>
            <p:nvPr/>
          </p:nvPicPr>
          <p:blipFill rotWithShape="1">
            <a:blip r:embed="rId3">
              <a:alphaModFix amt="80000"/>
            </a:blip>
            <a:srcRect/>
            <a:stretch/>
          </p:blipFill>
          <p:spPr>
            <a:xfrm>
              <a:off x="16760969" y="0"/>
              <a:ext cx="2891870" cy="2689439"/>
            </a:xfrm>
            <a:prstGeom prst="rect">
              <a:avLst/>
            </a:prstGeom>
            <a:noFill/>
            <a:ln>
              <a:noFill/>
            </a:ln>
          </p:spPr>
        </p:pic>
        <p:pic>
          <p:nvPicPr>
            <p:cNvPr id="371" name="Google Shape;371;p32"/>
            <p:cNvPicPr preferRelativeResize="0"/>
            <p:nvPr/>
          </p:nvPicPr>
          <p:blipFill rotWithShape="1">
            <a:blip r:embed="rId3">
              <a:alphaModFix amt="80000"/>
            </a:blip>
            <a:srcRect/>
            <a:stretch/>
          </p:blipFill>
          <p:spPr>
            <a:xfrm>
              <a:off x="13408776" y="0"/>
              <a:ext cx="2891870" cy="2689439"/>
            </a:xfrm>
            <a:prstGeom prst="rect">
              <a:avLst/>
            </a:prstGeom>
            <a:noFill/>
            <a:ln>
              <a:noFill/>
            </a:ln>
          </p:spPr>
        </p:pic>
        <p:pic>
          <p:nvPicPr>
            <p:cNvPr id="372" name="Google Shape;372;p32"/>
            <p:cNvPicPr preferRelativeResize="0"/>
            <p:nvPr/>
          </p:nvPicPr>
          <p:blipFill rotWithShape="1">
            <a:blip r:embed="rId3">
              <a:alphaModFix amt="80000"/>
            </a:blip>
            <a:srcRect/>
            <a:stretch/>
          </p:blipFill>
          <p:spPr>
            <a:xfrm>
              <a:off x="10056582" y="0"/>
              <a:ext cx="2891870" cy="2689439"/>
            </a:xfrm>
            <a:prstGeom prst="rect">
              <a:avLst/>
            </a:prstGeom>
            <a:noFill/>
            <a:ln>
              <a:noFill/>
            </a:ln>
          </p:spPr>
        </p:pic>
        <p:pic>
          <p:nvPicPr>
            <p:cNvPr id="373" name="Google Shape;373;p32"/>
            <p:cNvPicPr preferRelativeResize="0"/>
            <p:nvPr/>
          </p:nvPicPr>
          <p:blipFill rotWithShape="1">
            <a:blip r:embed="rId3">
              <a:alphaModFix amt="80000"/>
            </a:blip>
            <a:srcRect/>
            <a:stretch/>
          </p:blipFill>
          <p:spPr>
            <a:xfrm>
              <a:off x="20113163" y="0"/>
              <a:ext cx="2891870" cy="2689439"/>
            </a:xfrm>
            <a:prstGeom prst="rect">
              <a:avLst/>
            </a:prstGeom>
            <a:noFill/>
            <a:ln>
              <a:noFill/>
            </a:ln>
          </p:spPr>
        </p:pic>
        <p:pic>
          <p:nvPicPr>
            <p:cNvPr id="374" name="Google Shape;374;p32"/>
            <p:cNvPicPr preferRelativeResize="0"/>
            <p:nvPr/>
          </p:nvPicPr>
          <p:blipFill rotWithShape="1">
            <a:blip r:embed="rId3">
              <a:alphaModFix amt="80000"/>
            </a:blip>
            <a:srcRect/>
            <a:stretch/>
          </p:blipFill>
          <p:spPr>
            <a:xfrm>
              <a:off x="6704388" y="0"/>
              <a:ext cx="2891870" cy="2689439"/>
            </a:xfrm>
            <a:prstGeom prst="rect">
              <a:avLst/>
            </a:prstGeom>
            <a:noFill/>
            <a:ln>
              <a:noFill/>
            </a:ln>
          </p:spPr>
        </p:pic>
        <p:pic>
          <p:nvPicPr>
            <p:cNvPr id="375" name="Google Shape;375;p32"/>
            <p:cNvPicPr preferRelativeResize="0"/>
            <p:nvPr/>
          </p:nvPicPr>
          <p:blipFill rotWithShape="1">
            <a:blip r:embed="rId3">
              <a:alphaModFix amt="80000"/>
            </a:blip>
            <a:srcRect/>
            <a:stretch/>
          </p:blipFill>
          <p:spPr>
            <a:xfrm>
              <a:off x="3352194" y="0"/>
              <a:ext cx="2891870" cy="2689439"/>
            </a:xfrm>
            <a:prstGeom prst="rect">
              <a:avLst/>
            </a:prstGeom>
            <a:noFill/>
            <a:ln>
              <a:noFill/>
            </a:ln>
          </p:spPr>
        </p:pic>
        <p:pic>
          <p:nvPicPr>
            <p:cNvPr id="376" name="Google Shape;376;p32"/>
            <p:cNvPicPr preferRelativeResize="0"/>
            <p:nvPr/>
          </p:nvPicPr>
          <p:blipFill rotWithShape="1">
            <a:blip r:embed="rId3">
              <a:alphaModFix amt="80000"/>
            </a:blip>
            <a:srcRect/>
            <a:stretch/>
          </p:blipFill>
          <p:spPr>
            <a:xfrm>
              <a:off x="0" y="0"/>
              <a:ext cx="2891870" cy="2689439"/>
            </a:xfrm>
            <a:prstGeom prst="rect">
              <a:avLst/>
            </a:prstGeom>
            <a:noFill/>
            <a:ln>
              <a:noFill/>
            </a:ln>
          </p:spPr>
        </p:pic>
      </p:grpSp>
      <p:grpSp>
        <p:nvGrpSpPr>
          <p:cNvPr id="377" name="Google Shape;377;p32"/>
          <p:cNvGrpSpPr/>
          <p:nvPr/>
        </p:nvGrpSpPr>
        <p:grpSpPr>
          <a:xfrm rot="1153642">
            <a:off x="489727" y="4407187"/>
            <a:ext cx="1772754" cy="1685151"/>
            <a:chOff x="0" y="0"/>
            <a:chExt cx="4727344" cy="4493736"/>
          </a:xfrm>
        </p:grpSpPr>
        <p:sp>
          <p:nvSpPr>
            <p:cNvPr id="378" name="Google Shape;378;p32"/>
            <p:cNvSpPr/>
            <p:nvPr/>
          </p:nvSpPr>
          <p:spPr>
            <a:xfrm>
              <a:off x="644072" y="410464"/>
              <a:ext cx="4083272" cy="408327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379" name="Google Shape;379;p32"/>
            <p:cNvPicPr preferRelativeResize="0"/>
            <p:nvPr/>
          </p:nvPicPr>
          <p:blipFill rotWithShape="1">
            <a:blip r:embed="rId4">
              <a:alphaModFix/>
            </a:blip>
            <a:srcRect b="320"/>
            <a:stretch/>
          </p:blipFill>
          <p:spPr>
            <a:xfrm>
              <a:off x="0" y="0"/>
              <a:ext cx="4083272" cy="4091977"/>
            </a:xfrm>
            <a:prstGeom prst="rect">
              <a:avLst/>
            </a:prstGeom>
            <a:noFill/>
            <a:ln>
              <a:noFill/>
            </a:ln>
          </p:spPr>
        </p:pic>
      </p:grpSp>
      <p:grpSp>
        <p:nvGrpSpPr>
          <p:cNvPr id="380" name="Google Shape;380;p32"/>
          <p:cNvGrpSpPr/>
          <p:nvPr/>
        </p:nvGrpSpPr>
        <p:grpSpPr>
          <a:xfrm>
            <a:off x="350150" y="-842569"/>
            <a:ext cx="8626887" cy="1008540"/>
            <a:chOff x="0" y="0"/>
            <a:chExt cx="23005033" cy="2689439"/>
          </a:xfrm>
        </p:grpSpPr>
        <p:pic>
          <p:nvPicPr>
            <p:cNvPr id="381" name="Google Shape;381;p32"/>
            <p:cNvPicPr preferRelativeResize="0"/>
            <p:nvPr/>
          </p:nvPicPr>
          <p:blipFill rotWithShape="1">
            <a:blip r:embed="rId3">
              <a:alphaModFix amt="80000"/>
            </a:blip>
            <a:srcRect/>
            <a:stretch/>
          </p:blipFill>
          <p:spPr>
            <a:xfrm>
              <a:off x="16760969" y="0"/>
              <a:ext cx="2891870" cy="2689439"/>
            </a:xfrm>
            <a:prstGeom prst="rect">
              <a:avLst/>
            </a:prstGeom>
            <a:noFill/>
            <a:ln>
              <a:noFill/>
            </a:ln>
          </p:spPr>
        </p:pic>
        <p:pic>
          <p:nvPicPr>
            <p:cNvPr id="382" name="Google Shape;382;p32"/>
            <p:cNvPicPr preferRelativeResize="0"/>
            <p:nvPr/>
          </p:nvPicPr>
          <p:blipFill rotWithShape="1">
            <a:blip r:embed="rId3">
              <a:alphaModFix amt="80000"/>
            </a:blip>
            <a:srcRect/>
            <a:stretch/>
          </p:blipFill>
          <p:spPr>
            <a:xfrm>
              <a:off x="13408776" y="0"/>
              <a:ext cx="2891870" cy="2689439"/>
            </a:xfrm>
            <a:prstGeom prst="rect">
              <a:avLst/>
            </a:prstGeom>
            <a:noFill/>
            <a:ln>
              <a:noFill/>
            </a:ln>
          </p:spPr>
        </p:pic>
        <p:pic>
          <p:nvPicPr>
            <p:cNvPr id="383" name="Google Shape;383;p32"/>
            <p:cNvPicPr preferRelativeResize="0"/>
            <p:nvPr/>
          </p:nvPicPr>
          <p:blipFill rotWithShape="1">
            <a:blip r:embed="rId3">
              <a:alphaModFix amt="80000"/>
            </a:blip>
            <a:srcRect/>
            <a:stretch/>
          </p:blipFill>
          <p:spPr>
            <a:xfrm>
              <a:off x="10056582" y="0"/>
              <a:ext cx="2891870" cy="2689439"/>
            </a:xfrm>
            <a:prstGeom prst="rect">
              <a:avLst/>
            </a:prstGeom>
            <a:noFill/>
            <a:ln>
              <a:noFill/>
            </a:ln>
          </p:spPr>
        </p:pic>
        <p:pic>
          <p:nvPicPr>
            <p:cNvPr id="384" name="Google Shape;384;p32"/>
            <p:cNvPicPr preferRelativeResize="0"/>
            <p:nvPr/>
          </p:nvPicPr>
          <p:blipFill rotWithShape="1">
            <a:blip r:embed="rId3">
              <a:alphaModFix amt="80000"/>
            </a:blip>
            <a:srcRect/>
            <a:stretch/>
          </p:blipFill>
          <p:spPr>
            <a:xfrm>
              <a:off x="20113163" y="0"/>
              <a:ext cx="2891870" cy="2689439"/>
            </a:xfrm>
            <a:prstGeom prst="rect">
              <a:avLst/>
            </a:prstGeom>
            <a:noFill/>
            <a:ln>
              <a:noFill/>
            </a:ln>
          </p:spPr>
        </p:pic>
        <p:pic>
          <p:nvPicPr>
            <p:cNvPr id="385" name="Google Shape;385;p32"/>
            <p:cNvPicPr preferRelativeResize="0"/>
            <p:nvPr/>
          </p:nvPicPr>
          <p:blipFill rotWithShape="1">
            <a:blip r:embed="rId3">
              <a:alphaModFix amt="80000"/>
            </a:blip>
            <a:srcRect/>
            <a:stretch/>
          </p:blipFill>
          <p:spPr>
            <a:xfrm>
              <a:off x="6704388" y="0"/>
              <a:ext cx="2891870" cy="2689439"/>
            </a:xfrm>
            <a:prstGeom prst="rect">
              <a:avLst/>
            </a:prstGeom>
            <a:noFill/>
            <a:ln>
              <a:noFill/>
            </a:ln>
          </p:spPr>
        </p:pic>
        <p:pic>
          <p:nvPicPr>
            <p:cNvPr id="386" name="Google Shape;386;p32"/>
            <p:cNvPicPr preferRelativeResize="0"/>
            <p:nvPr/>
          </p:nvPicPr>
          <p:blipFill rotWithShape="1">
            <a:blip r:embed="rId3">
              <a:alphaModFix amt="80000"/>
            </a:blip>
            <a:srcRect/>
            <a:stretch/>
          </p:blipFill>
          <p:spPr>
            <a:xfrm>
              <a:off x="3352194" y="0"/>
              <a:ext cx="2891870" cy="2689439"/>
            </a:xfrm>
            <a:prstGeom prst="rect">
              <a:avLst/>
            </a:prstGeom>
            <a:noFill/>
            <a:ln>
              <a:noFill/>
            </a:ln>
          </p:spPr>
        </p:pic>
        <p:pic>
          <p:nvPicPr>
            <p:cNvPr id="387" name="Google Shape;387;p32"/>
            <p:cNvPicPr preferRelativeResize="0"/>
            <p:nvPr/>
          </p:nvPicPr>
          <p:blipFill rotWithShape="1">
            <a:blip r:embed="rId3">
              <a:alphaModFix amt="80000"/>
            </a:blip>
            <a:srcRect/>
            <a:stretch/>
          </p:blipFill>
          <p:spPr>
            <a:xfrm>
              <a:off x="0" y="0"/>
              <a:ext cx="2891870" cy="2689439"/>
            </a:xfrm>
            <a:prstGeom prst="rect">
              <a:avLst/>
            </a:prstGeom>
            <a:noFill/>
            <a:ln>
              <a:noFill/>
            </a:ln>
          </p:spPr>
        </p:pic>
      </p:grpSp>
      <p:sp>
        <p:nvSpPr>
          <p:cNvPr id="388" name="Google Shape;388;p32"/>
          <p:cNvSpPr/>
          <p:nvPr/>
        </p:nvSpPr>
        <p:spPr>
          <a:xfrm>
            <a:off x="0" y="0"/>
            <a:ext cx="1193241" cy="5143500"/>
          </a:xfrm>
          <a:prstGeom prst="rect">
            <a:avLst/>
          </a:prstGeom>
          <a:solidFill>
            <a:srgbClr val="A100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389" name="Google Shape;389;p32"/>
          <p:cNvGrpSpPr/>
          <p:nvPr/>
        </p:nvGrpSpPr>
        <p:grpSpPr>
          <a:xfrm>
            <a:off x="8257623" y="-842575"/>
            <a:ext cx="1772754" cy="1685151"/>
            <a:chOff x="0" y="0"/>
            <a:chExt cx="4727344" cy="4493736"/>
          </a:xfrm>
        </p:grpSpPr>
        <p:sp>
          <p:nvSpPr>
            <p:cNvPr id="390" name="Google Shape;390;p32"/>
            <p:cNvSpPr/>
            <p:nvPr/>
          </p:nvSpPr>
          <p:spPr>
            <a:xfrm>
              <a:off x="644072" y="410464"/>
              <a:ext cx="4083272" cy="408327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391" name="Google Shape;391;p32"/>
            <p:cNvPicPr preferRelativeResize="0"/>
            <p:nvPr/>
          </p:nvPicPr>
          <p:blipFill rotWithShape="1">
            <a:blip r:embed="rId4">
              <a:alphaModFix/>
            </a:blip>
            <a:srcRect b="320"/>
            <a:stretch/>
          </p:blipFill>
          <p:spPr>
            <a:xfrm>
              <a:off x="0" y="0"/>
              <a:ext cx="4083272" cy="4091977"/>
            </a:xfrm>
            <a:prstGeom prst="rect">
              <a:avLst/>
            </a:prstGeom>
            <a:noFill/>
            <a:ln>
              <a:noFill/>
            </a:ln>
          </p:spPr>
        </p:pic>
      </p:grpSp>
      <p:sp>
        <p:nvSpPr>
          <p:cNvPr id="392" name="Google Shape;392;p32"/>
          <p:cNvSpPr txBox="1"/>
          <p:nvPr/>
        </p:nvSpPr>
        <p:spPr>
          <a:xfrm>
            <a:off x="1295550" y="150775"/>
            <a:ext cx="6962100" cy="569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3700" dirty="0">
                <a:solidFill>
                  <a:srgbClr val="000000"/>
                </a:solidFill>
                <a:latin typeface="Constantia"/>
                <a:ea typeface="Constantia"/>
                <a:cs typeface="Constantia"/>
                <a:sym typeface="Constantia"/>
              </a:rPr>
              <a:t>Key </a:t>
            </a:r>
            <a:r>
              <a:rPr lang="en" sz="3700" dirty="0">
                <a:latin typeface="Constantia"/>
                <a:ea typeface="Constantia"/>
                <a:cs typeface="Constantia"/>
                <a:sym typeface="Constantia"/>
              </a:rPr>
              <a:t>Finding</a:t>
            </a:r>
            <a:r>
              <a:rPr lang="en" sz="3700" dirty="0">
                <a:solidFill>
                  <a:srgbClr val="000000"/>
                </a:solidFill>
                <a:latin typeface="Constantia"/>
                <a:ea typeface="Constantia"/>
                <a:cs typeface="Constantia"/>
                <a:sym typeface="Constantia"/>
              </a:rPr>
              <a:t>s</a:t>
            </a:r>
            <a:endParaRPr sz="400" dirty="0"/>
          </a:p>
        </p:txBody>
      </p:sp>
      <p:pic>
        <p:nvPicPr>
          <p:cNvPr id="4" name="Picture 3">
            <a:extLst>
              <a:ext uri="{FF2B5EF4-FFF2-40B4-BE49-F238E27FC236}">
                <a16:creationId xmlns:a16="http://schemas.microsoft.com/office/drawing/2014/main" id="{DE89035A-B2B8-4187-9FFB-5B1F41A32723}"/>
              </a:ext>
            </a:extLst>
          </p:cNvPr>
          <p:cNvPicPr>
            <a:picLocks noChangeAspect="1"/>
          </p:cNvPicPr>
          <p:nvPr/>
        </p:nvPicPr>
        <p:blipFill>
          <a:blip r:embed="rId5"/>
          <a:stretch>
            <a:fillRect/>
          </a:stretch>
        </p:blipFill>
        <p:spPr>
          <a:xfrm>
            <a:off x="2441516" y="842576"/>
            <a:ext cx="5186855" cy="40210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grpSp>
        <p:nvGrpSpPr>
          <p:cNvPr id="402" name="Google Shape;402;p33"/>
          <p:cNvGrpSpPr/>
          <p:nvPr/>
        </p:nvGrpSpPr>
        <p:grpSpPr>
          <a:xfrm>
            <a:off x="277607" y="4745493"/>
            <a:ext cx="8626888" cy="1008540"/>
            <a:chOff x="0" y="0"/>
            <a:chExt cx="23005033" cy="2689439"/>
          </a:xfrm>
        </p:grpSpPr>
        <p:pic>
          <p:nvPicPr>
            <p:cNvPr id="403" name="Google Shape;403;p33"/>
            <p:cNvPicPr preferRelativeResize="0"/>
            <p:nvPr/>
          </p:nvPicPr>
          <p:blipFill rotWithShape="1">
            <a:blip r:embed="rId3">
              <a:alphaModFix amt="80000"/>
            </a:blip>
            <a:srcRect/>
            <a:stretch/>
          </p:blipFill>
          <p:spPr>
            <a:xfrm>
              <a:off x="16760969" y="0"/>
              <a:ext cx="2891870" cy="2689439"/>
            </a:xfrm>
            <a:prstGeom prst="rect">
              <a:avLst/>
            </a:prstGeom>
            <a:noFill/>
            <a:ln>
              <a:noFill/>
            </a:ln>
          </p:spPr>
        </p:pic>
        <p:pic>
          <p:nvPicPr>
            <p:cNvPr id="404" name="Google Shape;404;p33"/>
            <p:cNvPicPr preferRelativeResize="0"/>
            <p:nvPr/>
          </p:nvPicPr>
          <p:blipFill rotWithShape="1">
            <a:blip r:embed="rId3">
              <a:alphaModFix amt="80000"/>
            </a:blip>
            <a:srcRect/>
            <a:stretch/>
          </p:blipFill>
          <p:spPr>
            <a:xfrm>
              <a:off x="13408776" y="0"/>
              <a:ext cx="2891870" cy="2689439"/>
            </a:xfrm>
            <a:prstGeom prst="rect">
              <a:avLst/>
            </a:prstGeom>
            <a:noFill/>
            <a:ln>
              <a:noFill/>
            </a:ln>
          </p:spPr>
        </p:pic>
        <p:pic>
          <p:nvPicPr>
            <p:cNvPr id="405" name="Google Shape;405;p33"/>
            <p:cNvPicPr preferRelativeResize="0"/>
            <p:nvPr/>
          </p:nvPicPr>
          <p:blipFill rotWithShape="1">
            <a:blip r:embed="rId3">
              <a:alphaModFix amt="80000"/>
            </a:blip>
            <a:srcRect/>
            <a:stretch/>
          </p:blipFill>
          <p:spPr>
            <a:xfrm>
              <a:off x="10056582" y="0"/>
              <a:ext cx="2891870" cy="2689439"/>
            </a:xfrm>
            <a:prstGeom prst="rect">
              <a:avLst/>
            </a:prstGeom>
            <a:noFill/>
            <a:ln>
              <a:noFill/>
            </a:ln>
          </p:spPr>
        </p:pic>
        <p:pic>
          <p:nvPicPr>
            <p:cNvPr id="406" name="Google Shape;406;p33"/>
            <p:cNvPicPr preferRelativeResize="0"/>
            <p:nvPr/>
          </p:nvPicPr>
          <p:blipFill rotWithShape="1">
            <a:blip r:embed="rId3">
              <a:alphaModFix amt="80000"/>
            </a:blip>
            <a:srcRect/>
            <a:stretch/>
          </p:blipFill>
          <p:spPr>
            <a:xfrm>
              <a:off x="20113163" y="0"/>
              <a:ext cx="2891870" cy="2689439"/>
            </a:xfrm>
            <a:prstGeom prst="rect">
              <a:avLst/>
            </a:prstGeom>
            <a:noFill/>
            <a:ln>
              <a:noFill/>
            </a:ln>
          </p:spPr>
        </p:pic>
        <p:pic>
          <p:nvPicPr>
            <p:cNvPr id="407" name="Google Shape;407;p33"/>
            <p:cNvPicPr preferRelativeResize="0"/>
            <p:nvPr/>
          </p:nvPicPr>
          <p:blipFill rotWithShape="1">
            <a:blip r:embed="rId3">
              <a:alphaModFix amt="80000"/>
            </a:blip>
            <a:srcRect/>
            <a:stretch/>
          </p:blipFill>
          <p:spPr>
            <a:xfrm>
              <a:off x="6704388" y="0"/>
              <a:ext cx="2891870" cy="2689439"/>
            </a:xfrm>
            <a:prstGeom prst="rect">
              <a:avLst/>
            </a:prstGeom>
            <a:noFill/>
            <a:ln>
              <a:noFill/>
            </a:ln>
          </p:spPr>
        </p:pic>
        <p:pic>
          <p:nvPicPr>
            <p:cNvPr id="408" name="Google Shape;408;p33"/>
            <p:cNvPicPr preferRelativeResize="0"/>
            <p:nvPr/>
          </p:nvPicPr>
          <p:blipFill rotWithShape="1">
            <a:blip r:embed="rId3">
              <a:alphaModFix amt="80000"/>
            </a:blip>
            <a:srcRect/>
            <a:stretch/>
          </p:blipFill>
          <p:spPr>
            <a:xfrm>
              <a:off x="3352194" y="0"/>
              <a:ext cx="2891870" cy="2689439"/>
            </a:xfrm>
            <a:prstGeom prst="rect">
              <a:avLst/>
            </a:prstGeom>
            <a:noFill/>
            <a:ln>
              <a:noFill/>
            </a:ln>
          </p:spPr>
        </p:pic>
        <p:pic>
          <p:nvPicPr>
            <p:cNvPr id="409" name="Google Shape;409;p33"/>
            <p:cNvPicPr preferRelativeResize="0"/>
            <p:nvPr/>
          </p:nvPicPr>
          <p:blipFill rotWithShape="1">
            <a:blip r:embed="rId3">
              <a:alphaModFix amt="80000"/>
            </a:blip>
            <a:srcRect/>
            <a:stretch/>
          </p:blipFill>
          <p:spPr>
            <a:xfrm>
              <a:off x="0" y="0"/>
              <a:ext cx="2891870" cy="2689439"/>
            </a:xfrm>
            <a:prstGeom prst="rect">
              <a:avLst/>
            </a:prstGeom>
            <a:noFill/>
            <a:ln>
              <a:noFill/>
            </a:ln>
          </p:spPr>
        </p:pic>
      </p:grpSp>
      <p:grpSp>
        <p:nvGrpSpPr>
          <p:cNvPr id="410" name="Google Shape;410;p33"/>
          <p:cNvGrpSpPr/>
          <p:nvPr/>
        </p:nvGrpSpPr>
        <p:grpSpPr>
          <a:xfrm rot="1153642">
            <a:off x="489727" y="4407187"/>
            <a:ext cx="1772754" cy="1685151"/>
            <a:chOff x="0" y="0"/>
            <a:chExt cx="4727344" cy="4493736"/>
          </a:xfrm>
        </p:grpSpPr>
        <p:sp>
          <p:nvSpPr>
            <p:cNvPr id="411" name="Google Shape;411;p33"/>
            <p:cNvSpPr/>
            <p:nvPr/>
          </p:nvSpPr>
          <p:spPr>
            <a:xfrm>
              <a:off x="644072" y="410464"/>
              <a:ext cx="4083272" cy="408327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412" name="Google Shape;412;p33"/>
            <p:cNvPicPr preferRelativeResize="0"/>
            <p:nvPr/>
          </p:nvPicPr>
          <p:blipFill rotWithShape="1">
            <a:blip r:embed="rId4">
              <a:alphaModFix/>
            </a:blip>
            <a:srcRect b="320"/>
            <a:stretch/>
          </p:blipFill>
          <p:spPr>
            <a:xfrm>
              <a:off x="0" y="0"/>
              <a:ext cx="4083272" cy="4091977"/>
            </a:xfrm>
            <a:prstGeom prst="rect">
              <a:avLst/>
            </a:prstGeom>
            <a:noFill/>
            <a:ln>
              <a:noFill/>
            </a:ln>
          </p:spPr>
        </p:pic>
      </p:grpSp>
      <p:grpSp>
        <p:nvGrpSpPr>
          <p:cNvPr id="413" name="Google Shape;413;p33"/>
          <p:cNvGrpSpPr/>
          <p:nvPr/>
        </p:nvGrpSpPr>
        <p:grpSpPr>
          <a:xfrm>
            <a:off x="327876" y="-617691"/>
            <a:ext cx="8626888" cy="1008540"/>
            <a:chOff x="0" y="0"/>
            <a:chExt cx="23005033" cy="2689439"/>
          </a:xfrm>
        </p:grpSpPr>
        <p:pic>
          <p:nvPicPr>
            <p:cNvPr id="414" name="Google Shape;414;p33"/>
            <p:cNvPicPr preferRelativeResize="0"/>
            <p:nvPr/>
          </p:nvPicPr>
          <p:blipFill rotWithShape="1">
            <a:blip r:embed="rId3">
              <a:alphaModFix amt="80000"/>
            </a:blip>
            <a:srcRect/>
            <a:stretch/>
          </p:blipFill>
          <p:spPr>
            <a:xfrm>
              <a:off x="16760969" y="0"/>
              <a:ext cx="2891870" cy="2689439"/>
            </a:xfrm>
            <a:prstGeom prst="rect">
              <a:avLst/>
            </a:prstGeom>
            <a:noFill/>
            <a:ln>
              <a:noFill/>
            </a:ln>
          </p:spPr>
        </p:pic>
        <p:pic>
          <p:nvPicPr>
            <p:cNvPr id="415" name="Google Shape;415;p33"/>
            <p:cNvPicPr preferRelativeResize="0"/>
            <p:nvPr/>
          </p:nvPicPr>
          <p:blipFill rotWithShape="1">
            <a:blip r:embed="rId3">
              <a:alphaModFix amt="80000"/>
            </a:blip>
            <a:srcRect/>
            <a:stretch/>
          </p:blipFill>
          <p:spPr>
            <a:xfrm>
              <a:off x="13408776" y="0"/>
              <a:ext cx="2891870" cy="2689439"/>
            </a:xfrm>
            <a:prstGeom prst="rect">
              <a:avLst/>
            </a:prstGeom>
            <a:noFill/>
            <a:ln>
              <a:noFill/>
            </a:ln>
          </p:spPr>
        </p:pic>
        <p:pic>
          <p:nvPicPr>
            <p:cNvPr id="416" name="Google Shape;416;p33"/>
            <p:cNvPicPr preferRelativeResize="0"/>
            <p:nvPr/>
          </p:nvPicPr>
          <p:blipFill rotWithShape="1">
            <a:blip r:embed="rId3">
              <a:alphaModFix amt="80000"/>
            </a:blip>
            <a:srcRect/>
            <a:stretch/>
          </p:blipFill>
          <p:spPr>
            <a:xfrm>
              <a:off x="10056582" y="0"/>
              <a:ext cx="2891870" cy="2689439"/>
            </a:xfrm>
            <a:prstGeom prst="rect">
              <a:avLst/>
            </a:prstGeom>
            <a:noFill/>
            <a:ln>
              <a:noFill/>
            </a:ln>
          </p:spPr>
        </p:pic>
        <p:pic>
          <p:nvPicPr>
            <p:cNvPr id="417" name="Google Shape;417;p33"/>
            <p:cNvPicPr preferRelativeResize="0"/>
            <p:nvPr/>
          </p:nvPicPr>
          <p:blipFill rotWithShape="1">
            <a:blip r:embed="rId3">
              <a:alphaModFix amt="80000"/>
            </a:blip>
            <a:srcRect/>
            <a:stretch/>
          </p:blipFill>
          <p:spPr>
            <a:xfrm>
              <a:off x="20113163" y="0"/>
              <a:ext cx="2891870" cy="2689439"/>
            </a:xfrm>
            <a:prstGeom prst="rect">
              <a:avLst/>
            </a:prstGeom>
            <a:noFill/>
            <a:ln>
              <a:noFill/>
            </a:ln>
          </p:spPr>
        </p:pic>
        <p:pic>
          <p:nvPicPr>
            <p:cNvPr id="418" name="Google Shape;418;p33"/>
            <p:cNvPicPr preferRelativeResize="0"/>
            <p:nvPr/>
          </p:nvPicPr>
          <p:blipFill rotWithShape="1">
            <a:blip r:embed="rId3">
              <a:alphaModFix amt="80000"/>
            </a:blip>
            <a:srcRect/>
            <a:stretch/>
          </p:blipFill>
          <p:spPr>
            <a:xfrm>
              <a:off x="6704388" y="0"/>
              <a:ext cx="2891870" cy="2689439"/>
            </a:xfrm>
            <a:prstGeom prst="rect">
              <a:avLst/>
            </a:prstGeom>
            <a:noFill/>
            <a:ln>
              <a:noFill/>
            </a:ln>
          </p:spPr>
        </p:pic>
        <p:pic>
          <p:nvPicPr>
            <p:cNvPr id="419" name="Google Shape;419;p33"/>
            <p:cNvPicPr preferRelativeResize="0"/>
            <p:nvPr/>
          </p:nvPicPr>
          <p:blipFill rotWithShape="1">
            <a:blip r:embed="rId3">
              <a:alphaModFix amt="80000"/>
            </a:blip>
            <a:srcRect/>
            <a:stretch/>
          </p:blipFill>
          <p:spPr>
            <a:xfrm>
              <a:off x="3352194" y="0"/>
              <a:ext cx="2891870" cy="2689439"/>
            </a:xfrm>
            <a:prstGeom prst="rect">
              <a:avLst/>
            </a:prstGeom>
            <a:noFill/>
            <a:ln>
              <a:noFill/>
            </a:ln>
          </p:spPr>
        </p:pic>
        <p:pic>
          <p:nvPicPr>
            <p:cNvPr id="420" name="Google Shape;420;p33"/>
            <p:cNvPicPr preferRelativeResize="0"/>
            <p:nvPr/>
          </p:nvPicPr>
          <p:blipFill rotWithShape="1">
            <a:blip r:embed="rId3">
              <a:alphaModFix amt="80000"/>
            </a:blip>
            <a:srcRect/>
            <a:stretch/>
          </p:blipFill>
          <p:spPr>
            <a:xfrm>
              <a:off x="0" y="0"/>
              <a:ext cx="2891870" cy="2689439"/>
            </a:xfrm>
            <a:prstGeom prst="rect">
              <a:avLst/>
            </a:prstGeom>
            <a:noFill/>
            <a:ln>
              <a:noFill/>
            </a:ln>
          </p:spPr>
        </p:pic>
      </p:grpSp>
      <p:sp>
        <p:nvSpPr>
          <p:cNvPr id="421" name="Google Shape;421;p33"/>
          <p:cNvSpPr/>
          <p:nvPr/>
        </p:nvSpPr>
        <p:spPr>
          <a:xfrm>
            <a:off x="0" y="0"/>
            <a:ext cx="1193241" cy="5143500"/>
          </a:xfrm>
          <a:prstGeom prst="rect">
            <a:avLst/>
          </a:prstGeom>
          <a:solidFill>
            <a:srgbClr val="A100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422" name="Google Shape;422;p33"/>
          <p:cNvGrpSpPr/>
          <p:nvPr/>
        </p:nvGrpSpPr>
        <p:grpSpPr>
          <a:xfrm>
            <a:off x="8257623" y="-842575"/>
            <a:ext cx="1772754" cy="1685151"/>
            <a:chOff x="0" y="0"/>
            <a:chExt cx="4727344" cy="4493736"/>
          </a:xfrm>
        </p:grpSpPr>
        <p:sp>
          <p:nvSpPr>
            <p:cNvPr id="423" name="Google Shape;423;p33"/>
            <p:cNvSpPr/>
            <p:nvPr/>
          </p:nvSpPr>
          <p:spPr>
            <a:xfrm>
              <a:off x="644072" y="410464"/>
              <a:ext cx="4083272" cy="408327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424" name="Google Shape;424;p33"/>
            <p:cNvPicPr preferRelativeResize="0"/>
            <p:nvPr/>
          </p:nvPicPr>
          <p:blipFill rotWithShape="1">
            <a:blip r:embed="rId4">
              <a:alphaModFix/>
            </a:blip>
            <a:srcRect b="320"/>
            <a:stretch/>
          </p:blipFill>
          <p:spPr>
            <a:xfrm>
              <a:off x="0" y="0"/>
              <a:ext cx="4083272" cy="4091977"/>
            </a:xfrm>
            <a:prstGeom prst="rect">
              <a:avLst/>
            </a:prstGeom>
            <a:noFill/>
            <a:ln>
              <a:noFill/>
            </a:ln>
          </p:spPr>
        </p:pic>
      </p:grpSp>
      <p:pic>
        <p:nvPicPr>
          <p:cNvPr id="3" name="Picture 2">
            <a:extLst>
              <a:ext uri="{FF2B5EF4-FFF2-40B4-BE49-F238E27FC236}">
                <a16:creationId xmlns:a16="http://schemas.microsoft.com/office/drawing/2014/main" id="{831F36FE-CB4E-4402-9B76-FC8D05F9C836}"/>
              </a:ext>
            </a:extLst>
          </p:cNvPr>
          <p:cNvPicPr>
            <a:picLocks noChangeAspect="1"/>
          </p:cNvPicPr>
          <p:nvPr/>
        </p:nvPicPr>
        <p:blipFill>
          <a:blip r:embed="rId5"/>
          <a:stretch>
            <a:fillRect/>
          </a:stretch>
        </p:blipFill>
        <p:spPr>
          <a:xfrm>
            <a:off x="2870925" y="1198180"/>
            <a:ext cx="4524704" cy="3422385"/>
          </a:xfrm>
          <a:prstGeom prst="rect">
            <a:avLst/>
          </a:prstGeom>
        </p:spPr>
      </p:pic>
      <p:sp>
        <p:nvSpPr>
          <p:cNvPr id="28" name="Google Shape;392;p32">
            <a:extLst>
              <a:ext uri="{FF2B5EF4-FFF2-40B4-BE49-F238E27FC236}">
                <a16:creationId xmlns:a16="http://schemas.microsoft.com/office/drawing/2014/main" id="{DBBEC541-D4B2-4FC4-B096-3C18D8AABE3A}"/>
              </a:ext>
            </a:extLst>
          </p:cNvPr>
          <p:cNvSpPr txBox="1"/>
          <p:nvPr/>
        </p:nvSpPr>
        <p:spPr>
          <a:xfrm>
            <a:off x="1362058" y="365434"/>
            <a:ext cx="6962100" cy="683264"/>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IN" sz="3700" dirty="0">
                <a:solidFill>
                  <a:srgbClr val="000000"/>
                </a:solidFill>
                <a:latin typeface="Constantia"/>
                <a:ea typeface="Constantia"/>
                <a:cs typeface="Constantia"/>
                <a:sym typeface="Constantia"/>
              </a:rPr>
              <a:t>T</a:t>
            </a:r>
            <a:r>
              <a:rPr lang="en" sz="3700" dirty="0">
                <a:solidFill>
                  <a:srgbClr val="000000"/>
                </a:solidFill>
                <a:latin typeface="Constantia"/>
                <a:ea typeface="Constantia"/>
                <a:cs typeface="Constantia"/>
                <a:sym typeface="Constantia"/>
              </a:rPr>
              <a:t>op category by percentage</a:t>
            </a:r>
            <a:endParaRPr sz="4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393</Words>
  <Application>Microsoft Office PowerPoint</Application>
  <PresentationFormat>On-screen Show (16:9)</PresentationFormat>
  <Paragraphs>104</Paragraphs>
  <Slides>13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Calibri</vt:lpstr>
      <vt:lpstr>Constantia</vt:lpstr>
      <vt:lpstr>Arial</vt:lpstr>
      <vt:lpstr>Courier New</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vikant chaudhary</dc:creator>
  <cp:lastModifiedBy>vikant choudhary</cp:lastModifiedBy>
  <cp:revision>4</cp:revision>
  <dcterms:modified xsi:type="dcterms:W3CDTF">2024-04-23T06:30:26Z</dcterms:modified>
</cp:coreProperties>
</file>