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8" r:id="rId3"/>
    <p:sldId id="259" r:id="rId4"/>
    <p:sldId id="257" r:id="rId5"/>
    <p:sldId id="262" r:id="rId6"/>
    <p:sldId id="261" r:id="rId7"/>
    <p:sldId id="263" r:id="rId8"/>
    <p:sldId id="264" r:id="rId9"/>
    <p:sldId id="269" r:id="rId10"/>
    <p:sldId id="266" r:id="rId11"/>
  </p:sldIdLst>
  <p:sldSz cx="9144000" cy="5143500" type="screen16x9"/>
  <p:notesSz cx="6858000" cy="9144000"/>
  <p:embeddedFontLst>
    <p:embeddedFont>
      <p:font typeface="Anaheim" panose="020B0604020202020204" charset="0"/>
      <p:regular r:id="rId13"/>
      <p:bold r:id="rId14"/>
    </p:embeddedFont>
    <p:embeddedFont>
      <p:font typeface="Calibri" panose="020F0502020204030204" pitchFamily="34" charset="0"/>
      <p:regular r:id="rId15"/>
      <p:bold r:id="rId16"/>
      <p:italic r:id="rId17"/>
      <p:boldItalic r:id="rId18"/>
    </p:embeddedFont>
    <p:embeddedFont>
      <p:font typeface="Manrope" panose="020B0604020202020204" charset="0"/>
      <p:regular r:id="rId19"/>
      <p:bold r:id="rId20"/>
    </p:embeddedFont>
    <p:embeddedFont>
      <p:font typeface="Nunito Light" pitchFamily="2" charset="0"/>
      <p:regular r:id="rId21"/>
      <p:italic r:id="rId22"/>
    </p:embeddedFont>
    <p:embeddedFont>
      <p:font typeface="Open Sans" panose="020B0606030504020204" pitchFamily="34" charset="0"/>
      <p:regular r:id="rId23"/>
      <p:bold r:id="rId24"/>
      <p:italic r:id="rId25"/>
      <p:bold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98C622-1AAC-4857-A174-81E70111C6D0}">
  <a:tblStyle styleId="{5F98C622-1AAC-4857-A174-81E70111C6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BAFC1C6-E721-486E-A28E-A4AED2D5B32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42"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291bc6ee04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291bc6ee04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90551c74f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90551c74f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91bc6ee04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91bc6ee04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91bc6ee04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91bc6ee04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91bc6ee04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91bc6ee04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91bc6ee04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91bc6ee04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99275" y="1623750"/>
            <a:ext cx="5745300" cy="1420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699436" y="3043948"/>
            <a:ext cx="57453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6700072" y="-582225"/>
            <a:ext cx="2311077" cy="1390557"/>
            <a:chOff x="6700072" y="-582225"/>
            <a:chExt cx="2311077" cy="1390557"/>
          </a:xfrm>
        </p:grpSpPr>
        <p:sp>
          <p:nvSpPr>
            <p:cNvPr id="12" name="Google Shape;12;p2"/>
            <p:cNvSpPr/>
            <p:nvPr/>
          </p:nvSpPr>
          <p:spPr>
            <a:xfrm>
              <a:off x="6700072" y="-161868"/>
              <a:ext cx="1730700" cy="9702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7884239" y="-582225"/>
              <a:ext cx="1126910" cy="1140330"/>
            </a:xfrm>
            <a:custGeom>
              <a:avLst/>
              <a:gdLst/>
              <a:ahLst/>
              <a:cxnLst/>
              <a:rect l="l" t="t" r="r" b="b"/>
              <a:pathLst>
                <a:path w="108" h="109" extrusionOk="0">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14;p2"/>
          <p:cNvGrpSpPr/>
          <p:nvPr/>
        </p:nvGrpSpPr>
        <p:grpSpPr>
          <a:xfrm>
            <a:off x="-129675" y="-326721"/>
            <a:ext cx="1685825" cy="1732425"/>
            <a:chOff x="-129675" y="-326721"/>
            <a:chExt cx="1685825" cy="1732425"/>
          </a:xfrm>
        </p:grpSpPr>
        <p:sp>
          <p:nvSpPr>
            <p:cNvPr id="15" name="Google Shape;15;p2"/>
            <p:cNvSpPr/>
            <p:nvPr/>
          </p:nvSpPr>
          <p:spPr>
            <a:xfrm>
              <a:off x="-129675" y="-326721"/>
              <a:ext cx="1685825" cy="1643084"/>
            </a:xfrm>
            <a:custGeom>
              <a:avLst/>
              <a:gdLst/>
              <a:ahLst/>
              <a:cxnLst/>
              <a:rect l="l" t="t" r="r" b="b"/>
              <a:pathLst>
                <a:path w="434" h="423" extrusionOk="0">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748197" y="687097"/>
              <a:ext cx="718612" cy="718607"/>
            </a:xfrm>
            <a:custGeom>
              <a:avLst/>
              <a:gdLst/>
              <a:ahLst/>
              <a:cxnLst/>
              <a:rect l="l" t="t" r="r" b="b"/>
              <a:pathLst>
                <a:path w="185" h="185" extrusionOk="0">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 name="Google Shape;17;p2"/>
          <p:cNvGrpSpPr/>
          <p:nvPr/>
        </p:nvGrpSpPr>
        <p:grpSpPr>
          <a:xfrm>
            <a:off x="3860288" y="80153"/>
            <a:ext cx="1423563" cy="4983197"/>
            <a:chOff x="3860288" y="80153"/>
            <a:chExt cx="1423563" cy="4983197"/>
          </a:xfrm>
        </p:grpSpPr>
        <p:grpSp>
          <p:nvGrpSpPr>
            <p:cNvPr id="18" name="Google Shape;18;p2"/>
            <p:cNvGrpSpPr/>
            <p:nvPr/>
          </p:nvGrpSpPr>
          <p:grpSpPr>
            <a:xfrm>
              <a:off x="3860288" y="80153"/>
              <a:ext cx="1423563" cy="918710"/>
              <a:chOff x="2117525" y="373468"/>
              <a:chExt cx="1616400" cy="1043158"/>
            </a:xfrm>
          </p:grpSpPr>
          <p:cxnSp>
            <p:nvCxnSpPr>
              <p:cNvPr id="19" name="Google Shape;19;p2"/>
              <p:cNvCxnSpPr/>
              <p:nvPr/>
            </p:nvCxnSpPr>
            <p:spPr>
              <a:xfrm>
                <a:off x="2117525" y="895050"/>
                <a:ext cx="161640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20;p2"/>
              <p:cNvSpPr/>
              <p:nvPr/>
            </p:nvSpPr>
            <p:spPr>
              <a:xfrm rot="6299996">
                <a:off x="3222994" y="9329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sp>
            <p:nvSpPr>
              <p:cNvPr id="21" name="Google Shape;21;p2"/>
              <p:cNvSpPr/>
              <p:nvPr/>
            </p:nvSpPr>
            <p:spPr>
              <a:xfrm rot="4500004" flipH="1">
                <a:off x="3222994" y="5030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grpSp>
        <p:grpSp>
          <p:nvGrpSpPr>
            <p:cNvPr id="22" name="Google Shape;22;p2"/>
            <p:cNvGrpSpPr/>
            <p:nvPr/>
          </p:nvGrpSpPr>
          <p:grpSpPr>
            <a:xfrm flipH="1">
              <a:off x="3860288" y="4144641"/>
              <a:ext cx="1423563" cy="918710"/>
              <a:chOff x="2117525" y="373468"/>
              <a:chExt cx="1616400" cy="1043158"/>
            </a:xfrm>
          </p:grpSpPr>
          <p:cxnSp>
            <p:nvCxnSpPr>
              <p:cNvPr id="23" name="Google Shape;23;p2"/>
              <p:cNvCxnSpPr/>
              <p:nvPr/>
            </p:nvCxnSpPr>
            <p:spPr>
              <a:xfrm>
                <a:off x="2117525" y="895050"/>
                <a:ext cx="1616400" cy="0"/>
              </a:xfrm>
              <a:prstGeom prst="straightConnector1">
                <a:avLst/>
              </a:prstGeom>
              <a:noFill/>
              <a:ln w="19050" cap="flat" cmpd="sng">
                <a:solidFill>
                  <a:schemeClr val="dk1"/>
                </a:solidFill>
                <a:prstDash val="solid"/>
                <a:round/>
                <a:headEnd type="none" w="med" len="med"/>
                <a:tailEnd type="none" w="med" len="med"/>
              </a:ln>
            </p:spPr>
          </p:cxnSp>
          <p:sp>
            <p:nvSpPr>
              <p:cNvPr id="24" name="Google Shape;24;p2"/>
              <p:cNvSpPr/>
              <p:nvPr/>
            </p:nvSpPr>
            <p:spPr>
              <a:xfrm rot="6299996">
                <a:off x="3222994" y="9329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sp>
            <p:nvSpPr>
              <p:cNvPr id="25" name="Google Shape;25;p2"/>
              <p:cNvSpPr/>
              <p:nvPr/>
            </p:nvSpPr>
            <p:spPr>
              <a:xfrm rot="4500004" flipH="1">
                <a:off x="3222994" y="5030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4" name="Google Shape;194;p13"/>
          <p:cNvSpPr txBox="1">
            <a:spLocks noGrp="1"/>
          </p:cNvSpPr>
          <p:nvPr>
            <p:ph type="title" idx="2" hasCustomPrompt="1"/>
          </p:nvPr>
        </p:nvSpPr>
        <p:spPr>
          <a:xfrm>
            <a:off x="720000" y="154975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13"/>
          <p:cNvSpPr txBox="1">
            <a:spLocks noGrp="1"/>
          </p:cNvSpPr>
          <p:nvPr>
            <p:ph type="title" idx="3" hasCustomPrompt="1"/>
          </p:nvPr>
        </p:nvSpPr>
        <p:spPr>
          <a:xfrm>
            <a:off x="720000" y="30635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3"/>
          <p:cNvSpPr txBox="1">
            <a:spLocks noGrp="1"/>
          </p:cNvSpPr>
          <p:nvPr>
            <p:ph type="title" idx="4" hasCustomPrompt="1"/>
          </p:nvPr>
        </p:nvSpPr>
        <p:spPr>
          <a:xfrm>
            <a:off x="3306000" y="154975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a:spLocks noGrp="1"/>
          </p:cNvSpPr>
          <p:nvPr>
            <p:ph type="title" idx="5" hasCustomPrompt="1"/>
          </p:nvPr>
        </p:nvSpPr>
        <p:spPr>
          <a:xfrm>
            <a:off x="3306000" y="30635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13"/>
          <p:cNvSpPr txBox="1">
            <a:spLocks noGrp="1"/>
          </p:cNvSpPr>
          <p:nvPr>
            <p:ph type="title" idx="6" hasCustomPrompt="1"/>
          </p:nvPr>
        </p:nvSpPr>
        <p:spPr>
          <a:xfrm>
            <a:off x="5892000" y="154975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a:spLocks noGrp="1"/>
          </p:cNvSpPr>
          <p:nvPr>
            <p:ph type="title" idx="7" hasCustomPrompt="1"/>
          </p:nvPr>
        </p:nvSpPr>
        <p:spPr>
          <a:xfrm>
            <a:off x="5892000" y="30635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a:spLocks noGrp="1"/>
          </p:cNvSpPr>
          <p:nvPr>
            <p:ph type="subTitle" idx="1"/>
          </p:nvPr>
        </p:nvSpPr>
        <p:spPr>
          <a:xfrm>
            <a:off x="720000" y="1997350"/>
            <a:ext cx="2532000" cy="48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1" name="Google Shape;201;p13"/>
          <p:cNvSpPr txBox="1">
            <a:spLocks noGrp="1"/>
          </p:cNvSpPr>
          <p:nvPr>
            <p:ph type="subTitle" idx="8"/>
          </p:nvPr>
        </p:nvSpPr>
        <p:spPr>
          <a:xfrm>
            <a:off x="3306000" y="1997350"/>
            <a:ext cx="2532000" cy="48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2" name="Google Shape;202;p13"/>
          <p:cNvSpPr txBox="1">
            <a:spLocks noGrp="1"/>
          </p:cNvSpPr>
          <p:nvPr>
            <p:ph type="subTitle" idx="9"/>
          </p:nvPr>
        </p:nvSpPr>
        <p:spPr>
          <a:xfrm>
            <a:off x="5892000" y="1997350"/>
            <a:ext cx="2532000" cy="48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3" name="Google Shape;203;p13"/>
          <p:cNvSpPr txBox="1">
            <a:spLocks noGrp="1"/>
          </p:cNvSpPr>
          <p:nvPr>
            <p:ph type="subTitle" idx="13"/>
          </p:nvPr>
        </p:nvSpPr>
        <p:spPr>
          <a:xfrm>
            <a:off x="720000" y="3511125"/>
            <a:ext cx="2532000" cy="48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4" name="Google Shape;204;p13"/>
          <p:cNvSpPr txBox="1">
            <a:spLocks noGrp="1"/>
          </p:cNvSpPr>
          <p:nvPr>
            <p:ph type="subTitle" idx="14"/>
          </p:nvPr>
        </p:nvSpPr>
        <p:spPr>
          <a:xfrm>
            <a:off x="3306000" y="3511125"/>
            <a:ext cx="2532000" cy="48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5" name="Google Shape;205;p13"/>
          <p:cNvSpPr txBox="1">
            <a:spLocks noGrp="1"/>
          </p:cNvSpPr>
          <p:nvPr>
            <p:ph type="subTitle" idx="15"/>
          </p:nvPr>
        </p:nvSpPr>
        <p:spPr>
          <a:xfrm>
            <a:off x="5892000" y="3511125"/>
            <a:ext cx="2532000" cy="48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06" name="Google Shape;206;p13"/>
          <p:cNvGrpSpPr/>
          <p:nvPr/>
        </p:nvGrpSpPr>
        <p:grpSpPr>
          <a:xfrm>
            <a:off x="-546337" y="-282046"/>
            <a:ext cx="10585912" cy="7033197"/>
            <a:chOff x="-546337" y="-282046"/>
            <a:chExt cx="10585912" cy="7033197"/>
          </a:xfrm>
        </p:grpSpPr>
        <p:grpSp>
          <p:nvGrpSpPr>
            <p:cNvPr id="207" name="Google Shape;207;p13"/>
            <p:cNvGrpSpPr/>
            <p:nvPr/>
          </p:nvGrpSpPr>
          <p:grpSpPr>
            <a:xfrm>
              <a:off x="-55956" y="156353"/>
              <a:ext cx="775966" cy="229500"/>
              <a:chOff x="2566682" y="2834028"/>
              <a:chExt cx="775966" cy="229500"/>
            </a:xfrm>
          </p:grpSpPr>
          <p:sp>
            <p:nvSpPr>
              <p:cNvPr id="208" name="Google Shape;208;p13"/>
              <p:cNvSpPr/>
              <p:nvPr/>
            </p:nvSpPr>
            <p:spPr>
              <a:xfrm>
                <a:off x="3159586" y="2834028"/>
                <a:ext cx="183062" cy="229500"/>
              </a:xfrm>
              <a:custGeom>
                <a:avLst/>
                <a:gdLst/>
                <a:ahLst/>
                <a:cxnLst/>
                <a:rect l="l" t="t" r="r" b="b"/>
                <a:pathLst>
                  <a:path w="29" h="36" extrusionOk="0">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3"/>
              <p:cNvSpPr/>
              <p:nvPr/>
            </p:nvSpPr>
            <p:spPr>
              <a:xfrm>
                <a:off x="2960129" y="2834028"/>
                <a:ext cx="185795" cy="229500"/>
              </a:xfrm>
              <a:custGeom>
                <a:avLst/>
                <a:gdLst/>
                <a:ahLst/>
                <a:cxnLst/>
                <a:rect l="l" t="t" r="r" b="b"/>
                <a:pathLst>
                  <a:path w="29" h="36" extrusionOk="0">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3"/>
              <p:cNvSpPr/>
              <p:nvPr/>
            </p:nvSpPr>
            <p:spPr>
              <a:xfrm>
                <a:off x="2763406" y="2834028"/>
                <a:ext cx="185795" cy="229500"/>
              </a:xfrm>
              <a:custGeom>
                <a:avLst/>
                <a:gdLst/>
                <a:ahLst/>
                <a:cxnLst/>
                <a:rect l="l" t="t" r="r" b="b"/>
                <a:pathLst>
                  <a:path w="29" h="36" extrusionOk="0">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3"/>
              <p:cNvSpPr/>
              <p:nvPr/>
            </p:nvSpPr>
            <p:spPr>
              <a:xfrm>
                <a:off x="2566682" y="2834028"/>
                <a:ext cx="183062" cy="229500"/>
              </a:xfrm>
              <a:custGeom>
                <a:avLst/>
                <a:gdLst/>
                <a:ahLst/>
                <a:cxnLst/>
                <a:rect l="l" t="t" r="r" b="b"/>
                <a:pathLst>
                  <a:path w="29" h="36" extrusionOk="0">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 name="Google Shape;212;p13"/>
            <p:cNvGrpSpPr/>
            <p:nvPr/>
          </p:nvGrpSpPr>
          <p:grpSpPr>
            <a:xfrm>
              <a:off x="-546337" y="4265000"/>
              <a:ext cx="1618871" cy="2486150"/>
              <a:chOff x="-546337" y="4265000"/>
              <a:chExt cx="1618871" cy="2486150"/>
            </a:xfrm>
          </p:grpSpPr>
          <p:sp>
            <p:nvSpPr>
              <p:cNvPr id="213" name="Google Shape;213;p13"/>
              <p:cNvSpPr/>
              <p:nvPr/>
            </p:nvSpPr>
            <p:spPr>
              <a:xfrm>
                <a:off x="-546337" y="4265000"/>
                <a:ext cx="1266336" cy="2486150"/>
              </a:xfrm>
              <a:custGeom>
                <a:avLst/>
                <a:gdLst/>
                <a:ahLst/>
                <a:cxnLst/>
                <a:rect l="l" t="t" r="r" b="b"/>
                <a:pathLst>
                  <a:path w="105" h="206" extrusionOk="0">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3"/>
              <p:cNvSpPr/>
              <p:nvPr/>
            </p:nvSpPr>
            <p:spPr>
              <a:xfrm>
                <a:off x="353922" y="4577297"/>
                <a:ext cx="718612" cy="718607"/>
              </a:xfrm>
              <a:custGeom>
                <a:avLst/>
                <a:gdLst/>
                <a:ahLst/>
                <a:cxnLst/>
                <a:rect l="l" t="t" r="r" b="b"/>
                <a:pathLst>
                  <a:path w="185" h="185" extrusionOk="0">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5" name="Google Shape;215;p13"/>
            <p:cNvGrpSpPr/>
            <p:nvPr/>
          </p:nvGrpSpPr>
          <p:grpSpPr>
            <a:xfrm>
              <a:off x="8353750" y="-282046"/>
              <a:ext cx="1685825" cy="2216201"/>
              <a:chOff x="8353750" y="-282046"/>
              <a:chExt cx="1685825" cy="2216201"/>
            </a:xfrm>
          </p:grpSpPr>
          <p:sp>
            <p:nvSpPr>
              <p:cNvPr id="216" name="Google Shape;216;p13"/>
              <p:cNvSpPr/>
              <p:nvPr/>
            </p:nvSpPr>
            <p:spPr>
              <a:xfrm>
                <a:off x="8353750" y="-282046"/>
                <a:ext cx="1685825" cy="1643084"/>
              </a:xfrm>
              <a:custGeom>
                <a:avLst/>
                <a:gdLst/>
                <a:ahLst/>
                <a:cxnLst/>
                <a:rect l="l" t="t" r="r" b="b"/>
                <a:pathLst>
                  <a:path w="434" h="423" extrusionOk="0">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3"/>
              <p:cNvSpPr/>
              <p:nvPr/>
            </p:nvSpPr>
            <p:spPr>
              <a:xfrm>
                <a:off x="8430764" y="793825"/>
                <a:ext cx="1126910" cy="1140330"/>
              </a:xfrm>
              <a:custGeom>
                <a:avLst/>
                <a:gdLst/>
                <a:ahLst/>
                <a:cxnLst/>
                <a:rect l="l" t="t" r="r" b="b"/>
                <a:pathLst>
                  <a:path w="108" h="109" extrusionOk="0">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18"/>
        <p:cNvGrpSpPr/>
        <p:nvPr/>
      </p:nvGrpSpPr>
      <p:grpSpPr>
        <a:xfrm>
          <a:off x="0" y="0"/>
          <a:ext cx="0" cy="0"/>
          <a:chOff x="0" y="0"/>
          <a:chExt cx="0" cy="0"/>
        </a:xfrm>
      </p:grpSpPr>
      <p:grpSp>
        <p:nvGrpSpPr>
          <p:cNvPr id="219" name="Google Shape;219;p14"/>
          <p:cNvGrpSpPr/>
          <p:nvPr/>
        </p:nvGrpSpPr>
        <p:grpSpPr>
          <a:xfrm>
            <a:off x="-661302" y="-1736700"/>
            <a:ext cx="10322801" cy="7176529"/>
            <a:chOff x="-661302" y="-1736700"/>
            <a:chExt cx="10322801" cy="7176529"/>
          </a:xfrm>
        </p:grpSpPr>
        <p:grpSp>
          <p:nvGrpSpPr>
            <p:cNvPr id="220" name="Google Shape;220;p14"/>
            <p:cNvGrpSpPr/>
            <p:nvPr/>
          </p:nvGrpSpPr>
          <p:grpSpPr>
            <a:xfrm flipH="1">
              <a:off x="8430774" y="3768165"/>
              <a:ext cx="1230725" cy="1671663"/>
              <a:chOff x="-641526" y="3768165"/>
              <a:chExt cx="1230725" cy="1671663"/>
            </a:xfrm>
          </p:grpSpPr>
          <p:sp>
            <p:nvSpPr>
              <p:cNvPr id="221" name="Google Shape;221;p14"/>
              <p:cNvSpPr/>
              <p:nvPr/>
            </p:nvSpPr>
            <p:spPr>
              <a:xfrm flipH="1">
                <a:off x="-641526" y="4272229"/>
                <a:ext cx="1167600" cy="116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2" name="Google Shape;222;p14"/>
              <p:cNvGrpSpPr/>
              <p:nvPr/>
            </p:nvGrpSpPr>
            <p:grpSpPr>
              <a:xfrm>
                <a:off x="-100592" y="3768165"/>
                <a:ext cx="689791" cy="1039078"/>
                <a:chOff x="-52842" y="3471840"/>
                <a:chExt cx="689791" cy="1039078"/>
              </a:xfrm>
            </p:grpSpPr>
            <p:sp>
              <p:nvSpPr>
                <p:cNvPr id="223" name="Google Shape;223;p14"/>
                <p:cNvSpPr/>
                <p:nvPr/>
              </p:nvSpPr>
              <p:spPr>
                <a:xfrm flipH="1">
                  <a:off x="-52842" y="3471840"/>
                  <a:ext cx="340474" cy="349307"/>
                </a:xfrm>
                <a:custGeom>
                  <a:avLst/>
                  <a:gdLst/>
                  <a:ahLst/>
                  <a:cxnLst/>
                  <a:rect l="l" t="t" r="r" b="b"/>
                  <a:pathLst>
                    <a:path w="77" h="79" extrusionOk="0">
                      <a:moveTo>
                        <a:pt x="0" y="79"/>
                      </a:moveTo>
                      <a:lnTo>
                        <a:pt x="77" y="0"/>
                      </a:lnTo>
                      <a:lnTo>
                        <a:pt x="77" y="79"/>
                      </a:lnTo>
                      <a:lnTo>
                        <a:pt x="0" y="7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4"/>
                <p:cNvSpPr/>
                <p:nvPr/>
              </p:nvSpPr>
              <p:spPr>
                <a:xfrm flipH="1">
                  <a:off x="-52842" y="4161611"/>
                  <a:ext cx="340474" cy="349307"/>
                </a:xfrm>
                <a:custGeom>
                  <a:avLst/>
                  <a:gdLst/>
                  <a:ahLst/>
                  <a:cxnLst/>
                  <a:rect l="l" t="t" r="r" b="b"/>
                  <a:pathLst>
                    <a:path w="77" h="79" extrusionOk="0">
                      <a:moveTo>
                        <a:pt x="0" y="79"/>
                      </a:moveTo>
                      <a:lnTo>
                        <a:pt x="77" y="0"/>
                      </a:lnTo>
                      <a:lnTo>
                        <a:pt x="77" y="79"/>
                      </a:lnTo>
                      <a:lnTo>
                        <a:pt x="0" y="7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4"/>
                <p:cNvSpPr/>
                <p:nvPr/>
              </p:nvSpPr>
              <p:spPr>
                <a:xfrm flipH="1">
                  <a:off x="287632" y="3821147"/>
                  <a:ext cx="349317" cy="340464"/>
                </a:xfrm>
                <a:custGeom>
                  <a:avLst/>
                  <a:gdLst/>
                  <a:ahLst/>
                  <a:cxnLst/>
                  <a:rect l="l" t="t" r="r" b="b"/>
                  <a:pathLst>
                    <a:path w="79" h="77" extrusionOk="0">
                      <a:moveTo>
                        <a:pt x="0" y="77"/>
                      </a:moveTo>
                      <a:lnTo>
                        <a:pt x="79" y="0"/>
                      </a:lnTo>
                      <a:lnTo>
                        <a:pt x="79" y="77"/>
                      </a:lnTo>
                      <a:lnTo>
                        <a:pt x="0" y="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4"/>
                <p:cNvSpPr/>
                <p:nvPr/>
              </p:nvSpPr>
              <p:spPr>
                <a:xfrm flipH="1">
                  <a:off x="-52842" y="3821147"/>
                  <a:ext cx="340474" cy="340464"/>
                </a:xfrm>
                <a:custGeom>
                  <a:avLst/>
                  <a:gdLst/>
                  <a:ahLst/>
                  <a:cxnLst/>
                  <a:rect l="l" t="t" r="r" b="b"/>
                  <a:pathLst>
                    <a:path w="77" h="77" extrusionOk="0">
                      <a:moveTo>
                        <a:pt x="0" y="77"/>
                      </a:moveTo>
                      <a:lnTo>
                        <a:pt x="77" y="0"/>
                      </a:lnTo>
                      <a:lnTo>
                        <a:pt x="77" y="77"/>
                      </a:lnTo>
                      <a:lnTo>
                        <a:pt x="0" y="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4"/>
                <p:cNvSpPr/>
                <p:nvPr/>
              </p:nvSpPr>
              <p:spPr>
                <a:xfrm flipH="1">
                  <a:off x="287632" y="4161611"/>
                  <a:ext cx="349317" cy="349307"/>
                </a:xfrm>
                <a:custGeom>
                  <a:avLst/>
                  <a:gdLst/>
                  <a:ahLst/>
                  <a:cxnLst/>
                  <a:rect l="l" t="t" r="r" b="b"/>
                  <a:pathLst>
                    <a:path w="79" h="79" extrusionOk="0">
                      <a:moveTo>
                        <a:pt x="0" y="79"/>
                      </a:moveTo>
                      <a:lnTo>
                        <a:pt x="79" y="0"/>
                      </a:lnTo>
                      <a:lnTo>
                        <a:pt x="79" y="79"/>
                      </a:lnTo>
                      <a:lnTo>
                        <a:pt x="0" y="7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4"/>
                <p:cNvSpPr/>
                <p:nvPr/>
              </p:nvSpPr>
              <p:spPr>
                <a:xfrm flipH="1">
                  <a:off x="287632" y="3471840"/>
                  <a:ext cx="349317" cy="349307"/>
                </a:xfrm>
                <a:custGeom>
                  <a:avLst/>
                  <a:gdLst/>
                  <a:ahLst/>
                  <a:cxnLst/>
                  <a:rect l="l" t="t" r="r" b="b"/>
                  <a:pathLst>
                    <a:path w="79" h="79" extrusionOk="0">
                      <a:moveTo>
                        <a:pt x="0" y="79"/>
                      </a:moveTo>
                      <a:lnTo>
                        <a:pt x="79" y="0"/>
                      </a:lnTo>
                      <a:lnTo>
                        <a:pt x="79" y="79"/>
                      </a:lnTo>
                      <a:lnTo>
                        <a:pt x="0" y="7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9" name="Google Shape;229;p14"/>
            <p:cNvGrpSpPr/>
            <p:nvPr/>
          </p:nvGrpSpPr>
          <p:grpSpPr>
            <a:xfrm>
              <a:off x="-661302" y="-1736700"/>
              <a:ext cx="2007688" cy="3193646"/>
              <a:chOff x="-661302" y="-1736700"/>
              <a:chExt cx="2007688" cy="3193646"/>
            </a:xfrm>
          </p:grpSpPr>
          <p:sp>
            <p:nvSpPr>
              <p:cNvPr id="230" name="Google Shape;230;p14"/>
              <p:cNvSpPr/>
              <p:nvPr/>
            </p:nvSpPr>
            <p:spPr>
              <a:xfrm rot="10800000" flipH="1">
                <a:off x="-661302" y="91346"/>
                <a:ext cx="1365600" cy="1365600"/>
              </a:xfrm>
              <a:prstGeom prst="ellipse">
                <a:avLst/>
              </a:prstGeom>
              <a:solidFill>
                <a:srgbClr val="555F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4"/>
              <p:cNvSpPr/>
              <p:nvPr/>
            </p:nvSpPr>
            <p:spPr>
              <a:xfrm rot="10800000" flipH="1">
                <a:off x="80050" y="-1736700"/>
                <a:ext cx="1266336" cy="2486150"/>
              </a:xfrm>
              <a:custGeom>
                <a:avLst/>
                <a:gdLst/>
                <a:ahLst/>
                <a:cxnLst/>
                <a:rect l="l" t="t" r="r" b="b"/>
                <a:pathLst>
                  <a:path w="105" h="206" extrusionOk="0">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2" name="Google Shape;232;p14"/>
          <p:cNvGrpSpPr/>
          <p:nvPr/>
        </p:nvGrpSpPr>
        <p:grpSpPr>
          <a:xfrm>
            <a:off x="-710337" y="80153"/>
            <a:ext cx="9141113" cy="4983197"/>
            <a:chOff x="-710337" y="80153"/>
            <a:chExt cx="9141113" cy="4983197"/>
          </a:xfrm>
        </p:grpSpPr>
        <p:grpSp>
          <p:nvGrpSpPr>
            <p:cNvPr id="233" name="Google Shape;233;p14"/>
            <p:cNvGrpSpPr/>
            <p:nvPr/>
          </p:nvGrpSpPr>
          <p:grpSpPr>
            <a:xfrm flipH="1">
              <a:off x="7007213" y="80153"/>
              <a:ext cx="1423563" cy="918710"/>
              <a:chOff x="2117525" y="373468"/>
              <a:chExt cx="1616400" cy="1043158"/>
            </a:xfrm>
          </p:grpSpPr>
          <p:cxnSp>
            <p:nvCxnSpPr>
              <p:cNvPr id="234" name="Google Shape;234;p14"/>
              <p:cNvCxnSpPr/>
              <p:nvPr/>
            </p:nvCxnSpPr>
            <p:spPr>
              <a:xfrm>
                <a:off x="2117525" y="895050"/>
                <a:ext cx="1616400" cy="0"/>
              </a:xfrm>
              <a:prstGeom prst="straightConnector1">
                <a:avLst/>
              </a:prstGeom>
              <a:noFill/>
              <a:ln w="19050" cap="flat" cmpd="sng">
                <a:solidFill>
                  <a:schemeClr val="dk1"/>
                </a:solidFill>
                <a:prstDash val="solid"/>
                <a:round/>
                <a:headEnd type="none" w="med" len="med"/>
                <a:tailEnd type="none" w="med" len="med"/>
              </a:ln>
            </p:spPr>
          </p:cxnSp>
          <p:sp>
            <p:nvSpPr>
              <p:cNvPr id="235" name="Google Shape;235;p14"/>
              <p:cNvSpPr/>
              <p:nvPr/>
            </p:nvSpPr>
            <p:spPr>
              <a:xfrm rot="6299996">
                <a:off x="3222994" y="9329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sp>
            <p:nvSpPr>
              <p:cNvPr id="236" name="Google Shape;236;p14"/>
              <p:cNvSpPr/>
              <p:nvPr/>
            </p:nvSpPr>
            <p:spPr>
              <a:xfrm rot="4500004" flipH="1">
                <a:off x="3222994" y="5030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grpSp>
        <p:grpSp>
          <p:nvGrpSpPr>
            <p:cNvPr id="237" name="Google Shape;237;p14"/>
            <p:cNvGrpSpPr/>
            <p:nvPr/>
          </p:nvGrpSpPr>
          <p:grpSpPr>
            <a:xfrm>
              <a:off x="-710337" y="4144641"/>
              <a:ext cx="1423563" cy="918710"/>
              <a:chOff x="2117525" y="373468"/>
              <a:chExt cx="1616400" cy="1043158"/>
            </a:xfrm>
          </p:grpSpPr>
          <p:cxnSp>
            <p:nvCxnSpPr>
              <p:cNvPr id="238" name="Google Shape;238;p14"/>
              <p:cNvCxnSpPr/>
              <p:nvPr/>
            </p:nvCxnSpPr>
            <p:spPr>
              <a:xfrm>
                <a:off x="2117525" y="895050"/>
                <a:ext cx="1616400" cy="0"/>
              </a:xfrm>
              <a:prstGeom prst="straightConnector1">
                <a:avLst/>
              </a:prstGeom>
              <a:noFill/>
              <a:ln w="19050" cap="flat" cmpd="sng">
                <a:solidFill>
                  <a:schemeClr val="dk1"/>
                </a:solidFill>
                <a:prstDash val="solid"/>
                <a:round/>
                <a:headEnd type="none" w="med" len="med"/>
                <a:tailEnd type="none" w="med" len="med"/>
              </a:ln>
            </p:spPr>
          </p:cxnSp>
          <p:sp>
            <p:nvSpPr>
              <p:cNvPr id="239" name="Google Shape;239;p14"/>
              <p:cNvSpPr/>
              <p:nvPr/>
            </p:nvSpPr>
            <p:spPr>
              <a:xfrm rot="6299996">
                <a:off x="3222994" y="9329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sp>
            <p:nvSpPr>
              <p:cNvPr id="240" name="Google Shape;240;p14"/>
              <p:cNvSpPr/>
              <p:nvPr/>
            </p:nvSpPr>
            <p:spPr>
              <a:xfrm rot="4500004" flipH="1">
                <a:off x="3222994" y="5030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grpSp>
      </p:grpSp>
      <p:sp>
        <p:nvSpPr>
          <p:cNvPr id="241" name="Google Shape;241;p14"/>
          <p:cNvSpPr txBox="1">
            <a:spLocks noGrp="1"/>
          </p:cNvSpPr>
          <p:nvPr>
            <p:ph type="title"/>
          </p:nvPr>
        </p:nvSpPr>
        <p:spPr>
          <a:xfrm>
            <a:off x="3889172" y="1008911"/>
            <a:ext cx="3205500" cy="1055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2" name="Google Shape;242;p14"/>
          <p:cNvSpPr txBox="1">
            <a:spLocks noGrp="1"/>
          </p:cNvSpPr>
          <p:nvPr>
            <p:ph type="subTitle" idx="1"/>
          </p:nvPr>
        </p:nvSpPr>
        <p:spPr>
          <a:xfrm>
            <a:off x="3889175" y="2064311"/>
            <a:ext cx="4373700" cy="20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52"/>
        <p:cNvGrpSpPr/>
        <p:nvPr/>
      </p:nvGrpSpPr>
      <p:grpSpPr>
        <a:xfrm>
          <a:off x="0" y="0"/>
          <a:ext cx="0" cy="0"/>
          <a:chOff x="0" y="0"/>
          <a:chExt cx="0" cy="0"/>
        </a:xfrm>
      </p:grpSpPr>
      <p:sp>
        <p:nvSpPr>
          <p:cNvPr id="253" name="Google Shape;25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4" name="Google Shape;254;p16"/>
          <p:cNvSpPr txBox="1">
            <a:spLocks noGrp="1"/>
          </p:cNvSpPr>
          <p:nvPr>
            <p:ph type="subTitle" idx="1"/>
          </p:nvPr>
        </p:nvSpPr>
        <p:spPr>
          <a:xfrm>
            <a:off x="713225" y="2326675"/>
            <a:ext cx="2349300" cy="18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5" name="Google Shape;255;p16"/>
          <p:cNvSpPr txBox="1">
            <a:spLocks noGrp="1"/>
          </p:cNvSpPr>
          <p:nvPr>
            <p:ph type="subTitle" idx="2"/>
          </p:nvPr>
        </p:nvSpPr>
        <p:spPr>
          <a:xfrm>
            <a:off x="3397433" y="2326675"/>
            <a:ext cx="2349300" cy="18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6" name="Google Shape;256;p16"/>
          <p:cNvSpPr txBox="1">
            <a:spLocks noGrp="1"/>
          </p:cNvSpPr>
          <p:nvPr>
            <p:ph type="subTitle" idx="3"/>
          </p:nvPr>
        </p:nvSpPr>
        <p:spPr>
          <a:xfrm>
            <a:off x="6081649" y="2326675"/>
            <a:ext cx="2349300" cy="180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7" name="Google Shape;257;p16"/>
          <p:cNvSpPr txBox="1">
            <a:spLocks noGrp="1"/>
          </p:cNvSpPr>
          <p:nvPr>
            <p:ph type="subTitle" idx="4"/>
          </p:nvPr>
        </p:nvSpPr>
        <p:spPr>
          <a:xfrm>
            <a:off x="713225" y="1883725"/>
            <a:ext cx="2349300" cy="51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8" name="Google Shape;258;p16"/>
          <p:cNvSpPr txBox="1">
            <a:spLocks noGrp="1"/>
          </p:cNvSpPr>
          <p:nvPr>
            <p:ph type="subTitle" idx="5"/>
          </p:nvPr>
        </p:nvSpPr>
        <p:spPr>
          <a:xfrm>
            <a:off x="3397437" y="1883725"/>
            <a:ext cx="2349300" cy="51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9" name="Google Shape;259;p16"/>
          <p:cNvSpPr txBox="1">
            <a:spLocks noGrp="1"/>
          </p:cNvSpPr>
          <p:nvPr>
            <p:ph type="subTitle" idx="6"/>
          </p:nvPr>
        </p:nvSpPr>
        <p:spPr>
          <a:xfrm>
            <a:off x="6081649" y="1883725"/>
            <a:ext cx="2349300" cy="51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60" name="Google Shape;260;p16"/>
          <p:cNvGrpSpPr/>
          <p:nvPr/>
        </p:nvGrpSpPr>
        <p:grpSpPr>
          <a:xfrm>
            <a:off x="-100592" y="-582225"/>
            <a:ext cx="10670231" cy="6120432"/>
            <a:chOff x="-100592" y="-582225"/>
            <a:chExt cx="10670231" cy="6120432"/>
          </a:xfrm>
        </p:grpSpPr>
        <p:grpSp>
          <p:nvGrpSpPr>
            <p:cNvPr id="261" name="Google Shape;261;p16"/>
            <p:cNvGrpSpPr/>
            <p:nvPr/>
          </p:nvGrpSpPr>
          <p:grpSpPr>
            <a:xfrm>
              <a:off x="7884239" y="-582225"/>
              <a:ext cx="2685400" cy="2191088"/>
              <a:chOff x="7884239" y="-582225"/>
              <a:chExt cx="2685400" cy="2191088"/>
            </a:xfrm>
          </p:grpSpPr>
          <p:sp>
            <p:nvSpPr>
              <p:cNvPr id="262" name="Google Shape;262;p16"/>
              <p:cNvSpPr/>
              <p:nvPr/>
            </p:nvSpPr>
            <p:spPr>
              <a:xfrm>
                <a:off x="8430940" y="-529838"/>
                <a:ext cx="2138700" cy="21387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6"/>
              <p:cNvSpPr/>
              <p:nvPr/>
            </p:nvSpPr>
            <p:spPr>
              <a:xfrm>
                <a:off x="7884239" y="-582225"/>
                <a:ext cx="1126910" cy="1140330"/>
              </a:xfrm>
              <a:custGeom>
                <a:avLst/>
                <a:gdLst/>
                <a:ahLst/>
                <a:cxnLst/>
                <a:rect l="l" t="t" r="r" b="b"/>
                <a:pathLst>
                  <a:path w="108" h="109" extrusionOk="0">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4" name="Google Shape;264;p16"/>
            <p:cNvGrpSpPr/>
            <p:nvPr/>
          </p:nvGrpSpPr>
          <p:grpSpPr>
            <a:xfrm>
              <a:off x="-100592" y="4084453"/>
              <a:ext cx="689791" cy="1039078"/>
              <a:chOff x="-52842" y="3471840"/>
              <a:chExt cx="689791" cy="1039078"/>
            </a:xfrm>
          </p:grpSpPr>
          <p:sp>
            <p:nvSpPr>
              <p:cNvPr id="265" name="Google Shape;265;p16"/>
              <p:cNvSpPr/>
              <p:nvPr/>
            </p:nvSpPr>
            <p:spPr>
              <a:xfrm flipH="1">
                <a:off x="-52842" y="3471840"/>
                <a:ext cx="340474" cy="349307"/>
              </a:xfrm>
              <a:custGeom>
                <a:avLst/>
                <a:gdLst/>
                <a:ahLst/>
                <a:cxnLst/>
                <a:rect l="l" t="t" r="r" b="b"/>
                <a:pathLst>
                  <a:path w="77" h="79" extrusionOk="0">
                    <a:moveTo>
                      <a:pt x="0" y="79"/>
                    </a:moveTo>
                    <a:lnTo>
                      <a:pt x="77" y="0"/>
                    </a:lnTo>
                    <a:lnTo>
                      <a:pt x="77" y="79"/>
                    </a:lnTo>
                    <a:lnTo>
                      <a:pt x="0" y="7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6"/>
              <p:cNvSpPr/>
              <p:nvPr/>
            </p:nvSpPr>
            <p:spPr>
              <a:xfrm flipH="1">
                <a:off x="-52842" y="4161611"/>
                <a:ext cx="340474" cy="349307"/>
              </a:xfrm>
              <a:custGeom>
                <a:avLst/>
                <a:gdLst/>
                <a:ahLst/>
                <a:cxnLst/>
                <a:rect l="l" t="t" r="r" b="b"/>
                <a:pathLst>
                  <a:path w="77" h="79" extrusionOk="0">
                    <a:moveTo>
                      <a:pt x="0" y="79"/>
                    </a:moveTo>
                    <a:lnTo>
                      <a:pt x="77" y="0"/>
                    </a:lnTo>
                    <a:lnTo>
                      <a:pt x="77" y="79"/>
                    </a:lnTo>
                    <a:lnTo>
                      <a:pt x="0" y="7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6"/>
              <p:cNvSpPr/>
              <p:nvPr/>
            </p:nvSpPr>
            <p:spPr>
              <a:xfrm flipH="1">
                <a:off x="287632" y="3821147"/>
                <a:ext cx="349317" cy="340464"/>
              </a:xfrm>
              <a:custGeom>
                <a:avLst/>
                <a:gdLst/>
                <a:ahLst/>
                <a:cxnLst/>
                <a:rect l="l" t="t" r="r" b="b"/>
                <a:pathLst>
                  <a:path w="79" h="77" extrusionOk="0">
                    <a:moveTo>
                      <a:pt x="0" y="77"/>
                    </a:moveTo>
                    <a:lnTo>
                      <a:pt x="79" y="0"/>
                    </a:lnTo>
                    <a:lnTo>
                      <a:pt x="79" y="77"/>
                    </a:lnTo>
                    <a:lnTo>
                      <a:pt x="0" y="7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6"/>
              <p:cNvSpPr/>
              <p:nvPr/>
            </p:nvSpPr>
            <p:spPr>
              <a:xfrm flipH="1">
                <a:off x="-52842" y="3821147"/>
                <a:ext cx="340474" cy="340464"/>
              </a:xfrm>
              <a:custGeom>
                <a:avLst/>
                <a:gdLst/>
                <a:ahLst/>
                <a:cxnLst/>
                <a:rect l="l" t="t" r="r" b="b"/>
                <a:pathLst>
                  <a:path w="77" h="77" extrusionOk="0">
                    <a:moveTo>
                      <a:pt x="0" y="77"/>
                    </a:moveTo>
                    <a:lnTo>
                      <a:pt x="77" y="0"/>
                    </a:lnTo>
                    <a:lnTo>
                      <a:pt x="77" y="77"/>
                    </a:lnTo>
                    <a:lnTo>
                      <a:pt x="0" y="7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6"/>
              <p:cNvSpPr/>
              <p:nvPr/>
            </p:nvSpPr>
            <p:spPr>
              <a:xfrm flipH="1">
                <a:off x="287632" y="4161611"/>
                <a:ext cx="349317" cy="349307"/>
              </a:xfrm>
              <a:custGeom>
                <a:avLst/>
                <a:gdLst/>
                <a:ahLst/>
                <a:cxnLst/>
                <a:rect l="l" t="t" r="r" b="b"/>
                <a:pathLst>
                  <a:path w="79" h="79" extrusionOk="0">
                    <a:moveTo>
                      <a:pt x="0" y="79"/>
                    </a:moveTo>
                    <a:lnTo>
                      <a:pt x="79" y="0"/>
                    </a:lnTo>
                    <a:lnTo>
                      <a:pt x="79" y="79"/>
                    </a:lnTo>
                    <a:lnTo>
                      <a:pt x="0" y="7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6"/>
              <p:cNvSpPr/>
              <p:nvPr/>
            </p:nvSpPr>
            <p:spPr>
              <a:xfrm flipH="1">
                <a:off x="287632" y="3471840"/>
                <a:ext cx="349317" cy="349307"/>
              </a:xfrm>
              <a:custGeom>
                <a:avLst/>
                <a:gdLst/>
                <a:ahLst/>
                <a:cxnLst/>
                <a:rect l="l" t="t" r="r" b="b"/>
                <a:pathLst>
                  <a:path w="79" h="79" extrusionOk="0">
                    <a:moveTo>
                      <a:pt x="0" y="79"/>
                    </a:moveTo>
                    <a:lnTo>
                      <a:pt x="79" y="0"/>
                    </a:lnTo>
                    <a:lnTo>
                      <a:pt x="79" y="79"/>
                    </a:lnTo>
                    <a:lnTo>
                      <a:pt x="0" y="7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1" name="Google Shape;271;p16"/>
            <p:cNvGrpSpPr/>
            <p:nvPr/>
          </p:nvGrpSpPr>
          <p:grpSpPr>
            <a:xfrm>
              <a:off x="300642" y="-394693"/>
              <a:ext cx="825152" cy="781800"/>
              <a:chOff x="300642" y="-394518"/>
              <a:chExt cx="825152" cy="781800"/>
            </a:xfrm>
          </p:grpSpPr>
          <p:sp>
            <p:nvSpPr>
              <p:cNvPr id="272" name="Google Shape;272;p16"/>
              <p:cNvSpPr/>
              <p:nvPr/>
            </p:nvSpPr>
            <p:spPr>
              <a:xfrm>
                <a:off x="672718" y="-394518"/>
                <a:ext cx="81000" cy="78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6"/>
              <p:cNvSpPr/>
              <p:nvPr/>
            </p:nvSpPr>
            <p:spPr>
              <a:xfrm>
                <a:off x="491370" y="-394518"/>
                <a:ext cx="78000" cy="78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6"/>
              <p:cNvSpPr/>
              <p:nvPr/>
            </p:nvSpPr>
            <p:spPr>
              <a:xfrm>
                <a:off x="300642" y="-394518"/>
                <a:ext cx="81000" cy="78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6"/>
              <p:cNvSpPr/>
              <p:nvPr/>
            </p:nvSpPr>
            <p:spPr>
              <a:xfrm>
                <a:off x="863446" y="-394518"/>
                <a:ext cx="78000" cy="78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6"/>
              <p:cNvSpPr/>
              <p:nvPr/>
            </p:nvSpPr>
            <p:spPr>
              <a:xfrm>
                <a:off x="1044794" y="-394518"/>
                <a:ext cx="81000" cy="78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 name="Google Shape;277;p16"/>
            <p:cNvGrpSpPr/>
            <p:nvPr/>
          </p:nvGrpSpPr>
          <p:grpSpPr>
            <a:xfrm>
              <a:off x="8018192" y="4756407"/>
              <a:ext cx="825152" cy="781800"/>
              <a:chOff x="300642" y="-394518"/>
              <a:chExt cx="825152" cy="781800"/>
            </a:xfrm>
          </p:grpSpPr>
          <p:sp>
            <p:nvSpPr>
              <p:cNvPr id="278" name="Google Shape;278;p16"/>
              <p:cNvSpPr/>
              <p:nvPr/>
            </p:nvSpPr>
            <p:spPr>
              <a:xfrm>
                <a:off x="672718" y="-394518"/>
                <a:ext cx="81000" cy="7818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6"/>
              <p:cNvSpPr/>
              <p:nvPr/>
            </p:nvSpPr>
            <p:spPr>
              <a:xfrm>
                <a:off x="491370" y="-394518"/>
                <a:ext cx="78000" cy="7818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6"/>
              <p:cNvSpPr/>
              <p:nvPr/>
            </p:nvSpPr>
            <p:spPr>
              <a:xfrm>
                <a:off x="300642" y="-394518"/>
                <a:ext cx="81000" cy="7818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6"/>
              <p:cNvSpPr/>
              <p:nvPr/>
            </p:nvSpPr>
            <p:spPr>
              <a:xfrm>
                <a:off x="863446" y="-394518"/>
                <a:ext cx="78000" cy="7818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6"/>
              <p:cNvSpPr/>
              <p:nvPr/>
            </p:nvSpPr>
            <p:spPr>
              <a:xfrm>
                <a:off x="1044794" y="-394518"/>
                <a:ext cx="81000" cy="7818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83"/>
        <p:cNvGrpSpPr/>
        <p:nvPr/>
      </p:nvGrpSpPr>
      <p:grpSpPr>
        <a:xfrm>
          <a:off x="0" y="0"/>
          <a:ext cx="0" cy="0"/>
          <a:chOff x="0" y="0"/>
          <a:chExt cx="0" cy="0"/>
        </a:xfrm>
      </p:grpSpPr>
      <p:sp>
        <p:nvSpPr>
          <p:cNvPr id="284" name="Google Shape;284;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5" name="Google Shape;285;p17"/>
          <p:cNvSpPr txBox="1">
            <a:spLocks noGrp="1"/>
          </p:cNvSpPr>
          <p:nvPr>
            <p:ph type="subTitle" idx="1"/>
          </p:nvPr>
        </p:nvSpPr>
        <p:spPr>
          <a:xfrm>
            <a:off x="713225" y="1682200"/>
            <a:ext cx="35820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6" name="Google Shape;286;p17"/>
          <p:cNvSpPr txBox="1">
            <a:spLocks noGrp="1"/>
          </p:cNvSpPr>
          <p:nvPr>
            <p:ph type="subTitle" idx="2"/>
          </p:nvPr>
        </p:nvSpPr>
        <p:spPr>
          <a:xfrm>
            <a:off x="4848710" y="1682200"/>
            <a:ext cx="35820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7" name="Google Shape;287;p17"/>
          <p:cNvSpPr txBox="1">
            <a:spLocks noGrp="1"/>
          </p:cNvSpPr>
          <p:nvPr>
            <p:ph type="subTitle" idx="3"/>
          </p:nvPr>
        </p:nvSpPr>
        <p:spPr>
          <a:xfrm>
            <a:off x="713225" y="3396200"/>
            <a:ext cx="35820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8" name="Google Shape;288;p17"/>
          <p:cNvSpPr txBox="1">
            <a:spLocks noGrp="1"/>
          </p:cNvSpPr>
          <p:nvPr>
            <p:ph type="subTitle" idx="4"/>
          </p:nvPr>
        </p:nvSpPr>
        <p:spPr>
          <a:xfrm>
            <a:off x="4848710" y="3396200"/>
            <a:ext cx="35820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9" name="Google Shape;289;p17"/>
          <p:cNvSpPr txBox="1">
            <a:spLocks noGrp="1"/>
          </p:cNvSpPr>
          <p:nvPr>
            <p:ph type="subTitle" idx="5"/>
          </p:nvPr>
        </p:nvSpPr>
        <p:spPr>
          <a:xfrm>
            <a:off x="713225" y="1271850"/>
            <a:ext cx="3582000" cy="49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90" name="Google Shape;290;p17"/>
          <p:cNvSpPr txBox="1">
            <a:spLocks noGrp="1"/>
          </p:cNvSpPr>
          <p:nvPr>
            <p:ph type="subTitle" idx="6"/>
          </p:nvPr>
        </p:nvSpPr>
        <p:spPr>
          <a:xfrm>
            <a:off x="713225" y="2985900"/>
            <a:ext cx="3582000" cy="49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91" name="Google Shape;291;p17"/>
          <p:cNvSpPr txBox="1">
            <a:spLocks noGrp="1"/>
          </p:cNvSpPr>
          <p:nvPr>
            <p:ph type="subTitle" idx="7"/>
          </p:nvPr>
        </p:nvSpPr>
        <p:spPr>
          <a:xfrm>
            <a:off x="4848677" y="1271850"/>
            <a:ext cx="3582000" cy="49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92" name="Google Shape;292;p17"/>
          <p:cNvSpPr txBox="1">
            <a:spLocks noGrp="1"/>
          </p:cNvSpPr>
          <p:nvPr>
            <p:ph type="subTitle" idx="8"/>
          </p:nvPr>
        </p:nvSpPr>
        <p:spPr>
          <a:xfrm>
            <a:off x="4848677" y="2985900"/>
            <a:ext cx="3582000" cy="49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93" name="Google Shape;293;p17"/>
          <p:cNvGrpSpPr/>
          <p:nvPr/>
        </p:nvGrpSpPr>
        <p:grpSpPr>
          <a:xfrm>
            <a:off x="-319840" y="-326709"/>
            <a:ext cx="10436440" cy="5692581"/>
            <a:chOff x="-319840" y="-326709"/>
            <a:chExt cx="10436440" cy="5692581"/>
          </a:xfrm>
        </p:grpSpPr>
        <p:grpSp>
          <p:nvGrpSpPr>
            <p:cNvPr id="294" name="Google Shape;294;p17"/>
            <p:cNvGrpSpPr/>
            <p:nvPr/>
          </p:nvGrpSpPr>
          <p:grpSpPr>
            <a:xfrm>
              <a:off x="-319840" y="-326709"/>
              <a:ext cx="10436440" cy="5692581"/>
              <a:chOff x="-319840" y="-326709"/>
              <a:chExt cx="10436440" cy="5692581"/>
            </a:xfrm>
          </p:grpSpPr>
          <p:grpSp>
            <p:nvGrpSpPr>
              <p:cNvPr id="295" name="Google Shape;295;p17"/>
              <p:cNvGrpSpPr/>
              <p:nvPr/>
            </p:nvGrpSpPr>
            <p:grpSpPr>
              <a:xfrm>
                <a:off x="8430775" y="-326709"/>
                <a:ext cx="1685825" cy="1732425"/>
                <a:chOff x="8430775" y="-326709"/>
                <a:chExt cx="1685825" cy="1732425"/>
              </a:xfrm>
            </p:grpSpPr>
            <p:sp>
              <p:nvSpPr>
                <p:cNvPr id="296" name="Google Shape;296;p17"/>
                <p:cNvSpPr/>
                <p:nvPr/>
              </p:nvSpPr>
              <p:spPr>
                <a:xfrm flipH="1">
                  <a:off x="8430775" y="-326709"/>
                  <a:ext cx="1685825" cy="1643084"/>
                </a:xfrm>
                <a:custGeom>
                  <a:avLst/>
                  <a:gdLst/>
                  <a:ahLst/>
                  <a:cxnLst/>
                  <a:rect l="l" t="t" r="r" b="b"/>
                  <a:pathLst>
                    <a:path w="434" h="423" extrusionOk="0">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7"/>
                <p:cNvSpPr/>
                <p:nvPr/>
              </p:nvSpPr>
              <p:spPr>
                <a:xfrm flipH="1">
                  <a:off x="8520116" y="687109"/>
                  <a:ext cx="718612" cy="718607"/>
                </a:xfrm>
                <a:custGeom>
                  <a:avLst/>
                  <a:gdLst/>
                  <a:ahLst/>
                  <a:cxnLst/>
                  <a:rect l="l" t="t" r="r" b="b"/>
                  <a:pathLst>
                    <a:path w="185" h="185" extrusionOk="0">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8" name="Google Shape;298;p17"/>
              <p:cNvGrpSpPr/>
              <p:nvPr/>
            </p:nvGrpSpPr>
            <p:grpSpPr>
              <a:xfrm>
                <a:off x="-319840" y="3633800"/>
                <a:ext cx="807926" cy="1732072"/>
                <a:chOff x="-319840" y="3633800"/>
                <a:chExt cx="807926" cy="1732072"/>
              </a:xfrm>
            </p:grpSpPr>
            <p:sp>
              <p:nvSpPr>
                <p:cNvPr id="299" name="Google Shape;299;p17"/>
                <p:cNvSpPr/>
                <p:nvPr/>
              </p:nvSpPr>
              <p:spPr>
                <a:xfrm>
                  <a:off x="-227118" y="3633800"/>
                  <a:ext cx="588600" cy="9702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0" name="Google Shape;300;p17"/>
                <p:cNvGrpSpPr/>
                <p:nvPr/>
              </p:nvGrpSpPr>
              <p:grpSpPr>
                <a:xfrm flipH="1">
                  <a:off x="-319840" y="3842114"/>
                  <a:ext cx="807926" cy="1523758"/>
                  <a:chOff x="8533535" y="3480039"/>
                  <a:chExt cx="807926" cy="1523758"/>
                </a:xfrm>
              </p:grpSpPr>
              <p:sp>
                <p:nvSpPr>
                  <p:cNvPr id="301" name="Google Shape;301;p17"/>
                  <p:cNvSpPr/>
                  <p:nvPr/>
                </p:nvSpPr>
                <p:spPr>
                  <a:xfrm>
                    <a:off x="8533535" y="3480039"/>
                    <a:ext cx="807926" cy="1523758"/>
                  </a:xfrm>
                  <a:custGeom>
                    <a:avLst/>
                    <a:gdLst/>
                    <a:ahLst/>
                    <a:cxnLst/>
                    <a:rect l="l" t="t" r="r" b="b"/>
                    <a:pathLst>
                      <a:path w="83" h="156" extrusionOk="0">
                        <a:moveTo>
                          <a:pt x="78" y="0"/>
                        </a:moveTo>
                        <a:cubicBezTo>
                          <a:pt x="81" y="0"/>
                          <a:pt x="83" y="2"/>
                          <a:pt x="83" y="5"/>
                        </a:cubicBezTo>
                        <a:cubicBezTo>
                          <a:pt x="83" y="7"/>
                          <a:pt x="81" y="10"/>
                          <a:pt x="78" y="10"/>
                        </a:cubicBezTo>
                        <a:cubicBezTo>
                          <a:pt x="41" y="10"/>
                          <a:pt x="11" y="40"/>
                          <a:pt x="11" y="78"/>
                        </a:cubicBezTo>
                        <a:cubicBezTo>
                          <a:pt x="11" y="115"/>
                          <a:pt x="41" y="145"/>
                          <a:pt x="78" y="145"/>
                        </a:cubicBezTo>
                        <a:cubicBezTo>
                          <a:pt x="81" y="145"/>
                          <a:pt x="83" y="148"/>
                          <a:pt x="83" y="151"/>
                        </a:cubicBezTo>
                        <a:cubicBezTo>
                          <a:pt x="83" y="153"/>
                          <a:pt x="81" y="156"/>
                          <a:pt x="78" y="156"/>
                        </a:cubicBezTo>
                        <a:cubicBezTo>
                          <a:pt x="35" y="156"/>
                          <a:pt x="0" y="121"/>
                          <a:pt x="0" y="78"/>
                        </a:cubicBezTo>
                        <a:cubicBezTo>
                          <a:pt x="0" y="35"/>
                          <a:pt x="35" y="0"/>
                          <a:pt x="78"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7"/>
                  <p:cNvSpPr/>
                  <p:nvPr/>
                </p:nvSpPr>
                <p:spPr>
                  <a:xfrm>
                    <a:off x="8696795" y="3647485"/>
                    <a:ext cx="644666" cy="1193052"/>
                  </a:xfrm>
                  <a:custGeom>
                    <a:avLst/>
                    <a:gdLst/>
                    <a:ahLst/>
                    <a:cxnLst/>
                    <a:rect l="l" t="t" r="r" b="b"/>
                    <a:pathLst>
                      <a:path w="66" h="122" extrusionOk="0">
                        <a:moveTo>
                          <a:pt x="61" y="0"/>
                        </a:moveTo>
                        <a:cubicBezTo>
                          <a:pt x="64" y="0"/>
                          <a:pt x="66" y="2"/>
                          <a:pt x="66" y="5"/>
                        </a:cubicBezTo>
                        <a:cubicBezTo>
                          <a:pt x="66" y="8"/>
                          <a:pt x="64" y="10"/>
                          <a:pt x="61" y="10"/>
                        </a:cubicBezTo>
                        <a:cubicBezTo>
                          <a:pt x="33" y="10"/>
                          <a:pt x="11" y="33"/>
                          <a:pt x="11" y="61"/>
                        </a:cubicBezTo>
                        <a:cubicBezTo>
                          <a:pt x="11" y="89"/>
                          <a:pt x="33" y="111"/>
                          <a:pt x="61" y="111"/>
                        </a:cubicBezTo>
                        <a:cubicBezTo>
                          <a:pt x="64" y="111"/>
                          <a:pt x="66" y="114"/>
                          <a:pt x="66" y="116"/>
                        </a:cubicBezTo>
                        <a:cubicBezTo>
                          <a:pt x="66" y="119"/>
                          <a:pt x="64" y="122"/>
                          <a:pt x="61" y="122"/>
                        </a:cubicBezTo>
                        <a:cubicBezTo>
                          <a:pt x="28" y="122"/>
                          <a:pt x="0" y="94"/>
                          <a:pt x="0" y="61"/>
                        </a:cubicBezTo>
                        <a:cubicBezTo>
                          <a:pt x="0" y="27"/>
                          <a:pt x="28" y="0"/>
                          <a:pt x="6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7"/>
                  <p:cNvSpPr/>
                  <p:nvPr/>
                </p:nvSpPr>
                <p:spPr>
                  <a:xfrm>
                    <a:off x="8864241" y="3802373"/>
                    <a:ext cx="477221" cy="870719"/>
                  </a:xfrm>
                  <a:custGeom>
                    <a:avLst/>
                    <a:gdLst/>
                    <a:ahLst/>
                    <a:cxnLst/>
                    <a:rect l="l" t="t" r="r" b="b"/>
                    <a:pathLst>
                      <a:path w="49" h="89" extrusionOk="0">
                        <a:moveTo>
                          <a:pt x="44" y="0"/>
                        </a:moveTo>
                        <a:cubicBezTo>
                          <a:pt x="47" y="0"/>
                          <a:pt x="49" y="2"/>
                          <a:pt x="49" y="5"/>
                        </a:cubicBezTo>
                        <a:cubicBezTo>
                          <a:pt x="49" y="8"/>
                          <a:pt x="47" y="10"/>
                          <a:pt x="44" y="10"/>
                        </a:cubicBezTo>
                        <a:cubicBezTo>
                          <a:pt x="25" y="10"/>
                          <a:pt x="10" y="26"/>
                          <a:pt x="10" y="45"/>
                        </a:cubicBezTo>
                        <a:cubicBezTo>
                          <a:pt x="10" y="64"/>
                          <a:pt x="25" y="79"/>
                          <a:pt x="44" y="79"/>
                        </a:cubicBezTo>
                        <a:cubicBezTo>
                          <a:pt x="47" y="79"/>
                          <a:pt x="49" y="82"/>
                          <a:pt x="49" y="84"/>
                        </a:cubicBezTo>
                        <a:cubicBezTo>
                          <a:pt x="49" y="87"/>
                          <a:pt x="47" y="89"/>
                          <a:pt x="44" y="89"/>
                        </a:cubicBezTo>
                        <a:cubicBezTo>
                          <a:pt x="20" y="89"/>
                          <a:pt x="0" y="69"/>
                          <a:pt x="0" y="45"/>
                        </a:cubicBezTo>
                        <a:cubicBezTo>
                          <a:pt x="0" y="20"/>
                          <a:pt x="20" y="0"/>
                          <a:pt x="4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04" name="Google Shape;304;p17"/>
            <p:cNvGrpSpPr/>
            <p:nvPr/>
          </p:nvGrpSpPr>
          <p:grpSpPr>
            <a:xfrm>
              <a:off x="-55956" y="149678"/>
              <a:ext cx="9255916" cy="4844125"/>
              <a:chOff x="-55956" y="149678"/>
              <a:chExt cx="9255916" cy="4844125"/>
            </a:xfrm>
          </p:grpSpPr>
          <p:grpSp>
            <p:nvGrpSpPr>
              <p:cNvPr id="305" name="Google Shape;305;p17"/>
              <p:cNvGrpSpPr/>
              <p:nvPr/>
            </p:nvGrpSpPr>
            <p:grpSpPr>
              <a:xfrm>
                <a:off x="-55956" y="149678"/>
                <a:ext cx="775966" cy="229500"/>
                <a:chOff x="2566682" y="2834028"/>
                <a:chExt cx="775966" cy="229500"/>
              </a:xfrm>
            </p:grpSpPr>
            <p:sp>
              <p:nvSpPr>
                <p:cNvPr id="306" name="Google Shape;306;p17"/>
                <p:cNvSpPr/>
                <p:nvPr/>
              </p:nvSpPr>
              <p:spPr>
                <a:xfrm>
                  <a:off x="3159586" y="2834028"/>
                  <a:ext cx="183062" cy="229500"/>
                </a:xfrm>
                <a:custGeom>
                  <a:avLst/>
                  <a:gdLst/>
                  <a:ahLst/>
                  <a:cxnLst/>
                  <a:rect l="l" t="t" r="r" b="b"/>
                  <a:pathLst>
                    <a:path w="29" h="36" extrusionOk="0">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7"/>
                <p:cNvSpPr/>
                <p:nvPr/>
              </p:nvSpPr>
              <p:spPr>
                <a:xfrm>
                  <a:off x="2960129" y="2834028"/>
                  <a:ext cx="185795" cy="229500"/>
                </a:xfrm>
                <a:custGeom>
                  <a:avLst/>
                  <a:gdLst/>
                  <a:ahLst/>
                  <a:cxnLst/>
                  <a:rect l="l" t="t" r="r" b="b"/>
                  <a:pathLst>
                    <a:path w="29" h="36" extrusionOk="0">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7"/>
                <p:cNvSpPr/>
                <p:nvPr/>
              </p:nvSpPr>
              <p:spPr>
                <a:xfrm>
                  <a:off x="2763406" y="2834028"/>
                  <a:ext cx="185795" cy="229500"/>
                </a:xfrm>
                <a:custGeom>
                  <a:avLst/>
                  <a:gdLst/>
                  <a:ahLst/>
                  <a:cxnLst/>
                  <a:rect l="l" t="t" r="r" b="b"/>
                  <a:pathLst>
                    <a:path w="29" h="36" extrusionOk="0">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7"/>
                <p:cNvSpPr/>
                <p:nvPr/>
              </p:nvSpPr>
              <p:spPr>
                <a:xfrm>
                  <a:off x="2566682" y="2834028"/>
                  <a:ext cx="183062" cy="229500"/>
                </a:xfrm>
                <a:custGeom>
                  <a:avLst/>
                  <a:gdLst/>
                  <a:ahLst/>
                  <a:cxnLst/>
                  <a:rect l="l" t="t" r="r" b="b"/>
                  <a:pathLst>
                    <a:path w="29" h="36" extrusionOk="0">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0" name="Google Shape;310;p17"/>
              <p:cNvGrpSpPr/>
              <p:nvPr/>
            </p:nvGrpSpPr>
            <p:grpSpPr>
              <a:xfrm>
                <a:off x="8423994" y="4764303"/>
                <a:ext cx="775966" cy="229500"/>
                <a:chOff x="2566682" y="2834028"/>
                <a:chExt cx="775966" cy="229500"/>
              </a:xfrm>
            </p:grpSpPr>
            <p:sp>
              <p:nvSpPr>
                <p:cNvPr id="311" name="Google Shape;311;p17"/>
                <p:cNvSpPr/>
                <p:nvPr/>
              </p:nvSpPr>
              <p:spPr>
                <a:xfrm>
                  <a:off x="3159586" y="2834028"/>
                  <a:ext cx="183062" cy="229500"/>
                </a:xfrm>
                <a:custGeom>
                  <a:avLst/>
                  <a:gdLst/>
                  <a:ahLst/>
                  <a:cxnLst/>
                  <a:rect l="l" t="t" r="r" b="b"/>
                  <a:pathLst>
                    <a:path w="29" h="36" extrusionOk="0">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7"/>
                <p:cNvSpPr/>
                <p:nvPr/>
              </p:nvSpPr>
              <p:spPr>
                <a:xfrm>
                  <a:off x="2960129" y="2834028"/>
                  <a:ext cx="185795" cy="229500"/>
                </a:xfrm>
                <a:custGeom>
                  <a:avLst/>
                  <a:gdLst/>
                  <a:ahLst/>
                  <a:cxnLst/>
                  <a:rect l="l" t="t" r="r" b="b"/>
                  <a:pathLst>
                    <a:path w="29" h="36" extrusionOk="0">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7"/>
                <p:cNvSpPr/>
                <p:nvPr/>
              </p:nvSpPr>
              <p:spPr>
                <a:xfrm>
                  <a:off x="2763406" y="2834028"/>
                  <a:ext cx="185795" cy="229500"/>
                </a:xfrm>
                <a:custGeom>
                  <a:avLst/>
                  <a:gdLst/>
                  <a:ahLst/>
                  <a:cxnLst/>
                  <a:rect l="l" t="t" r="r" b="b"/>
                  <a:pathLst>
                    <a:path w="29" h="36" extrusionOk="0">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7"/>
                <p:cNvSpPr/>
                <p:nvPr/>
              </p:nvSpPr>
              <p:spPr>
                <a:xfrm>
                  <a:off x="2566682" y="2834028"/>
                  <a:ext cx="183062" cy="229500"/>
                </a:xfrm>
                <a:custGeom>
                  <a:avLst/>
                  <a:gdLst/>
                  <a:ahLst/>
                  <a:cxnLst/>
                  <a:rect l="l" t="t" r="r" b="b"/>
                  <a:pathLst>
                    <a:path w="29" h="36" extrusionOk="0">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15"/>
        <p:cNvGrpSpPr/>
        <p:nvPr/>
      </p:nvGrpSpPr>
      <p:grpSpPr>
        <a:xfrm>
          <a:off x="0" y="0"/>
          <a:ext cx="0" cy="0"/>
          <a:chOff x="0" y="0"/>
          <a:chExt cx="0" cy="0"/>
        </a:xfrm>
      </p:grpSpPr>
      <p:sp>
        <p:nvSpPr>
          <p:cNvPr id="316" name="Google Shape;31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7" name="Google Shape;317;p18"/>
          <p:cNvSpPr txBox="1">
            <a:spLocks noGrp="1"/>
          </p:cNvSpPr>
          <p:nvPr>
            <p:ph type="subTitle" idx="1"/>
          </p:nvPr>
        </p:nvSpPr>
        <p:spPr>
          <a:xfrm>
            <a:off x="720000" y="1685885"/>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8" name="Google Shape;318;p18"/>
          <p:cNvSpPr txBox="1">
            <a:spLocks noGrp="1"/>
          </p:cNvSpPr>
          <p:nvPr>
            <p:ph type="subTitle" idx="2"/>
          </p:nvPr>
        </p:nvSpPr>
        <p:spPr>
          <a:xfrm>
            <a:off x="3455250" y="1685885"/>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9" name="Google Shape;319;p18"/>
          <p:cNvSpPr txBox="1">
            <a:spLocks noGrp="1"/>
          </p:cNvSpPr>
          <p:nvPr>
            <p:ph type="subTitle" idx="3"/>
          </p:nvPr>
        </p:nvSpPr>
        <p:spPr>
          <a:xfrm>
            <a:off x="720000" y="340705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0" name="Google Shape;320;p18"/>
          <p:cNvSpPr txBox="1">
            <a:spLocks noGrp="1"/>
          </p:cNvSpPr>
          <p:nvPr>
            <p:ph type="subTitle" idx="4"/>
          </p:nvPr>
        </p:nvSpPr>
        <p:spPr>
          <a:xfrm>
            <a:off x="3455250" y="340705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1" name="Google Shape;321;p18"/>
          <p:cNvSpPr txBox="1">
            <a:spLocks noGrp="1"/>
          </p:cNvSpPr>
          <p:nvPr>
            <p:ph type="subTitle" idx="5"/>
          </p:nvPr>
        </p:nvSpPr>
        <p:spPr>
          <a:xfrm>
            <a:off x="6190500" y="1685885"/>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2" name="Google Shape;322;p18"/>
          <p:cNvSpPr txBox="1">
            <a:spLocks noGrp="1"/>
          </p:cNvSpPr>
          <p:nvPr>
            <p:ph type="subTitle" idx="6"/>
          </p:nvPr>
        </p:nvSpPr>
        <p:spPr>
          <a:xfrm>
            <a:off x="6190500" y="3407054"/>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3" name="Google Shape;323;p18"/>
          <p:cNvSpPr txBox="1">
            <a:spLocks noGrp="1"/>
          </p:cNvSpPr>
          <p:nvPr>
            <p:ph type="subTitle" idx="7"/>
          </p:nvPr>
        </p:nvSpPr>
        <p:spPr>
          <a:xfrm>
            <a:off x="720000" y="1388200"/>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24" name="Google Shape;324;p18"/>
          <p:cNvSpPr txBox="1">
            <a:spLocks noGrp="1"/>
          </p:cNvSpPr>
          <p:nvPr>
            <p:ph type="subTitle" idx="8"/>
          </p:nvPr>
        </p:nvSpPr>
        <p:spPr>
          <a:xfrm>
            <a:off x="3455250" y="1388200"/>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25" name="Google Shape;325;p18"/>
          <p:cNvSpPr txBox="1">
            <a:spLocks noGrp="1"/>
          </p:cNvSpPr>
          <p:nvPr>
            <p:ph type="subTitle" idx="9"/>
          </p:nvPr>
        </p:nvSpPr>
        <p:spPr>
          <a:xfrm>
            <a:off x="6190500" y="1388200"/>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26" name="Google Shape;326;p18"/>
          <p:cNvSpPr txBox="1">
            <a:spLocks noGrp="1"/>
          </p:cNvSpPr>
          <p:nvPr>
            <p:ph type="subTitle" idx="13"/>
          </p:nvPr>
        </p:nvSpPr>
        <p:spPr>
          <a:xfrm>
            <a:off x="720000" y="3106151"/>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27" name="Google Shape;327;p18"/>
          <p:cNvSpPr txBox="1">
            <a:spLocks noGrp="1"/>
          </p:cNvSpPr>
          <p:nvPr>
            <p:ph type="subTitle" idx="14"/>
          </p:nvPr>
        </p:nvSpPr>
        <p:spPr>
          <a:xfrm>
            <a:off x="3455250" y="31061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28" name="Google Shape;328;p18"/>
          <p:cNvSpPr txBox="1">
            <a:spLocks noGrp="1"/>
          </p:cNvSpPr>
          <p:nvPr>
            <p:ph type="subTitle" idx="15"/>
          </p:nvPr>
        </p:nvSpPr>
        <p:spPr>
          <a:xfrm>
            <a:off x="6190500" y="310615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29" name="Google Shape;329;p18"/>
          <p:cNvGrpSpPr/>
          <p:nvPr/>
        </p:nvGrpSpPr>
        <p:grpSpPr>
          <a:xfrm>
            <a:off x="8353750" y="-282046"/>
            <a:ext cx="1685825" cy="2216201"/>
            <a:chOff x="8353750" y="-282046"/>
            <a:chExt cx="1685825" cy="2216201"/>
          </a:xfrm>
        </p:grpSpPr>
        <p:sp>
          <p:nvSpPr>
            <p:cNvPr id="330" name="Google Shape;330;p18"/>
            <p:cNvSpPr/>
            <p:nvPr/>
          </p:nvSpPr>
          <p:spPr>
            <a:xfrm>
              <a:off x="8353750" y="-282046"/>
              <a:ext cx="1685825" cy="1643084"/>
            </a:xfrm>
            <a:custGeom>
              <a:avLst/>
              <a:gdLst/>
              <a:ahLst/>
              <a:cxnLst/>
              <a:rect l="l" t="t" r="r" b="b"/>
              <a:pathLst>
                <a:path w="434" h="423" extrusionOk="0">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8"/>
            <p:cNvSpPr/>
            <p:nvPr/>
          </p:nvSpPr>
          <p:spPr>
            <a:xfrm>
              <a:off x="8430764" y="793825"/>
              <a:ext cx="1126910" cy="1140330"/>
            </a:xfrm>
            <a:custGeom>
              <a:avLst/>
              <a:gdLst/>
              <a:ahLst/>
              <a:cxnLst/>
              <a:rect l="l" t="t" r="r" b="b"/>
              <a:pathLst>
                <a:path w="108" h="109" extrusionOk="0">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 name="Google Shape;332;p18"/>
          <p:cNvGrpSpPr/>
          <p:nvPr/>
        </p:nvGrpSpPr>
        <p:grpSpPr>
          <a:xfrm>
            <a:off x="-546337" y="4265000"/>
            <a:ext cx="1618871" cy="2486150"/>
            <a:chOff x="-546337" y="4265000"/>
            <a:chExt cx="1618871" cy="2486150"/>
          </a:xfrm>
        </p:grpSpPr>
        <p:sp>
          <p:nvSpPr>
            <p:cNvPr id="333" name="Google Shape;333;p18"/>
            <p:cNvSpPr/>
            <p:nvPr/>
          </p:nvSpPr>
          <p:spPr>
            <a:xfrm>
              <a:off x="-546337" y="4265000"/>
              <a:ext cx="1266336" cy="2486150"/>
            </a:xfrm>
            <a:custGeom>
              <a:avLst/>
              <a:gdLst/>
              <a:ahLst/>
              <a:cxnLst/>
              <a:rect l="l" t="t" r="r" b="b"/>
              <a:pathLst>
                <a:path w="105" h="206" extrusionOk="0">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8"/>
            <p:cNvSpPr/>
            <p:nvPr/>
          </p:nvSpPr>
          <p:spPr>
            <a:xfrm>
              <a:off x="353922" y="4577297"/>
              <a:ext cx="718612" cy="718607"/>
            </a:xfrm>
            <a:custGeom>
              <a:avLst/>
              <a:gdLst/>
              <a:ahLst/>
              <a:cxnLst/>
              <a:rect l="l" t="t" r="r" b="b"/>
              <a:pathLst>
                <a:path w="185" h="185" extrusionOk="0">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7"/>
        <p:cNvGrpSpPr/>
        <p:nvPr/>
      </p:nvGrpSpPr>
      <p:grpSpPr>
        <a:xfrm>
          <a:off x="0" y="0"/>
          <a:ext cx="0" cy="0"/>
          <a:chOff x="0" y="0"/>
          <a:chExt cx="0" cy="0"/>
        </a:xfrm>
      </p:grpSpPr>
      <p:grpSp>
        <p:nvGrpSpPr>
          <p:cNvPr id="408" name="Google Shape;408;p23"/>
          <p:cNvGrpSpPr/>
          <p:nvPr/>
        </p:nvGrpSpPr>
        <p:grpSpPr>
          <a:xfrm>
            <a:off x="-661302" y="-1736700"/>
            <a:ext cx="10322801" cy="7176529"/>
            <a:chOff x="-661302" y="-1736700"/>
            <a:chExt cx="10322801" cy="7176529"/>
          </a:xfrm>
        </p:grpSpPr>
        <p:grpSp>
          <p:nvGrpSpPr>
            <p:cNvPr id="409" name="Google Shape;409;p23"/>
            <p:cNvGrpSpPr/>
            <p:nvPr/>
          </p:nvGrpSpPr>
          <p:grpSpPr>
            <a:xfrm flipH="1">
              <a:off x="8430774" y="3768165"/>
              <a:ext cx="1230725" cy="1671663"/>
              <a:chOff x="-641526" y="3768165"/>
              <a:chExt cx="1230725" cy="1671663"/>
            </a:xfrm>
          </p:grpSpPr>
          <p:sp>
            <p:nvSpPr>
              <p:cNvPr id="410" name="Google Shape;410;p23"/>
              <p:cNvSpPr/>
              <p:nvPr/>
            </p:nvSpPr>
            <p:spPr>
              <a:xfrm flipH="1">
                <a:off x="-641526" y="4272229"/>
                <a:ext cx="1167600" cy="116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1" name="Google Shape;411;p23"/>
              <p:cNvGrpSpPr/>
              <p:nvPr/>
            </p:nvGrpSpPr>
            <p:grpSpPr>
              <a:xfrm>
                <a:off x="-100592" y="3768165"/>
                <a:ext cx="689791" cy="1039078"/>
                <a:chOff x="-52842" y="3471840"/>
                <a:chExt cx="689791" cy="1039078"/>
              </a:xfrm>
            </p:grpSpPr>
            <p:sp>
              <p:nvSpPr>
                <p:cNvPr id="412" name="Google Shape;412;p23"/>
                <p:cNvSpPr/>
                <p:nvPr/>
              </p:nvSpPr>
              <p:spPr>
                <a:xfrm flipH="1">
                  <a:off x="-52842" y="3471840"/>
                  <a:ext cx="340474" cy="349307"/>
                </a:xfrm>
                <a:custGeom>
                  <a:avLst/>
                  <a:gdLst/>
                  <a:ahLst/>
                  <a:cxnLst/>
                  <a:rect l="l" t="t" r="r" b="b"/>
                  <a:pathLst>
                    <a:path w="77" h="79" extrusionOk="0">
                      <a:moveTo>
                        <a:pt x="0" y="79"/>
                      </a:moveTo>
                      <a:lnTo>
                        <a:pt x="77" y="0"/>
                      </a:lnTo>
                      <a:lnTo>
                        <a:pt x="77" y="79"/>
                      </a:lnTo>
                      <a:lnTo>
                        <a:pt x="0" y="7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3"/>
                <p:cNvSpPr/>
                <p:nvPr/>
              </p:nvSpPr>
              <p:spPr>
                <a:xfrm flipH="1">
                  <a:off x="-52842" y="4161611"/>
                  <a:ext cx="340474" cy="349307"/>
                </a:xfrm>
                <a:custGeom>
                  <a:avLst/>
                  <a:gdLst/>
                  <a:ahLst/>
                  <a:cxnLst/>
                  <a:rect l="l" t="t" r="r" b="b"/>
                  <a:pathLst>
                    <a:path w="77" h="79" extrusionOk="0">
                      <a:moveTo>
                        <a:pt x="0" y="79"/>
                      </a:moveTo>
                      <a:lnTo>
                        <a:pt x="77" y="0"/>
                      </a:lnTo>
                      <a:lnTo>
                        <a:pt x="77" y="79"/>
                      </a:lnTo>
                      <a:lnTo>
                        <a:pt x="0" y="7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3"/>
                <p:cNvSpPr/>
                <p:nvPr/>
              </p:nvSpPr>
              <p:spPr>
                <a:xfrm flipH="1">
                  <a:off x="287632" y="3821147"/>
                  <a:ext cx="349317" cy="340464"/>
                </a:xfrm>
                <a:custGeom>
                  <a:avLst/>
                  <a:gdLst/>
                  <a:ahLst/>
                  <a:cxnLst/>
                  <a:rect l="l" t="t" r="r" b="b"/>
                  <a:pathLst>
                    <a:path w="79" h="77" extrusionOk="0">
                      <a:moveTo>
                        <a:pt x="0" y="77"/>
                      </a:moveTo>
                      <a:lnTo>
                        <a:pt x="79" y="0"/>
                      </a:lnTo>
                      <a:lnTo>
                        <a:pt x="79" y="77"/>
                      </a:lnTo>
                      <a:lnTo>
                        <a:pt x="0" y="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3"/>
                <p:cNvSpPr/>
                <p:nvPr/>
              </p:nvSpPr>
              <p:spPr>
                <a:xfrm flipH="1">
                  <a:off x="-52842" y="3821147"/>
                  <a:ext cx="340474" cy="340464"/>
                </a:xfrm>
                <a:custGeom>
                  <a:avLst/>
                  <a:gdLst/>
                  <a:ahLst/>
                  <a:cxnLst/>
                  <a:rect l="l" t="t" r="r" b="b"/>
                  <a:pathLst>
                    <a:path w="77" h="77" extrusionOk="0">
                      <a:moveTo>
                        <a:pt x="0" y="77"/>
                      </a:moveTo>
                      <a:lnTo>
                        <a:pt x="77" y="0"/>
                      </a:lnTo>
                      <a:lnTo>
                        <a:pt x="77" y="77"/>
                      </a:lnTo>
                      <a:lnTo>
                        <a:pt x="0" y="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3"/>
                <p:cNvSpPr/>
                <p:nvPr/>
              </p:nvSpPr>
              <p:spPr>
                <a:xfrm flipH="1">
                  <a:off x="287632" y="4161611"/>
                  <a:ext cx="349317" cy="349307"/>
                </a:xfrm>
                <a:custGeom>
                  <a:avLst/>
                  <a:gdLst/>
                  <a:ahLst/>
                  <a:cxnLst/>
                  <a:rect l="l" t="t" r="r" b="b"/>
                  <a:pathLst>
                    <a:path w="79" h="79" extrusionOk="0">
                      <a:moveTo>
                        <a:pt x="0" y="79"/>
                      </a:moveTo>
                      <a:lnTo>
                        <a:pt x="79" y="0"/>
                      </a:lnTo>
                      <a:lnTo>
                        <a:pt x="79" y="79"/>
                      </a:lnTo>
                      <a:lnTo>
                        <a:pt x="0" y="7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3"/>
                <p:cNvSpPr/>
                <p:nvPr/>
              </p:nvSpPr>
              <p:spPr>
                <a:xfrm flipH="1">
                  <a:off x="287632" y="3471840"/>
                  <a:ext cx="349317" cy="349307"/>
                </a:xfrm>
                <a:custGeom>
                  <a:avLst/>
                  <a:gdLst/>
                  <a:ahLst/>
                  <a:cxnLst/>
                  <a:rect l="l" t="t" r="r" b="b"/>
                  <a:pathLst>
                    <a:path w="79" h="79" extrusionOk="0">
                      <a:moveTo>
                        <a:pt x="0" y="79"/>
                      </a:moveTo>
                      <a:lnTo>
                        <a:pt x="79" y="0"/>
                      </a:lnTo>
                      <a:lnTo>
                        <a:pt x="79" y="79"/>
                      </a:lnTo>
                      <a:lnTo>
                        <a:pt x="0" y="79"/>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8" name="Google Shape;418;p23"/>
            <p:cNvGrpSpPr/>
            <p:nvPr/>
          </p:nvGrpSpPr>
          <p:grpSpPr>
            <a:xfrm>
              <a:off x="-661302" y="-1736700"/>
              <a:ext cx="2007688" cy="3193646"/>
              <a:chOff x="-661302" y="-1736700"/>
              <a:chExt cx="2007688" cy="3193646"/>
            </a:xfrm>
          </p:grpSpPr>
          <p:sp>
            <p:nvSpPr>
              <p:cNvPr id="419" name="Google Shape;419;p23"/>
              <p:cNvSpPr/>
              <p:nvPr/>
            </p:nvSpPr>
            <p:spPr>
              <a:xfrm rot="10800000" flipH="1">
                <a:off x="-661302" y="91346"/>
                <a:ext cx="1365600" cy="1365600"/>
              </a:xfrm>
              <a:prstGeom prst="ellipse">
                <a:avLst/>
              </a:prstGeom>
              <a:solidFill>
                <a:srgbClr val="555F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3"/>
              <p:cNvSpPr/>
              <p:nvPr/>
            </p:nvSpPr>
            <p:spPr>
              <a:xfrm rot="10800000" flipH="1">
                <a:off x="80050" y="-1736700"/>
                <a:ext cx="1266336" cy="2486150"/>
              </a:xfrm>
              <a:custGeom>
                <a:avLst/>
                <a:gdLst/>
                <a:ahLst/>
                <a:cxnLst/>
                <a:rect l="l" t="t" r="r" b="b"/>
                <a:pathLst>
                  <a:path w="105" h="206" extrusionOk="0">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1" name="Google Shape;421;p23"/>
          <p:cNvGrpSpPr/>
          <p:nvPr/>
        </p:nvGrpSpPr>
        <p:grpSpPr>
          <a:xfrm>
            <a:off x="-710337" y="80153"/>
            <a:ext cx="9141113" cy="4983197"/>
            <a:chOff x="-710337" y="80153"/>
            <a:chExt cx="9141113" cy="4983197"/>
          </a:xfrm>
        </p:grpSpPr>
        <p:grpSp>
          <p:nvGrpSpPr>
            <p:cNvPr id="422" name="Google Shape;422;p23"/>
            <p:cNvGrpSpPr/>
            <p:nvPr/>
          </p:nvGrpSpPr>
          <p:grpSpPr>
            <a:xfrm flipH="1">
              <a:off x="7007213" y="80153"/>
              <a:ext cx="1423563" cy="918710"/>
              <a:chOff x="2117525" y="373468"/>
              <a:chExt cx="1616400" cy="1043158"/>
            </a:xfrm>
          </p:grpSpPr>
          <p:cxnSp>
            <p:nvCxnSpPr>
              <p:cNvPr id="423" name="Google Shape;423;p23"/>
              <p:cNvCxnSpPr/>
              <p:nvPr/>
            </p:nvCxnSpPr>
            <p:spPr>
              <a:xfrm>
                <a:off x="2117525" y="895050"/>
                <a:ext cx="1616400" cy="0"/>
              </a:xfrm>
              <a:prstGeom prst="straightConnector1">
                <a:avLst/>
              </a:prstGeom>
              <a:noFill/>
              <a:ln w="19050" cap="flat" cmpd="sng">
                <a:solidFill>
                  <a:schemeClr val="dk1"/>
                </a:solidFill>
                <a:prstDash val="solid"/>
                <a:round/>
                <a:headEnd type="none" w="med" len="med"/>
                <a:tailEnd type="none" w="med" len="med"/>
              </a:ln>
            </p:spPr>
          </p:cxnSp>
          <p:sp>
            <p:nvSpPr>
              <p:cNvPr id="424" name="Google Shape;424;p23"/>
              <p:cNvSpPr/>
              <p:nvPr/>
            </p:nvSpPr>
            <p:spPr>
              <a:xfrm rot="6299996">
                <a:off x="3222994" y="9329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sp>
            <p:nvSpPr>
              <p:cNvPr id="425" name="Google Shape;425;p23"/>
              <p:cNvSpPr/>
              <p:nvPr/>
            </p:nvSpPr>
            <p:spPr>
              <a:xfrm rot="4500004" flipH="1">
                <a:off x="3222994" y="5030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grpSp>
        <p:grpSp>
          <p:nvGrpSpPr>
            <p:cNvPr id="426" name="Google Shape;426;p23"/>
            <p:cNvGrpSpPr/>
            <p:nvPr/>
          </p:nvGrpSpPr>
          <p:grpSpPr>
            <a:xfrm>
              <a:off x="-710337" y="4144641"/>
              <a:ext cx="1423563" cy="918710"/>
              <a:chOff x="2117525" y="373468"/>
              <a:chExt cx="1616400" cy="1043158"/>
            </a:xfrm>
          </p:grpSpPr>
          <p:cxnSp>
            <p:nvCxnSpPr>
              <p:cNvPr id="427" name="Google Shape;427;p23"/>
              <p:cNvCxnSpPr/>
              <p:nvPr/>
            </p:nvCxnSpPr>
            <p:spPr>
              <a:xfrm>
                <a:off x="2117525" y="895050"/>
                <a:ext cx="1616400" cy="0"/>
              </a:xfrm>
              <a:prstGeom prst="straightConnector1">
                <a:avLst/>
              </a:prstGeom>
              <a:noFill/>
              <a:ln w="19050" cap="flat" cmpd="sng">
                <a:solidFill>
                  <a:schemeClr val="dk1"/>
                </a:solidFill>
                <a:prstDash val="solid"/>
                <a:round/>
                <a:headEnd type="none" w="med" len="med"/>
                <a:tailEnd type="none" w="med" len="med"/>
              </a:ln>
            </p:spPr>
          </p:cxnSp>
          <p:sp>
            <p:nvSpPr>
              <p:cNvPr id="428" name="Google Shape;428;p23"/>
              <p:cNvSpPr/>
              <p:nvPr/>
            </p:nvSpPr>
            <p:spPr>
              <a:xfrm rot="6299996">
                <a:off x="3222994" y="9329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sp>
            <p:nvSpPr>
              <p:cNvPr id="429" name="Google Shape;429;p23"/>
              <p:cNvSpPr/>
              <p:nvPr/>
            </p:nvSpPr>
            <p:spPr>
              <a:xfrm rot="4500004" flipH="1">
                <a:off x="3222994" y="5030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30"/>
        <p:cNvGrpSpPr/>
        <p:nvPr/>
      </p:nvGrpSpPr>
      <p:grpSpPr>
        <a:xfrm>
          <a:off x="0" y="0"/>
          <a:ext cx="0" cy="0"/>
          <a:chOff x="0" y="0"/>
          <a:chExt cx="0" cy="0"/>
        </a:xfrm>
      </p:grpSpPr>
      <p:grpSp>
        <p:nvGrpSpPr>
          <p:cNvPr id="431" name="Google Shape;431;p24"/>
          <p:cNvGrpSpPr/>
          <p:nvPr/>
        </p:nvGrpSpPr>
        <p:grpSpPr>
          <a:xfrm>
            <a:off x="300642" y="-394693"/>
            <a:ext cx="8542702" cy="5932900"/>
            <a:chOff x="300642" y="-394693"/>
            <a:chExt cx="8542702" cy="5932900"/>
          </a:xfrm>
        </p:grpSpPr>
        <p:grpSp>
          <p:nvGrpSpPr>
            <p:cNvPr id="432" name="Google Shape;432;p24"/>
            <p:cNvGrpSpPr/>
            <p:nvPr/>
          </p:nvGrpSpPr>
          <p:grpSpPr>
            <a:xfrm flipH="1">
              <a:off x="8018192" y="-394693"/>
              <a:ext cx="825152" cy="781800"/>
              <a:chOff x="300642" y="-394518"/>
              <a:chExt cx="825152" cy="781800"/>
            </a:xfrm>
          </p:grpSpPr>
          <p:sp>
            <p:nvSpPr>
              <p:cNvPr id="433" name="Google Shape;433;p24"/>
              <p:cNvSpPr/>
              <p:nvPr/>
            </p:nvSpPr>
            <p:spPr>
              <a:xfrm>
                <a:off x="672718"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4"/>
              <p:cNvSpPr/>
              <p:nvPr/>
            </p:nvSpPr>
            <p:spPr>
              <a:xfrm>
                <a:off x="491370" y="-394518"/>
                <a:ext cx="78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4"/>
              <p:cNvSpPr/>
              <p:nvPr/>
            </p:nvSpPr>
            <p:spPr>
              <a:xfrm>
                <a:off x="300642"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4"/>
              <p:cNvSpPr/>
              <p:nvPr/>
            </p:nvSpPr>
            <p:spPr>
              <a:xfrm>
                <a:off x="863446" y="-394518"/>
                <a:ext cx="78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4"/>
              <p:cNvSpPr/>
              <p:nvPr/>
            </p:nvSpPr>
            <p:spPr>
              <a:xfrm>
                <a:off x="1044794"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8" name="Google Shape;438;p24"/>
            <p:cNvGrpSpPr/>
            <p:nvPr/>
          </p:nvGrpSpPr>
          <p:grpSpPr>
            <a:xfrm flipH="1">
              <a:off x="300642" y="4756407"/>
              <a:ext cx="825152" cy="781800"/>
              <a:chOff x="300642" y="-394518"/>
              <a:chExt cx="825152" cy="781800"/>
            </a:xfrm>
          </p:grpSpPr>
          <p:sp>
            <p:nvSpPr>
              <p:cNvPr id="439" name="Google Shape;439;p24"/>
              <p:cNvSpPr/>
              <p:nvPr/>
            </p:nvSpPr>
            <p:spPr>
              <a:xfrm>
                <a:off x="672718"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24"/>
              <p:cNvSpPr/>
              <p:nvPr/>
            </p:nvSpPr>
            <p:spPr>
              <a:xfrm>
                <a:off x="491370" y="-394518"/>
                <a:ext cx="78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24"/>
              <p:cNvSpPr/>
              <p:nvPr/>
            </p:nvSpPr>
            <p:spPr>
              <a:xfrm>
                <a:off x="300642"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4"/>
              <p:cNvSpPr/>
              <p:nvPr/>
            </p:nvSpPr>
            <p:spPr>
              <a:xfrm>
                <a:off x="863446" y="-394518"/>
                <a:ext cx="78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4"/>
              <p:cNvSpPr/>
              <p:nvPr/>
            </p:nvSpPr>
            <p:spPr>
              <a:xfrm>
                <a:off x="1044794"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44" name="Google Shape;444;p24"/>
          <p:cNvGrpSpPr/>
          <p:nvPr/>
        </p:nvGrpSpPr>
        <p:grpSpPr>
          <a:xfrm>
            <a:off x="-1104925" y="-326709"/>
            <a:ext cx="11183349" cy="6448822"/>
            <a:chOff x="-1104925" y="-326709"/>
            <a:chExt cx="11183349" cy="6448822"/>
          </a:xfrm>
        </p:grpSpPr>
        <p:grpSp>
          <p:nvGrpSpPr>
            <p:cNvPr id="445" name="Google Shape;445;p24"/>
            <p:cNvGrpSpPr/>
            <p:nvPr/>
          </p:nvGrpSpPr>
          <p:grpSpPr>
            <a:xfrm>
              <a:off x="-1104925" y="-326709"/>
              <a:ext cx="1685825" cy="1732425"/>
              <a:chOff x="-1104925" y="-326709"/>
              <a:chExt cx="1685825" cy="1732425"/>
            </a:xfrm>
          </p:grpSpPr>
          <p:sp>
            <p:nvSpPr>
              <p:cNvPr id="446" name="Google Shape;446;p24"/>
              <p:cNvSpPr/>
              <p:nvPr/>
            </p:nvSpPr>
            <p:spPr>
              <a:xfrm>
                <a:off x="-1104925" y="-326709"/>
                <a:ext cx="1685825" cy="1643084"/>
              </a:xfrm>
              <a:custGeom>
                <a:avLst/>
                <a:gdLst/>
                <a:ahLst/>
                <a:cxnLst/>
                <a:rect l="l" t="t" r="r" b="b"/>
                <a:pathLst>
                  <a:path w="434" h="423" extrusionOk="0">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4"/>
              <p:cNvSpPr/>
              <p:nvPr/>
            </p:nvSpPr>
            <p:spPr>
              <a:xfrm>
                <a:off x="-227053" y="687109"/>
                <a:ext cx="718612" cy="718607"/>
              </a:xfrm>
              <a:custGeom>
                <a:avLst/>
                <a:gdLst/>
                <a:ahLst/>
                <a:cxnLst/>
                <a:rect l="l" t="t" r="r" b="b"/>
                <a:pathLst>
                  <a:path w="185" h="185" extrusionOk="0">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8" name="Google Shape;448;p24"/>
            <p:cNvGrpSpPr/>
            <p:nvPr/>
          </p:nvGrpSpPr>
          <p:grpSpPr>
            <a:xfrm>
              <a:off x="8423994" y="3635963"/>
              <a:ext cx="1654429" cy="2486150"/>
              <a:chOff x="8423994" y="3635963"/>
              <a:chExt cx="1654429" cy="2486150"/>
            </a:xfrm>
          </p:grpSpPr>
          <p:sp>
            <p:nvSpPr>
              <p:cNvPr id="449" name="Google Shape;449;p24"/>
              <p:cNvSpPr/>
              <p:nvPr/>
            </p:nvSpPr>
            <p:spPr>
              <a:xfrm>
                <a:off x="8812088" y="3635963"/>
                <a:ext cx="1266336" cy="2486150"/>
              </a:xfrm>
              <a:custGeom>
                <a:avLst/>
                <a:gdLst/>
                <a:ahLst/>
                <a:cxnLst/>
                <a:rect l="l" t="t" r="r" b="b"/>
                <a:pathLst>
                  <a:path w="105" h="206" extrusionOk="0">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0" name="Google Shape;450;p24"/>
              <p:cNvGrpSpPr/>
              <p:nvPr/>
            </p:nvGrpSpPr>
            <p:grpSpPr>
              <a:xfrm>
                <a:off x="8423994" y="4764303"/>
                <a:ext cx="775966" cy="229500"/>
                <a:chOff x="2566682" y="2834028"/>
                <a:chExt cx="775966" cy="229500"/>
              </a:xfrm>
            </p:grpSpPr>
            <p:sp>
              <p:nvSpPr>
                <p:cNvPr id="451" name="Google Shape;451;p24"/>
                <p:cNvSpPr/>
                <p:nvPr/>
              </p:nvSpPr>
              <p:spPr>
                <a:xfrm>
                  <a:off x="3159586" y="2834028"/>
                  <a:ext cx="183062" cy="229500"/>
                </a:xfrm>
                <a:custGeom>
                  <a:avLst/>
                  <a:gdLst/>
                  <a:ahLst/>
                  <a:cxnLst/>
                  <a:rect l="l" t="t" r="r" b="b"/>
                  <a:pathLst>
                    <a:path w="29" h="36" extrusionOk="0">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4"/>
                <p:cNvSpPr/>
                <p:nvPr/>
              </p:nvSpPr>
              <p:spPr>
                <a:xfrm>
                  <a:off x="2960129" y="2834028"/>
                  <a:ext cx="185795" cy="229500"/>
                </a:xfrm>
                <a:custGeom>
                  <a:avLst/>
                  <a:gdLst/>
                  <a:ahLst/>
                  <a:cxnLst/>
                  <a:rect l="l" t="t" r="r" b="b"/>
                  <a:pathLst>
                    <a:path w="29" h="36" extrusionOk="0">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4"/>
                <p:cNvSpPr/>
                <p:nvPr/>
              </p:nvSpPr>
              <p:spPr>
                <a:xfrm>
                  <a:off x="2763406" y="2834028"/>
                  <a:ext cx="185795" cy="229500"/>
                </a:xfrm>
                <a:custGeom>
                  <a:avLst/>
                  <a:gdLst/>
                  <a:ahLst/>
                  <a:cxnLst/>
                  <a:rect l="l" t="t" r="r" b="b"/>
                  <a:pathLst>
                    <a:path w="29" h="36" extrusionOk="0">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4"/>
                <p:cNvSpPr/>
                <p:nvPr/>
              </p:nvSpPr>
              <p:spPr>
                <a:xfrm>
                  <a:off x="2566682" y="2834028"/>
                  <a:ext cx="183062" cy="229500"/>
                </a:xfrm>
                <a:custGeom>
                  <a:avLst/>
                  <a:gdLst/>
                  <a:ahLst/>
                  <a:cxnLst/>
                  <a:rect l="l" t="t" r="r" b="b"/>
                  <a:pathLst>
                    <a:path w="29" h="36" extrusionOk="0">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sp>
        <p:nvSpPr>
          <p:cNvPr id="55" name="Google Shape;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 name="Google Shape;56;p5"/>
          <p:cNvSpPr txBox="1">
            <a:spLocks noGrp="1"/>
          </p:cNvSpPr>
          <p:nvPr>
            <p:ph type="subTitle" idx="1"/>
          </p:nvPr>
        </p:nvSpPr>
        <p:spPr>
          <a:xfrm>
            <a:off x="5004103" y="2413849"/>
            <a:ext cx="3083700" cy="154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5"/>
          <p:cNvSpPr txBox="1">
            <a:spLocks noGrp="1"/>
          </p:cNvSpPr>
          <p:nvPr>
            <p:ph type="subTitle" idx="2"/>
          </p:nvPr>
        </p:nvSpPr>
        <p:spPr>
          <a:xfrm>
            <a:off x="1056204" y="2413849"/>
            <a:ext cx="3083700" cy="154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 name="Google Shape;58;p5"/>
          <p:cNvSpPr txBox="1">
            <a:spLocks noGrp="1"/>
          </p:cNvSpPr>
          <p:nvPr>
            <p:ph type="subTitle" idx="3"/>
          </p:nvPr>
        </p:nvSpPr>
        <p:spPr>
          <a:xfrm>
            <a:off x="1056204" y="2020050"/>
            <a:ext cx="3083700" cy="47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9" name="Google Shape;59;p5"/>
          <p:cNvSpPr txBox="1">
            <a:spLocks noGrp="1"/>
          </p:cNvSpPr>
          <p:nvPr>
            <p:ph type="subTitle" idx="4"/>
          </p:nvPr>
        </p:nvSpPr>
        <p:spPr>
          <a:xfrm>
            <a:off x="5004104" y="2020050"/>
            <a:ext cx="3083700" cy="470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anrope"/>
                <a:ea typeface="Manrope"/>
                <a:cs typeface="Manrope"/>
                <a:sym typeface="Manrop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60" name="Google Shape;60;p5"/>
          <p:cNvGrpSpPr/>
          <p:nvPr/>
        </p:nvGrpSpPr>
        <p:grpSpPr>
          <a:xfrm>
            <a:off x="-645602" y="-1599188"/>
            <a:ext cx="10028966" cy="6894092"/>
            <a:chOff x="-645602" y="-1599188"/>
            <a:chExt cx="10028966" cy="6894092"/>
          </a:xfrm>
        </p:grpSpPr>
        <p:grpSp>
          <p:nvGrpSpPr>
            <p:cNvPr id="61" name="Google Shape;61;p5"/>
            <p:cNvGrpSpPr/>
            <p:nvPr/>
          </p:nvGrpSpPr>
          <p:grpSpPr>
            <a:xfrm>
              <a:off x="7244665" y="-1599188"/>
              <a:ext cx="2138700" cy="2922359"/>
              <a:chOff x="7244665" y="-1599188"/>
              <a:chExt cx="2138700" cy="2922359"/>
            </a:xfrm>
          </p:grpSpPr>
          <p:sp>
            <p:nvSpPr>
              <p:cNvPr id="62" name="Google Shape;62;p5"/>
              <p:cNvSpPr/>
              <p:nvPr/>
            </p:nvSpPr>
            <p:spPr>
              <a:xfrm>
                <a:off x="7244665" y="-1599188"/>
                <a:ext cx="2138700" cy="21387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3" name="Google Shape;63;p5"/>
              <p:cNvGrpSpPr/>
              <p:nvPr/>
            </p:nvGrpSpPr>
            <p:grpSpPr>
              <a:xfrm>
                <a:off x="8430785" y="-200586"/>
                <a:ext cx="807926" cy="1523758"/>
                <a:chOff x="8533535" y="3480039"/>
                <a:chExt cx="807926" cy="1523758"/>
              </a:xfrm>
            </p:grpSpPr>
            <p:sp>
              <p:nvSpPr>
                <p:cNvPr id="64" name="Google Shape;64;p5"/>
                <p:cNvSpPr/>
                <p:nvPr/>
              </p:nvSpPr>
              <p:spPr>
                <a:xfrm>
                  <a:off x="8533535" y="3480039"/>
                  <a:ext cx="807926" cy="1523758"/>
                </a:xfrm>
                <a:custGeom>
                  <a:avLst/>
                  <a:gdLst/>
                  <a:ahLst/>
                  <a:cxnLst/>
                  <a:rect l="l" t="t" r="r" b="b"/>
                  <a:pathLst>
                    <a:path w="83" h="156" extrusionOk="0">
                      <a:moveTo>
                        <a:pt x="78" y="0"/>
                      </a:moveTo>
                      <a:cubicBezTo>
                        <a:pt x="81" y="0"/>
                        <a:pt x="83" y="2"/>
                        <a:pt x="83" y="5"/>
                      </a:cubicBezTo>
                      <a:cubicBezTo>
                        <a:pt x="83" y="7"/>
                        <a:pt x="81" y="10"/>
                        <a:pt x="78" y="10"/>
                      </a:cubicBezTo>
                      <a:cubicBezTo>
                        <a:pt x="41" y="10"/>
                        <a:pt x="11" y="40"/>
                        <a:pt x="11" y="78"/>
                      </a:cubicBezTo>
                      <a:cubicBezTo>
                        <a:pt x="11" y="115"/>
                        <a:pt x="41" y="145"/>
                        <a:pt x="78" y="145"/>
                      </a:cubicBezTo>
                      <a:cubicBezTo>
                        <a:pt x="81" y="145"/>
                        <a:pt x="83" y="148"/>
                        <a:pt x="83" y="151"/>
                      </a:cubicBezTo>
                      <a:cubicBezTo>
                        <a:pt x="83" y="153"/>
                        <a:pt x="81" y="156"/>
                        <a:pt x="78" y="156"/>
                      </a:cubicBezTo>
                      <a:cubicBezTo>
                        <a:pt x="35" y="156"/>
                        <a:pt x="0" y="121"/>
                        <a:pt x="0" y="78"/>
                      </a:cubicBezTo>
                      <a:cubicBezTo>
                        <a:pt x="0" y="35"/>
                        <a:pt x="35" y="0"/>
                        <a:pt x="7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8696795" y="3647485"/>
                  <a:ext cx="644666" cy="1193052"/>
                </a:xfrm>
                <a:custGeom>
                  <a:avLst/>
                  <a:gdLst/>
                  <a:ahLst/>
                  <a:cxnLst/>
                  <a:rect l="l" t="t" r="r" b="b"/>
                  <a:pathLst>
                    <a:path w="66" h="122" extrusionOk="0">
                      <a:moveTo>
                        <a:pt x="61" y="0"/>
                      </a:moveTo>
                      <a:cubicBezTo>
                        <a:pt x="64" y="0"/>
                        <a:pt x="66" y="2"/>
                        <a:pt x="66" y="5"/>
                      </a:cubicBezTo>
                      <a:cubicBezTo>
                        <a:pt x="66" y="8"/>
                        <a:pt x="64" y="10"/>
                        <a:pt x="61" y="10"/>
                      </a:cubicBezTo>
                      <a:cubicBezTo>
                        <a:pt x="33" y="10"/>
                        <a:pt x="11" y="33"/>
                        <a:pt x="11" y="61"/>
                      </a:cubicBezTo>
                      <a:cubicBezTo>
                        <a:pt x="11" y="89"/>
                        <a:pt x="33" y="111"/>
                        <a:pt x="61" y="111"/>
                      </a:cubicBezTo>
                      <a:cubicBezTo>
                        <a:pt x="64" y="111"/>
                        <a:pt x="66" y="114"/>
                        <a:pt x="66" y="116"/>
                      </a:cubicBezTo>
                      <a:cubicBezTo>
                        <a:pt x="66" y="119"/>
                        <a:pt x="64" y="122"/>
                        <a:pt x="61" y="122"/>
                      </a:cubicBezTo>
                      <a:cubicBezTo>
                        <a:pt x="28" y="122"/>
                        <a:pt x="0" y="94"/>
                        <a:pt x="0" y="61"/>
                      </a:cubicBezTo>
                      <a:cubicBezTo>
                        <a:pt x="0" y="27"/>
                        <a:pt x="28" y="0"/>
                        <a:pt x="61"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8864241" y="3802373"/>
                  <a:ext cx="477221" cy="870719"/>
                </a:xfrm>
                <a:custGeom>
                  <a:avLst/>
                  <a:gdLst/>
                  <a:ahLst/>
                  <a:cxnLst/>
                  <a:rect l="l" t="t" r="r" b="b"/>
                  <a:pathLst>
                    <a:path w="49" h="89" extrusionOk="0">
                      <a:moveTo>
                        <a:pt x="44" y="0"/>
                      </a:moveTo>
                      <a:cubicBezTo>
                        <a:pt x="47" y="0"/>
                        <a:pt x="49" y="2"/>
                        <a:pt x="49" y="5"/>
                      </a:cubicBezTo>
                      <a:cubicBezTo>
                        <a:pt x="49" y="8"/>
                        <a:pt x="47" y="10"/>
                        <a:pt x="44" y="10"/>
                      </a:cubicBezTo>
                      <a:cubicBezTo>
                        <a:pt x="25" y="10"/>
                        <a:pt x="10" y="26"/>
                        <a:pt x="10" y="45"/>
                      </a:cubicBezTo>
                      <a:cubicBezTo>
                        <a:pt x="10" y="64"/>
                        <a:pt x="25" y="79"/>
                        <a:pt x="44" y="79"/>
                      </a:cubicBezTo>
                      <a:cubicBezTo>
                        <a:pt x="47" y="79"/>
                        <a:pt x="49" y="82"/>
                        <a:pt x="49" y="84"/>
                      </a:cubicBezTo>
                      <a:cubicBezTo>
                        <a:pt x="49" y="87"/>
                        <a:pt x="47" y="89"/>
                        <a:pt x="44" y="89"/>
                      </a:cubicBezTo>
                      <a:cubicBezTo>
                        <a:pt x="20" y="89"/>
                        <a:pt x="0" y="69"/>
                        <a:pt x="0" y="45"/>
                      </a:cubicBezTo>
                      <a:cubicBezTo>
                        <a:pt x="0" y="20"/>
                        <a:pt x="20" y="0"/>
                        <a:pt x="44"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5"/>
            <p:cNvGrpSpPr/>
            <p:nvPr/>
          </p:nvGrpSpPr>
          <p:grpSpPr>
            <a:xfrm>
              <a:off x="-55956" y="156353"/>
              <a:ext cx="775966" cy="229500"/>
              <a:chOff x="2566682" y="2834028"/>
              <a:chExt cx="775966" cy="229500"/>
            </a:xfrm>
          </p:grpSpPr>
          <p:sp>
            <p:nvSpPr>
              <p:cNvPr id="68" name="Google Shape;68;p5"/>
              <p:cNvSpPr/>
              <p:nvPr/>
            </p:nvSpPr>
            <p:spPr>
              <a:xfrm>
                <a:off x="3159586" y="2834028"/>
                <a:ext cx="183062" cy="229500"/>
              </a:xfrm>
              <a:custGeom>
                <a:avLst/>
                <a:gdLst/>
                <a:ahLst/>
                <a:cxnLst/>
                <a:rect l="l" t="t" r="r" b="b"/>
                <a:pathLst>
                  <a:path w="29" h="36" extrusionOk="0">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2" y="26"/>
                    </a:cubicBezTo>
                    <a:cubicBezTo>
                      <a:pt x="14" y="4"/>
                      <a:pt x="14" y="4"/>
                      <a:pt x="14" y="4"/>
                    </a:cubicBezTo>
                    <a:cubicBezTo>
                      <a:pt x="15" y="2"/>
                      <a:pt x="18" y="0"/>
                      <a:pt x="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2960129" y="2834028"/>
                <a:ext cx="185795" cy="229500"/>
              </a:xfrm>
              <a:custGeom>
                <a:avLst/>
                <a:gdLst/>
                <a:ahLst/>
                <a:cxnLst/>
                <a:rect l="l" t="t" r="r" b="b"/>
                <a:pathLst>
                  <a:path w="29" h="36" extrusionOk="0">
                    <a:moveTo>
                      <a:pt x="20" y="0"/>
                    </a:moveTo>
                    <a:cubicBezTo>
                      <a:pt x="20" y="0"/>
                      <a:pt x="20" y="0"/>
                      <a:pt x="20" y="0"/>
                    </a:cubicBezTo>
                    <a:cubicBezTo>
                      <a:pt x="25" y="0"/>
                      <a:pt x="29" y="6"/>
                      <a:pt x="26" y="11"/>
                    </a:cubicBezTo>
                    <a:cubicBezTo>
                      <a:pt x="15" y="33"/>
                      <a:pt x="15" y="33"/>
                      <a:pt x="15" y="33"/>
                    </a:cubicBezTo>
                    <a:cubicBezTo>
                      <a:pt x="14" y="35"/>
                      <a:pt x="11" y="36"/>
                      <a:pt x="9" y="36"/>
                    </a:cubicBezTo>
                    <a:cubicBezTo>
                      <a:pt x="9" y="36"/>
                      <a:pt x="9" y="36"/>
                      <a:pt x="9" y="36"/>
                    </a:cubicBezTo>
                    <a:cubicBezTo>
                      <a:pt x="3" y="36"/>
                      <a:pt x="0" y="31"/>
                      <a:pt x="3" y="26"/>
                    </a:cubicBezTo>
                    <a:cubicBezTo>
                      <a:pt x="14" y="4"/>
                      <a:pt x="14" y="4"/>
                      <a:pt x="14" y="4"/>
                    </a:cubicBezTo>
                    <a:cubicBezTo>
                      <a:pt x="15" y="2"/>
                      <a:pt x="18" y="0"/>
                      <a:pt x="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2763406" y="2834028"/>
                <a:ext cx="185795" cy="229500"/>
              </a:xfrm>
              <a:custGeom>
                <a:avLst/>
                <a:gdLst/>
                <a:ahLst/>
                <a:cxnLst/>
                <a:rect l="l" t="t" r="r" b="b"/>
                <a:pathLst>
                  <a:path w="29" h="36" extrusionOk="0">
                    <a:moveTo>
                      <a:pt x="20" y="0"/>
                    </a:moveTo>
                    <a:cubicBezTo>
                      <a:pt x="20" y="0"/>
                      <a:pt x="20" y="0"/>
                      <a:pt x="20" y="0"/>
                    </a:cubicBezTo>
                    <a:cubicBezTo>
                      <a:pt x="26" y="0"/>
                      <a:pt x="29" y="6"/>
                      <a:pt x="26"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2566682" y="2834028"/>
                <a:ext cx="183062" cy="229500"/>
              </a:xfrm>
              <a:custGeom>
                <a:avLst/>
                <a:gdLst/>
                <a:ahLst/>
                <a:cxnLst/>
                <a:rect l="l" t="t" r="r" b="b"/>
                <a:pathLst>
                  <a:path w="29" h="36" extrusionOk="0">
                    <a:moveTo>
                      <a:pt x="20" y="0"/>
                    </a:moveTo>
                    <a:cubicBezTo>
                      <a:pt x="20" y="0"/>
                      <a:pt x="20" y="0"/>
                      <a:pt x="20" y="0"/>
                    </a:cubicBezTo>
                    <a:cubicBezTo>
                      <a:pt x="26" y="0"/>
                      <a:pt x="29" y="6"/>
                      <a:pt x="27" y="11"/>
                    </a:cubicBezTo>
                    <a:cubicBezTo>
                      <a:pt x="15" y="33"/>
                      <a:pt x="15" y="33"/>
                      <a:pt x="15" y="33"/>
                    </a:cubicBezTo>
                    <a:cubicBezTo>
                      <a:pt x="14" y="35"/>
                      <a:pt x="11" y="36"/>
                      <a:pt x="9" y="36"/>
                    </a:cubicBezTo>
                    <a:cubicBezTo>
                      <a:pt x="9" y="36"/>
                      <a:pt x="9" y="36"/>
                      <a:pt x="9" y="36"/>
                    </a:cubicBezTo>
                    <a:cubicBezTo>
                      <a:pt x="4" y="36"/>
                      <a:pt x="0" y="31"/>
                      <a:pt x="3" y="26"/>
                    </a:cubicBezTo>
                    <a:cubicBezTo>
                      <a:pt x="14" y="4"/>
                      <a:pt x="14" y="4"/>
                      <a:pt x="14" y="4"/>
                    </a:cubicBezTo>
                    <a:cubicBezTo>
                      <a:pt x="15" y="2"/>
                      <a:pt x="18" y="0"/>
                      <a:pt x="2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645602" y="3885397"/>
              <a:ext cx="1365600" cy="1409507"/>
              <a:chOff x="-645602" y="3885397"/>
              <a:chExt cx="1365600" cy="1409507"/>
            </a:xfrm>
          </p:grpSpPr>
          <p:sp>
            <p:nvSpPr>
              <p:cNvPr id="73" name="Google Shape;73;p5"/>
              <p:cNvSpPr/>
              <p:nvPr/>
            </p:nvSpPr>
            <p:spPr>
              <a:xfrm>
                <a:off x="-645602" y="3929304"/>
                <a:ext cx="1365600" cy="1365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5"/>
              <p:cNvSpPr/>
              <p:nvPr/>
            </p:nvSpPr>
            <p:spPr>
              <a:xfrm>
                <a:off x="-3" y="3885397"/>
                <a:ext cx="718612" cy="718607"/>
              </a:xfrm>
              <a:custGeom>
                <a:avLst/>
                <a:gdLst/>
                <a:ahLst/>
                <a:cxnLst/>
                <a:rect l="l" t="t" r="r" b="b"/>
                <a:pathLst>
                  <a:path w="185" h="185" extrusionOk="0">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grpSp>
        <p:nvGrpSpPr>
          <p:cNvPr id="76" name="Google Shape;76;p6"/>
          <p:cNvGrpSpPr/>
          <p:nvPr/>
        </p:nvGrpSpPr>
        <p:grpSpPr>
          <a:xfrm>
            <a:off x="-641526" y="96408"/>
            <a:ext cx="9951698" cy="5343420"/>
            <a:chOff x="-641526" y="96408"/>
            <a:chExt cx="9951698" cy="5343420"/>
          </a:xfrm>
        </p:grpSpPr>
        <p:grpSp>
          <p:nvGrpSpPr>
            <p:cNvPr id="77" name="Google Shape;77;p6"/>
            <p:cNvGrpSpPr/>
            <p:nvPr/>
          </p:nvGrpSpPr>
          <p:grpSpPr>
            <a:xfrm>
              <a:off x="8423997" y="96408"/>
              <a:ext cx="886175" cy="886200"/>
              <a:chOff x="8423997" y="96408"/>
              <a:chExt cx="886175" cy="886200"/>
            </a:xfrm>
          </p:grpSpPr>
          <p:sp>
            <p:nvSpPr>
              <p:cNvPr id="78" name="Google Shape;78;p6"/>
              <p:cNvSpPr/>
              <p:nvPr/>
            </p:nvSpPr>
            <p:spPr>
              <a:xfrm>
                <a:off x="8423997" y="544641"/>
                <a:ext cx="886175" cy="437968"/>
              </a:xfrm>
              <a:custGeom>
                <a:avLst/>
                <a:gdLst/>
                <a:ahLst/>
                <a:cxnLst/>
                <a:rect l="l" t="t" r="r" b="b"/>
                <a:pathLst>
                  <a:path w="111" h="55" extrusionOk="0">
                    <a:moveTo>
                      <a:pt x="0" y="0"/>
                    </a:moveTo>
                    <a:cubicBezTo>
                      <a:pt x="0" y="30"/>
                      <a:pt x="25" y="55"/>
                      <a:pt x="56" y="55"/>
                    </a:cubicBezTo>
                    <a:cubicBezTo>
                      <a:pt x="86" y="55"/>
                      <a:pt x="111" y="30"/>
                      <a:pt x="111"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6"/>
              <p:cNvSpPr/>
              <p:nvPr/>
            </p:nvSpPr>
            <p:spPr>
              <a:xfrm>
                <a:off x="8423997" y="96408"/>
                <a:ext cx="886175" cy="448232"/>
              </a:xfrm>
              <a:custGeom>
                <a:avLst/>
                <a:gdLst/>
                <a:ahLst/>
                <a:cxnLst/>
                <a:rect l="l" t="t" r="r" b="b"/>
                <a:pathLst>
                  <a:path w="111" h="56" extrusionOk="0">
                    <a:moveTo>
                      <a:pt x="0" y="0"/>
                    </a:moveTo>
                    <a:cubicBezTo>
                      <a:pt x="0" y="31"/>
                      <a:pt x="25" y="56"/>
                      <a:pt x="56" y="56"/>
                    </a:cubicBezTo>
                    <a:cubicBezTo>
                      <a:pt x="86" y="56"/>
                      <a:pt x="111" y="31"/>
                      <a:pt x="111"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 name="Google Shape;80;p6"/>
            <p:cNvGrpSpPr/>
            <p:nvPr/>
          </p:nvGrpSpPr>
          <p:grpSpPr>
            <a:xfrm>
              <a:off x="-641526" y="3768165"/>
              <a:ext cx="1230725" cy="1671663"/>
              <a:chOff x="-641526" y="3768165"/>
              <a:chExt cx="1230725" cy="1671663"/>
            </a:xfrm>
          </p:grpSpPr>
          <p:sp>
            <p:nvSpPr>
              <p:cNvPr id="81" name="Google Shape;81;p6"/>
              <p:cNvSpPr/>
              <p:nvPr/>
            </p:nvSpPr>
            <p:spPr>
              <a:xfrm flipH="1">
                <a:off x="-641526" y="4272229"/>
                <a:ext cx="1167600" cy="116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2" name="Google Shape;82;p6"/>
              <p:cNvGrpSpPr/>
              <p:nvPr/>
            </p:nvGrpSpPr>
            <p:grpSpPr>
              <a:xfrm>
                <a:off x="-100592" y="3768165"/>
                <a:ext cx="689791" cy="1039078"/>
                <a:chOff x="-52842" y="3471840"/>
                <a:chExt cx="689791" cy="1039078"/>
              </a:xfrm>
            </p:grpSpPr>
            <p:sp>
              <p:nvSpPr>
                <p:cNvPr id="83" name="Google Shape;83;p6"/>
                <p:cNvSpPr/>
                <p:nvPr/>
              </p:nvSpPr>
              <p:spPr>
                <a:xfrm flipH="1">
                  <a:off x="-52842" y="3471840"/>
                  <a:ext cx="340474" cy="349307"/>
                </a:xfrm>
                <a:custGeom>
                  <a:avLst/>
                  <a:gdLst/>
                  <a:ahLst/>
                  <a:cxnLst/>
                  <a:rect l="l" t="t" r="r" b="b"/>
                  <a:pathLst>
                    <a:path w="77" h="79" extrusionOk="0">
                      <a:moveTo>
                        <a:pt x="0" y="79"/>
                      </a:moveTo>
                      <a:lnTo>
                        <a:pt x="77" y="0"/>
                      </a:lnTo>
                      <a:lnTo>
                        <a:pt x="77" y="79"/>
                      </a:lnTo>
                      <a:lnTo>
                        <a:pt x="0" y="7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6"/>
                <p:cNvSpPr/>
                <p:nvPr/>
              </p:nvSpPr>
              <p:spPr>
                <a:xfrm flipH="1">
                  <a:off x="-52842" y="4161611"/>
                  <a:ext cx="340474" cy="349307"/>
                </a:xfrm>
                <a:custGeom>
                  <a:avLst/>
                  <a:gdLst/>
                  <a:ahLst/>
                  <a:cxnLst/>
                  <a:rect l="l" t="t" r="r" b="b"/>
                  <a:pathLst>
                    <a:path w="77" h="79" extrusionOk="0">
                      <a:moveTo>
                        <a:pt x="0" y="79"/>
                      </a:moveTo>
                      <a:lnTo>
                        <a:pt x="77" y="0"/>
                      </a:lnTo>
                      <a:lnTo>
                        <a:pt x="77" y="79"/>
                      </a:lnTo>
                      <a:lnTo>
                        <a:pt x="0" y="7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6"/>
                <p:cNvSpPr/>
                <p:nvPr/>
              </p:nvSpPr>
              <p:spPr>
                <a:xfrm flipH="1">
                  <a:off x="287632" y="3821147"/>
                  <a:ext cx="349317" cy="340464"/>
                </a:xfrm>
                <a:custGeom>
                  <a:avLst/>
                  <a:gdLst/>
                  <a:ahLst/>
                  <a:cxnLst/>
                  <a:rect l="l" t="t" r="r" b="b"/>
                  <a:pathLst>
                    <a:path w="79" h="77" extrusionOk="0">
                      <a:moveTo>
                        <a:pt x="0" y="77"/>
                      </a:moveTo>
                      <a:lnTo>
                        <a:pt x="79" y="0"/>
                      </a:lnTo>
                      <a:lnTo>
                        <a:pt x="79" y="77"/>
                      </a:lnTo>
                      <a:lnTo>
                        <a:pt x="0" y="7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6"/>
                <p:cNvSpPr/>
                <p:nvPr/>
              </p:nvSpPr>
              <p:spPr>
                <a:xfrm flipH="1">
                  <a:off x="-52842" y="3821147"/>
                  <a:ext cx="340474" cy="340464"/>
                </a:xfrm>
                <a:custGeom>
                  <a:avLst/>
                  <a:gdLst/>
                  <a:ahLst/>
                  <a:cxnLst/>
                  <a:rect l="l" t="t" r="r" b="b"/>
                  <a:pathLst>
                    <a:path w="77" h="77" extrusionOk="0">
                      <a:moveTo>
                        <a:pt x="0" y="77"/>
                      </a:moveTo>
                      <a:lnTo>
                        <a:pt x="77" y="0"/>
                      </a:lnTo>
                      <a:lnTo>
                        <a:pt x="77" y="77"/>
                      </a:lnTo>
                      <a:lnTo>
                        <a:pt x="0" y="7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6"/>
                <p:cNvSpPr/>
                <p:nvPr/>
              </p:nvSpPr>
              <p:spPr>
                <a:xfrm flipH="1">
                  <a:off x="287632" y="4161611"/>
                  <a:ext cx="349317" cy="349307"/>
                </a:xfrm>
                <a:custGeom>
                  <a:avLst/>
                  <a:gdLst/>
                  <a:ahLst/>
                  <a:cxnLst/>
                  <a:rect l="l" t="t" r="r" b="b"/>
                  <a:pathLst>
                    <a:path w="79" h="79" extrusionOk="0">
                      <a:moveTo>
                        <a:pt x="0" y="79"/>
                      </a:moveTo>
                      <a:lnTo>
                        <a:pt x="79" y="0"/>
                      </a:lnTo>
                      <a:lnTo>
                        <a:pt x="79" y="79"/>
                      </a:lnTo>
                      <a:lnTo>
                        <a:pt x="0" y="7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6"/>
                <p:cNvSpPr/>
                <p:nvPr/>
              </p:nvSpPr>
              <p:spPr>
                <a:xfrm flipH="1">
                  <a:off x="287632" y="3471840"/>
                  <a:ext cx="349317" cy="349307"/>
                </a:xfrm>
                <a:custGeom>
                  <a:avLst/>
                  <a:gdLst/>
                  <a:ahLst/>
                  <a:cxnLst/>
                  <a:rect l="l" t="t" r="r" b="b"/>
                  <a:pathLst>
                    <a:path w="79" h="79" extrusionOk="0">
                      <a:moveTo>
                        <a:pt x="0" y="79"/>
                      </a:moveTo>
                      <a:lnTo>
                        <a:pt x="79" y="0"/>
                      </a:lnTo>
                      <a:lnTo>
                        <a:pt x="79" y="79"/>
                      </a:lnTo>
                      <a:lnTo>
                        <a:pt x="0" y="7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89" name="Google Shape;89;p6"/>
          <p:cNvGrpSpPr/>
          <p:nvPr/>
        </p:nvGrpSpPr>
        <p:grpSpPr>
          <a:xfrm>
            <a:off x="300642" y="-394693"/>
            <a:ext cx="8542702" cy="5932900"/>
            <a:chOff x="300642" y="-394693"/>
            <a:chExt cx="8542702" cy="5932900"/>
          </a:xfrm>
        </p:grpSpPr>
        <p:grpSp>
          <p:nvGrpSpPr>
            <p:cNvPr id="90" name="Google Shape;90;p6"/>
            <p:cNvGrpSpPr/>
            <p:nvPr/>
          </p:nvGrpSpPr>
          <p:grpSpPr>
            <a:xfrm>
              <a:off x="300642" y="-394693"/>
              <a:ext cx="825152" cy="781800"/>
              <a:chOff x="300642" y="-394518"/>
              <a:chExt cx="825152" cy="781800"/>
            </a:xfrm>
          </p:grpSpPr>
          <p:sp>
            <p:nvSpPr>
              <p:cNvPr id="91" name="Google Shape;91;p6"/>
              <p:cNvSpPr/>
              <p:nvPr/>
            </p:nvSpPr>
            <p:spPr>
              <a:xfrm>
                <a:off x="672718"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6"/>
              <p:cNvSpPr/>
              <p:nvPr/>
            </p:nvSpPr>
            <p:spPr>
              <a:xfrm>
                <a:off x="491370" y="-394518"/>
                <a:ext cx="78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6"/>
              <p:cNvSpPr/>
              <p:nvPr/>
            </p:nvSpPr>
            <p:spPr>
              <a:xfrm>
                <a:off x="300642"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6"/>
              <p:cNvSpPr/>
              <p:nvPr/>
            </p:nvSpPr>
            <p:spPr>
              <a:xfrm>
                <a:off x="863446" y="-394518"/>
                <a:ext cx="78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6"/>
              <p:cNvSpPr/>
              <p:nvPr/>
            </p:nvSpPr>
            <p:spPr>
              <a:xfrm>
                <a:off x="1044794"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 name="Google Shape;96;p6"/>
            <p:cNvGrpSpPr/>
            <p:nvPr/>
          </p:nvGrpSpPr>
          <p:grpSpPr>
            <a:xfrm>
              <a:off x="8018192" y="4756407"/>
              <a:ext cx="825152" cy="781800"/>
              <a:chOff x="300642" y="-394518"/>
              <a:chExt cx="825152" cy="781800"/>
            </a:xfrm>
          </p:grpSpPr>
          <p:sp>
            <p:nvSpPr>
              <p:cNvPr id="97" name="Google Shape;97;p6"/>
              <p:cNvSpPr/>
              <p:nvPr/>
            </p:nvSpPr>
            <p:spPr>
              <a:xfrm>
                <a:off x="672718"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6"/>
              <p:cNvSpPr/>
              <p:nvPr/>
            </p:nvSpPr>
            <p:spPr>
              <a:xfrm>
                <a:off x="491370" y="-394518"/>
                <a:ext cx="78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a:off x="300642"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a:off x="863446" y="-394518"/>
                <a:ext cx="78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6"/>
              <p:cNvSpPr/>
              <p:nvPr/>
            </p:nvSpPr>
            <p:spPr>
              <a:xfrm>
                <a:off x="1044794"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2" name="Google Shape;10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grpSp>
        <p:nvGrpSpPr>
          <p:cNvPr id="104" name="Google Shape;104;p7"/>
          <p:cNvGrpSpPr/>
          <p:nvPr/>
        </p:nvGrpSpPr>
        <p:grpSpPr>
          <a:xfrm>
            <a:off x="-972600" y="-326721"/>
            <a:ext cx="9983750" cy="5766550"/>
            <a:chOff x="-972600" y="-326721"/>
            <a:chExt cx="9983750" cy="5766550"/>
          </a:xfrm>
        </p:grpSpPr>
        <p:grpSp>
          <p:nvGrpSpPr>
            <p:cNvPr id="105" name="Google Shape;105;p7"/>
            <p:cNvGrpSpPr/>
            <p:nvPr/>
          </p:nvGrpSpPr>
          <p:grpSpPr>
            <a:xfrm>
              <a:off x="6700072" y="-155775"/>
              <a:ext cx="2311077" cy="1390557"/>
              <a:chOff x="6700072" y="-155775"/>
              <a:chExt cx="2311077" cy="1390557"/>
            </a:xfrm>
          </p:grpSpPr>
          <p:sp>
            <p:nvSpPr>
              <p:cNvPr id="106" name="Google Shape;106;p7"/>
              <p:cNvSpPr/>
              <p:nvPr/>
            </p:nvSpPr>
            <p:spPr>
              <a:xfrm>
                <a:off x="6700072" y="264582"/>
                <a:ext cx="1730700" cy="9702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7"/>
              <p:cNvSpPr/>
              <p:nvPr/>
            </p:nvSpPr>
            <p:spPr>
              <a:xfrm>
                <a:off x="7884239" y="-155775"/>
                <a:ext cx="1126910" cy="1140330"/>
              </a:xfrm>
              <a:custGeom>
                <a:avLst/>
                <a:gdLst/>
                <a:ahLst/>
                <a:cxnLst/>
                <a:rect l="l" t="t" r="r" b="b"/>
                <a:pathLst>
                  <a:path w="108" h="109" extrusionOk="0">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 name="Google Shape;108;p7"/>
            <p:cNvGrpSpPr/>
            <p:nvPr/>
          </p:nvGrpSpPr>
          <p:grpSpPr>
            <a:xfrm>
              <a:off x="-641526" y="3768165"/>
              <a:ext cx="1230725" cy="1671663"/>
              <a:chOff x="-641526" y="3768165"/>
              <a:chExt cx="1230725" cy="1671663"/>
            </a:xfrm>
          </p:grpSpPr>
          <p:sp>
            <p:nvSpPr>
              <p:cNvPr id="109" name="Google Shape;109;p7"/>
              <p:cNvSpPr/>
              <p:nvPr/>
            </p:nvSpPr>
            <p:spPr>
              <a:xfrm flipH="1">
                <a:off x="-641526" y="4272229"/>
                <a:ext cx="1167600" cy="116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0" name="Google Shape;110;p7"/>
              <p:cNvGrpSpPr/>
              <p:nvPr/>
            </p:nvGrpSpPr>
            <p:grpSpPr>
              <a:xfrm>
                <a:off x="-100592" y="3768165"/>
                <a:ext cx="689791" cy="1039078"/>
                <a:chOff x="-52842" y="3471840"/>
                <a:chExt cx="689791" cy="1039078"/>
              </a:xfrm>
            </p:grpSpPr>
            <p:sp>
              <p:nvSpPr>
                <p:cNvPr id="111" name="Google Shape;111;p7"/>
                <p:cNvSpPr/>
                <p:nvPr/>
              </p:nvSpPr>
              <p:spPr>
                <a:xfrm flipH="1">
                  <a:off x="-52842" y="3471840"/>
                  <a:ext cx="340474" cy="349307"/>
                </a:xfrm>
                <a:custGeom>
                  <a:avLst/>
                  <a:gdLst/>
                  <a:ahLst/>
                  <a:cxnLst/>
                  <a:rect l="l" t="t" r="r" b="b"/>
                  <a:pathLst>
                    <a:path w="77" h="79" extrusionOk="0">
                      <a:moveTo>
                        <a:pt x="0" y="79"/>
                      </a:moveTo>
                      <a:lnTo>
                        <a:pt x="77" y="0"/>
                      </a:lnTo>
                      <a:lnTo>
                        <a:pt x="77" y="79"/>
                      </a:lnTo>
                      <a:lnTo>
                        <a:pt x="0" y="7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7"/>
                <p:cNvSpPr/>
                <p:nvPr/>
              </p:nvSpPr>
              <p:spPr>
                <a:xfrm flipH="1">
                  <a:off x="-52842" y="4161611"/>
                  <a:ext cx="340474" cy="349307"/>
                </a:xfrm>
                <a:custGeom>
                  <a:avLst/>
                  <a:gdLst/>
                  <a:ahLst/>
                  <a:cxnLst/>
                  <a:rect l="l" t="t" r="r" b="b"/>
                  <a:pathLst>
                    <a:path w="77" h="79" extrusionOk="0">
                      <a:moveTo>
                        <a:pt x="0" y="79"/>
                      </a:moveTo>
                      <a:lnTo>
                        <a:pt x="77" y="0"/>
                      </a:lnTo>
                      <a:lnTo>
                        <a:pt x="77" y="79"/>
                      </a:lnTo>
                      <a:lnTo>
                        <a:pt x="0" y="7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7"/>
                <p:cNvSpPr/>
                <p:nvPr/>
              </p:nvSpPr>
              <p:spPr>
                <a:xfrm flipH="1">
                  <a:off x="287632" y="3821147"/>
                  <a:ext cx="349317" cy="340464"/>
                </a:xfrm>
                <a:custGeom>
                  <a:avLst/>
                  <a:gdLst/>
                  <a:ahLst/>
                  <a:cxnLst/>
                  <a:rect l="l" t="t" r="r" b="b"/>
                  <a:pathLst>
                    <a:path w="79" h="77" extrusionOk="0">
                      <a:moveTo>
                        <a:pt x="0" y="77"/>
                      </a:moveTo>
                      <a:lnTo>
                        <a:pt x="79" y="0"/>
                      </a:lnTo>
                      <a:lnTo>
                        <a:pt x="79" y="77"/>
                      </a:lnTo>
                      <a:lnTo>
                        <a:pt x="0" y="7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7"/>
                <p:cNvSpPr/>
                <p:nvPr/>
              </p:nvSpPr>
              <p:spPr>
                <a:xfrm flipH="1">
                  <a:off x="-52842" y="3821147"/>
                  <a:ext cx="340474" cy="340464"/>
                </a:xfrm>
                <a:custGeom>
                  <a:avLst/>
                  <a:gdLst/>
                  <a:ahLst/>
                  <a:cxnLst/>
                  <a:rect l="l" t="t" r="r" b="b"/>
                  <a:pathLst>
                    <a:path w="77" h="77" extrusionOk="0">
                      <a:moveTo>
                        <a:pt x="0" y="77"/>
                      </a:moveTo>
                      <a:lnTo>
                        <a:pt x="77" y="0"/>
                      </a:lnTo>
                      <a:lnTo>
                        <a:pt x="77" y="77"/>
                      </a:lnTo>
                      <a:lnTo>
                        <a:pt x="0" y="7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7"/>
                <p:cNvSpPr/>
                <p:nvPr/>
              </p:nvSpPr>
              <p:spPr>
                <a:xfrm flipH="1">
                  <a:off x="287632" y="4161611"/>
                  <a:ext cx="349317" cy="349307"/>
                </a:xfrm>
                <a:custGeom>
                  <a:avLst/>
                  <a:gdLst/>
                  <a:ahLst/>
                  <a:cxnLst/>
                  <a:rect l="l" t="t" r="r" b="b"/>
                  <a:pathLst>
                    <a:path w="79" h="79" extrusionOk="0">
                      <a:moveTo>
                        <a:pt x="0" y="79"/>
                      </a:moveTo>
                      <a:lnTo>
                        <a:pt x="79" y="0"/>
                      </a:lnTo>
                      <a:lnTo>
                        <a:pt x="79" y="79"/>
                      </a:lnTo>
                      <a:lnTo>
                        <a:pt x="0" y="7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flipH="1">
                  <a:off x="287632" y="3471840"/>
                  <a:ext cx="349317" cy="349307"/>
                </a:xfrm>
                <a:custGeom>
                  <a:avLst/>
                  <a:gdLst/>
                  <a:ahLst/>
                  <a:cxnLst/>
                  <a:rect l="l" t="t" r="r" b="b"/>
                  <a:pathLst>
                    <a:path w="79" h="79" extrusionOk="0">
                      <a:moveTo>
                        <a:pt x="0" y="79"/>
                      </a:moveTo>
                      <a:lnTo>
                        <a:pt x="79" y="0"/>
                      </a:lnTo>
                      <a:lnTo>
                        <a:pt x="79" y="79"/>
                      </a:lnTo>
                      <a:lnTo>
                        <a:pt x="0" y="7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7" name="Google Shape;117;p7"/>
            <p:cNvGrpSpPr/>
            <p:nvPr/>
          </p:nvGrpSpPr>
          <p:grpSpPr>
            <a:xfrm>
              <a:off x="-972600" y="-326721"/>
              <a:ext cx="1685825" cy="1732425"/>
              <a:chOff x="-972600" y="-326721"/>
              <a:chExt cx="1685825" cy="1732425"/>
            </a:xfrm>
          </p:grpSpPr>
          <p:sp>
            <p:nvSpPr>
              <p:cNvPr id="118" name="Google Shape;118;p7"/>
              <p:cNvSpPr/>
              <p:nvPr/>
            </p:nvSpPr>
            <p:spPr>
              <a:xfrm>
                <a:off x="-972600" y="-326721"/>
                <a:ext cx="1685825" cy="1643084"/>
              </a:xfrm>
              <a:custGeom>
                <a:avLst/>
                <a:gdLst/>
                <a:ahLst/>
                <a:cxnLst/>
                <a:rect l="l" t="t" r="r" b="b"/>
                <a:pathLst>
                  <a:path w="434" h="423" extrusionOk="0">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7"/>
              <p:cNvSpPr/>
              <p:nvPr/>
            </p:nvSpPr>
            <p:spPr>
              <a:xfrm>
                <a:off x="-94728" y="687097"/>
                <a:ext cx="718612" cy="718607"/>
              </a:xfrm>
              <a:custGeom>
                <a:avLst/>
                <a:gdLst/>
                <a:ahLst/>
                <a:cxnLst/>
                <a:rect l="l" t="t" r="r" b="b"/>
                <a:pathLst>
                  <a:path w="185" h="185" extrusionOk="0">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0" name="Google Shape;120;p7"/>
          <p:cNvSpPr txBox="1">
            <a:spLocks noGrp="1"/>
          </p:cNvSpPr>
          <p:nvPr>
            <p:ph type="title"/>
          </p:nvPr>
        </p:nvSpPr>
        <p:spPr>
          <a:xfrm>
            <a:off x="713225" y="878850"/>
            <a:ext cx="4294800" cy="102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 name="Google Shape;121;p7"/>
          <p:cNvSpPr txBox="1">
            <a:spLocks noGrp="1"/>
          </p:cNvSpPr>
          <p:nvPr>
            <p:ph type="subTitle" idx="1"/>
          </p:nvPr>
        </p:nvSpPr>
        <p:spPr>
          <a:xfrm>
            <a:off x="713225" y="19663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122" name="Google Shape;122;p7"/>
          <p:cNvSpPr>
            <a:spLocks noGrp="1"/>
          </p:cNvSpPr>
          <p:nvPr>
            <p:ph type="pic" idx="2"/>
          </p:nvPr>
        </p:nvSpPr>
        <p:spPr>
          <a:xfrm>
            <a:off x="5643775" y="539500"/>
            <a:ext cx="2787000" cy="4064400"/>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25" name="Google Shape;125;p8"/>
          <p:cNvGrpSpPr/>
          <p:nvPr/>
        </p:nvGrpSpPr>
        <p:grpSpPr>
          <a:xfrm>
            <a:off x="-546337" y="-394693"/>
            <a:ext cx="10585912" cy="7145843"/>
            <a:chOff x="-546337" y="-394693"/>
            <a:chExt cx="10585912" cy="7145843"/>
          </a:xfrm>
        </p:grpSpPr>
        <p:grpSp>
          <p:nvGrpSpPr>
            <p:cNvPr id="126" name="Google Shape;126;p8"/>
            <p:cNvGrpSpPr/>
            <p:nvPr/>
          </p:nvGrpSpPr>
          <p:grpSpPr>
            <a:xfrm>
              <a:off x="-546337" y="-282046"/>
              <a:ext cx="10585912" cy="7033197"/>
              <a:chOff x="-546337" y="-282046"/>
              <a:chExt cx="10585912" cy="7033197"/>
            </a:xfrm>
          </p:grpSpPr>
          <p:grpSp>
            <p:nvGrpSpPr>
              <p:cNvPr id="127" name="Google Shape;127;p8"/>
              <p:cNvGrpSpPr/>
              <p:nvPr/>
            </p:nvGrpSpPr>
            <p:grpSpPr>
              <a:xfrm>
                <a:off x="-546337" y="4265000"/>
                <a:ext cx="1618871" cy="2486150"/>
                <a:chOff x="-546337" y="4265000"/>
                <a:chExt cx="1618871" cy="2486150"/>
              </a:xfrm>
            </p:grpSpPr>
            <p:sp>
              <p:nvSpPr>
                <p:cNvPr id="128" name="Google Shape;128;p8"/>
                <p:cNvSpPr/>
                <p:nvPr/>
              </p:nvSpPr>
              <p:spPr>
                <a:xfrm>
                  <a:off x="-546337" y="4265000"/>
                  <a:ext cx="1266336" cy="2486150"/>
                </a:xfrm>
                <a:custGeom>
                  <a:avLst/>
                  <a:gdLst/>
                  <a:ahLst/>
                  <a:cxnLst/>
                  <a:rect l="l" t="t" r="r" b="b"/>
                  <a:pathLst>
                    <a:path w="105" h="206" extrusionOk="0">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8"/>
                <p:cNvSpPr/>
                <p:nvPr/>
              </p:nvSpPr>
              <p:spPr>
                <a:xfrm>
                  <a:off x="353922" y="4577297"/>
                  <a:ext cx="718612" cy="718607"/>
                </a:xfrm>
                <a:custGeom>
                  <a:avLst/>
                  <a:gdLst/>
                  <a:ahLst/>
                  <a:cxnLst/>
                  <a:rect l="l" t="t" r="r" b="b"/>
                  <a:pathLst>
                    <a:path w="185" h="185" extrusionOk="0">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 name="Google Shape;130;p8"/>
              <p:cNvGrpSpPr/>
              <p:nvPr/>
            </p:nvGrpSpPr>
            <p:grpSpPr>
              <a:xfrm>
                <a:off x="8353750" y="-282046"/>
                <a:ext cx="1685825" cy="2216201"/>
                <a:chOff x="8353750" y="-282046"/>
                <a:chExt cx="1685825" cy="2216201"/>
              </a:xfrm>
            </p:grpSpPr>
            <p:sp>
              <p:nvSpPr>
                <p:cNvPr id="131" name="Google Shape;131;p8"/>
                <p:cNvSpPr/>
                <p:nvPr/>
              </p:nvSpPr>
              <p:spPr>
                <a:xfrm>
                  <a:off x="8353750" y="-282046"/>
                  <a:ext cx="1685825" cy="1643084"/>
                </a:xfrm>
                <a:custGeom>
                  <a:avLst/>
                  <a:gdLst/>
                  <a:ahLst/>
                  <a:cxnLst/>
                  <a:rect l="l" t="t" r="r" b="b"/>
                  <a:pathLst>
                    <a:path w="434" h="423" extrusionOk="0">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8"/>
                <p:cNvSpPr/>
                <p:nvPr/>
              </p:nvSpPr>
              <p:spPr>
                <a:xfrm>
                  <a:off x="8430764" y="793825"/>
                  <a:ext cx="1126910" cy="1140330"/>
                </a:xfrm>
                <a:custGeom>
                  <a:avLst/>
                  <a:gdLst/>
                  <a:ahLst/>
                  <a:cxnLst/>
                  <a:rect l="l" t="t" r="r" b="b"/>
                  <a:pathLst>
                    <a:path w="108" h="109" extrusionOk="0">
                      <a:moveTo>
                        <a:pt x="54" y="0"/>
                      </a:moveTo>
                      <a:cubicBezTo>
                        <a:pt x="24" y="0"/>
                        <a:pt x="0" y="25"/>
                        <a:pt x="0" y="55"/>
                      </a:cubicBezTo>
                      <a:cubicBezTo>
                        <a:pt x="0" y="84"/>
                        <a:pt x="24" y="109"/>
                        <a:pt x="54" y="109"/>
                      </a:cubicBezTo>
                      <a:cubicBezTo>
                        <a:pt x="84" y="109"/>
                        <a:pt x="108" y="84"/>
                        <a:pt x="108" y="55"/>
                      </a:cubicBezTo>
                      <a:cubicBezTo>
                        <a:pt x="108" y="25"/>
                        <a:pt x="84" y="0"/>
                        <a:pt x="54" y="0"/>
                      </a:cubicBezTo>
                      <a:close/>
                      <a:moveTo>
                        <a:pt x="54" y="88"/>
                      </a:moveTo>
                      <a:cubicBezTo>
                        <a:pt x="35" y="88"/>
                        <a:pt x="21" y="73"/>
                        <a:pt x="21" y="55"/>
                      </a:cubicBezTo>
                      <a:cubicBezTo>
                        <a:pt x="21" y="36"/>
                        <a:pt x="35" y="21"/>
                        <a:pt x="54" y="21"/>
                      </a:cubicBezTo>
                      <a:cubicBezTo>
                        <a:pt x="72" y="21"/>
                        <a:pt x="87" y="36"/>
                        <a:pt x="87" y="55"/>
                      </a:cubicBezTo>
                      <a:cubicBezTo>
                        <a:pt x="87" y="73"/>
                        <a:pt x="72" y="88"/>
                        <a:pt x="54" y="8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8"/>
            <p:cNvGrpSpPr/>
            <p:nvPr/>
          </p:nvGrpSpPr>
          <p:grpSpPr>
            <a:xfrm flipH="1">
              <a:off x="300642" y="-394693"/>
              <a:ext cx="8542702" cy="5932900"/>
              <a:chOff x="300642" y="-394693"/>
              <a:chExt cx="8542702" cy="5932900"/>
            </a:xfrm>
          </p:grpSpPr>
          <p:grpSp>
            <p:nvGrpSpPr>
              <p:cNvPr id="134" name="Google Shape;134;p8"/>
              <p:cNvGrpSpPr/>
              <p:nvPr/>
            </p:nvGrpSpPr>
            <p:grpSpPr>
              <a:xfrm flipH="1">
                <a:off x="8018192" y="-394693"/>
                <a:ext cx="825152" cy="781800"/>
                <a:chOff x="300642" y="-394518"/>
                <a:chExt cx="825152" cy="781800"/>
              </a:xfrm>
            </p:grpSpPr>
            <p:sp>
              <p:nvSpPr>
                <p:cNvPr id="135" name="Google Shape;135;p8"/>
                <p:cNvSpPr/>
                <p:nvPr/>
              </p:nvSpPr>
              <p:spPr>
                <a:xfrm>
                  <a:off x="672718" y="-394518"/>
                  <a:ext cx="81000" cy="781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8"/>
                <p:cNvSpPr/>
                <p:nvPr/>
              </p:nvSpPr>
              <p:spPr>
                <a:xfrm>
                  <a:off x="491370" y="-394518"/>
                  <a:ext cx="78000" cy="781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8"/>
                <p:cNvSpPr/>
                <p:nvPr/>
              </p:nvSpPr>
              <p:spPr>
                <a:xfrm>
                  <a:off x="300642" y="-394518"/>
                  <a:ext cx="81000" cy="781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8"/>
                <p:cNvSpPr/>
                <p:nvPr/>
              </p:nvSpPr>
              <p:spPr>
                <a:xfrm>
                  <a:off x="863446" y="-394518"/>
                  <a:ext cx="78000" cy="781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8"/>
                <p:cNvSpPr/>
                <p:nvPr/>
              </p:nvSpPr>
              <p:spPr>
                <a:xfrm>
                  <a:off x="1044794" y="-394518"/>
                  <a:ext cx="81000" cy="781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 name="Google Shape;140;p8"/>
              <p:cNvGrpSpPr/>
              <p:nvPr/>
            </p:nvGrpSpPr>
            <p:grpSpPr>
              <a:xfrm flipH="1">
                <a:off x="300642" y="4756407"/>
                <a:ext cx="825152" cy="781800"/>
                <a:chOff x="300642" y="-394518"/>
                <a:chExt cx="825152" cy="781800"/>
              </a:xfrm>
            </p:grpSpPr>
            <p:sp>
              <p:nvSpPr>
                <p:cNvPr id="141" name="Google Shape;141;p8"/>
                <p:cNvSpPr/>
                <p:nvPr/>
              </p:nvSpPr>
              <p:spPr>
                <a:xfrm>
                  <a:off x="672718" y="-394518"/>
                  <a:ext cx="81000" cy="781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8"/>
                <p:cNvSpPr/>
                <p:nvPr/>
              </p:nvSpPr>
              <p:spPr>
                <a:xfrm>
                  <a:off x="491370" y="-394518"/>
                  <a:ext cx="78000" cy="781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8"/>
                <p:cNvSpPr/>
                <p:nvPr/>
              </p:nvSpPr>
              <p:spPr>
                <a:xfrm>
                  <a:off x="300642" y="-394518"/>
                  <a:ext cx="81000" cy="781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8"/>
                <p:cNvSpPr/>
                <p:nvPr/>
              </p:nvSpPr>
              <p:spPr>
                <a:xfrm>
                  <a:off x="863446" y="-394518"/>
                  <a:ext cx="78000" cy="781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8"/>
                <p:cNvSpPr/>
                <p:nvPr/>
              </p:nvSpPr>
              <p:spPr>
                <a:xfrm>
                  <a:off x="1044794" y="-394518"/>
                  <a:ext cx="81000" cy="781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8" name="Google Shape;14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9" name="Google Shape;149;p9"/>
          <p:cNvGrpSpPr/>
          <p:nvPr/>
        </p:nvGrpSpPr>
        <p:grpSpPr>
          <a:xfrm>
            <a:off x="-972600" y="-1599188"/>
            <a:ext cx="10355965" cy="6894092"/>
            <a:chOff x="-972600" y="-1599188"/>
            <a:chExt cx="10355965" cy="6894092"/>
          </a:xfrm>
        </p:grpSpPr>
        <p:grpSp>
          <p:nvGrpSpPr>
            <p:cNvPr id="150" name="Google Shape;150;p9"/>
            <p:cNvGrpSpPr/>
            <p:nvPr/>
          </p:nvGrpSpPr>
          <p:grpSpPr>
            <a:xfrm>
              <a:off x="7244665" y="-1599188"/>
              <a:ext cx="2138700" cy="2922359"/>
              <a:chOff x="7244665" y="-1599188"/>
              <a:chExt cx="2138700" cy="2922359"/>
            </a:xfrm>
          </p:grpSpPr>
          <p:sp>
            <p:nvSpPr>
              <p:cNvPr id="151" name="Google Shape;151;p9"/>
              <p:cNvSpPr/>
              <p:nvPr/>
            </p:nvSpPr>
            <p:spPr>
              <a:xfrm>
                <a:off x="7244665" y="-1599188"/>
                <a:ext cx="2138700" cy="21387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2" name="Google Shape;152;p9"/>
              <p:cNvGrpSpPr/>
              <p:nvPr/>
            </p:nvGrpSpPr>
            <p:grpSpPr>
              <a:xfrm>
                <a:off x="8430785" y="-200586"/>
                <a:ext cx="807926" cy="1523758"/>
                <a:chOff x="8533535" y="3480039"/>
                <a:chExt cx="807926" cy="1523758"/>
              </a:xfrm>
            </p:grpSpPr>
            <p:sp>
              <p:nvSpPr>
                <p:cNvPr id="153" name="Google Shape;153;p9"/>
                <p:cNvSpPr/>
                <p:nvPr/>
              </p:nvSpPr>
              <p:spPr>
                <a:xfrm>
                  <a:off x="8533535" y="3480039"/>
                  <a:ext cx="807926" cy="1523758"/>
                </a:xfrm>
                <a:custGeom>
                  <a:avLst/>
                  <a:gdLst/>
                  <a:ahLst/>
                  <a:cxnLst/>
                  <a:rect l="l" t="t" r="r" b="b"/>
                  <a:pathLst>
                    <a:path w="83" h="156" extrusionOk="0">
                      <a:moveTo>
                        <a:pt x="78" y="0"/>
                      </a:moveTo>
                      <a:cubicBezTo>
                        <a:pt x="81" y="0"/>
                        <a:pt x="83" y="2"/>
                        <a:pt x="83" y="5"/>
                      </a:cubicBezTo>
                      <a:cubicBezTo>
                        <a:pt x="83" y="7"/>
                        <a:pt x="81" y="10"/>
                        <a:pt x="78" y="10"/>
                      </a:cubicBezTo>
                      <a:cubicBezTo>
                        <a:pt x="41" y="10"/>
                        <a:pt x="11" y="40"/>
                        <a:pt x="11" y="78"/>
                      </a:cubicBezTo>
                      <a:cubicBezTo>
                        <a:pt x="11" y="115"/>
                        <a:pt x="41" y="145"/>
                        <a:pt x="78" y="145"/>
                      </a:cubicBezTo>
                      <a:cubicBezTo>
                        <a:pt x="81" y="145"/>
                        <a:pt x="83" y="148"/>
                        <a:pt x="83" y="151"/>
                      </a:cubicBezTo>
                      <a:cubicBezTo>
                        <a:pt x="83" y="153"/>
                        <a:pt x="81" y="156"/>
                        <a:pt x="78" y="156"/>
                      </a:cubicBezTo>
                      <a:cubicBezTo>
                        <a:pt x="35" y="156"/>
                        <a:pt x="0" y="121"/>
                        <a:pt x="0" y="78"/>
                      </a:cubicBezTo>
                      <a:cubicBezTo>
                        <a:pt x="0" y="35"/>
                        <a:pt x="35" y="0"/>
                        <a:pt x="7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9"/>
                <p:cNvSpPr/>
                <p:nvPr/>
              </p:nvSpPr>
              <p:spPr>
                <a:xfrm>
                  <a:off x="8696795" y="3647485"/>
                  <a:ext cx="644666" cy="1193052"/>
                </a:xfrm>
                <a:custGeom>
                  <a:avLst/>
                  <a:gdLst/>
                  <a:ahLst/>
                  <a:cxnLst/>
                  <a:rect l="l" t="t" r="r" b="b"/>
                  <a:pathLst>
                    <a:path w="66" h="122" extrusionOk="0">
                      <a:moveTo>
                        <a:pt x="61" y="0"/>
                      </a:moveTo>
                      <a:cubicBezTo>
                        <a:pt x="64" y="0"/>
                        <a:pt x="66" y="2"/>
                        <a:pt x="66" y="5"/>
                      </a:cubicBezTo>
                      <a:cubicBezTo>
                        <a:pt x="66" y="8"/>
                        <a:pt x="64" y="10"/>
                        <a:pt x="61" y="10"/>
                      </a:cubicBezTo>
                      <a:cubicBezTo>
                        <a:pt x="33" y="10"/>
                        <a:pt x="11" y="33"/>
                        <a:pt x="11" y="61"/>
                      </a:cubicBezTo>
                      <a:cubicBezTo>
                        <a:pt x="11" y="89"/>
                        <a:pt x="33" y="111"/>
                        <a:pt x="61" y="111"/>
                      </a:cubicBezTo>
                      <a:cubicBezTo>
                        <a:pt x="64" y="111"/>
                        <a:pt x="66" y="114"/>
                        <a:pt x="66" y="116"/>
                      </a:cubicBezTo>
                      <a:cubicBezTo>
                        <a:pt x="66" y="119"/>
                        <a:pt x="64" y="122"/>
                        <a:pt x="61" y="122"/>
                      </a:cubicBezTo>
                      <a:cubicBezTo>
                        <a:pt x="28" y="122"/>
                        <a:pt x="0" y="94"/>
                        <a:pt x="0" y="61"/>
                      </a:cubicBezTo>
                      <a:cubicBezTo>
                        <a:pt x="0" y="27"/>
                        <a:pt x="28" y="0"/>
                        <a:pt x="61"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9"/>
                <p:cNvSpPr/>
                <p:nvPr/>
              </p:nvSpPr>
              <p:spPr>
                <a:xfrm>
                  <a:off x="8864241" y="3802373"/>
                  <a:ext cx="477221" cy="870719"/>
                </a:xfrm>
                <a:custGeom>
                  <a:avLst/>
                  <a:gdLst/>
                  <a:ahLst/>
                  <a:cxnLst/>
                  <a:rect l="l" t="t" r="r" b="b"/>
                  <a:pathLst>
                    <a:path w="49" h="89" extrusionOk="0">
                      <a:moveTo>
                        <a:pt x="44" y="0"/>
                      </a:moveTo>
                      <a:cubicBezTo>
                        <a:pt x="47" y="0"/>
                        <a:pt x="49" y="2"/>
                        <a:pt x="49" y="5"/>
                      </a:cubicBezTo>
                      <a:cubicBezTo>
                        <a:pt x="49" y="8"/>
                        <a:pt x="47" y="10"/>
                        <a:pt x="44" y="10"/>
                      </a:cubicBezTo>
                      <a:cubicBezTo>
                        <a:pt x="25" y="10"/>
                        <a:pt x="10" y="26"/>
                        <a:pt x="10" y="45"/>
                      </a:cubicBezTo>
                      <a:cubicBezTo>
                        <a:pt x="10" y="64"/>
                        <a:pt x="25" y="79"/>
                        <a:pt x="44" y="79"/>
                      </a:cubicBezTo>
                      <a:cubicBezTo>
                        <a:pt x="47" y="79"/>
                        <a:pt x="49" y="82"/>
                        <a:pt x="49" y="84"/>
                      </a:cubicBezTo>
                      <a:cubicBezTo>
                        <a:pt x="49" y="87"/>
                        <a:pt x="47" y="89"/>
                        <a:pt x="44" y="89"/>
                      </a:cubicBezTo>
                      <a:cubicBezTo>
                        <a:pt x="20" y="89"/>
                        <a:pt x="0" y="69"/>
                        <a:pt x="0" y="45"/>
                      </a:cubicBezTo>
                      <a:cubicBezTo>
                        <a:pt x="0" y="20"/>
                        <a:pt x="20" y="0"/>
                        <a:pt x="44"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6" name="Google Shape;156;p9"/>
            <p:cNvGrpSpPr/>
            <p:nvPr/>
          </p:nvGrpSpPr>
          <p:grpSpPr>
            <a:xfrm>
              <a:off x="-645602" y="3885397"/>
              <a:ext cx="1365600" cy="1409507"/>
              <a:chOff x="-645602" y="3885397"/>
              <a:chExt cx="1365600" cy="1409507"/>
            </a:xfrm>
          </p:grpSpPr>
          <p:sp>
            <p:nvSpPr>
              <p:cNvPr id="157" name="Google Shape;157;p9"/>
              <p:cNvSpPr/>
              <p:nvPr/>
            </p:nvSpPr>
            <p:spPr>
              <a:xfrm>
                <a:off x="-645602" y="3929304"/>
                <a:ext cx="1365600" cy="1365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9"/>
              <p:cNvSpPr/>
              <p:nvPr/>
            </p:nvSpPr>
            <p:spPr>
              <a:xfrm>
                <a:off x="-3" y="3885397"/>
                <a:ext cx="718612" cy="718607"/>
              </a:xfrm>
              <a:custGeom>
                <a:avLst/>
                <a:gdLst/>
                <a:ahLst/>
                <a:cxnLst/>
                <a:rect l="l" t="t" r="r" b="b"/>
                <a:pathLst>
                  <a:path w="185" h="185" extrusionOk="0">
                    <a:moveTo>
                      <a:pt x="94" y="43"/>
                    </a:moveTo>
                    <a:lnTo>
                      <a:pt x="131" y="0"/>
                    </a:lnTo>
                    <a:lnTo>
                      <a:pt x="129" y="57"/>
                    </a:lnTo>
                    <a:lnTo>
                      <a:pt x="185" y="54"/>
                    </a:lnTo>
                    <a:lnTo>
                      <a:pt x="143" y="92"/>
                    </a:lnTo>
                    <a:lnTo>
                      <a:pt x="185" y="131"/>
                    </a:lnTo>
                    <a:lnTo>
                      <a:pt x="129" y="127"/>
                    </a:lnTo>
                    <a:lnTo>
                      <a:pt x="131" y="185"/>
                    </a:lnTo>
                    <a:lnTo>
                      <a:pt x="94" y="143"/>
                    </a:lnTo>
                    <a:lnTo>
                      <a:pt x="56" y="185"/>
                    </a:lnTo>
                    <a:lnTo>
                      <a:pt x="59" y="127"/>
                    </a:lnTo>
                    <a:lnTo>
                      <a:pt x="0" y="131"/>
                    </a:lnTo>
                    <a:lnTo>
                      <a:pt x="45" y="92"/>
                    </a:lnTo>
                    <a:lnTo>
                      <a:pt x="0" y="54"/>
                    </a:lnTo>
                    <a:lnTo>
                      <a:pt x="59" y="57"/>
                    </a:lnTo>
                    <a:lnTo>
                      <a:pt x="56" y="0"/>
                    </a:lnTo>
                    <a:lnTo>
                      <a:pt x="94" y="4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9" name="Google Shape;159;p9"/>
            <p:cNvSpPr/>
            <p:nvPr/>
          </p:nvSpPr>
          <p:spPr>
            <a:xfrm>
              <a:off x="-972600" y="-326721"/>
              <a:ext cx="1685825" cy="1643084"/>
            </a:xfrm>
            <a:custGeom>
              <a:avLst/>
              <a:gdLst/>
              <a:ahLst/>
              <a:cxnLst/>
              <a:rect l="l" t="t" r="r" b="b"/>
              <a:pathLst>
                <a:path w="434" h="423" extrusionOk="0">
                  <a:moveTo>
                    <a:pt x="217" y="0"/>
                  </a:moveTo>
                  <a:lnTo>
                    <a:pt x="0" y="210"/>
                  </a:lnTo>
                  <a:lnTo>
                    <a:pt x="217" y="423"/>
                  </a:lnTo>
                  <a:lnTo>
                    <a:pt x="434" y="210"/>
                  </a:lnTo>
                  <a:lnTo>
                    <a:pt x="217" y="0"/>
                  </a:lnTo>
                  <a:close/>
                  <a:moveTo>
                    <a:pt x="124" y="210"/>
                  </a:moveTo>
                  <a:lnTo>
                    <a:pt x="217" y="121"/>
                  </a:lnTo>
                  <a:lnTo>
                    <a:pt x="310" y="210"/>
                  </a:lnTo>
                  <a:lnTo>
                    <a:pt x="217" y="301"/>
                  </a:lnTo>
                  <a:lnTo>
                    <a:pt x="124" y="21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0" name="Google Shape;160;p9"/>
            <p:cNvGrpSpPr/>
            <p:nvPr/>
          </p:nvGrpSpPr>
          <p:grpSpPr>
            <a:xfrm>
              <a:off x="7987685" y="4147058"/>
              <a:ext cx="886175" cy="886200"/>
              <a:chOff x="8423997" y="96408"/>
              <a:chExt cx="886175" cy="886200"/>
            </a:xfrm>
          </p:grpSpPr>
          <p:sp>
            <p:nvSpPr>
              <p:cNvPr id="161" name="Google Shape;161;p9"/>
              <p:cNvSpPr/>
              <p:nvPr/>
            </p:nvSpPr>
            <p:spPr>
              <a:xfrm>
                <a:off x="8423997" y="544641"/>
                <a:ext cx="886175" cy="437968"/>
              </a:xfrm>
              <a:custGeom>
                <a:avLst/>
                <a:gdLst/>
                <a:ahLst/>
                <a:cxnLst/>
                <a:rect l="l" t="t" r="r" b="b"/>
                <a:pathLst>
                  <a:path w="111" h="55" extrusionOk="0">
                    <a:moveTo>
                      <a:pt x="0" y="0"/>
                    </a:moveTo>
                    <a:cubicBezTo>
                      <a:pt x="0" y="30"/>
                      <a:pt x="25" y="55"/>
                      <a:pt x="56" y="55"/>
                    </a:cubicBezTo>
                    <a:cubicBezTo>
                      <a:pt x="86" y="55"/>
                      <a:pt x="111" y="30"/>
                      <a:pt x="111"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9"/>
              <p:cNvSpPr/>
              <p:nvPr/>
            </p:nvSpPr>
            <p:spPr>
              <a:xfrm>
                <a:off x="8423997" y="96408"/>
                <a:ext cx="886175" cy="448232"/>
              </a:xfrm>
              <a:custGeom>
                <a:avLst/>
                <a:gdLst/>
                <a:ahLst/>
                <a:cxnLst/>
                <a:rect l="l" t="t" r="r" b="b"/>
                <a:pathLst>
                  <a:path w="111" h="56" extrusionOk="0">
                    <a:moveTo>
                      <a:pt x="0" y="0"/>
                    </a:moveTo>
                    <a:cubicBezTo>
                      <a:pt x="0" y="31"/>
                      <a:pt x="25" y="56"/>
                      <a:pt x="56" y="56"/>
                    </a:cubicBezTo>
                    <a:cubicBezTo>
                      <a:pt x="86" y="56"/>
                      <a:pt x="111" y="31"/>
                      <a:pt x="111"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10"/>
          <p:cNvSpPr>
            <a:spLocks noGrp="1"/>
          </p:cNvSpPr>
          <p:nvPr>
            <p:ph type="pic" idx="2"/>
          </p:nvPr>
        </p:nvSpPr>
        <p:spPr>
          <a:xfrm>
            <a:off x="0" y="0"/>
            <a:ext cx="9144000" cy="5143500"/>
          </a:xfrm>
          <a:prstGeom prst="rect">
            <a:avLst/>
          </a:prstGeom>
          <a:noFill/>
          <a:ln>
            <a:noFill/>
          </a:ln>
        </p:spPr>
      </p:sp>
      <p:sp>
        <p:nvSpPr>
          <p:cNvPr id="165" name="Google Shape;165;p10"/>
          <p:cNvSpPr txBox="1">
            <a:spLocks noGrp="1"/>
          </p:cNvSpPr>
          <p:nvPr>
            <p:ph type="title"/>
          </p:nvPr>
        </p:nvSpPr>
        <p:spPr>
          <a:xfrm>
            <a:off x="1948800" y="4014450"/>
            <a:ext cx="5246400" cy="4416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6"/>
        <p:cNvGrpSpPr/>
        <p:nvPr/>
      </p:nvGrpSpPr>
      <p:grpSpPr>
        <a:xfrm>
          <a:off x="0" y="0"/>
          <a:ext cx="0" cy="0"/>
          <a:chOff x="0" y="0"/>
          <a:chExt cx="0" cy="0"/>
        </a:xfrm>
      </p:grpSpPr>
      <p:sp>
        <p:nvSpPr>
          <p:cNvPr id="167" name="Google Shape;167;p11"/>
          <p:cNvSpPr txBox="1">
            <a:spLocks noGrp="1"/>
          </p:cNvSpPr>
          <p:nvPr>
            <p:ph type="title" hasCustomPrompt="1"/>
          </p:nvPr>
        </p:nvSpPr>
        <p:spPr>
          <a:xfrm>
            <a:off x="2391750" y="1737000"/>
            <a:ext cx="4360500" cy="1172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8" name="Google Shape;168;p11"/>
          <p:cNvSpPr txBox="1">
            <a:spLocks noGrp="1"/>
          </p:cNvSpPr>
          <p:nvPr>
            <p:ph type="subTitle" idx="1"/>
          </p:nvPr>
        </p:nvSpPr>
        <p:spPr>
          <a:xfrm>
            <a:off x="2391750" y="2909400"/>
            <a:ext cx="43605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69" name="Google Shape;169;p11"/>
          <p:cNvGrpSpPr/>
          <p:nvPr/>
        </p:nvGrpSpPr>
        <p:grpSpPr>
          <a:xfrm>
            <a:off x="300642" y="-394693"/>
            <a:ext cx="8542702" cy="5932900"/>
            <a:chOff x="300642" y="-394693"/>
            <a:chExt cx="8542702" cy="5932900"/>
          </a:xfrm>
        </p:grpSpPr>
        <p:grpSp>
          <p:nvGrpSpPr>
            <p:cNvPr id="170" name="Google Shape;170;p11"/>
            <p:cNvGrpSpPr/>
            <p:nvPr/>
          </p:nvGrpSpPr>
          <p:grpSpPr>
            <a:xfrm flipH="1">
              <a:off x="8018192" y="-394693"/>
              <a:ext cx="825152" cy="781800"/>
              <a:chOff x="300642" y="-394518"/>
              <a:chExt cx="825152" cy="781800"/>
            </a:xfrm>
          </p:grpSpPr>
          <p:sp>
            <p:nvSpPr>
              <p:cNvPr id="171" name="Google Shape;171;p11"/>
              <p:cNvSpPr/>
              <p:nvPr/>
            </p:nvSpPr>
            <p:spPr>
              <a:xfrm>
                <a:off x="672718"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1"/>
              <p:cNvSpPr/>
              <p:nvPr/>
            </p:nvSpPr>
            <p:spPr>
              <a:xfrm>
                <a:off x="491370" y="-394518"/>
                <a:ext cx="78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1"/>
              <p:cNvSpPr/>
              <p:nvPr/>
            </p:nvSpPr>
            <p:spPr>
              <a:xfrm>
                <a:off x="300642"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1"/>
              <p:cNvSpPr/>
              <p:nvPr/>
            </p:nvSpPr>
            <p:spPr>
              <a:xfrm>
                <a:off x="863446" y="-394518"/>
                <a:ext cx="78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1"/>
              <p:cNvSpPr/>
              <p:nvPr/>
            </p:nvSpPr>
            <p:spPr>
              <a:xfrm>
                <a:off x="1044794"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176;p11"/>
            <p:cNvGrpSpPr/>
            <p:nvPr/>
          </p:nvGrpSpPr>
          <p:grpSpPr>
            <a:xfrm flipH="1">
              <a:off x="300642" y="4756407"/>
              <a:ext cx="825152" cy="781800"/>
              <a:chOff x="300642" y="-394518"/>
              <a:chExt cx="825152" cy="781800"/>
            </a:xfrm>
          </p:grpSpPr>
          <p:sp>
            <p:nvSpPr>
              <p:cNvPr id="177" name="Google Shape;177;p11"/>
              <p:cNvSpPr/>
              <p:nvPr/>
            </p:nvSpPr>
            <p:spPr>
              <a:xfrm>
                <a:off x="672718"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1"/>
              <p:cNvSpPr/>
              <p:nvPr/>
            </p:nvSpPr>
            <p:spPr>
              <a:xfrm>
                <a:off x="491370" y="-394518"/>
                <a:ext cx="78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1"/>
              <p:cNvSpPr/>
              <p:nvPr/>
            </p:nvSpPr>
            <p:spPr>
              <a:xfrm>
                <a:off x="300642"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1"/>
              <p:cNvSpPr/>
              <p:nvPr/>
            </p:nvSpPr>
            <p:spPr>
              <a:xfrm>
                <a:off x="863446" y="-394518"/>
                <a:ext cx="78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1"/>
              <p:cNvSpPr/>
              <p:nvPr/>
            </p:nvSpPr>
            <p:spPr>
              <a:xfrm>
                <a:off x="1044794" y="-394518"/>
                <a:ext cx="81000" cy="781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2" name="Google Shape;182;p11"/>
          <p:cNvGrpSpPr/>
          <p:nvPr/>
        </p:nvGrpSpPr>
        <p:grpSpPr>
          <a:xfrm flipH="1">
            <a:off x="3860288" y="80153"/>
            <a:ext cx="1423563" cy="4983197"/>
            <a:chOff x="3860288" y="80153"/>
            <a:chExt cx="1423563" cy="4983197"/>
          </a:xfrm>
        </p:grpSpPr>
        <p:grpSp>
          <p:nvGrpSpPr>
            <p:cNvPr id="183" name="Google Shape;183;p11"/>
            <p:cNvGrpSpPr/>
            <p:nvPr/>
          </p:nvGrpSpPr>
          <p:grpSpPr>
            <a:xfrm>
              <a:off x="3860288" y="80153"/>
              <a:ext cx="1423563" cy="918710"/>
              <a:chOff x="2117525" y="373468"/>
              <a:chExt cx="1616400" cy="1043158"/>
            </a:xfrm>
          </p:grpSpPr>
          <p:cxnSp>
            <p:nvCxnSpPr>
              <p:cNvPr id="184" name="Google Shape;184;p11"/>
              <p:cNvCxnSpPr/>
              <p:nvPr/>
            </p:nvCxnSpPr>
            <p:spPr>
              <a:xfrm>
                <a:off x="2117525" y="895050"/>
                <a:ext cx="1616400" cy="0"/>
              </a:xfrm>
              <a:prstGeom prst="straightConnector1">
                <a:avLst/>
              </a:prstGeom>
              <a:noFill/>
              <a:ln w="19050" cap="flat" cmpd="sng">
                <a:solidFill>
                  <a:schemeClr val="dk1"/>
                </a:solidFill>
                <a:prstDash val="solid"/>
                <a:round/>
                <a:headEnd type="none" w="med" len="med"/>
                <a:tailEnd type="none" w="med" len="med"/>
              </a:ln>
            </p:spPr>
          </p:cxnSp>
          <p:sp>
            <p:nvSpPr>
              <p:cNvPr id="185" name="Google Shape;185;p11"/>
              <p:cNvSpPr/>
              <p:nvPr/>
            </p:nvSpPr>
            <p:spPr>
              <a:xfrm rot="6299996">
                <a:off x="3222994" y="9329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sp>
            <p:nvSpPr>
              <p:cNvPr id="186" name="Google Shape;186;p11"/>
              <p:cNvSpPr/>
              <p:nvPr/>
            </p:nvSpPr>
            <p:spPr>
              <a:xfrm rot="4500004" flipH="1">
                <a:off x="3222994" y="5030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grpSp>
        <p:grpSp>
          <p:nvGrpSpPr>
            <p:cNvPr id="187" name="Google Shape;187;p11"/>
            <p:cNvGrpSpPr/>
            <p:nvPr/>
          </p:nvGrpSpPr>
          <p:grpSpPr>
            <a:xfrm flipH="1">
              <a:off x="3860288" y="4144641"/>
              <a:ext cx="1423563" cy="918710"/>
              <a:chOff x="2117525" y="373468"/>
              <a:chExt cx="1616400" cy="1043158"/>
            </a:xfrm>
          </p:grpSpPr>
          <p:cxnSp>
            <p:nvCxnSpPr>
              <p:cNvPr id="188" name="Google Shape;188;p11"/>
              <p:cNvCxnSpPr/>
              <p:nvPr/>
            </p:nvCxnSpPr>
            <p:spPr>
              <a:xfrm>
                <a:off x="2117525" y="895050"/>
                <a:ext cx="1616400" cy="0"/>
              </a:xfrm>
              <a:prstGeom prst="straightConnector1">
                <a:avLst/>
              </a:prstGeom>
              <a:noFill/>
              <a:ln w="19050" cap="flat" cmpd="sng">
                <a:solidFill>
                  <a:schemeClr val="dk1"/>
                </a:solidFill>
                <a:prstDash val="solid"/>
                <a:round/>
                <a:headEnd type="none" w="med" len="med"/>
                <a:tailEnd type="none" w="med" len="med"/>
              </a:ln>
            </p:spPr>
          </p:cxnSp>
          <p:sp>
            <p:nvSpPr>
              <p:cNvPr id="189" name="Google Shape;189;p11"/>
              <p:cNvSpPr/>
              <p:nvPr/>
            </p:nvSpPr>
            <p:spPr>
              <a:xfrm rot="6299996">
                <a:off x="3222994" y="9329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sp>
            <p:nvSpPr>
              <p:cNvPr id="190" name="Google Shape;190;p11"/>
              <p:cNvSpPr/>
              <p:nvPr/>
            </p:nvSpPr>
            <p:spPr>
              <a:xfrm rot="4500004" flipH="1">
                <a:off x="3222994" y="5030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1pPr>
            <a:lvl2pPr lvl="1"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2pPr>
            <a:lvl3pPr lvl="2"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3pPr>
            <a:lvl4pPr lvl="3"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4pPr>
            <a:lvl5pPr lvl="4"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5pPr>
            <a:lvl6pPr lvl="5"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6pPr>
            <a:lvl7pPr lvl="6"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7pPr>
            <a:lvl8pPr lvl="7"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8pPr>
            <a:lvl9pPr lvl="8" rtl="0">
              <a:spcBef>
                <a:spcPts val="0"/>
              </a:spcBef>
              <a:spcAft>
                <a:spcPts val="0"/>
              </a:spcAft>
              <a:buClr>
                <a:schemeClr val="dk1"/>
              </a:buClr>
              <a:buSzPts val="3000"/>
              <a:buFont typeface="Manrope"/>
              <a:buNone/>
              <a:defRPr sz="3000" b="1">
                <a:solidFill>
                  <a:schemeClr val="dk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 id="2147483664"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linkedin.com/in/vikant-kumar-a233282b1/" TargetMode="External"/><Relationship Id="rId7" Type="http://schemas.openxmlformats.org/officeDocument/2006/relationships/hyperlink" Target="mailto:vikant019191@gmail.com"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hyperlink" Target="https://peerlist.io/vikant07"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deepaksaw/marketing-dataset"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8"/>
          <p:cNvSpPr txBox="1">
            <a:spLocks noGrp="1"/>
          </p:cNvSpPr>
          <p:nvPr>
            <p:ph type="ctrTitle"/>
          </p:nvPr>
        </p:nvSpPr>
        <p:spPr>
          <a:xfrm>
            <a:off x="997169" y="1193018"/>
            <a:ext cx="7149662" cy="168811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a:t>Maven Marketing Campaign Data Analysis Report</a:t>
            </a:r>
          </a:p>
        </p:txBody>
      </p:sp>
      <p:sp>
        <p:nvSpPr>
          <p:cNvPr id="466" name="Google Shape;466;p28"/>
          <p:cNvSpPr txBox="1">
            <a:spLocks noGrp="1"/>
          </p:cNvSpPr>
          <p:nvPr>
            <p:ph type="subTitle" idx="1"/>
          </p:nvPr>
        </p:nvSpPr>
        <p:spPr>
          <a:xfrm>
            <a:off x="1553991" y="2817836"/>
            <a:ext cx="2663285" cy="3352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Created by: vikant kumar</a:t>
            </a:r>
            <a:endParaRPr dirty="0"/>
          </a:p>
        </p:txBody>
      </p:sp>
      <p:grpSp>
        <p:nvGrpSpPr>
          <p:cNvPr id="467" name="Google Shape;467;p28"/>
          <p:cNvGrpSpPr/>
          <p:nvPr/>
        </p:nvGrpSpPr>
        <p:grpSpPr>
          <a:xfrm>
            <a:off x="-294677" y="3603675"/>
            <a:ext cx="2015800" cy="2486150"/>
            <a:chOff x="-294677" y="3603675"/>
            <a:chExt cx="2015800" cy="2486150"/>
          </a:xfrm>
        </p:grpSpPr>
        <p:sp>
          <p:nvSpPr>
            <p:cNvPr id="468" name="Google Shape;468;p28"/>
            <p:cNvSpPr/>
            <p:nvPr/>
          </p:nvSpPr>
          <p:spPr>
            <a:xfrm>
              <a:off x="-294677" y="3929304"/>
              <a:ext cx="1365600" cy="1365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p:cNvSpPr/>
            <p:nvPr/>
          </p:nvSpPr>
          <p:spPr>
            <a:xfrm>
              <a:off x="454788" y="3603675"/>
              <a:ext cx="1266336" cy="2486150"/>
            </a:xfrm>
            <a:custGeom>
              <a:avLst/>
              <a:gdLst/>
              <a:ahLst/>
              <a:cxnLst/>
              <a:rect l="l" t="t" r="r" b="b"/>
              <a:pathLst>
                <a:path w="105" h="206" extrusionOk="0">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0" name="Google Shape;470;p28"/>
          <p:cNvGrpSpPr/>
          <p:nvPr/>
        </p:nvGrpSpPr>
        <p:grpSpPr>
          <a:xfrm>
            <a:off x="7361415" y="3480039"/>
            <a:ext cx="2138700" cy="2569873"/>
            <a:chOff x="7361415" y="3480039"/>
            <a:chExt cx="2138700" cy="2569873"/>
          </a:xfrm>
        </p:grpSpPr>
        <p:sp>
          <p:nvSpPr>
            <p:cNvPr id="471" name="Google Shape;471;p28"/>
            <p:cNvSpPr/>
            <p:nvPr/>
          </p:nvSpPr>
          <p:spPr>
            <a:xfrm>
              <a:off x="7361415" y="3911212"/>
              <a:ext cx="2138700" cy="21387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2" name="Google Shape;472;p28"/>
            <p:cNvGrpSpPr/>
            <p:nvPr/>
          </p:nvGrpSpPr>
          <p:grpSpPr>
            <a:xfrm>
              <a:off x="8533535" y="3480039"/>
              <a:ext cx="807926" cy="1523758"/>
              <a:chOff x="8533535" y="3480039"/>
              <a:chExt cx="807926" cy="1523758"/>
            </a:xfrm>
          </p:grpSpPr>
          <p:sp>
            <p:nvSpPr>
              <p:cNvPr id="473" name="Google Shape;473;p28"/>
              <p:cNvSpPr/>
              <p:nvPr/>
            </p:nvSpPr>
            <p:spPr>
              <a:xfrm>
                <a:off x="8533535" y="3480039"/>
                <a:ext cx="807926" cy="1523758"/>
              </a:xfrm>
              <a:custGeom>
                <a:avLst/>
                <a:gdLst/>
                <a:ahLst/>
                <a:cxnLst/>
                <a:rect l="l" t="t" r="r" b="b"/>
                <a:pathLst>
                  <a:path w="83" h="156" extrusionOk="0">
                    <a:moveTo>
                      <a:pt x="78" y="0"/>
                    </a:moveTo>
                    <a:cubicBezTo>
                      <a:pt x="81" y="0"/>
                      <a:pt x="83" y="2"/>
                      <a:pt x="83" y="5"/>
                    </a:cubicBezTo>
                    <a:cubicBezTo>
                      <a:pt x="83" y="7"/>
                      <a:pt x="81" y="10"/>
                      <a:pt x="78" y="10"/>
                    </a:cubicBezTo>
                    <a:cubicBezTo>
                      <a:pt x="41" y="10"/>
                      <a:pt x="11" y="40"/>
                      <a:pt x="11" y="78"/>
                    </a:cubicBezTo>
                    <a:cubicBezTo>
                      <a:pt x="11" y="115"/>
                      <a:pt x="41" y="145"/>
                      <a:pt x="78" y="145"/>
                    </a:cubicBezTo>
                    <a:cubicBezTo>
                      <a:pt x="81" y="145"/>
                      <a:pt x="83" y="148"/>
                      <a:pt x="83" y="151"/>
                    </a:cubicBezTo>
                    <a:cubicBezTo>
                      <a:pt x="83" y="153"/>
                      <a:pt x="81" y="156"/>
                      <a:pt x="78" y="156"/>
                    </a:cubicBezTo>
                    <a:cubicBezTo>
                      <a:pt x="35" y="156"/>
                      <a:pt x="0" y="121"/>
                      <a:pt x="0" y="78"/>
                    </a:cubicBezTo>
                    <a:cubicBezTo>
                      <a:pt x="0" y="35"/>
                      <a:pt x="35" y="0"/>
                      <a:pt x="7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8"/>
              <p:cNvSpPr/>
              <p:nvPr/>
            </p:nvSpPr>
            <p:spPr>
              <a:xfrm>
                <a:off x="8696795" y="3647485"/>
                <a:ext cx="644666" cy="1193052"/>
              </a:xfrm>
              <a:custGeom>
                <a:avLst/>
                <a:gdLst/>
                <a:ahLst/>
                <a:cxnLst/>
                <a:rect l="l" t="t" r="r" b="b"/>
                <a:pathLst>
                  <a:path w="66" h="122" extrusionOk="0">
                    <a:moveTo>
                      <a:pt x="61" y="0"/>
                    </a:moveTo>
                    <a:cubicBezTo>
                      <a:pt x="64" y="0"/>
                      <a:pt x="66" y="2"/>
                      <a:pt x="66" y="5"/>
                    </a:cubicBezTo>
                    <a:cubicBezTo>
                      <a:pt x="66" y="8"/>
                      <a:pt x="64" y="10"/>
                      <a:pt x="61" y="10"/>
                    </a:cubicBezTo>
                    <a:cubicBezTo>
                      <a:pt x="33" y="10"/>
                      <a:pt x="11" y="33"/>
                      <a:pt x="11" y="61"/>
                    </a:cubicBezTo>
                    <a:cubicBezTo>
                      <a:pt x="11" y="89"/>
                      <a:pt x="33" y="111"/>
                      <a:pt x="61" y="111"/>
                    </a:cubicBezTo>
                    <a:cubicBezTo>
                      <a:pt x="64" y="111"/>
                      <a:pt x="66" y="114"/>
                      <a:pt x="66" y="116"/>
                    </a:cubicBezTo>
                    <a:cubicBezTo>
                      <a:pt x="66" y="119"/>
                      <a:pt x="64" y="122"/>
                      <a:pt x="61" y="122"/>
                    </a:cubicBezTo>
                    <a:cubicBezTo>
                      <a:pt x="28" y="122"/>
                      <a:pt x="0" y="94"/>
                      <a:pt x="0" y="61"/>
                    </a:cubicBezTo>
                    <a:cubicBezTo>
                      <a:pt x="0" y="27"/>
                      <a:pt x="28" y="0"/>
                      <a:pt x="61"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8"/>
              <p:cNvSpPr/>
              <p:nvPr/>
            </p:nvSpPr>
            <p:spPr>
              <a:xfrm>
                <a:off x="8864241" y="3802373"/>
                <a:ext cx="477221" cy="870719"/>
              </a:xfrm>
              <a:custGeom>
                <a:avLst/>
                <a:gdLst/>
                <a:ahLst/>
                <a:cxnLst/>
                <a:rect l="l" t="t" r="r" b="b"/>
                <a:pathLst>
                  <a:path w="49" h="89" extrusionOk="0">
                    <a:moveTo>
                      <a:pt x="44" y="0"/>
                    </a:moveTo>
                    <a:cubicBezTo>
                      <a:pt x="47" y="0"/>
                      <a:pt x="49" y="2"/>
                      <a:pt x="49" y="5"/>
                    </a:cubicBezTo>
                    <a:cubicBezTo>
                      <a:pt x="49" y="8"/>
                      <a:pt x="47" y="10"/>
                      <a:pt x="44" y="10"/>
                    </a:cubicBezTo>
                    <a:cubicBezTo>
                      <a:pt x="25" y="10"/>
                      <a:pt x="10" y="26"/>
                      <a:pt x="10" y="45"/>
                    </a:cubicBezTo>
                    <a:cubicBezTo>
                      <a:pt x="10" y="64"/>
                      <a:pt x="25" y="79"/>
                      <a:pt x="44" y="79"/>
                    </a:cubicBezTo>
                    <a:cubicBezTo>
                      <a:pt x="47" y="79"/>
                      <a:pt x="49" y="82"/>
                      <a:pt x="49" y="84"/>
                    </a:cubicBezTo>
                    <a:cubicBezTo>
                      <a:pt x="49" y="87"/>
                      <a:pt x="47" y="89"/>
                      <a:pt x="44" y="89"/>
                    </a:cubicBezTo>
                    <a:cubicBezTo>
                      <a:pt x="20" y="89"/>
                      <a:pt x="0" y="69"/>
                      <a:pt x="0" y="45"/>
                    </a:cubicBezTo>
                    <a:cubicBezTo>
                      <a:pt x="0" y="20"/>
                      <a:pt x="20" y="0"/>
                      <a:pt x="44"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grpSp>
        <p:nvGrpSpPr>
          <p:cNvPr id="606" name="Google Shape;606;p38"/>
          <p:cNvGrpSpPr/>
          <p:nvPr/>
        </p:nvGrpSpPr>
        <p:grpSpPr>
          <a:xfrm>
            <a:off x="-33402" y="-703575"/>
            <a:ext cx="2015800" cy="2486150"/>
            <a:chOff x="-33402" y="-703575"/>
            <a:chExt cx="2015800" cy="2486150"/>
          </a:xfrm>
        </p:grpSpPr>
        <p:sp>
          <p:nvSpPr>
            <p:cNvPr id="607" name="Google Shape;607;p38"/>
            <p:cNvSpPr/>
            <p:nvPr/>
          </p:nvSpPr>
          <p:spPr>
            <a:xfrm rot="10800000" flipH="1">
              <a:off x="-33402" y="91346"/>
              <a:ext cx="1365600" cy="1365600"/>
            </a:xfrm>
            <a:prstGeom prst="ellipse">
              <a:avLst/>
            </a:prstGeom>
            <a:solidFill>
              <a:srgbClr val="555F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8"/>
            <p:cNvSpPr/>
            <p:nvPr/>
          </p:nvSpPr>
          <p:spPr>
            <a:xfrm rot="10800000" flipH="1">
              <a:off x="716063" y="-703575"/>
              <a:ext cx="1266336" cy="2486150"/>
            </a:xfrm>
            <a:custGeom>
              <a:avLst/>
              <a:gdLst/>
              <a:ahLst/>
              <a:cxnLst/>
              <a:rect l="l" t="t" r="r" b="b"/>
              <a:pathLst>
                <a:path w="105" h="206" extrusionOk="0">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rgbClr val="D8A8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9" name="Google Shape;609;p38"/>
          <p:cNvGrpSpPr/>
          <p:nvPr/>
        </p:nvGrpSpPr>
        <p:grpSpPr>
          <a:xfrm>
            <a:off x="7361415" y="3480039"/>
            <a:ext cx="2138700" cy="2569873"/>
            <a:chOff x="7361415" y="3480039"/>
            <a:chExt cx="2138700" cy="2569873"/>
          </a:xfrm>
        </p:grpSpPr>
        <p:sp>
          <p:nvSpPr>
            <p:cNvPr id="610" name="Google Shape;610;p38"/>
            <p:cNvSpPr/>
            <p:nvPr/>
          </p:nvSpPr>
          <p:spPr>
            <a:xfrm>
              <a:off x="7361415" y="3911212"/>
              <a:ext cx="2138700" cy="21387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11" name="Google Shape;611;p38"/>
            <p:cNvGrpSpPr/>
            <p:nvPr/>
          </p:nvGrpSpPr>
          <p:grpSpPr>
            <a:xfrm>
              <a:off x="8533535" y="3480039"/>
              <a:ext cx="807926" cy="1523758"/>
              <a:chOff x="8533535" y="3480039"/>
              <a:chExt cx="807926" cy="1523758"/>
            </a:xfrm>
          </p:grpSpPr>
          <p:sp>
            <p:nvSpPr>
              <p:cNvPr id="612" name="Google Shape;612;p38"/>
              <p:cNvSpPr/>
              <p:nvPr/>
            </p:nvSpPr>
            <p:spPr>
              <a:xfrm>
                <a:off x="8533535" y="3480039"/>
                <a:ext cx="807926" cy="1523758"/>
              </a:xfrm>
              <a:custGeom>
                <a:avLst/>
                <a:gdLst/>
                <a:ahLst/>
                <a:cxnLst/>
                <a:rect l="l" t="t" r="r" b="b"/>
                <a:pathLst>
                  <a:path w="83" h="156" extrusionOk="0">
                    <a:moveTo>
                      <a:pt x="78" y="0"/>
                    </a:moveTo>
                    <a:cubicBezTo>
                      <a:pt x="81" y="0"/>
                      <a:pt x="83" y="2"/>
                      <a:pt x="83" y="5"/>
                    </a:cubicBezTo>
                    <a:cubicBezTo>
                      <a:pt x="83" y="7"/>
                      <a:pt x="81" y="10"/>
                      <a:pt x="78" y="10"/>
                    </a:cubicBezTo>
                    <a:cubicBezTo>
                      <a:pt x="41" y="10"/>
                      <a:pt x="11" y="40"/>
                      <a:pt x="11" y="78"/>
                    </a:cubicBezTo>
                    <a:cubicBezTo>
                      <a:pt x="11" y="115"/>
                      <a:pt x="41" y="145"/>
                      <a:pt x="78" y="145"/>
                    </a:cubicBezTo>
                    <a:cubicBezTo>
                      <a:pt x="81" y="145"/>
                      <a:pt x="83" y="148"/>
                      <a:pt x="83" y="151"/>
                    </a:cubicBezTo>
                    <a:cubicBezTo>
                      <a:pt x="83" y="153"/>
                      <a:pt x="81" y="156"/>
                      <a:pt x="78" y="156"/>
                    </a:cubicBezTo>
                    <a:cubicBezTo>
                      <a:pt x="35" y="156"/>
                      <a:pt x="0" y="121"/>
                      <a:pt x="0" y="78"/>
                    </a:cubicBezTo>
                    <a:cubicBezTo>
                      <a:pt x="0" y="35"/>
                      <a:pt x="35" y="0"/>
                      <a:pt x="7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8"/>
              <p:cNvSpPr/>
              <p:nvPr/>
            </p:nvSpPr>
            <p:spPr>
              <a:xfrm>
                <a:off x="8696795" y="3647485"/>
                <a:ext cx="644666" cy="1193052"/>
              </a:xfrm>
              <a:custGeom>
                <a:avLst/>
                <a:gdLst/>
                <a:ahLst/>
                <a:cxnLst/>
                <a:rect l="l" t="t" r="r" b="b"/>
                <a:pathLst>
                  <a:path w="66" h="122" extrusionOk="0">
                    <a:moveTo>
                      <a:pt x="61" y="0"/>
                    </a:moveTo>
                    <a:cubicBezTo>
                      <a:pt x="64" y="0"/>
                      <a:pt x="66" y="2"/>
                      <a:pt x="66" y="5"/>
                    </a:cubicBezTo>
                    <a:cubicBezTo>
                      <a:pt x="66" y="8"/>
                      <a:pt x="64" y="10"/>
                      <a:pt x="61" y="10"/>
                    </a:cubicBezTo>
                    <a:cubicBezTo>
                      <a:pt x="33" y="10"/>
                      <a:pt x="11" y="33"/>
                      <a:pt x="11" y="61"/>
                    </a:cubicBezTo>
                    <a:cubicBezTo>
                      <a:pt x="11" y="89"/>
                      <a:pt x="33" y="111"/>
                      <a:pt x="61" y="111"/>
                    </a:cubicBezTo>
                    <a:cubicBezTo>
                      <a:pt x="64" y="111"/>
                      <a:pt x="66" y="114"/>
                      <a:pt x="66" y="116"/>
                    </a:cubicBezTo>
                    <a:cubicBezTo>
                      <a:pt x="66" y="119"/>
                      <a:pt x="64" y="122"/>
                      <a:pt x="61" y="122"/>
                    </a:cubicBezTo>
                    <a:cubicBezTo>
                      <a:pt x="28" y="122"/>
                      <a:pt x="0" y="94"/>
                      <a:pt x="0" y="61"/>
                    </a:cubicBezTo>
                    <a:cubicBezTo>
                      <a:pt x="0" y="27"/>
                      <a:pt x="28" y="0"/>
                      <a:pt x="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8"/>
              <p:cNvSpPr/>
              <p:nvPr/>
            </p:nvSpPr>
            <p:spPr>
              <a:xfrm>
                <a:off x="8864241" y="3802373"/>
                <a:ext cx="477221" cy="870719"/>
              </a:xfrm>
              <a:custGeom>
                <a:avLst/>
                <a:gdLst/>
                <a:ahLst/>
                <a:cxnLst/>
                <a:rect l="l" t="t" r="r" b="b"/>
                <a:pathLst>
                  <a:path w="49" h="89" extrusionOk="0">
                    <a:moveTo>
                      <a:pt x="44" y="0"/>
                    </a:moveTo>
                    <a:cubicBezTo>
                      <a:pt x="47" y="0"/>
                      <a:pt x="49" y="2"/>
                      <a:pt x="49" y="5"/>
                    </a:cubicBezTo>
                    <a:cubicBezTo>
                      <a:pt x="49" y="8"/>
                      <a:pt x="47" y="10"/>
                      <a:pt x="44" y="10"/>
                    </a:cubicBezTo>
                    <a:cubicBezTo>
                      <a:pt x="25" y="10"/>
                      <a:pt x="10" y="26"/>
                      <a:pt x="10" y="45"/>
                    </a:cubicBezTo>
                    <a:cubicBezTo>
                      <a:pt x="10" y="64"/>
                      <a:pt x="25" y="79"/>
                      <a:pt x="44" y="79"/>
                    </a:cubicBezTo>
                    <a:cubicBezTo>
                      <a:pt x="47" y="79"/>
                      <a:pt x="49" y="82"/>
                      <a:pt x="49" y="84"/>
                    </a:cubicBezTo>
                    <a:cubicBezTo>
                      <a:pt x="49" y="87"/>
                      <a:pt x="47" y="89"/>
                      <a:pt x="44" y="89"/>
                    </a:cubicBezTo>
                    <a:cubicBezTo>
                      <a:pt x="20" y="89"/>
                      <a:pt x="0" y="69"/>
                      <a:pt x="0" y="45"/>
                    </a:cubicBezTo>
                    <a:cubicBezTo>
                      <a:pt x="0" y="20"/>
                      <a:pt x="20" y="0"/>
                      <a:pt x="4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 name="Google Shape;711;p47">
            <a:extLst>
              <a:ext uri="{FF2B5EF4-FFF2-40B4-BE49-F238E27FC236}">
                <a16:creationId xmlns:a16="http://schemas.microsoft.com/office/drawing/2014/main" id="{8372D8DB-497F-449E-8A02-BE79B84C63F2}"/>
              </a:ext>
            </a:extLst>
          </p:cNvPr>
          <p:cNvSpPr txBox="1">
            <a:spLocks/>
          </p:cNvSpPr>
          <p:nvPr/>
        </p:nvSpPr>
        <p:spPr>
          <a:xfrm>
            <a:off x="2439047" y="1090529"/>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Manrope"/>
              <a:buNone/>
              <a:defRPr sz="6000" b="1" i="0" u="none" strike="noStrike" cap="none">
                <a:solidFill>
                  <a:schemeClr val="dk1"/>
                </a:solidFill>
                <a:latin typeface="Manrope"/>
                <a:ea typeface="Manrope"/>
                <a:cs typeface="Manrope"/>
                <a:sym typeface="Manrope"/>
              </a:defRPr>
            </a:lvl1pPr>
            <a:lvl2pPr marR="0" lvl="1" algn="ctr" rtl="0">
              <a:lnSpc>
                <a:spcPct val="100000"/>
              </a:lnSpc>
              <a:spcBef>
                <a:spcPts val="0"/>
              </a:spcBef>
              <a:spcAft>
                <a:spcPts val="0"/>
              </a:spcAft>
              <a:buClr>
                <a:schemeClr val="dk1"/>
              </a:buClr>
              <a:buSzPts val="9600"/>
              <a:buFont typeface="Manrope"/>
              <a:buNone/>
              <a:defRPr sz="9600" b="1" i="0" u="none" strike="noStrike" cap="none">
                <a:solidFill>
                  <a:schemeClr val="dk1"/>
                </a:solidFill>
                <a:latin typeface="Manrope"/>
                <a:ea typeface="Manrope"/>
                <a:cs typeface="Manrope"/>
                <a:sym typeface="Manrope"/>
              </a:defRPr>
            </a:lvl2pPr>
            <a:lvl3pPr marR="0" lvl="2" algn="ctr" rtl="0">
              <a:lnSpc>
                <a:spcPct val="100000"/>
              </a:lnSpc>
              <a:spcBef>
                <a:spcPts val="0"/>
              </a:spcBef>
              <a:spcAft>
                <a:spcPts val="0"/>
              </a:spcAft>
              <a:buClr>
                <a:schemeClr val="dk1"/>
              </a:buClr>
              <a:buSzPts val="9600"/>
              <a:buFont typeface="Manrope"/>
              <a:buNone/>
              <a:defRPr sz="9600" b="1" i="0" u="none" strike="noStrike" cap="none">
                <a:solidFill>
                  <a:schemeClr val="dk1"/>
                </a:solidFill>
                <a:latin typeface="Manrope"/>
                <a:ea typeface="Manrope"/>
                <a:cs typeface="Manrope"/>
                <a:sym typeface="Manrope"/>
              </a:defRPr>
            </a:lvl3pPr>
            <a:lvl4pPr marR="0" lvl="3" algn="ctr" rtl="0">
              <a:lnSpc>
                <a:spcPct val="100000"/>
              </a:lnSpc>
              <a:spcBef>
                <a:spcPts val="0"/>
              </a:spcBef>
              <a:spcAft>
                <a:spcPts val="0"/>
              </a:spcAft>
              <a:buClr>
                <a:schemeClr val="dk1"/>
              </a:buClr>
              <a:buSzPts val="9600"/>
              <a:buFont typeface="Manrope"/>
              <a:buNone/>
              <a:defRPr sz="9600" b="1" i="0" u="none" strike="noStrike" cap="none">
                <a:solidFill>
                  <a:schemeClr val="dk1"/>
                </a:solidFill>
                <a:latin typeface="Manrope"/>
                <a:ea typeface="Manrope"/>
                <a:cs typeface="Manrope"/>
                <a:sym typeface="Manrope"/>
              </a:defRPr>
            </a:lvl4pPr>
            <a:lvl5pPr marR="0" lvl="4" algn="ctr" rtl="0">
              <a:lnSpc>
                <a:spcPct val="100000"/>
              </a:lnSpc>
              <a:spcBef>
                <a:spcPts val="0"/>
              </a:spcBef>
              <a:spcAft>
                <a:spcPts val="0"/>
              </a:spcAft>
              <a:buClr>
                <a:schemeClr val="dk1"/>
              </a:buClr>
              <a:buSzPts val="9600"/>
              <a:buFont typeface="Manrope"/>
              <a:buNone/>
              <a:defRPr sz="9600" b="1" i="0" u="none" strike="noStrike" cap="none">
                <a:solidFill>
                  <a:schemeClr val="dk1"/>
                </a:solidFill>
                <a:latin typeface="Manrope"/>
                <a:ea typeface="Manrope"/>
                <a:cs typeface="Manrope"/>
                <a:sym typeface="Manrope"/>
              </a:defRPr>
            </a:lvl5pPr>
            <a:lvl6pPr marR="0" lvl="5" algn="ctr" rtl="0">
              <a:lnSpc>
                <a:spcPct val="100000"/>
              </a:lnSpc>
              <a:spcBef>
                <a:spcPts val="0"/>
              </a:spcBef>
              <a:spcAft>
                <a:spcPts val="0"/>
              </a:spcAft>
              <a:buClr>
                <a:schemeClr val="dk1"/>
              </a:buClr>
              <a:buSzPts val="9600"/>
              <a:buFont typeface="Manrope"/>
              <a:buNone/>
              <a:defRPr sz="9600" b="1" i="0" u="none" strike="noStrike" cap="none">
                <a:solidFill>
                  <a:schemeClr val="dk1"/>
                </a:solidFill>
                <a:latin typeface="Manrope"/>
                <a:ea typeface="Manrope"/>
                <a:cs typeface="Manrope"/>
                <a:sym typeface="Manrope"/>
              </a:defRPr>
            </a:lvl6pPr>
            <a:lvl7pPr marR="0" lvl="6" algn="ctr" rtl="0">
              <a:lnSpc>
                <a:spcPct val="100000"/>
              </a:lnSpc>
              <a:spcBef>
                <a:spcPts val="0"/>
              </a:spcBef>
              <a:spcAft>
                <a:spcPts val="0"/>
              </a:spcAft>
              <a:buClr>
                <a:schemeClr val="dk1"/>
              </a:buClr>
              <a:buSzPts val="9600"/>
              <a:buFont typeface="Manrope"/>
              <a:buNone/>
              <a:defRPr sz="9600" b="1" i="0" u="none" strike="noStrike" cap="none">
                <a:solidFill>
                  <a:schemeClr val="dk1"/>
                </a:solidFill>
                <a:latin typeface="Manrope"/>
                <a:ea typeface="Manrope"/>
                <a:cs typeface="Manrope"/>
                <a:sym typeface="Manrope"/>
              </a:defRPr>
            </a:lvl7pPr>
            <a:lvl8pPr marR="0" lvl="7" algn="ctr" rtl="0">
              <a:lnSpc>
                <a:spcPct val="100000"/>
              </a:lnSpc>
              <a:spcBef>
                <a:spcPts val="0"/>
              </a:spcBef>
              <a:spcAft>
                <a:spcPts val="0"/>
              </a:spcAft>
              <a:buClr>
                <a:schemeClr val="dk1"/>
              </a:buClr>
              <a:buSzPts val="9600"/>
              <a:buFont typeface="Manrope"/>
              <a:buNone/>
              <a:defRPr sz="9600" b="1" i="0" u="none" strike="noStrike" cap="none">
                <a:solidFill>
                  <a:schemeClr val="dk1"/>
                </a:solidFill>
                <a:latin typeface="Manrope"/>
                <a:ea typeface="Manrope"/>
                <a:cs typeface="Manrope"/>
                <a:sym typeface="Manrope"/>
              </a:defRPr>
            </a:lvl8pPr>
            <a:lvl9pPr marR="0" lvl="8" algn="ctr" rtl="0">
              <a:lnSpc>
                <a:spcPct val="100000"/>
              </a:lnSpc>
              <a:spcBef>
                <a:spcPts val="0"/>
              </a:spcBef>
              <a:spcAft>
                <a:spcPts val="0"/>
              </a:spcAft>
              <a:buClr>
                <a:schemeClr val="dk1"/>
              </a:buClr>
              <a:buSzPts val="9600"/>
              <a:buFont typeface="Manrope"/>
              <a:buNone/>
              <a:defRPr sz="9600" b="1" i="0" u="none" strike="noStrike" cap="none">
                <a:solidFill>
                  <a:schemeClr val="dk1"/>
                </a:solidFill>
                <a:latin typeface="Manrope"/>
                <a:ea typeface="Manrope"/>
                <a:cs typeface="Manrope"/>
                <a:sym typeface="Manrope"/>
              </a:defRPr>
            </a:lvl9pPr>
          </a:lstStyle>
          <a:p>
            <a:r>
              <a:rPr lang="en-US" dirty="0"/>
              <a:t>Thanks!</a:t>
            </a:r>
          </a:p>
        </p:txBody>
      </p:sp>
      <p:sp>
        <p:nvSpPr>
          <p:cNvPr id="16" name="Google Shape;712;p47">
            <a:extLst>
              <a:ext uri="{FF2B5EF4-FFF2-40B4-BE49-F238E27FC236}">
                <a16:creationId xmlns:a16="http://schemas.microsoft.com/office/drawing/2014/main" id="{0FA106E4-E7B9-493D-809E-7823F5542227}"/>
              </a:ext>
            </a:extLst>
          </p:cNvPr>
          <p:cNvSpPr txBox="1">
            <a:spLocks/>
          </p:cNvSpPr>
          <p:nvPr/>
        </p:nvSpPr>
        <p:spPr>
          <a:xfrm>
            <a:off x="2207399" y="2733267"/>
            <a:ext cx="4448100" cy="4653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9pPr>
          </a:lstStyle>
          <a:p>
            <a:pPr marL="0" indent="0"/>
            <a:r>
              <a:rPr lang="en-US" b="1" dirty="0"/>
              <a:t>Do you have any questions?</a:t>
            </a:r>
          </a:p>
        </p:txBody>
      </p:sp>
      <p:pic>
        <p:nvPicPr>
          <p:cNvPr id="19" name="Picture 18">
            <a:hlinkClick r:id="rId3"/>
            <a:extLst>
              <a:ext uri="{FF2B5EF4-FFF2-40B4-BE49-F238E27FC236}">
                <a16:creationId xmlns:a16="http://schemas.microsoft.com/office/drawing/2014/main" id="{31194E24-0FE0-434F-B631-A8B779C0D688}"/>
              </a:ext>
            </a:extLst>
          </p:cNvPr>
          <p:cNvPicPr>
            <a:picLocks noChangeAspect="1"/>
          </p:cNvPicPr>
          <p:nvPr/>
        </p:nvPicPr>
        <p:blipFill rotWithShape="1">
          <a:blip r:embed="rId4"/>
          <a:srcRect l="9595" t="9264" r="9708" b="5822"/>
          <a:stretch/>
        </p:blipFill>
        <p:spPr>
          <a:xfrm>
            <a:off x="3279228" y="3265998"/>
            <a:ext cx="411430" cy="465313"/>
          </a:xfrm>
          <a:prstGeom prst="rect">
            <a:avLst/>
          </a:prstGeom>
        </p:spPr>
      </p:pic>
      <p:pic>
        <p:nvPicPr>
          <p:cNvPr id="25" name="Picture 24">
            <a:hlinkClick r:id="rId5"/>
            <a:extLst>
              <a:ext uri="{FF2B5EF4-FFF2-40B4-BE49-F238E27FC236}">
                <a16:creationId xmlns:a16="http://schemas.microsoft.com/office/drawing/2014/main" id="{68E68CBD-6166-4BBC-9B7F-5F5D07F1B542}"/>
              </a:ext>
            </a:extLst>
          </p:cNvPr>
          <p:cNvPicPr>
            <a:picLocks noChangeAspect="1"/>
          </p:cNvPicPr>
          <p:nvPr/>
        </p:nvPicPr>
        <p:blipFill>
          <a:blip r:embed="rId6"/>
          <a:stretch>
            <a:fillRect/>
          </a:stretch>
        </p:blipFill>
        <p:spPr>
          <a:xfrm>
            <a:off x="4160570" y="3265998"/>
            <a:ext cx="411430" cy="465313"/>
          </a:xfrm>
          <a:prstGeom prst="rect">
            <a:avLst/>
          </a:prstGeom>
        </p:spPr>
      </p:pic>
      <p:pic>
        <p:nvPicPr>
          <p:cNvPr id="26" name="Picture 25">
            <a:hlinkClick r:id="rId7"/>
            <a:extLst>
              <a:ext uri="{FF2B5EF4-FFF2-40B4-BE49-F238E27FC236}">
                <a16:creationId xmlns:a16="http://schemas.microsoft.com/office/drawing/2014/main" id="{CA559050-B198-4321-ADEB-A075FAFD70D8}"/>
              </a:ext>
            </a:extLst>
          </p:cNvPr>
          <p:cNvPicPr>
            <a:picLocks noChangeAspect="1"/>
          </p:cNvPicPr>
          <p:nvPr/>
        </p:nvPicPr>
        <p:blipFill>
          <a:blip r:embed="rId8"/>
          <a:stretch>
            <a:fillRect/>
          </a:stretch>
        </p:blipFill>
        <p:spPr>
          <a:xfrm>
            <a:off x="5054580" y="3171134"/>
            <a:ext cx="574055" cy="5748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90" name="Google Shape;490;p30"/>
          <p:cNvSpPr txBox="1">
            <a:spLocks noGrp="1"/>
          </p:cNvSpPr>
          <p:nvPr>
            <p:ph type="title" idx="2"/>
          </p:nvPr>
        </p:nvSpPr>
        <p:spPr>
          <a:xfrm>
            <a:off x="720000" y="154975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91" name="Google Shape;491;p30"/>
          <p:cNvSpPr txBox="1">
            <a:spLocks noGrp="1"/>
          </p:cNvSpPr>
          <p:nvPr>
            <p:ph type="title" idx="3"/>
          </p:nvPr>
        </p:nvSpPr>
        <p:spPr>
          <a:xfrm>
            <a:off x="720000" y="30635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92" name="Google Shape;492;p30"/>
          <p:cNvSpPr txBox="1">
            <a:spLocks noGrp="1"/>
          </p:cNvSpPr>
          <p:nvPr>
            <p:ph type="title" idx="4"/>
          </p:nvPr>
        </p:nvSpPr>
        <p:spPr>
          <a:xfrm>
            <a:off x="3306000" y="154975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93" name="Google Shape;493;p30"/>
          <p:cNvSpPr txBox="1">
            <a:spLocks noGrp="1"/>
          </p:cNvSpPr>
          <p:nvPr>
            <p:ph type="title" idx="5"/>
          </p:nvPr>
        </p:nvSpPr>
        <p:spPr>
          <a:xfrm>
            <a:off x="3306000" y="30635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494" name="Google Shape;494;p30"/>
          <p:cNvSpPr txBox="1">
            <a:spLocks noGrp="1"/>
          </p:cNvSpPr>
          <p:nvPr>
            <p:ph type="title" idx="6"/>
          </p:nvPr>
        </p:nvSpPr>
        <p:spPr>
          <a:xfrm>
            <a:off x="5646967" y="154443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95" name="Google Shape;495;p30"/>
          <p:cNvSpPr txBox="1">
            <a:spLocks noGrp="1"/>
          </p:cNvSpPr>
          <p:nvPr>
            <p:ph type="title" idx="7"/>
          </p:nvPr>
        </p:nvSpPr>
        <p:spPr>
          <a:xfrm>
            <a:off x="5892000" y="30635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496" name="Google Shape;496;p30"/>
          <p:cNvSpPr txBox="1">
            <a:spLocks noGrp="1"/>
          </p:cNvSpPr>
          <p:nvPr>
            <p:ph type="subTitle" idx="1"/>
          </p:nvPr>
        </p:nvSpPr>
        <p:spPr>
          <a:xfrm>
            <a:off x="263660" y="1992033"/>
            <a:ext cx="2010227" cy="7143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Problems and Background</a:t>
            </a:r>
          </a:p>
        </p:txBody>
      </p:sp>
      <p:sp>
        <p:nvSpPr>
          <p:cNvPr id="497" name="Google Shape;497;p30"/>
          <p:cNvSpPr txBox="1">
            <a:spLocks noGrp="1"/>
          </p:cNvSpPr>
          <p:nvPr>
            <p:ph type="subTitle" idx="8"/>
          </p:nvPr>
        </p:nvSpPr>
        <p:spPr>
          <a:xfrm>
            <a:off x="2730107" y="2108742"/>
            <a:ext cx="1886486" cy="48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US" dirty="0"/>
              <a:t>Project Scope</a:t>
            </a:r>
            <a:endParaRPr lang="en" dirty="0"/>
          </a:p>
        </p:txBody>
      </p:sp>
      <p:sp>
        <p:nvSpPr>
          <p:cNvPr id="498" name="Google Shape;498;p30"/>
          <p:cNvSpPr txBox="1">
            <a:spLocks noGrp="1"/>
          </p:cNvSpPr>
          <p:nvPr>
            <p:ph type="subTitle" idx="9"/>
          </p:nvPr>
        </p:nvSpPr>
        <p:spPr>
          <a:xfrm>
            <a:off x="5277144" y="2036179"/>
            <a:ext cx="1886485" cy="4152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Methodology </a:t>
            </a:r>
          </a:p>
        </p:txBody>
      </p:sp>
      <p:sp>
        <p:nvSpPr>
          <p:cNvPr id="499" name="Google Shape;499;p30"/>
          <p:cNvSpPr txBox="1">
            <a:spLocks noGrp="1"/>
          </p:cNvSpPr>
          <p:nvPr>
            <p:ph type="subTitle" idx="13"/>
          </p:nvPr>
        </p:nvSpPr>
        <p:spPr>
          <a:xfrm>
            <a:off x="406698" y="3518979"/>
            <a:ext cx="1353166" cy="7143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Technical Processes</a:t>
            </a:r>
          </a:p>
        </p:txBody>
      </p:sp>
      <p:sp>
        <p:nvSpPr>
          <p:cNvPr id="500" name="Google Shape;500;p30"/>
          <p:cNvSpPr txBox="1">
            <a:spLocks noGrp="1"/>
          </p:cNvSpPr>
          <p:nvPr>
            <p:ph type="subTitle" idx="14"/>
          </p:nvPr>
        </p:nvSpPr>
        <p:spPr>
          <a:xfrm>
            <a:off x="2591566" y="3511116"/>
            <a:ext cx="2229948" cy="7143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Recommended Analysis</a:t>
            </a:r>
          </a:p>
        </p:txBody>
      </p:sp>
      <p:sp>
        <p:nvSpPr>
          <p:cNvPr id="501" name="Google Shape;501;p30"/>
          <p:cNvSpPr txBox="1">
            <a:spLocks noGrp="1"/>
          </p:cNvSpPr>
          <p:nvPr>
            <p:ph type="subTitle" idx="15"/>
          </p:nvPr>
        </p:nvSpPr>
        <p:spPr>
          <a:xfrm>
            <a:off x="5592910" y="3624661"/>
            <a:ext cx="1565090" cy="48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grpSp>
        <p:nvGrpSpPr>
          <p:cNvPr id="502" name="Google Shape;502;p30"/>
          <p:cNvGrpSpPr/>
          <p:nvPr/>
        </p:nvGrpSpPr>
        <p:grpSpPr>
          <a:xfrm flipH="1">
            <a:off x="7007213" y="4144641"/>
            <a:ext cx="1423563" cy="918710"/>
            <a:chOff x="2117525" y="373468"/>
            <a:chExt cx="1616400" cy="1043158"/>
          </a:xfrm>
        </p:grpSpPr>
        <p:cxnSp>
          <p:nvCxnSpPr>
            <p:cNvPr id="503" name="Google Shape;503;p30"/>
            <p:cNvCxnSpPr/>
            <p:nvPr/>
          </p:nvCxnSpPr>
          <p:spPr>
            <a:xfrm>
              <a:off x="2117525" y="895050"/>
              <a:ext cx="1616400" cy="0"/>
            </a:xfrm>
            <a:prstGeom prst="straightConnector1">
              <a:avLst/>
            </a:prstGeom>
            <a:noFill/>
            <a:ln w="19050" cap="flat" cmpd="sng">
              <a:solidFill>
                <a:schemeClr val="dk1"/>
              </a:solidFill>
              <a:prstDash val="solid"/>
              <a:round/>
              <a:headEnd type="none" w="med" len="med"/>
              <a:tailEnd type="none" w="med" len="med"/>
            </a:ln>
          </p:spPr>
        </p:cxnSp>
        <p:sp>
          <p:nvSpPr>
            <p:cNvPr id="504" name="Google Shape;504;p30"/>
            <p:cNvSpPr/>
            <p:nvPr/>
          </p:nvSpPr>
          <p:spPr>
            <a:xfrm rot="6299996">
              <a:off x="3222994" y="9329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sp>
          <p:nvSpPr>
            <p:cNvPr id="505" name="Google Shape;505;p30"/>
            <p:cNvSpPr/>
            <p:nvPr/>
          </p:nvSpPr>
          <p:spPr>
            <a:xfrm rot="4500004" flipH="1">
              <a:off x="3222994" y="5030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grpSp>
      <p:sp>
        <p:nvSpPr>
          <p:cNvPr id="19" name="Google Shape;495;p30">
            <a:extLst>
              <a:ext uri="{FF2B5EF4-FFF2-40B4-BE49-F238E27FC236}">
                <a16:creationId xmlns:a16="http://schemas.microsoft.com/office/drawing/2014/main" id="{B810612F-F62B-454C-A90D-635860094364}"/>
              </a:ext>
            </a:extLst>
          </p:cNvPr>
          <p:cNvSpPr txBox="1">
            <a:spLocks/>
          </p:cNvSpPr>
          <p:nvPr/>
        </p:nvSpPr>
        <p:spPr>
          <a:xfrm>
            <a:off x="7696076" y="1549754"/>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1pPr>
            <a:lvl2pPr marR="0" lvl="1"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2pPr>
            <a:lvl3pPr marR="0" lvl="2"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3pPr>
            <a:lvl4pPr marR="0" lvl="3"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4pPr>
            <a:lvl5pPr marR="0" lvl="4"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5pPr>
            <a:lvl6pPr marR="0" lvl="5"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6pPr>
            <a:lvl7pPr marR="0" lvl="6"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7pPr>
            <a:lvl8pPr marR="0" lvl="7"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8pPr>
            <a:lvl9pPr marR="0" lvl="8"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9pPr>
          </a:lstStyle>
          <a:p>
            <a:r>
              <a:rPr lang="en" dirty="0"/>
              <a:t>04</a:t>
            </a:r>
          </a:p>
        </p:txBody>
      </p:sp>
      <p:sp>
        <p:nvSpPr>
          <p:cNvPr id="21" name="Google Shape;498;p30">
            <a:extLst>
              <a:ext uri="{FF2B5EF4-FFF2-40B4-BE49-F238E27FC236}">
                <a16:creationId xmlns:a16="http://schemas.microsoft.com/office/drawing/2014/main" id="{FEFBFA03-3897-4959-9DC8-12A114C10C8D}"/>
              </a:ext>
            </a:extLst>
          </p:cNvPr>
          <p:cNvSpPr txBox="1">
            <a:spLocks/>
          </p:cNvSpPr>
          <p:nvPr/>
        </p:nvSpPr>
        <p:spPr>
          <a:xfrm>
            <a:off x="7158000" y="2037728"/>
            <a:ext cx="1886485" cy="7143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Manrope"/>
                <a:ea typeface="Manrope"/>
                <a:cs typeface="Manrope"/>
                <a:sym typeface="Manrope"/>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a:t>Goals and KPIs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2" name="Google Shape;512;p31"/>
          <p:cNvPicPr preferRelativeResize="0">
            <a:picLocks noGrp="1"/>
          </p:cNvPicPr>
          <p:nvPr>
            <p:ph type="pic" idx="2"/>
          </p:nvPr>
        </p:nvPicPr>
        <p:blipFill rotWithShape="1">
          <a:blip r:embed="rId3">
            <a:alphaModFix/>
          </a:blip>
          <a:srcRect t="1399" b="1399"/>
          <a:stretch/>
        </p:blipFill>
        <p:spPr>
          <a:xfrm>
            <a:off x="5643775" y="539500"/>
            <a:ext cx="2787000" cy="4064400"/>
          </a:xfrm>
          <a:prstGeom prst="roundRect">
            <a:avLst>
              <a:gd name="adj" fmla="val 16667"/>
            </a:avLst>
          </a:prstGeom>
        </p:spPr>
      </p:pic>
      <p:sp>
        <p:nvSpPr>
          <p:cNvPr id="513" name="Google Shape;513;p31"/>
          <p:cNvSpPr/>
          <p:nvPr/>
        </p:nvSpPr>
        <p:spPr>
          <a:xfrm>
            <a:off x="7797600" y="3603675"/>
            <a:ext cx="1266336" cy="2486150"/>
          </a:xfrm>
          <a:custGeom>
            <a:avLst/>
            <a:gdLst/>
            <a:ahLst/>
            <a:cxnLst/>
            <a:rect l="l" t="t" r="r" b="b"/>
            <a:pathLst>
              <a:path w="105" h="206" extrusionOk="0">
                <a:moveTo>
                  <a:pt x="105" y="206"/>
                </a:moveTo>
                <a:cubicBezTo>
                  <a:pt x="0" y="206"/>
                  <a:pt x="0" y="206"/>
                  <a:pt x="0" y="206"/>
                </a:cubicBezTo>
                <a:cubicBezTo>
                  <a:pt x="0" y="52"/>
                  <a:pt x="0" y="52"/>
                  <a:pt x="0" y="52"/>
                </a:cubicBezTo>
                <a:cubicBezTo>
                  <a:pt x="0" y="23"/>
                  <a:pt x="24" y="0"/>
                  <a:pt x="53" y="0"/>
                </a:cubicBezTo>
                <a:cubicBezTo>
                  <a:pt x="81" y="0"/>
                  <a:pt x="105" y="23"/>
                  <a:pt x="105" y="52"/>
                </a:cubicBezTo>
                <a:lnTo>
                  <a:pt x="105" y="206"/>
                </a:lnTo>
                <a:close/>
                <a:moveTo>
                  <a:pt x="19" y="188"/>
                </a:moveTo>
                <a:cubicBezTo>
                  <a:pt x="87" y="188"/>
                  <a:pt x="87" y="188"/>
                  <a:pt x="87" y="188"/>
                </a:cubicBezTo>
                <a:cubicBezTo>
                  <a:pt x="87" y="52"/>
                  <a:pt x="87" y="52"/>
                  <a:pt x="87" y="52"/>
                </a:cubicBezTo>
                <a:cubicBezTo>
                  <a:pt x="87" y="33"/>
                  <a:pt x="71" y="18"/>
                  <a:pt x="53" y="18"/>
                </a:cubicBezTo>
                <a:cubicBezTo>
                  <a:pt x="34" y="18"/>
                  <a:pt x="19" y="33"/>
                  <a:pt x="19" y="52"/>
                </a:cubicBezTo>
                <a:lnTo>
                  <a:pt x="19" y="18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480;p29">
            <a:extLst>
              <a:ext uri="{FF2B5EF4-FFF2-40B4-BE49-F238E27FC236}">
                <a16:creationId xmlns:a16="http://schemas.microsoft.com/office/drawing/2014/main" id="{C5E9C3A1-EE0A-4844-906B-853DB35B85DB}"/>
              </a:ext>
            </a:extLst>
          </p:cNvPr>
          <p:cNvSpPr txBox="1">
            <a:spLocks/>
          </p:cNvSpPr>
          <p:nvPr/>
        </p:nvSpPr>
        <p:spPr>
          <a:xfrm>
            <a:off x="726768" y="253150"/>
            <a:ext cx="504341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1pPr>
            <a:lvl2pPr marR="0" lvl="1"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2pPr>
            <a:lvl3pPr marR="0" lvl="2"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3pPr>
            <a:lvl4pPr marR="0" lvl="3"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4pPr>
            <a:lvl5pPr marR="0" lvl="4"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5pPr>
            <a:lvl6pPr marR="0" lvl="5"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6pPr>
            <a:lvl7pPr marR="0" lvl="6"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7pPr>
            <a:lvl8pPr marR="0" lvl="7"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8pPr>
            <a:lvl9pPr marR="0" lvl="8" algn="l" rtl="0">
              <a:lnSpc>
                <a:spcPct val="100000"/>
              </a:lnSpc>
              <a:spcBef>
                <a:spcPts val="0"/>
              </a:spcBef>
              <a:spcAft>
                <a:spcPts val="0"/>
              </a:spcAft>
              <a:buClr>
                <a:schemeClr val="dk1"/>
              </a:buClr>
              <a:buSzPts val="3000"/>
              <a:buFont typeface="Manrope"/>
              <a:buNone/>
              <a:defRPr sz="3000" b="1" i="0" u="none" strike="noStrike" cap="none">
                <a:solidFill>
                  <a:schemeClr val="dk1"/>
                </a:solidFill>
                <a:latin typeface="Manrope"/>
                <a:ea typeface="Manrope"/>
                <a:cs typeface="Manrope"/>
                <a:sym typeface="Manrope"/>
              </a:defRPr>
            </a:lvl9pPr>
          </a:lstStyle>
          <a:p>
            <a:r>
              <a:rPr lang="en-US" dirty="0"/>
              <a:t>Problems and Background</a:t>
            </a:r>
          </a:p>
        </p:txBody>
      </p:sp>
      <p:sp>
        <p:nvSpPr>
          <p:cNvPr id="11" name="Google Shape;482;p29">
            <a:extLst>
              <a:ext uri="{FF2B5EF4-FFF2-40B4-BE49-F238E27FC236}">
                <a16:creationId xmlns:a16="http://schemas.microsoft.com/office/drawing/2014/main" id="{69C8AC1C-410B-4E79-BD98-0AB79EAA632D}"/>
              </a:ext>
            </a:extLst>
          </p:cNvPr>
          <p:cNvSpPr txBox="1"/>
          <p:nvPr/>
        </p:nvSpPr>
        <p:spPr>
          <a:xfrm>
            <a:off x="713225" y="746607"/>
            <a:ext cx="4734869" cy="3936536"/>
          </a:xfrm>
          <a:prstGeom prst="rect">
            <a:avLst/>
          </a:prstGeom>
          <a:noFill/>
          <a:ln>
            <a:noFill/>
          </a:ln>
        </p:spPr>
        <p:txBody>
          <a:bodyPr spcFirstLastPara="1" wrap="square" lIns="91425" tIns="91425" rIns="0" bIns="91425" anchor="ctr" anchorCtr="0">
            <a:noAutofit/>
          </a:bodyPr>
          <a:lstStyle/>
          <a:p>
            <a:pPr marL="0" lvl="0" indent="0" algn="l" rtl="0">
              <a:lnSpc>
                <a:spcPct val="200000"/>
              </a:lnSpc>
              <a:spcBef>
                <a:spcPts val="0"/>
              </a:spcBef>
              <a:spcAft>
                <a:spcPts val="0"/>
              </a:spcAft>
              <a:buNone/>
            </a:pPr>
            <a:r>
              <a:rPr lang="en" sz="1600" dirty="0">
                <a:solidFill>
                  <a:schemeClr val="dk1"/>
                </a:solidFill>
                <a:latin typeface="Open Sans"/>
                <a:ea typeface="Open Sans"/>
                <a:cs typeface="Open Sans"/>
                <a:sym typeface="Open Sans"/>
              </a:rPr>
              <a:t> </a:t>
            </a:r>
            <a:r>
              <a:rPr lang="en-US" sz="1600" dirty="0">
                <a:solidFill>
                  <a:schemeClr val="dk1"/>
                </a:solidFill>
                <a:latin typeface="Open Sans"/>
                <a:ea typeface="Open Sans"/>
                <a:cs typeface="Open Sans"/>
                <a:sym typeface="Open Sans"/>
              </a:rPr>
              <a:t>The dataset includes marketing campaign data for 2,240 customers of Maven Marketing, encompassing customer profiles, product preferences, campaign successes/failures, and channel performance. The analysis aims to address several key questions and insights related to this data.</a:t>
            </a:r>
            <a:endParaRPr lang="en" sz="1600" b="1" dirty="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9" name="Google Shape;510;p31">
            <a:extLst>
              <a:ext uri="{FF2B5EF4-FFF2-40B4-BE49-F238E27FC236}">
                <a16:creationId xmlns:a16="http://schemas.microsoft.com/office/drawing/2014/main" id="{C0FD2C14-80BD-4DB1-8EC6-685FD64445D7}"/>
              </a:ext>
            </a:extLst>
          </p:cNvPr>
          <p:cNvSpPr txBox="1">
            <a:spLocks noGrp="1"/>
          </p:cNvSpPr>
          <p:nvPr>
            <p:ph type="title"/>
          </p:nvPr>
        </p:nvSpPr>
        <p:spPr>
          <a:xfrm>
            <a:off x="715814" y="189206"/>
            <a:ext cx="4294800" cy="7005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US" dirty="0"/>
              <a:t>Project Scope</a:t>
            </a:r>
            <a:endParaRPr lang="en" dirty="0"/>
          </a:p>
        </p:txBody>
      </p:sp>
      <p:sp>
        <p:nvSpPr>
          <p:cNvPr id="10" name="Google Shape;511;p31">
            <a:extLst>
              <a:ext uri="{FF2B5EF4-FFF2-40B4-BE49-F238E27FC236}">
                <a16:creationId xmlns:a16="http://schemas.microsoft.com/office/drawing/2014/main" id="{448B8EB5-D214-4B49-9C5A-6AB768E0C74C}"/>
              </a:ext>
            </a:extLst>
          </p:cNvPr>
          <p:cNvSpPr txBox="1">
            <a:spLocks/>
          </p:cNvSpPr>
          <p:nvPr/>
        </p:nvSpPr>
        <p:spPr>
          <a:xfrm>
            <a:off x="715814" y="1016876"/>
            <a:ext cx="7923689" cy="393741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lnSpc>
                <a:spcPct val="150000"/>
              </a:lnSpc>
              <a:spcAft>
                <a:spcPts val="1200"/>
              </a:spcAft>
            </a:pPr>
            <a:r>
              <a:rPr lang="en-US" dirty="0"/>
              <a:t>The project scope involves analyzing Maven Marketing's campaign data to derive actionable insights that can enhance marketing strategies and improve campaign effectiveness. Key aspects include:</a:t>
            </a:r>
          </a:p>
          <a:p>
            <a:pPr marL="152400">
              <a:lnSpc>
                <a:spcPct val="150000"/>
              </a:lnSpc>
              <a:spcAft>
                <a:spcPts val="1200"/>
              </a:spcAft>
            </a:pPr>
            <a:r>
              <a:rPr lang="en-US" dirty="0"/>
              <a:t>• Identifying and handling data quality issues such as null values and outliers.</a:t>
            </a:r>
          </a:p>
          <a:p>
            <a:pPr marL="152400">
              <a:lnSpc>
                <a:spcPct val="150000"/>
              </a:lnSpc>
              <a:spcAft>
                <a:spcPts val="1200"/>
              </a:spcAft>
            </a:pPr>
            <a:r>
              <a:rPr lang="en-US" dirty="0"/>
              <a:t>• Analyzing factors influencing web purchases.</a:t>
            </a:r>
          </a:p>
          <a:p>
            <a:pPr marL="152400">
              <a:lnSpc>
                <a:spcPct val="150000"/>
              </a:lnSpc>
              <a:spcAft>
                <a:spcPts val="1200"/>
              </a:spcAft>
            </a:pPr>
            <a:r>
              <a:rPr lang="en-US" dirty="0"/>
              <a:t>• Evaluating the success of marketing campaigns.</a:t>
            </a:r>
          </a:p>
          <a:p>
            <a:pPr marL="152400">
              <a:lnSpc>
                <a:spcPct val="150000"/>
              </a:lnSpc>
              <a:spcAft>
                <a:spcPts val="1200"/>
              </a:spcAft>
            </a:pPr>
            <a:r>
              <a:rPr lang="en-US" dirty="0"/>
              <a:t>• Profiling the average customer based on demographic and behavioral attributes.</a:t>
            </a:r>
          </a:p>
          <a:p>
            <a:pPr marL="152400">
              <a:lnSpc>
                <a:spcPct val="150000"/>
              </a:lnSpc>
              <a:spcAft>
                <a:spcPts val="1200"/>
              </a:spcAft>
            </a:pPr>
            <a:r>
              <a:rPr lang="en-US" dirty="0"/>
              <a:t>• Assessing product performance and identifying top-performing products.</a:t>
            </a:r>
          </a:p>
          <a:p>
            <a:pPr marL="152400">
              <a:lnSpc>
                <a:spcPct val="150000"/>
              </a:lnSpc>
              <a:spcAft>
                <a:spcPts val="1200"/>
              </a:spcAft>
            </a:pPr>
            <a:r>
              <a:rPr lang="en-US" dirty="0"/>
              <a:t>• Evaluating channel performance to optimize marketing channel investments.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4"/>
          <p:cNvSpPr txBox="1">
            <a:spLocks noGrp="1"/>
          </p:cNvSpPr>
          <p:nvPr>
            <p:ph type="title"/>
          </p:nvPr>
        </p:nvSpPr>
        <p:spPr>
          <a:xfrm>
            <a:off x="601758" y="402021"/>
            <a:ext cx="2858773" cy="6779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Methodology </a:t>
            </a:r>
            <a:br>
              <a:rPr lang="en-US" dirty="0"/>
            </a:br>
            <a:endParaRPr lang="en-US" dirty="0"/>
          </a:p>
        </p:txBody>
      </p:sp>
      <p:sp>
        <p:nvSpPr>
          <p:cNvPr id="547" name="Google Shape;547;p34"/>
          <p:cNvSpPr txBox="1">
            <a:spLocks noGrp="1"/>
          </p:cNvSpPr>
          <p:nvPr>
            <p:ph type="subTitle" idx="1"/>
          </p:nvPr>
        </p:nvSpPr>
        <p:spPr>
          <a:xfrm>
            <a:off x="783062" y="1079937"/>
            <a:ext cx="7257352" cy="348417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sz="1400" dirty="0"/>
              <a:t> </a:t>
            </a:r>
            <a:r>
              <a:rPr lang="en-US" sz="1400" dirty="0"/>
              <a:t>• </a:t>
            </a:r>
            <a:r>
              <a:rPr lang="en-US" sz="1400" b="1" dirty="0">
                <a:solidFill>
                  <a:schemeClr val="tx1"/>
                </a:solidFill>
              </a:rPr>
              <a:t>Data sources : </a:t>
            </a:r>
            <a:r>
              <a:rPr lang="en-US" sz="1400" dirty="0">
                <a:solidFill>
                  <a:schemeClr val="tx1"/>
                </a:solidFill>
              </a:rPr>
              <a:t>Dataset Link: </a:t>
            </a:r>
            <a:r>
              <a:rPr lang="en-US" sz="1400" dirty="0">
                <a:solidFill>
                  <a:srgbClr val="0070C0"/>
                </a:solidFill>
                <a:hlinkClick r:id="rId3">
                  <a:extLst>
                    <a:ext uri="{A12FA001-AC4F-418D-AE19-62706E023703}">
                      <ahyp:hlinkClr xmlns:ahyp="http://schemas.microsoft.com/office/drawing/2018/hyperlinkcolor" val="tx"/>
                    </a:ext>
                  </a:extLst>
                </a:hlinkClick>
              </a:rPr>
              <a:t>https://www.kaggle.com/datasets/deepaksaw/marketing-dataset</a:t>
            </a:r>
            <a:endParaRPr lang="en-US" sz="1400" dirty="0">
              <a:solidFill>
                <a:srgbClr val="0070C0"/>
              </a:solidFill>
            </a:endParaRPr>
          </a:p>
          <a:p>
            <a:pPr marL="0" lvl="0" indent="0" algn="l" rtl="0">
              <a:lnSpc>
                <a:spcPct val="150000"/>
              </a:lnSpc>
              <a:spcBef>
                <a:spcPts val="0"/>
              </a:spcBef>
              <a:spcAft>
                <a:spcPts val="0"/>
              </a:spcAft>
              <a:buNone/>
            </a:pPr>
            <a:r>
              <a:rPr lang="en-US" sz="1400" dirty="0">
                <a:solidFill>
                  <a:schemeClr val="tx1"/>
                </a:solidFill>
              </a:rPr>
              <a:t>• </a:t>
            </a:r>
            <a:r>
              <a:rPr lang="en-US" sz="1400" b="1" dirty="0">
                <a:solidFill>
                  <a:schemeClr val="tx1"/>
                </a:solidFill>
              </a:rPr>
              <a:t>Data wrangling</a:t>
            </a:r>
            <a:br>
              <a:rPr lang="en-US" sz="1400" dirty="0">
                <a:solidFill>
                  <a:schemeClr val="tx1"/>
                </a:solidFill>
              </a:rPr>
            </a:br>
            <a:r>
              <a:rPr lang="en-US" sz="1400" dirty="0">
                <a:solidFill>
                  <a:schemeClr val="tx1"/>
                </a:solidFill>
              </a:rPr>
              <a:t>1.Data understanding</a:t>
            </a:r>
            <a:br>
              <a:rPr lang="en-US" sz="1400" dirty="0">
                <a:solidFill>
                  <a:schemeClr val="tx1"/>
                </a:solidFill>
              </a:rPr>
            </a:br>
            <a:r>
              <a:rPr lang="en-US" sz="1400" dirty="0">
                <a:solidFill>
                  <a:schemeClr val="tx1"/>
                </a:solidFill>
              </a:rPr>
              <a:t>2.Data cleaning</a:t>
            </a:r>
            <a:br>
              <a:rPr lang="en-US" sz="1400" dirty="0">
                <a:solidFill>
                  <a:schemeClr val="tx1"/>
                </a:solidFill>
              </a:rPr>
            </a:br>
            <a:r>
              <a:rPr lang="en-US" sz="1400" dirty="0">
                <a:solidFill>
                  <a:schemeClr val="tx1"/>
                </a:solidFill>
              </a:rPr>
              <a:t>3.Data merging and joining</a:t>
            </a:r>
            <a:br>
              <a:rPr lang="en-US" sz="1400" dirty="0">
                <a:solidFill>
                  <a:schemeClr val="tx1"/>
                </a:solidFill>
              </a:rPr>
            </a:br>
            <a:r>
              <a:rPr lang="en-US" sz="1400" dirty="0">
                <a:solidFill>
                  <a:schemeClr val="tx1"/>
                </a:solidFill>
              </a:rPr>
              <a:t>4.Data manipulation</a:t>
            </a:r>
            <a:br>
              <a:rPr lang="en-US" sz="1400" dirty="0">
                <a:solidFill>
                  <a:schemeClr val="tx1"/>
                </a:solidFill>
              </a:rPr>
            </a:br>
            <a:r>
              <a:rPr lang="en-US" sz="1400" dirty="0">
                <a:solidFill>
                  <a:schemeClr val="tx1"/>
                </a:solidFill>
              </a:rPr>
              <a:t>• </a:t>
            </a:r>
            <a:r>
              <a:rPr lang="en-US" sz="1400" b="1" dirty="0">
                <a:solidFill>
                  <a:schemeClr val="tx1"/>
                </a:solidFill>
              </a:rPr>
              <a:t>Data analysis</a:t>
            </a:r>
            <a:br>
              <a:rPr lang="en-US" sz="1400" dirty="0">
                <a:solidFill>
                  <a:schemeClr val="tx1"/>
                </a:solidFill>
              </a:rPr>
            </a:br>
            <a:r>
              <a:rPr lang="en-US" sz="1400" dirty="0">
                <a:solidFill>
                  <a:schemeClr val="tx1"/>
                </a:solidFill>
              </a:rPr>
              <a:t>1.Finding the trends and patterns</a:t>
            </a:r>
            <a:br>
              <a:rPr lang="en-US" sz="1400" dirty="0">
                <a:solidFill>
                  <a:schemeClr val="tx1"/>
                </a:solidFill>
              </a:rPr>
            </a:br>
            <a:r>
              <a:rPr lang="en-US" sz="1400" b="1" dirty="0">
                <a:solidFill>
                  <a:schemeClr val="tx1"/>
                </a:solidFill>
              </a:rPr>
              <a:t>• Data visualization</a:t>
            </a:r>
            <a:endParaRPr sz="14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33"/>
          <p:cNvSpPr txBox="1">
            <a:spLocks noGrp="1"/>
          </p:cNvSpPr>
          <p:nvPr>
            <p:ph type="title"/>
          </p:nvPr>
        </p:nvSpPr>
        <p:spPr>
          <a:xfrm>
            <a:off x="720000" y="445024"/>
            <a:ext cx="7704000" cy="10064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 </a:t>
            </a:r>
            <a:r>
              <a:rPr lang="en-US" sz="2800" dirty="0"/>
              <a:t>Goals and KPIs</a:t>
            </a:r>
            <a:endParaRPr lang="en" sz="2400" dirty="0"/>
          </a:p>
        </p:txBody>
      </p:sp>
      <p:sp>
        <p:nvSpPr>
          <p:cNvPr id="533" name="Google Shape;533;p33"/>
          <p:cNvSpPr txBox="1">
            <a:spLocks noGrp="1"/>
          </p:cNvSpPr>
          <p:nvPr>
            <p:ph type="subTitle" idx="1"/>
          </p:nvPr>
        </p:nvSpPr>
        <p:spPr>
          <a:xfrm>
            <a:off x="1370389" y="2842105"/>
            <a:ext cx="5849008" cy="1965619"/>
          </a:xfrm>
          <a:prstGeom prst="rect">
            <a:avLst/>
          </a:prstGeom>
        </p:spPr>
        <p:txBody>
          <a:bodyPr spcFirstLastPara="1" wrap="square" lIns="91425" tIns="91425" rIns="91425" bIns="91425" anchor="t" anchorCtr="0">
            <a:noAutofit/>
          </a:bodyPr>
          <a:lstStyle/>
          <a:p>
            <a:pPr marL="228600" lvl="0" indent="-228600" algn="l" rtl="0">
              <a:lnSpc>
                <a:spcPct val="200000"/>
              </a:lnSpc>
              <a:spcBef>
                <a:spcPts val="0"/>
              </a:spcBef>
              <a:spcAft>
                <a:spcPts val="0"/>
              </a:spcAft>
              <a:buFont typeface="Wingdings" panose="05000000000000000000" pitchFamily="2" charset="2"/>
              <a:buChar char="Ø"/>
            </a:pPr>
            <a:r>
              <a:rPr lang="en-US" sz="1400" dirty="0"/>
              <a:t>24 null values in 'Income' column managed by imputing the mean</a:t>
            </a:r>
          </a:p>
          <a:p>
            <a:pPr marL="228600" lvl="0" indent="-228600" algn="l" rtl="0">
              <a:lnSpc>
                <a:spcPct val="200000"/>
              </a:lnSpc>
              <a:spcBef>
                <a:spcPts val="0"/>
              </a:spcBef>
              <a:spcAft>
                <a:spcPts val="0"/>
              </a:spcAft>
              <a:buFont typeface="Wingdings" panose="05000000000000000000" pitchFamily="2" charset="2"/>
              <a:buChar char="Ø"/>
            </a:pPr>
            <a:r>
              <a:rPr lang="en-US" sz="1400" dirty="0"/>
              <a:t>Campaign success rates (Response: 334).</a:t>
            </a:r>
          </a:p>
          <a:p>
            <a:pPr marL="228600" lvl="0" indent="-228600" algn="l" rtl="0">
              <a:lnSpc>
                <a:spcPct val="200000"/>
              </a:lnSpc>
              <a:spcBef>
                <a:spcPts val="0"/>
              </a:spcBef>
              <a:spcAft>
                <a:spcPts val="0"/>
              </a:spcAft>
              <a:buFont typeface="Wingdings" panose="05000000000000000000" pitchFamily="2" charset="2"/>
              <a:buChar char="Ø"/>
            </a:pPr>
            <a:r>
              <a:rPr lang="en-US" sz="1400" dirty="0"/>
              <a:t>Sales volumes of top products (MntWines: 680,816).</a:t>
            </a:r>
          </a:p>
          <a:p>
            <a:pPr marL="228600" lvl="0" indent="-228600" algn="l" rtl="0">
              <a:lnSpc>
                <a:spcPct val="200000"/>
              </a:lnSpc>
              <a:spcBef>
                <a:spcPts val="0"/>
              </a:spcBef>
              <a:spcAft>
                <a:spcPts val="0"/>
              </a:spcAft>
              <a:buFont typeface="Wingdings" panose="05000000000000000000" pitchFamily="2" charset="2"/>
              <a:buChar char="Ø"/>
            </a:pPr>
            <a:r>
              <a:rPr lang="en-US" sz="1400" dirty="0"/>
              <a:t>Underperforming Channels is (NumDealsPurchases: 5208)</a:t>
            </a:r>
          </a:p>
          <a:p>
            <a:pPr marL="0" lvl="0" indent="0" algn="l" rtl="0">
              <a:lnSpc>
                <a:spcPct val="200000"/>
              </a:lnSpc>
              <a:spcBef>
                <a:spcPts val="0"/>
              </a:spcBef>
              <a:spcAft>
                <a:spcPts val="0"/>
              </a:spcAft>
              <a:buNone/>
            </a:pPr>
            <a:endParaRPr lang="en-US" sz="1400" dirty="0"/>
          </a:p>
          <a:p>
            <a:pPr marL="0" lvl="0" indent="0" algn="l" rtl="0">
              <a:lnSpc>
                <a:spcPct val="200000"/>
              </a:lnSpc>
              <a:spcBef>
                <a:spcPts val="0"/>
              </a:spcBef>
              <a:spcAft>
                <a:spcPts val="0"/>
              </a:spcAft>
              <a:buNone/>
            </a:pPr>
            <a:endParaRPr lang="en" sz="1400" dirty="0"/>
          </a:p>
        </p:txBody>
      </p:sp>
      <p:sp>
        <p:nvSpPr>
          <p:cNvPr id="534" name="Google Shape;534;p33"/>
          <p:cNvSpPr txBox="1">
            <a:spLocks noGrp="1"/>
          </p:cNvSpPr>
          <p:nvPr>
            <p:ph type="subTitle" idx="2"/>
          </p:nvPr>
        </p:nvSpPr>
        <p:spPr>
          <a:xfrm>
            <a:off x="683150" y="1001804"/>
            <a:ext cx="7777700" cy="190693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solidFill>
                  <a:schemeClr val="tx1"/>
                </a:solidFill>
              </a:rPr>
              <a:t>The primary goal of this project is to enhance the understanding of customer behavior, campaign effectiveness, product performance, and channel efficiency for Maven Marketing. We aim to ensure data accuracy, identify key factors influencing web purchases, determine the most successful marketing campaigns, profile the average customer, and identify top-performing products and underperforming channels. By achieving these goals, we can provide actionable insights to optimize marketing strategies and improve overall business performance.</a:t>
            </a:r>
          </a:p>
        </p:txBody>
      </p:sp>
      <p:grpSp>
        <p:nvGrpSpPr>
          <p:cNvPr id="536" name="Google Shape;536;p33"/>
          <p:cNvGrpSpPr/>
          <p:nvPr/>
        </p:nvGrpSpPr>
        <p:grpSpPr>
          <a:xfrm flipH="1">
            <a:off x="7007213" y="4144641"/>
            <a:ext cx="1423563" cy="918710"/>
            <a:chOff x="2117525" y="373468"/>
            <a:chExt cx="1616400" cy="1043158"/>
          </a:xfrm>
        </p:grpSpPr>
        <p:cxnSp>
          <p:nvCxnSpPr>
            <p:cNvPr id="537" name="Google Shape;537;p33"/>
            <p:cNvCxnSpPr/>
            <p:nvPr/>
          </p:nvCxnSpPr>
          <p:spPr>
            <a:xfrm>
              <a:off x="2117525" y="895050"/>
              <a:ext cx="1616400" cy="0"/>
            </a:xfrm>
            <a:prstGeom prst="straightConnector1">
              <a:avLst/>
            </a:prstGeom>
            <a:noFill/>
            <a:ln w="19050" cap="flat" cmpd="sng">
              <a:solidFill>
                <a:schemeClr val="dk1"/>
              </a:solidFill>
              <a:prstDash val="solid"/>
              <a:round/>
              <a:headEnd type="none" w="med" len="med"/>
              <a:tailEnd type="none" w="med" len="med"/>
            </a:ln>
          </p:spPr>
        </p:cxnSp>
        <p:sp>
          <p:nvSpPr>
            <p:cNvPr id="538" name="Google Shape;538;p33"/>
            <p:cNvSpPr/>
            <p:nvPr/>
          </p:nvSpPr>
          <p:spPr>
            <a:xfrm rot="6299996">
              <a:off x="3222994" y="9329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sp>
          <p:nvSpPr>
            <p:cNvPr id="539" name="Google Shape;539;p33"/>
            <p:cNvSpPr/>
            <p:nvPr/>
          </p:nvSpPr>
          <p:spPr>
            <a:xfrm rot="4500004" flipH="1">
              <a:off x="3222994" y="503043"/>
              <a:ext cx="540009" cy="354109"/>
            </a:xfrm>
            <a:custGeom>
              <a:avLst/>
              <a:gdLst/>
              <a:ahLst/>
              <a:cxnLst/>
              <a:rect l="l" t="t" r="r" b="b"/>
              <a:pathLst>
                <a:path w="16299" h="10688" extrusionOk="0">
                  <a:moveTo>
                    <a:pt x="0" y="0"/>
                  </a:moveTo>
                  <a:cubicBezTo>
                    <a:pt x="2561" y="5971"/>
                    <a:pt x="9802" y="10688"/>
                    <a:pt x="16299" y="10688"/>
                  </a:cubicBezTo>
                </a:path>
              </a:pathLst>
            </a:custGeom>
            <a:noFill/>
            <a:ln w="19050" cap="flat" cmpd="sng">
              <a:solidFill>
                <a:schemeClr val="dk1"/>
              </a:solidFill>
              <a:prstDash val="solid"/>
              <a:round/>
              <a:headEnd type="none" w="med" len="med"/>
              <a:tailEnd type="none" w="med" len="med"/>
            </a:ln>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6" name="Google Shape;556;p35"/>
          <p:cNvSpPr txBox="1">
            <a:spLocks noGrp="1"/>
          </p:cNvSpPr>
          <p:nvPr>
            <p:ph type="title"/>
          </p:nvPr>
        </p:nvSpPr>
        <p:spPr>
          <a:xfrm>
            <a:off x="720001" y="445025"/>
            <a:ext cx="406483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Technical Processes</a:t>
            </a:r>
          </a:p>
        </p:txBody>
      </p:sp>
      <p:sp>
        <p:nvSpPr>
          <p:cNvPr id="560" name="Google Shape;560;p35"/>
          <p:cNvSpPr txBox="1">
            <a:spLocks noGrp="1"/>
          </p:cNvSpPr>
          <p:nvPr>
            <p:ph type="subTitle" idx="4"/>
          </p:nvPr>
        </p:nvSpPr>
        <p:spPr>
          <a:xfrm>
            <a:off x="860034" y="1190528"/>
            <a:ext cx="6809890" cy="3318409"/>
          </a:xfrm>
          <a:prstGeom prst="rect">
            <a:avLst/>
          </a:prstGeom>
        </p:spPr>
        <p:txBody>
          <a:bodyPr spcFirstLastPara="1" wrap="square" lIns="91425" tIns="91425" rIns="91425" bIns="91425" anchor="t" anchorCtr="0">
            <a:noAutofit/>
          </a:bodyPr>
          <a:lstStyle/>
          <a:p>
            <a:pPr marL="342900" lvl="0" indent="-342900">
              <a:lnSpc>
                <a:spcPct val="115000"/>
              </a:lnSpc>
              <a:spcAft>
                <a:spcPts val="1200"/>
              </a:spcAft>
              <a:buSzPts val="1000"/>
              <a:buFont typeface="Symbol" panose="05050102010706020507" pitchFamily="18" charset="2"/>
              <a:buChar char=""/>
              <a:tabLst>
                <a:tab pos="457200" algn="l"/>
              </a:tabLst>
            </a:pPr>
            <a:r>
              <a:rPr lang="en" dirty="0"/>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Utilize Pandas Data Frame for data manipulation and analysis.</a:t>
            </a:r>
            <a:endParaRPr lang="en-US" sz="1800" dirty="0">
              <a:effectLst/>
              <a:latin typeface="Aptos"/>
              <a:ea typeface="Aptos"/>
              <a:cs typeface="Arial" panose="020B0604020202020204" pitchFamily="34" charset="0"/>
            </a:endParaRPr>
          </a:p>
          <a:p>
            <a:pPr marL="342900" lvl="0" indent="-342900">
              <a:lnSpc>
                <a:spcPct val="115000"/>
              </a:lnSpc>
              <a:spcAft>
                <a:spcPts val="12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Use Matplotlib and Seaborn for data visualization.</a:t>
            </a:r>
            <a:endParaRPr lang="en-US" sz="1800" dirty="0">
              <a:effectLst/>
              <a:latin typeface="Aptos"/>
              <a:ea typeface="Aptos"/>
              <a:cs typeface="Arial" panose="020B0604020202020204" pitchFamily="34" charset="0"/>
            </a:endParaRPr>
          </a:p>
          <a:p>
            <a:pPr marL="342900" lvl="0" indent="-342900">
              <a:lnSpc>
                <a:spcPct val="115000"/>
              </a:lnSpc>
              <a:spcAft>
                <a:spcPts val="12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Apply statistical techniques.</a:t>
            </a:r>
            <a:endParaRPr lang="en-US" sz="1800" dirty="0">
              <a:effectLst/>
              <a:latin typeface="Aptos"/>
              <a:ea typeface="Aptos"/>
              <a:cs typeface="Arial" panose="020B0604020202020204" pitchFamily="34" charset="0"/>
            </a:endParaRPr>
          </a:p>
          <a:p>
            <a:pPr marL="342900" lvl="0" indent="-342900">
              <a:lnSpc>
                <a:spcPct val="115000"/>
              </a:lnSpc>
              <a:spcAft>
                <a:spcPts val="12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Handle missing data using Pandas methods like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fillna</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Aptos"/>
              <a:ea typeface="Aptos"/>
              <a:cs typeface="Arial" panose="020B0604020202020204" pitchFamily="34" charset="0"/>
            </a:endParaRPr>
          </a:p>
          <a:p>
            <a:pPr marL="342900" lvl="0" indent="-342900">
              <a:lnSpc>
                <a:spcPct val="115000"/>
              </a:lnSpc>
              <a:spcAft>
                <a:spcPts val="12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Detect and manage outliers using statistical methods with Pandas and </a:t>
            </a:r>
            <a:r>
              <a:rPr lang="en-US" sz="1800" dirty="0">
                <a:latin typeface="Calibri" panose="020F0502020204030204" pitchFamily="34" charset="0"/>
                <a:ea typeface="Times New Roman" panose="02020603050405020304" pitchFamily="18" charset="0"/>
                <a:cs typeface="Calibri" panose="020F0502020204030204" pitchFamily="34" charset="0"/>
              </a:rPr>
              <a:t>NumPy. </a:t>
            </a:r>
            <a:endParaRPr lang="en-US" sz="1800" dirty="0">
              <a:effectLst/>
              <a:latin typeface="Aptos"/>
              <a:ea typeface="Aptos"/>
              <a:cs typeface="Arial" panose="020B0604020202020204" pitchFamily="34" charset="0"/>
            </a:endParaRPr>
          </a:p>
          <a:p>
            <a:pPr marL="0" lvl="0" indent="0" algn="l" rtl="0">
              <a:spcBef>
                <a:spcPts val="0"/>
              </a:spcBef>
              <a:spcAft>
                <a:spcPts val="0"/>
              </a:spcAft>
              <a:buNone/>
            </a:pP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Recommended Analysis</a:t>
            </a:r>
          </a:p>
        </p:txBody>
      </p:sp>
      <p:sp>
        <p:nvSpPr>
          <p:cNvPr id="577" name="Google Shape;577;p36"/>
          <p:cNvSpPr txBox="1">
            <a:spLocks noGrp="1"/>
          </p:cNvSpPr>
          <p:nvPr>
            <p:ph type="subTitle" idx="6"/>
          </p:nvPr>
        </p:nvSpPr>
        <p:spPr>
          <a:xfrm>
            <a:off x="720000" y="1184809"/>
            <a:ext cx="7139110" cy="3371426"/>
          </a:xfrm>
          <a:prstGeom prst="rect">
            <a:avLst/>
          </a:prstGeom>
        </p:spPr>
        <p:txBody>
          <a:bodyPr spcFirstLastPara="1" wrap="square" lIns="91425" tIns="91425" rIns="91425" bIns="91425" anchor="t" anchorCtr="0">
            <a:noAutofit/>
          </a:bodyPr>
          <a:lstStyle/>
          <a:p>
            <a:pPr marL="342900" lvl="0" indent="-342900">
              <a:lnSpc>
                <a:spcPct val="115000"/>
              </a:lnSpc>
              <a:spcAft>
                <a:spcPts val="1200"/>
              </a:spcAft>
              <a:buFont typeface="Symbol" panose="05050102010706020507" pitchFamily="18" charset="2"/>
              <a:buChar char=""/>
            </a:pPr>
            <a:r>
              <a:rPr lang="en-IN" dirty="0"/>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Are there any null values or outliers? How will you handle them?</a:t>
            </a:r>
            <a:endParaRPr lang="en-US" sz="1800" dirty="0">
              <a:effectLst/>
              <a:latin typeface="Aptos"/>
              <a:ea typeface="Aptos"/>
              <a:cs typeface="Arial" panose="020B0604020202020204" pitchFamily="34" charset="0"/>
            </a:endParaRPr>
          </a:p>
          <a:p>
            <a:pPr marL="342900" lvl="0" indent="-342900">
              <a:lnSpc>
                <a:spcPct val="115000"/>
              </a:lnSpc>
              <a:spcAft>
                <a:spcPts val="12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What factors are significantly related to the number of web purchases?</a:t>
            </a:r>
            <a:endParaRPr lang="en-US" sz="1800" dirty="0">
              <a:effectLst/>
              <a:latin typeface="Aptos"/>
              <a:ea typeface="Aptos"/>
              <a:cs typeface="Arial" panose="020B0604020202020204" pitchFamily="34" charset="0"/>
            </a:endParaRPr>
          </a:p>
          <a:p>
            <a:pPr marL="342900" lvl="0" indent="-342900">
              <a:lnSpc>
                <a:spcPct val="115000"/>
              </a:lnSpc>
              <a:spcAft>
                <a:spcPts val="12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Which marketing campaign was the most successful?</a:t>
            </a:r>
            <a:endParaRPr lang="en-US" sz="1800" dirty="0">
              <a:effectLst/>
              <a:latin typeface="Aptos"/>
              <a:ea typeface="Aptos"/>
              <a:cs typeface="Arial" panose="020B0604020202020204" pitchFamily="34" charset="0"/>
            </a:endParaRPr>
          </a:p>
          <a:p>
            <a:pPr marL="342900" lvl="0" indent="-342900">
              <a:lnSpc>
                <a:spcPct val="115000"/>
              </a:lnSpc>
              <a:spcAft>
                <a:spcPts val="12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What does the average customer look like?</a:t>
            </a:r>
            <a:endParaRPr lang="en-US" sz="1800" dirty="0">
              <a:effectLst/>
              <a:latin typeface="Aptos"/>
              <a:ea typeface="Aptos"/>
              <a:cs typeface="Arial" panose="020B0604020202020204" pitchFamily="34" charset="0"/>
            </a:endParaRPr>
          </a:p>
          <a:p>
            <a:pPr marL="342900" lvl="0" indent="-342900">
              <a:lnSpc>
                <a:spcPct val="115000"/>
              </a:lnSpc>
              <a:spcAft>
                <a:spcPts val="12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Which products are performing best?</a:t>
            </a:r>
            <a:endParaRPr lang="en-US" sz="1800" dirty="0">
              <a:effectLst/>
              <a:latin typeface="Aptos"/>
              <a:ea typeface="Aptos"/>
              <a:cs typeface="Arial" panose="020B0604020202020204" pitchFamily="34" charset="0"/>
            </a:endParaRPr>
          </a:p>
          <a:p>
            <a:pPr marL="342900" lvl="0" indent="-342900">
              <a:lnSpc>
                <a:spcPct val="115000"/>
              </a:lnSpc>
              <a:spcAft>
                <a:spcPts val="12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Which channels are underperforming?</a:t>
            </a:r>
            <a:endParaRPr lang="en-US" sz="1800" dirty="0">
              <a:effectLst/>
              <a:latin typeface="Aptos"/>
              <a:ea typeface="Aptos"/>
              <a:cs typeface="Arial" panose="020B0604020202020204" pitchFamily="34" charset="0"/>
            </a:endParaRPr>
          </a:p>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1"/>
          <p:cNvSpPr txBox="1">
            <a:spLocks noGrp="1"/>
          </p:cNvSpPr>
          <p:nvPr>
            <p:ph type="title"/>
          </p:nvPr>
        </p:nvSpPr>
        <p:spPr>
          <a:xfrm>
            <a:off x="3187606" y="709411"/>
            <a:ext cx="3205500" cy="5902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p>
        </p:txBody>
      </p:sp>
      <p:sp>
        <p:nvSpPr>
          <p:cNvPr id="635" name="Google Shape;635;p41"/>
          <p:cNvSpPr txBox="1">
            <a:spLocks noGrp="1"/>
          </p:cNvSpPr>
          <p:nvPr>
            <p:ph type="subTitle" idx="1"/>
          </p:nvPr>
        </p:nvSpPr>
        <p:spPr>
          <a:xfrm>
            <a:off x="3034863" y="1590714"/>
            <a:ext cx="4972444" cy="3383308"/>
          </a:xfrm>
          <a:prstGeom prst="rect">
            <a:avLst/>
          </a:prstGeom>
        </p:spPr>
        <p:txBody>
          <a:bodyPr spcFirstLastPara="1" wrap="square" lIns="91425" tIns="91425" rIns="91425" bIns="91425" anchor="t" anchorCtr="0">
            <a:noAutofit/>
          </a:bodyPr>
          <a:lstStyle/>
          <a:p>
            <a:pPr marL="152400" indent="0">
              <a:buNone/>
            </a:pPr>
            <a:r>
              <a:rPr lang="en-US" sz="1800" dirty="0">
                <a:effectLst/>
                <a:latin typeface="Calibri" panose="020F0502020204030204" pitchFamily="34" charset="0"/>
                <a:ea typeface="Times New Roman" panose="02020603050405020304" pitchFamily="18" charset="0"/>
                <a:cs typeface="Arial" panose="020B0604020202020204" pitchFamily="34" charset="0"/>
              </a:rPr>
              <a:t>The Maven Marketing campaign data analysis provides critical insights into customer behavior, campaign effectiveness, product performance, and channel performance. By leveraging Python's data analysis capabilities, we've identified key factors influencing web purchases, determined successful marketing campaigns, and profiled the average customer. These insights will inform strategic decisions to optimize marketing efforts and improve overall business outcomes.</a:t>
            </a:r>
            <a:endParaRPr lang="en-US" sz="1800" dirty="0">
              <a:effectLst/>
              <a:latin typeface="Aptos"/>
              <a:ea typeface="Aptos"/>
              <a:cs typeface="Arial" panose="020B0604020202020204" pitchFamily="34" charset="0"/>
            </a:endParaRPr>
          </a:p>
          <a:p>
            <a:pPr marL="457200" lvl="0" indent="-304800" algn="l" rtl="0">
              <a:spcBef>
                <a:spcPts val="0"/>
              </a:spcBef>
              <a:spcAft>
                <a:spcPts val="0"/>
              </a:spcAft>
              <a:buSzPts val="1200"/>
              <a:buAutoNum type="arabicPeriod"/>
            </a:pPr>
            <a:endParaRPr dirty="0"/>
          </a:p>
        </p:txBody>
      </p:sp>
      <p:sp>
        <p:nvSpPr>
          <p:cNvPr id="636" name="Google Shape;636;p41"/>
          <p:cNvSpPr/>
          <p:nvPr/>
        </p:nvSpPr>
        <p:spPr>
          <a:xfrm>
            <a:off x="993603" y="886954"/>
            <a:ext cx="1607708" cy="317619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41"/>
          <p:cNvGrpSpPr/>
          <p:nvPr/>
        </p:nvGrpSpPr>
        <p:grpSpPr>
          <a:xfrm>
            <a:off x="993602" y="709411"/>
            <a:ext cx="1834973" cy="3724678"/>
            <a:chOff x="5186401" y="494525"/>
            <a:chExt cx="1834973" cy="3724678"/>
          </a:xfrm>
        </p:grpSpPr>
        <p:sp>
          <p:nvSpPr>
            <p:cNvPr id="638" name="Google Shape;638;p41"/>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41"/>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0" name="Google Shape;640;p41"/>
          <p:cNvPicPr preferRelativeResize="0"/>
          <p:nvPr/>
        </p:nvPicPr>
        <p:blipFill rotWithShape="1">
          <a:blip r:embed="rId3">
            <a:alphaModFix/>
          </a:blip>
          <a:srcRect l="62351" r="8168"/>
          <a:stretch/>
        </p:blipFill>
        <p:spPr>
          <a:xfrm>
            <a:off x="1066110" y="886954"/>
            <a:ext cx="1700739" cy="3236904"/>
          </a:xfrm>
          <a:prstGeom prst="rect">
            <a:avLst/>
          </a:prstGeom>
          <a:noFill/>
          <a:ln>
            <a:noFill/>
          </a:ln>
        </p:spPr>
      </p:pic>
    </p:spTree>
  </p:cSld>
  <p:clrMapOvr>
    <a:masterClrMapping/>
  </p:clrMapOvr>
</p:sld>
</file>

<file path=ppt/theme/theme1.xml><?xml version="1.0" encoding="utf-8"?>
<a:theme xmlns:a="http://schemas.openxmlformats.org/drawingml/2006/main" name="Implementation Plan Project Proposal by Slidesgo">
  <a:themeElements>
    <a:clrScheme name="Simple Light">
      <a:dk1>
        <a:srgbClr val="191919"/>
      </a:dk1>
      <a:lt1>
        <a:srgbClr val="E9E7E8"/>
      </a:lt1>
      <a:dk2>
        <a:srgbClr val="FFFFFF"/>
      </a:dk2>
      <a:lt2>
        <a:srgbClr val="D8A879"/>
      </a:lt2>
      <a:accent1>
        <a:srgbClr val="974E4D"/>
      </a:accent1>
      <a:accent2>
        <a:srgbClr val="555F88"/>
      </a:accent2>
      <a:accent3>
        <a:srgbClr val="5C8662"/>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ED52B044-6990-4BF8-91BD-0BC2CB267A71}">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A87A3FE9-C622-432F-80A7-688D0A4FFC8F}">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277</TotalTime>
  <Words>538</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Anaheim</vt:lpstr>
      <vt:lpstr>Open Sans</vt:lpstr>
      <vt:lpstr>Aptos</vt:lpstr>
      <vt:lpstr>Manrope</vt:lpstr>
      <vt:lpstr>Calibri</vt:lpstr>
      <vt:lpstr>Raleway</vt:lpstr>
      <vt:lpstr>Nunito Light</vt:lpstr>
      <vt:lpstr>Symbol</vt:lpstr>
      <vt:lpstr>Wingdings</vt:lpstr>
      <vt:lpstr>Implementation Plan Project Proposal by Slidesgo</vt:lpstr>
      <vt:lpstr>Maven Marketing Campaign Data Analysis Report</vt:lpstr>
      <vt:lpstr>Table of contents</vt:lpstr>
      <vt:lpstr>PowerPoint Presentation</vt:lpstr>
      <vt:lpstr> Project Scope</vt:lpstr>
      <vt:lpstr>Methodology  </vt:lpstr>
      <vt:lpstr> Goals and KPIs</vt:lpstr>
      <vt:lpstr>Technical Processes</vt:lpstr>
      <vt:lpstr>Recommended 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Marketing Campaign Data Analysis Report</dc:title>
  <cp:lastModifiedBy>vikant choudhary</cp:lastModifiedBy>
  <cp:revision>18</cp:revision>
  <dcterms:modified xsi:type="dcterms:W3CDTF">2024-07-21T05:02:22Z</dcterms:modified>
</cp:coreProperties>
</file>