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67" r:id="rId4"/>
    <p:sldId id="258" r:id="rId5"/>
    <p:sldId id="259" r:id="rId6"/>
    <p:sldId id="266" r:id="rId7"/>
    <p:sldId id="262" r:id="rId8"/>
    <p:sldId id="263" r:id="rId9"/>
    <p:sldId id="268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C2A-6030-419C-B131-BC448DECB3C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C3C3-7869-4373-9328-834AF0699C3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9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C2A-6030-419C-B131-BC448DECB3C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C3C3-7869-4373-9328-834AF069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C2A-6030-419C-B131-BC448DECB3C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C3C3-7869-4373-9328-834AF069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4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C2A-6030-419C-B131-BC448DECB3C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C3C3-7869-4373-9328-834AF069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95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C2A-6030-419C-B131-BC448DECB3C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C3C3-7869-4373-9328-834AF0699C3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96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C2A-6030-419C-B131-BC448DECB3C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C3C3-7869-4373-9328-834AF069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4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C2A-6030-419C-B131-BC448DECB3C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C3C3-7869-4373-9328-834AF069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89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C2A-6030-419C-B131-BC448DECB3C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C3C3-7869-4373-9328-834AF069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C2A-6030-419C-B131-BC448DECB3C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C3C3-7869-4373-9328-834AF069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5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206C2A-6030-419C-B131-BC448DECB3C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CC3C3-7869-4373-9328-834AF069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C2A-6030-419C-B131-BC448DECB3C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C3C3-7869-4373-9328-834AF069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3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206C2A-6030-419C-B131-BC448DECB3C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CCC3C3-7869-4373-9328-834AF0699C3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1E9A-8998-C8AC-E3A4-181DEBB50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7547" y="2310581"/>
            <a:ext cx="8637073" cy="88566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Digital Twin of Drone using </a:t>
            </a:r>
            <a:r>
              <a:rPr lang="en-IN" dirty="0" err="1">
                <a:solidFill>
                  <a:srgbClr val="002060"/>
                </a:solidFill>
              </a:rPr>
              <a:t>Matlab</a:t>
            </a:r>
            <a:r>
              <a:rPr lang="en-IN" dirty="0">
                <a:solidFill>
                  <a:srgbClr val="002060"/>
                </a:solidFill>
              </a:rPr>
              <a:t> /Simulink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F3857-226F-8110-E33F-0388CAFEC542}"/>
              </a:ext>
            </a:extLst>
          </p:cNvPr>
          <p:cNvSpPr txBox="1"/>
          <p:nvPr/>
        </p:nvSpPr>
        <p:spPr>
          <a:xfrm>
            <a:off x="2455101" y="4287264"/>
            <a:ext cx="57174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Group-1 :</a:t>
            </a:r>
          </a:p>
          <a:p>
            <a:r>
              <a:rPr lang="en-IN" sz="2400" dirty="0">
                <a:solidFill>
                  <a:srgbClr val="7030A0"/>
                </a:solidFill>
              </a:rPr>
              <a:t>1)Vikas </a:t>
            </a:r>
            <a:r>
              <a:rPr lang="en-IN" sz="2400" dirty="0" err="1">
                <a:solidFill>
                  <a:srgbClr val="7030A0"/>
                </a:solidFill>
              </a:rPr>
              <a:t>Chelluru</a:t>
            </a:r>
            <a:r>
              <a:rPr lang="en-IN" sz="2400" dirty="0">
                <a:solidFill>
                  <a:srgbClr val="7030A0"/>
                </a:solidFill>
              </a:rPr>
              <a:t>(S20200020252)</a:t>
            </a:r>
          </a:p>
          <a:p>
            <a:r>
              <a:rPr lang="en-IN" sz="2400" dirty="0">
                <a:solidFill>
                  <a:srgbClr val="7030A0"/>
                </a:solidFill>
              </a:rPr>
              <a:t>2)Viswa Teja </a:t>
            </a:r>
            <a:r>
              <a:rPr lang="en-IN" sz="2400" dirty="0" err="1">
                <a:solidFill>
                  <a:srgbClr val="7030A0"/>
                </a:solidFill>
              </a:rPr>
              <a:t>Kalthuri</a:t>
            </a:r>
            <a:r>
              <a:rPr lang="en-IN" sz="2400" dirty="0">
                <a:solidFill>
                  <a:srgbClr val="7030A0"/>
                </a:solidFill>
              </a:rPr>
              <a:t>(S20200020271)</a:t>
            </a:r>
          </a:p>
          <a:p>
            <a:r>
              <a:rPr lang="en-IN" sz="2400" dirty="0">
                <a:solidFill>
                  <a:srgbClr val="7030A0"/>
                </a:solidFill>
              </a:rPr>
              <a:t>3)Shaik </a:t>
            </a:r>
            <a:r>
              <a:rPr lang="en-IN" sz="2400" dirty="0" err="1">
                <a:solidFill>
                  <a:srgbClr val="7030A0"/>
                </a:solidFill>
              </a:rPr>
              <a:t>Vazeer</a:t>
            </a:r>
            <a:r>
              <a:rPr lang="en-IN" sz="2400" dirty="0">
                <a:solidFill>
                  <a:srgbClr val="7030A0"/>
                </a:solidFill>
              </a:rPr>
              <a:t> Ahamed(S20200020301)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1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5AFB5-39EC-DBCE-18EB-5196E25DF27B}"/>
              </a:ext>
            </a:extLst>
          </p:cNvPr>
          <p:cNvSpPr txBox="1"/>
          <p:nvPr/>
        </p:nvSpPr>
        <p:spPr>
          <a:xfrm>
            <a:off x="747251" y="491613"/>
            <a:ext cx="941930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Challenges:-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Challenges in Connectivity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Simulink Integration Difficulties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Limited Resources for Tello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u="sng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E654-392C-D843-BD27-5D51FEAFFDD5}"/>
              </a:ext>
            </a:extLst>
          </p:cNvPr>
          <p:cNvSpPr txBox="1"/>
          <p:nvPr/>
        </p:nvSpPr>
        <p:spPr>
          <a:xfrm>
            <a:off x="648928" y="2564314"/>
            <a:ext cx="9615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Connectivity and scalability aspects:-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We can create complete Digital Twin of this drone.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Swarm 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68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85D319-8CE2-D002-6D02-19A2EF359688}"/>
              </a:ext>
            </a:extLst>
          </p:cNvPr>
          <p:cNvSpPr/>
          <p:nvPr/>
        </p:nvSpPr>
        <p:spPr>
          <a:xfrm>
            <a:off x="4153509" y="2505670"/>
            <a:ext cx="3708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425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77C13-9D05-C3E1-C290-D9E79D0FB093}"/>
              </a:ext>
            </a:extLst>
          </p:cNvPr>
          <p:cNvSpPr txBox="1"/>
          <p:nvPr/>
        </p:nvSpPr>
        <p:spPr>
          <a:xfrm>
            <a:off x="550606" y="412955"/>
            <a:ext cx="399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Block Diagram:-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D3455-3A07-CB18-FEC9-D74C82E1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6" y="1278289"/>
            <a:ext cx="10281848" cy="40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1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530A4-D576-1148-52BB-0599B98519A4}"/>
              </a:ext>
            </a:extLst>
          </p:cNvPr>
          <p:cNvSpPr txBox="1"/>
          <p:nvPr/>
        </p:nvSpPr>
        <p:spPr>
          <a:xfrm>
            <a:off x="599768" y="481780"/>
            <a:ext cx="281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Drone Virtual Model: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F9058-FA9B-5B83-4926-5D6A11E4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2" y="1150374"/>
            <a:ext cx="10166554" cy="41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15A9A-1A91-1771-F896-153723C34FBB}"/>
              </a:ext>
            </a:extLst>
          </p:cNvPr>
          <p:cNvSpPr txBox="1"/>
          <p:nvPr/>
        </p:nvSpPr>
        <p:spPr>
          <a:xfrm>
            <a:off x="609600" y="509759"/>
            <a:ext cx="11277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Final Evaluation:-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Establishing connection and controlling Tello drone with </a:t>
            </a:r>
            <a:r>
              <a:rPr lang="en-IN" sz="2000" dirty="0" err="1"/>
              <a:t>Matlab</a:t>
            </a:r>
            <a:r>
              <a:rPr lang="en-IN" sz="2000" dirty="0"/>
              <a:t> , Node-Red and OPCUA.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Object detection on drone video feed using tiny YoloV3 model.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Display drone orientation data on </a:t>
            </a:r>
            <a:r>
              <a:rPr lang="en-IN" sz="2000" dirty="0" err="1"/>
              <a:t>matlab</a:t>
            </a:r>
            <a:r>
              <a:rPr lang="en-IN" sz="2000" dirty="0"/>
              <a:t> and node-red.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Control the virtual drone model using orientation data.</a:t>
            </a:r>
          </a:p>
        </p:txBody>
      </p:sp>
      <p:pic>
        <p:nvPicPr>
          <p:cNvPr id="3" name="Picture 2" descr="(Refurbished) DJI Tello Nano Drone 5MP Camera, 720p Recording, Intel  Processor, DJI Drone Flight Technology (Black) : Amazon.in: Toys &amp; Games">
            <a:extLst>
              <a:ext uri="{FF2B5EF4-FFF2-40B4-BE49-F238E27FC236}">
                <a16:creationId xmlns:a16="http://schemas.microsoft.com/office/drawing/2014/main" id="{032DAD5A-82B8-8BA8-A77C-1CD75627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563" y="2913029"/>
            <a:ext cx="5052873" cy="255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44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5AFB5-39EC-DBCE-18EB-5196E25DF27B}"/>
              </a:ext>
            </a:extLst>
          </p:cNvPr>
          <p:cNvSpPr txBox="1"/>
          <p:nvPr/>
        </p:nvSpPr>
        <p:spPr>
          <a:xfrm>
            <a:off x="3487241" y="2417533"/>
            <a:ext cx="6420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rgbClr val="FF0000"/>
                </a:solidFill>
              </a:rPr>
              <a:t>Final 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24335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6D68C-063D-9EF4-E983-582F9AD06B6C}"/>
              </a:ext>
            </a:extLst>
          </p:cNvPr>
          <p:cNvSpPr txBox="1"/>
          <p:nvPr/>
        </p:nvSpPr>
        <p:spPr>
          <a:xfrm>
            <a:off x="422788" y="294969"/>
            <a:ext cx="610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OPC-UA Server: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EF43-2CAE-F3FB-7D6E-1C600A752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9" y="1070721"/>
            <a:ext cx="10703234" cy="41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6D68C-063D-9EF4-E983-582F9AD06B6C}"/>
              </a:ext>
            </a:extLst>
          </p:cNvPr>
          <p:cNvSpPr txBox="1"/>
          <p:nvPr/>
        </p:nvSpPr>
        <p:spPr>
          <a:xfrm>
            <a:off x="491613" y="334298"/>
            <a:ext cx="610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Real time orientation of Tello Drone: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9C327C6F-ECC7-248C-2F6D-0E4762C1E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80" y="1306286"/>
            <a:ext cx="6856725" cy="375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1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6D68C-063D-9EF4-E983-582F9AD06B6C}"/>
              </a:ext>
            </a:extLst>
          </p:cNvPr>
          <p:cNvSpPr txBox="1"/>
          <p:nvPr/>
        </p:nvSpPr>
        <p:spPr>
          <a:xfrm>
            <a:off x="491613" y="334298"/>
            <a:ext cx="11134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Object detection using Tiny YoloV3</a:t>
            </a:r>
            <a:r>
              <a:rPr lang="en-IN" sz="2400" u="sng" dirty="0">
                <a:solidFill>
                  <a:srgbClr val="FF0000"/>
                </a:solidFill>
              </a:rPr>
              <a:t>:</a:t>
            </a:r>
            <a:r>
              <a:rPr lang="en-IN" sz="2400" dirty="0">
                <a:solidFill>
                  <a:srgbClr val="FF0000"/>
                </a:solidFill>
              </a:rPr>
              <a:t>          </a:t>
            </a:r>
            <a:r>
              <a:rPr lang="en-IN" sz="2400" u="sng" dirty="0">
                <a:solidFill>
                  <a:srgbClr val="FF0000"/>
                </a:solidFill>
              </a:rPr>
              <a:t>Orientation data display on Node-red</a:t>
            </a:r>
          </a:p>
          <a:p>
            <a:endParaRPr lang="en-IN" sz="2400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F4D1A-7F5B-180D-E355-F30A446F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9" y="1541106"/>
            <a:ext cx="5019868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EB6E4B-2F1E-4514-99C1-70D47F80B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1106"/>
            <a:ext cx="540864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1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6D68C-063D-9EF4-E983-582F9AD06B6C}"/>
              </a:ext>
            </a:extLst>
          </p:cNvPr>
          <p:cNvSpPr txBox="1"/>
          <p:nvPr/>
        </p:nvSpPr>
        <p:spPr>
          <a:xfrm>
            <a:off x="491613" y="334298"/>
            <a:ext cx="610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Simulation Result: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CC769-E143-0D07-1FB3-2BE3108B2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1" y="1151225"/>
            <a:ext cx="8696131" cy="41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64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472</TotalTime>
  <Words>145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Digital Twin of Drone using Matlab /Simulink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DTCA PROJECT</dc:title>
  <dc:creator>viswa teja</dc:creator>
  <cp:lastModifiedBy>viswa teja</cp:lastModifiedBy>
  <cp:revision>7</cp:revision>
  <dcterms:created xsi:type="dcterms:W3CDTF">2023-10-12T15:58:42Z</dcterms:created>
  <dcterms:modified xsi:type="dcterms:W3CDTF">2023-12-07T21:18:57Z</dcterms:modified>
</cp:coreProperties>
</file>