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43"/>
  </p:notesMasterIdLst>
  <p:sldIdLst>
    <p:sldId id="256" r:id="rId2"/>
    <p:sldId id="291" r:id="rId3"/>
    <p:sldId id="299" r:id="rId4"/>
    <p:sldId id="292" r:id="rId5"/>
    <p:sldId id="293" r:id="rId6"/>
    <p:sldId id="294" r:id="rId7"/>
    <p:sldId id="295" r:id="rId8"/>
    <p:sldId id="296" r:id="rId9"/>
    <p:sldId id="297" r:id="rId10"/>
    <p:sldId id="298"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259" r:id="rId4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4E7"/>
    <a:srgbClr val="2384AF"/>
    <a:srgbClr val="49BCBF"/>
    <a:srgbClr val="A6A6A6"/>
    <a:srgbClr val="FB3919"/>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4" autoAdjust="0"/>
    <p:restoredTop sz="94660"/>
  </p:normalViewPr>
  <p:slideViewPr>
    <p:cSldViewPr snapToGrid="0">
      <p:cViewPr varScale="1">
        <p:scale>
          <a:sx n="73" d="100"/>
          <a:sy n="73" d="100"/>
        </p:scale>
        <p:origin x="6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C0884-6E7A-9F47-9CD2-585B37BFDA7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85192970-BBB4-3044-A0AF-78A1D7E0F8AB}">
      <dgm:prSet phldrT="[Text]"/>
      <dgm:spPr/>
      <dgm:t>
        <a:bodyPr/>
        <a:lstStyle/>
        <a:p>
          <a:r>
            <a:rPr lang="en-US" dirty="0"/>
            <a:t>Data Types</a:t>
          </a:r>
        </a:p>
      </dgm:t>
    </dgm:pt>
    <dgm:pt modelId="{CAA5DB60-D773-E94A-A08B-10E171752DB5}" type="parTrans" cxnId="{2AA1CD04-2A3A-AB4B-B5AB-917ADC78E3F9}">
      <dgm:prSet/>
      <dgm:spPr/>
      <dgm:t>
        <a:bodyPr/>
        <a:lstStyle/>
        <a:p>
          <a:endParaRPr lang="en-US"/>
        </a:p>
      </dgm:t>
    </dgm:pt>
    <dgm:pt modelId="{7350132D-BFFD-B343-B269-D5991D4461B4}" type="sibTrans" cxnId="{2AA1CD04-2A3A-AB4B-B5AB-917ADC78E3F9}">
      <dgm:prSet/>
      <dgm:spPr/>
      <dgm:t>
        <a:bodyPr/>
        <a:lstStyle/>
        <a:p>
          <a:endParaRPr lang="en-US"/>
        </a:p>
      </dgm:t>
    </dgm:pt>
    <dgm:pt modelId="{6A3297D0-041D-9143-B519-E1BB02CEB1D3}">
      <dgm:prSet phldrT="[Text]"/>
      <dgm:spPr/>
      <dgm:t>
        <a:bodyPr/>
        <a:lstStyle/>
        <a:p>
          <a:r>
            <a:rPr lang="en-US" dirty="0"/>
            <a:t>Primitives </a:t>
          </a:r>
        </a:p>
      </dgm:t>
    </dgm:pt>
    <dgm:pt modelId="{7D93D066-7B22-D44F-9388-58EFE1B915A6}" type="parTrans" cxnId="{7E1FC24A-8E25-BB46-AB4E-004BE68A36AD}">
      <dgm:prSet/>
      <dgm:spPr/>
      <dgm:t>
        <a:bodyPr/>
        <a:lstStyle/>
        <a:p>
          <a:endParaRPr lang="en-US"/>
        </a:p>
      </dgm:t>
    </dgm:pt>
    <dgm:pt modelId="{8DB873BB-5661-6448-B863-519DA56A5198}" type="sibTrans" cxnId="{7E1FC24A-8E25-BB46-AB4E-004BE68A36AD}">
      <dgm:prSet/>
      <dgm:spPr/>
      <dgm:t>
        <a:bodyPr/>
        <a:lstStyle/>
        <a:p>
          <a:endParaRPr lang="en-US"/>
        </a:p>
      </dgm:t>
    </dgm:pt>
    <dgm:pt modelId="{433B9ED2-C793-5F4A-A490-10B2D9EF4BD7}">
      <dgm:prSet phldrT="[Text]"/>
      <dgm:spPr/>
      <dgm:t>
        <a:bodyPr/>
        <a:lstStyle/>
        <a:p>
          <a:r>
            <a:rPr lang="en-US" dirty="0"/>
            <a:t>Non Primitives</a:t>
          </a:r>
        </a:p>
      </dgm:t>
    </dgm:pt>
    <dgm:pt modelId="{FF1950A8-21EA-7942-889F-F649D825D992}" type="parTrans" cxnId="{D345E45A-5902-CA45-8D04-E9A0BB02B3D0}">
      <dgm:prSet/>
      <dgm:spPr/>
      <dgm:t>
        <a:bodyPr/>
        <a:lstStyle/>
        <a:p>
          <a:endParaRPr lang="en-US"/>
        </a:p>
      </dgm:t>
    </dgm:pt>
    <dgm:pt modelId="{C2206D86-E5D4-D948-B6B4-0182C51F60AA}" type="sibTrans" cxnId="{D345E45A-5902-CA45-8D04-E9A0BB02B3D0}">
      <dgm:prSet/>
      <dgm:spPr/>
      <dgm:t>
        <a:bodyPr/>
        <a:lstStyle/>
        <a:p>
          <a:endParaRPr lang="en-US"/>
        </a:p>
      </dgm:t>
    </dgm:pt>
    <dgm:pt modelId="{083D026B-B9E5-9149-BA88-73131B094074}" type="pres">
      <dgm:prSet presAssocID="{B43C0884-6E7A-9F47-9CD2-585B37BFDA7E}" presName="diagram" presStyleCnt="0">
        <dgm:presLayoutVars>
          <dgm:chPref val="1"/>
          <dgm:dir/>
          <dgm:animOne val="branch"/>
          <dgm:animLvl val="lvl"/>
          <dgm:resizeHandles/>
        </dgm:presLayoutVars>
      </dgm:prSet>
      <dgm:spPr/>
      <dgm:t>
        <a:bodyPr/>
        <a:lstStyle/>
        <a:p>
          <a:endParaRPr lang="en-US"/>
        </a:p>
      </dgm:t>
    </dgm:pt>
    <dgm:pt modelId="{7050B6F3-0647-3342-9A91-8D57BF725D1D}" type="pres">
      <dgm:prSet presAssocID="{85192970-BBB4-3044-A0AF-78A1D7E0F8AB}" presName="root" presStyleCnt="0"/>
      <dgm:spPr/>
    </dgm:pt>
    <dgm:pt modelId="{2F3B6764-7025-EE43-AD5E-12C3DC95E755}" type="pres">
      <dgm:prSet presAssocID="{85192970-BBB4-3044-A0AF-78A1D7E0F8AB}" presName="rootComposite" presStyleCnt="0"/>
      <dgm:spPr/>
    </dgm:pt>
    <dgm:pt modelId="{91B00EBE-5D42-3643-BC7B-BC22446403E9}" type="pres">
      <dgm:prSet presAssocID="{85192970-BBB4-3044-A0AF-78A1D7E0F8AB}" presName="rootText" presStyleLbl="node1" presStyleIdx="0" presStyleCnt="1"/>
      <dgm:spPr/>
      <dgm:t>
        <a:bodyPr/>
        <a:lstStyle/>
        <a:p>
          <a:endParaRPr lang="en-US"/>
        </a:p>
      </dgm:t>
    </dgm:pt>
    <dgm:pt modelId="{6F71F9D5-5E9E-E94F-B6AA-E5F7F96ED350}" type="pres">
      <dgm:prSet presAssocID="{85192970-BBB4-3044-A0AF-78A1D7E0F8AB}" presName="rootConnector" presStyleLbl="node1" presStyleIdx="0" presStyleCnt="1"/>
      <dgm:spPr/>
      <dgm:t>
        <a:bodyPr/>
        <a:lstStyle/>
        <a:p>
          <a:endParaRPr lang="en-US"/>
        </a:p>
      </dgm:t>
    </dgm:pt>
    <dgm:pt modelId="{E795970D-D431-7048-B8E9-3A762437CB93}" type="pres">
      <dgm:prSet presAssocID="{85192970-BBB4-3044-A0AF-78A1D7E0F8AB}" presName="childShape" presStyleCnt="0"/>
      <dgm:spPr/>
    </dgm:pt>
    <dgm:pt modelId="{009ADF3A-3E87-EB4F-A40D-1A0D39BFAAE8}" type="pres">
      <dgm:prSet presAssocID="{7D93D066-7B22-D44F-9388-58EFE1B915A6}" presName="Name13" presStyleLbl="parChTrans1D2" presStyleIdx="0" presStyleCnt="2"/>
      <dgm:spPr/>
      <dgm:t>
        <a:bodyPr/>
        <a:lstStyle/>
        <a:p>
          <a:endParaRPr lang="en-US"/>
        </a:p>
      </dgm:t>
    </dgm:pt>
    <dgm:pt modelId="{C22657B5-489F-154E-8534-EC296CE1AA91}" type="pres">
      <dgm:prSet presAssocID="{6A3297D0-041D-9143-B519-E1BB02CEB1D3}" presName="childText" presStyleLbl="bgAcc1" presStyleIdx="0" presStyleCnt="2">
        <dgm:presLayoutVars>
          <dgm:bulletEnabled val="1"/>
        </dgm:presLayoutVars>
      </dgm:prSet>
      <dgm:spPr/>
      <dgm:t>
        <a:bodyPr/>
        <a:lstStyle/>
        <a:p>
          <a:endParaRPr lang="en-US"/>
        </a:p>
      </dgm:t>
    </dgm:pt>
    <dgm:pt modelId="{CFF2DABA-5D33-284C-B32E-80E5D9710FAC}" type="pres">
      <dgm:prSet presAssocID="{FF1950A8-21EA-7942-889F-F649D825D992}" presName="Name13" presStyleLbl="parChTrans1D2" presStyleIdx="1" presStyleCnt="2"/>
      <dgm:spPr/>
      <dgm:t>
        <a:bodyPr/>
        <a:lstStyle/>
        <a:p>
          <a:endParaRPr lang="en-US"/>
        </a:p>
      </dgm:t>
    </dgm:pt>
    <dgm:pt modelId="{D778F697-CE88-7B40-AB21-5857CA7F4E8C}" type="pres">
      <dgm:prSet presAssocID="{433B9ED2-C793-5F4A-A490-10B2D9EF4BD7}" presName="childText" presStyleLbl="bgAcc1" presStyleIdx="1" presStyleCnt="2">
        <dgm:presLayoutVars>
          <dgm:bulletEnabled val="1"/>
        </dgm:presLayoutVars>
      </dgm:prSet>
      <dgm:spPr/>
      <dgm:t>
        <a:bodyPr/>
        <a:lstStyle/>
        <a:p>
          <a:endParaRPr lang="en-US"/>
        </a:p>
      </dgm:t>
    </dgm:pt>
  </dgm:ptLst>
  <dgm:cxnLst>
    <dgm:cxn modelId="{7E1FC24A-8E25-BB46-AB4E-004BE68A36AD}" srcId="{85192970-BBB4-3044-A0AF-78A1D7E0F8AB}" destId="{6A3297D0-041D-9143-B519-E1BB02CEB1D3}" srcOrd="0" destOrd="0" parTransId="{7D93D066-7B22-D44F-9388-58EFE1B915A6}" sibTransId="{8DB873BB-5661-6448-B863-519DA56A5198}"/>
    <dgm:cxn modelId="{FAE693E3-FE4C-3C45-8936-B707D4FBAB24}" type="presOf" srcId="{85192970-BBB4-3044-A0AF-78A1D7E0F8AB}" destId="{91B00EBE-5D42-3643-BC7B-BC22446403E9}" srcOrd="0" destOrd="0" presId="urn:microsoft.com/office/officeart/2005/8/layout/hierarchy3"/>
    <dgm:cxn modelId="{18331BE8-4BA2-FB4E-9345-19CCAB4912D5}" type="presOf" srcId="{7D93D066-7B22-D44F-9388-58EFE1B915A6}" destId="{009ADF3A-3E87-EB4F-A40D-1A0D39BFAAE8}" srcOrd="0" destOrd="0" presId="urn:microsoft.com/office/officeart/2005/8/layout/hierarchy3"/>
    <dgm:cxn modelId="{99EDB565-F493-BC46-95CC-1E11C76DC25A}" type="presOf" srcId="{85192970-BBB4-3044-A0AF-78A1D7E0F8AB}" destId="{6F71F9D5-5E9E-E94F-B6AA-E5F7F96ED350}" srcOrd="1" destOrd="0" presId="urn:microsoft.com/office/officeart/2005/8/layout/hierarchy3"/>
    <dgm:cxn modelId="{927D0539-0FD4-A948-AE2C-5124C38776CC}" type="presOf" srcId="{433B9ED2-C793-5F4A-A490-10B2D9EF4BD7}" destId="{D778F697-CE88-7B40-AB21-5857CA7F4E8C}" srcOrd="0" destOrd="0" presId="urn:microsoft.com/office/officeart/2005/8/layout/hierarchy3"/>
    <dgm:cxn modelId="{99275C48-3594-AC43-88EB-919C67B10961}" type="presOf" srcId="{B43C0884-6E7A-9F47-9CD2-585B37BFDA7E}" destId="{083D026B-B9E5-9149-BA88-73131B094074}" srcOrd="0" destOrd="0" presId="urn:microsoft.com/office/officeart/2005/8/layout/hierarchy3"/>
    <dgm:cxn modelId="{D345E45A-5902-CA45-8D04-E9A0BB02B3D0}" srcId="{85192970-BBB4-3044-A0AF-78A1D7E0F8AB}" destId="{433B9ED2-C793-5F4A-A490-10B2D9EF4BD7}" srcOrd="1" destOrd="0" parTransId="{FF1950A8-21EA-7942-889F-F649D825D992}" sibTransId="{C2206D86-E5D4-D948-B6B4-0182C51F60AA}"/>
    <dgm:cxn modelId="{2AA1CD04-2A3A-AB4B-B5AB-917ADC78E3F9}" srcId="{B43C0884-6E7A-9F47-9CD2-585B37BFDA7E}" destId="{85192970-BBB4-3044-A0AF-78A1D7E0F8AB}" srcOrd="0" destOrd="0" parTransId="{CAA5DB60-D773-E94A-A08B-10E171752DB5}" sibTransId="{7350132D-BFFD-B343-B269-D5991D4461B4}"/>
    <dgm:cxn modelId="{5B755199-7CC9-3A45-A85B-84CB0F953ABE}" type="presOf" srcId="{6A3297D0-041D-9143-B519-E1BB02CEB1D3}" destId="{C22657B5-489F-154E-8534-EC296CE1AA91}" srcOrd="0" destOrd="0" presId="urn:microsoft.com/office/officeart/2005/8/layout/hierarchy3"/>
    <dgm:cxn modelId="{21486051-F3AF-6445-8B0A-3E8712722FD8}" type="presOf" srcId="{FF1950A8-21EA-7942-889F-F649D825D992}" destId="{CFF2DABA-5D33-284C-B32E-80E5D9710FAC}" srcOrd="0" destOrd="0" presId="urn:microsoft.com/office/officeart/2005/8/layout/hierarchy3"/>
    <dgm:cxn modelId="{9F5083A8-FE95-EB4E-8F2A-C740C13374DF}" type="presParOf" srcId="{083D026B-B9E5-9149-BA88-73131B094074}" destId="{7050B6F3-0647-3342-9A91-8D57BF725D1D}" srcOrd="0" destOrd="0" presId="urn:microsoft.com/office/officeart/2005/8/layout/hierarchy3"/>
    <dgm:cxn modelId="{CEEE3480-3B00-C34B-9B7A-DD1D1DB99789}" type="presParOf" srcId="{7050B6F3-0647-3342-9A91-8D57BF725D1D}" destId="{2F3B6764-7025-EE43-AD5E-12C3DC95E755}" srcOrd="0" destOrd="0" presId="urn:microsoft.com/office/officeart/2005/8/layout/hierarchy3"/>
    <dgm:cxn modelId="{9826421C-4C39-4E4B-AA06-B5C4848E1834}" type="presParOf" srcId="{2F3B6764-7025-EE43-AD5E-12C3DC95E755}" destId="{91B00EBE-5D42-3643-BC7B-BC22446403E9}" srcOrd="0" destOrd="0" presId="urn:microsoft.com/office/officeart/2005/8/layout/hierarchy3"/>
    <dgm:cxn modelId="{3C606060-7CD9-2F47-87AD-D0C59BEBC6CD}" type="presParOf" srcId="{2F3B6764-7025-EE43-AD5E-12C3DC95E755}" destId="{6F71F9D5-5E9E-E94F-B6AA-E5F7F96ED350}" srcOrd="1" destOrd="0" presId="urn:microsoft.com/office/officeart/2005/8/layout/hierarchy3"/>
    <dgm:cxn modelId="{909B33C9-208C-1446-B216-3D434C6DDEF8}" type="presParOf" srcId="{7050B6F3-0647-3342-9A91-8D57BF725D1D}" destId="{E795970D-D431-7048-B8E9-3A762437CB93}" srcOrd="1" destOrd="0" presId="urn:microsoft.com/office/officeart/2005/8/layout/hierarchy3"/>
    <dgm:cxn modelId="{F9E74E66-D7A0-284F-ABF4-57E32ABAA9A3}" type="presParOf" srcId="{E795970D-D431-7048-B8E9-3A762437CB93}" destId="{009ADF3A-3E87-EB4F-A40D-1A0D39BFAAE8}" srcOrd="0" destOrd="0" presId="urn:microsoft.com/office/officeart/2005/8/layout/hierarchy3"/>
    <dgm:cxn modelId="{F4775464-82F4-7941-A81E-6FFB9AFE8B2B}" type="presParOf" srcId="{E795970D-D431-7048-B8E9-3A762437CB93}" destId="{C22657B5-489F-154E-8534-EC296CE1AA91}" srcOrd="1" destOrd="0" presId="urn:microsoft.com/office/officeart/2005/8/layout/hierarchy3"/>
    <dgm:cxn modelId="{7F205FA3-0554-F14D-9AED-C9EB8DD41FB3}" type="presParOf" srcId="{E795970D-D431-7048-B8E9-3A762437CB93}" destId="{CFF2DABA-5D33-284C-B32E-80E5D9710FAC}" srcOrd="2" destOrd="0" presId="urn:microsoft.com/office/officeart/2005/8/layout/hierarchy3"/>
    <dgm:cxn modelId="{AF056B71-5C01-1A4E-9ACB-436547D8F71B}" type="presParOf" srcId="{E795970D-D431-7048-B8E9-3A762437CB93}" destId="{D778F697-CE88-7B40-AB21-5857CA7F4E8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49339-5909-ED49-9488-5B748B6BEBC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6311525-3BB0-5F41-9E31-CB9A18D933CC}">
      <dgm:prSet phldrT="[Text]"/>
      <dgm:spPr/>
      <dgm:t>
        <a:bodyPr/>
        <a:lstStyle/>
        <a:p>
          <a:r>
            <a:rPr lang="en-US" dirty="0"/>
            <a:t>Primitives</a:t>
          </a:r>
        </a:p>
      </dgm:t>
    </dgm:pt>
    <dgm:pt modelId="{C62B32A1-1453-444A-AC36-5FB86262C763}" type="parTrans" cxnId="{E22BEC0A-79B8-C84F-8192-702FF8402CC9}">
      <dgm:prSet/>
      <dgm:spPr/>
      <dgm:t>
        <a:bodyPr/>
        <a:lstStyle/>
        <a:p>
          <a:endParaRPr lang="en-US"/>
        </a:p>
      </dgm:t>
    </dgm:pt>
    <dgm:pt modelId="{92142455-B512-4E4D-B65A-43791C0EFAE8}" type="sibTrans" cxnId="{E22BEC0A-79B8-C84F-8192-702FF8402CC9}">
      <dgm:prSet/>
      <dgm:spPr/>
      <dgm:t>
        <a:bodyPr/>
        <a:lstStyle/>
        <a:p>
          <a:endParaRPr lang="en-US"/>
        </a:p>
      </dgm:t>
    </dgm:pt>
    <dgm:pt modelId="{85C6D03C-2369-9F45-B4C1-6CDDE8E518D8}">
      <dgm:prSet phldrT="[Text]"/>
      <dgm:spPr/>
      <dgm:t>
        <a:bodyPr/>
        <a:lstStyle/>
        <a:p>
          <a:r>
            <a:rPr lang="en-US" dirty="0"/>
            <a:t>byte</a:t>
          </a:r>
        </a:p>
      </dgm:t>
    </dgm:pt>
    <dgm:pt modelId="{4208B0BE-39D2-2B4D-A1D9-F9D8A6579CE5}" type="parTrans" cxnId="{152462B9-ABAB-5248-9D1F-3DA1F78C4555}">
      <dgm:prSet/>
      <dgm:spPr/>
      <dgm:t>
        <a:bodyPr/>
        <a:lstStyle/>
        <a:p>
          <a:endParaRPr lang="en-US"/>
        </a:p>
      </dgm:t>
    </dgm:pt>
    <dgm:pt modelId="{F7C37504-B4C9-EA43-8438-41CE1EABCB4A}" type="sibTrans" cxnId="{152462B9-ABAB-5248-9D1F-3DA1F78C4555}">
      <dgm:prSet/>
      <dgm:spPr/>
      <dgm:t>
        <a:bodyPr/>
        <a:lstStyle/>
        <a:p>
          <a:endParaRPr lang="en-US"/>
        </a:p>
      </dgm:t>
    </dgm:pt>
    <dgm:pt modelId="{3A04E8C6-8ED0-9F41-8595-944A9D51B0E7}">
      <dgm:prSet phldrT="[Text]"/>
      <dgm:spPr/>
      <dgm:t>
        <a:bodyPr/>
        <a:lstStyle/>
        <a:p>
          <a:r>
            <a:rPr lang="en-US" dirty="0"/>
            <a:t>short</a:t>
          </a:r>
        </a:p>
      </dgm:t>
    </dgm:pt>
    <dgm:pt modelId="{83143611-FB18-034F-BCB5-AAEA41E9FB83}" type="parTrans" cxnId="{F7EFC6EF-A9FB-1D4C-92EF-E88486C223F7}">
      <dgm:prSet/>
      <dgm:spPr/>
      <dgm:t>
        <a:bodyPr/>
        <a:lstStyle/>
        <a:p>
          <a:endParaRPr lang="en-US"/>
        </a:p>
      </dgm:t>
    </dgm:pt>
    <dgm:pt modelId="{C2018B00-BEB0-DC46-9CBD-C1EAADA7C27E}" type="sibTrans" cxnId="{F7EFC6EF-A9FB-1D4C-92EF-E88486C223F7}">
      <dgm:prSet/>
      <dgm:spPr/>
      <dgm:t>
        <a:bodyPr/>
        <a:lstStyle/>
        <a:p>
          <a:endParaRPr lang="en-US"/>
        </a:p>
      </dgm:t>
    </dgm:pt>
    <dgm:pt modelId="{FA8ADB9E-C250-774B-9331-4BAD28EF3B91}">
      <dgm:prSet phldrT="[Text]"/>
      <dgm:spPr/>
      <dgm:t>
        <a:bodyPr/>
        <a:lstStyle/>
        <a:p>
          <a:r>
            <a:rPr lang="en-US" dirty="0"/>
            <a:t>int</a:t>
          </a:r>
        </a:p>
      </dgm:t>
    </dgm:pt>
    <dgm:pt modelId="{87E35CF3-743D-444E-9AC5-2E687107D607}" type="parTrans" cxnId="{D2939D99-ED2C-6142-A178-F8FA682AEBF6}">
      <dgm:prSet/>
      <dgm:spPr/>
      <dgm:t>
        <a:bodyPr/>
        <a:lstStyle/>
        <a:p>
          <a:endParaRPr lang="en-US"/>
        </a:p>
      </dgm:t>
    </dgm:pt>
    <dgm:pt modelId="{9E401246-070F-4248-B9EA-BBA1083C1D41}" type="sibTrans" cxnId="{D2939D99-ED2C-6142-A178-F8FA682AEBF6}">
      <dgm:prSet/>
      <dgm:spPr/>
      <dgm:t>
        <a:bodyPr/>
        <a:lstStyle/>
        <a:p>
          <a:endParaRPr lang="en-US"/>
        </a:p>
      </dgm:t>
    </dgm:pt>
    <dgm:pt modelId="{B07B9863-C3C9-7847-9B93-4EE443323148}">
      <dgm:prSet phldrT="[Text]"/>
      <dgm:spPr/>
      <dgm:t>
        <a:bodyPr/>
        <a:lstStyle/>
        <a:p>
          <a:r>
            <a:rPr lang="en-US" dirty="0"/>
            <a:t>long</a:t>
          </a:r>
        </a:p>
      </dgm:t>
    </dgm:pt>
    <dgm:pt modelId="{6727774F-F98E-E44B-806C-E8F5862BA9B3}" type="parTrans" cxnId="{BF520DAB-F318-CB45-A2E8-4B5571E96E0A}">
      <dgm:prSet/>
      <dgm:spPr/>
      <dgm:t>
        <a:bodyPr/>
        <a:lstStyle/>
        <a:p>
          <a:endParaRPr lang="en-US"/>
        </a:p>
      </dgm:t>
    </dgm:pt>
    <dgm:pt modelId="{A7599EDD-E390-E642-A7A7-1CEF5E41A67E}" type="sibTrans" cxnId="{BF520DAB-F318-CB45-A2E8-4B5571E96E0A}">
      <dgm:prSet/>
      <dgm:spPr/>
      <dgm:t>
        <a:bodyPr/>
        <a:lstStyle/>
        <a:p>
          <a:endParaRPr lang="en-US"/>
        </a:p>
      </dgm:t>
    </dgm:pt>
    <dgm:pt modelId="{A777513D-BFBC-334C-8D0F-50E2E5A3ADDC}">
      <dgm:prSet phldrT="[Text]"/>
      <dgm:spPr/>
      <dgm:t>
        <a:bodyPr/>
        <a:lstStyle/>
        <a:p>
          <a:r>
            <a:rPr lang="en-US" dirty="0"/>
            <a:t>float</a:t>
          </a:r>
        </a:p>
      </dgm:t>
    </dgm:pt>
    <dgm:pt modelId="{C5F54CBD-C7D3-F34C-A8D6-35F2BF86CD4A}" type="parTrans" cxnId="{F4299BCB-86AE-5349-B687-67ED418ED2CF}">
      <dgm:prSet/>
      <dgm:spPr/>
      <dgm:t>
        <a:bodyPr/>
        <a:lstStyle/>
        <a:p>
          <a:endParaRPr lang="en-US"/>
        </a:p>
      </dgm:t>
    </dgm:pt>
    <dgm:pt modelId="{070976D4-7A89-0E4A-8532-5E6351C53B77}" type="sibTrans" cxnId="{F4299BCB-86AE-5349-B687-67ED418ED2CF}">
      <dgm:prSet/>
      <dgm:spPr/>
      <dgm:t>
        <a:bodyPr/>
        <a:lstStyle/>
        <a:p>
          <a:endParaRPr lang="en-US"/>
        </a:p>
      </dgm:t>
    </dgm:pt>
    <dgm:pt modelId="{F296645E-0723-A545-A6AE-85B3EA1387AD}">
      <dgm:prSet phldrT="[Text]"/>
      <dgm:spPr/>
      <dgm:t>
        <a:bodyPr/>
        <a:lstStyle/>
        <a:p>
          <a:r>
            <a:rPr lang="en-US" dirty="0"/>
            <a:t>double</a:t>
          </a:r>
        </a:p>
      </dgm:t>
    </dgm:pt>
    <dgm:pt modelId="{0D18DA38-5332-9640-946F-9190B866285F}" type="parTrans" cxnId="{4F63B6B8-5C95-554E-B1F7-AD7AD070DA72}">
      <dgm:prSet/>
      <dgm:spPr/>
      <dgm:t>
        <a:bodyPr/>
        <a:lstStyle/>
        <a:p>
          <a:endParaRPr lang="en-US"/>
        </a:p>
      </dgm:t>
    </dgm:pt>
    <dgm:pt modelId="{B94E85FB-C319-6344-AD2A-05F30C348C05}" type="sibTrans" cxnId="{4F63B6B8-5C95-554E-B1F7-AD7AD070DA72}">
      <dgm:prSet/>
      <dgm:spPr/>
      <dgm:t>
        <a:bodyPr/>
        <a:lstStyle/>
        <a:p>
          <a:endParaRPr lang="en-US"/>
        </a:p>
      </dgm:t>
    </dgm:pt>
    <dgm:pt modelId="{22CD0658-A374-D14C-8A01-8513F9C62F80}">
      <dgm:prSet phldrT="[Text]"/>
      <dgm:spPr/>
      <dgm:t>
        <a:bodyPr/>
        <a:lstStyle/>
        <a:p>
          <a:r>
            <a:rPr lang="en-US" dirty="0"/>
            <a:t>char</a:t>
          </a:r>
        </a:p>
      </dgm:t>
    </dgm:pt>
    <dgm:pt modelId="{E06156F0-C249-AC49-83F2-7E1284D34D92}" type="parTrans" cxnId="{E962BE9C-11E8-1F43-9E75-45B7FD19B248}">
      <dgm:prSet/>
      <dgm:spPr/>
      <dgm:t>
        <a:bodyPr/>
        <a:lstStyle/>
        <a:p>
          <a:endParaRPr lang="en-US"/>
        </a:p>
      </dgm:t>
    </dgm:pt>
    <dgm:pt modelId="{5C29EABD-5B31-B54A-B2A1-A7A8D9871C19}" type="sibTrans" cxnId="{E962BE9C-11E8-1F43-9E75-45B7FD19B248}">
      <dgm:prSet/>
      <dgm:spPr/>
      <dgm:t>
        <a:bodyPr/>
        <a:lstStyle/>
        <a:p>
          <a:endParaRPr lang="en-US"/>
        </a:p>
      </dgm:t>
    </dgm:pt>
    <dgm:pt modelId="{126F35FF-2F90-9748-9A07-F5DC32DFE35D}">
      <dgm:prSet phldrT="[Text]"/>
      <dgm:spPr/>
      <dgm:t>
        <a:bodyPr/>
        <a:lstStyle/>
        <a:p>
          <a:r>
            <a:rPr lang="en-US" dirty="0" err="1"/>
            <a:t>boolean</a:t>
          </a:r>
          <a:endParaRPr lang="en-US" dirty="0"/>
        </a:p>
      </dgm:t>
    </dgm:pt>
    <dgm:pt modelId="{9364470E-6B78-0D44-9FFB-5BCD04E3B788}" type="parTrans" cxnId="{2A8D81B4-B0CA-8A41-98A8-750E44EC2A2A}">
      <dgm:prSet/>
      <dgm:spPr/>
      <dgm:t>
        <a:bodyPr/>
        <a:lstStyle/>
        <a:p>
          <a:endParaRPr lang="en-US"/>
        </a:p>
      </dgm:t>
    </dgm:pt>
    <dgm:pt modelId="{9BEEB7B0-6956-2C4B-B715-2A85B71DC873}" type="sibTrans" cxnId="{2A8D81B4-B0CA-8A41-98A8-750E44EC2A2A}">
      <dgm:prSet/>
      <dgm:spPr/>
      <dgm:t>
        <a:bodyPr/>
        <a:lstStyle/>
        <a:p>
          <a:endParaRPr lang="en-US"/>
        </a:p>
      </dgm:t>
    </dgm:pt>
    <dgm:pt modelId="{DE6A6183-6E7D-4546-A4C1-07232730119E}" type="pres">
      <dgm:prSet presAssocID="{6E749339-5909-ED49-9488-5B748B6BEBCC}" presName="diagram" presStyleCnt="0">
        <dgm:presLayoutVars>
          <dgm:chPref val="1"/>
          <dgm:dir/>
          <dgm:animOne val="branch"/>
          <dgm:animLvl val="lvl"/>
          <dgm:resizeHandles/>
        </dgm:presLayoutVars>
      </dgm:prSet>
      <dgm:spPr/>
      <dgm:t>
        <a:bodyPr/>
        <a:lstStyle/>
        <a:p>
          <a:endParaRPr lang="en-US"/>
        </a:p>
      </dgm:t>
    </dgm:pt>
    <dgm:pt modelId="{5A21E4EA-1892-0546-AF4D-F8218C167634}" type="pres">
      <dgm:prSet presAssocID="{E6311525-3BB0-5F41-9E31-CB9A18D933CC}" presName="root" presStyleCnt="0"/>
      <dgm:spPr/>
    </dgm:pt>
    <dgm:pt modelId="{7400E96A-E226-5844-BF64-06B442667EF3}" type="pres">
      <dgm:prSet presAssocID="{E6311525-3BB0-5F41-9E31-CB9A18D933CC}" presName="rootComposite" presStyleCnt="0"/>
      <dgm:spPr/>
    </dgm:pt>
    <dgm:pt modelId="{1CAE3214-B340-1C47-9239-5E003C856E9C}" type="pres">
      <dgm:prSet presAssocID="{E6311525-3BB0-5F41-9E31-CB9A18D933CC}" presName="rootText" presStyleLbl="node1" presStyleIdx="0" presStyleCnt="1"/>
      <dgm:spPr/>
      <dgm:t>
        <a:bodyPr/>
        <a:lstStyle/>
        <a:p>
          <a:endParaRPr lang="en-US"/>
        </a:p>
      </dgm:t>
    </dgm:pt>
    <dgm:pt modelId="{0E5B1FDA-5104-2C4D-919C-680D75093968}" type="pres">
      <dgm:prSet presAssocID="{E6311525-3BB0-5F41-9E31-CB9A18D933CC}" presName="rootConnector" presStyleLbl="node1" presStyleIdx="0" presStyleCnt="1"/>
      <dgm:spPr/>
      <dgm:t>
        <a:bodyPr/>
        <a:lstStyle/>
        <a:p>
          <a:endParaRPr lang="en-US"/>
        </a:p>
      </dgm:t>
    </dgm:pt>
    <dgm:pt modelId="{A5011D4D-E47E-2C45-88E9-50E26513FCF3}" type="pres">
      <dgm:prSet presAssocID="{E6311525-3BB0-5F41-9E31-CB9A18D933CC}" presName="childShape" presStyleCnt="0"/>
      <dgm:spPr/>
    </dgm:pt>
    <dgm:pt modelId="{D2D40C4C-1538-9342-A73C-8F8A9834F2D8}" type="pres">
      <dgm:prSet presAssocID="{4208B0BE-39D2-2B4D-A1D9-F9D8A6579CE5}" presName="Name13" presStyleLbl="parChTrans1D2" presStyleIdx="0" presStyleCnt="8"/>
      <dgm:spPr/>
      <dgm:t>
        <a:bodyPr/>
        <a:lstStyle/>
        <a:p>
          <a:endParaRPr lang="en-US"/>
        </a:p>
      </dgm:t>
    </dgm:pt>
    <dgm:pt modelId="{A542611D-2CB0-B547-82D1-AB219DE2976B}" type="pres">
      <dgm:prSet presAssocID="{85C6D03C-2369-9F45-B4C1-6CDDE8E518D8}" presName="childText" presStyleLbl="bgAcc1" presStyleIdx="0" presStyleCnt="8">
        <dgm:presLayoutVars>
          <dgm:bulletEnabled val="1"/>
        </dgm:presLayoutVars>
      </dgm:prSet>
      <dgm:spPr/>
      <dgm:t>
        <a:bodyPr/>
        <a:lstStyle/>
        <a:p>
          <a:endParaRPr lang="en-US"/>
        </a:p>
      </dgm:t>
    </dgm:pt>
    <dgm:pt modelId="{8BF34780-6A3D-E745-B586-95421A5C143F}" type="pres">
      <dgm:prSet presAssocID="{83143611-FB18-034F-BCB5-AAEA41E9FB83}" presName="Name13" presStyleLbl="parChTrans1D2" presStyleIdx="1" presStyleCnt="8"/>
      <dgm:spPr/>
      <dgm:t>
        <a:bodyPr/>
        <a:lstStyle/>
        <a:p>
          <a:endParaRPr lang="en-US"/>
        </a:p>
      </dgm:t>
    </dgm:pt>
    <dgm:pt modelId="{3503F57A-E4BC-CD48-9C5E-B23D198A1C97}" type="pres">
      <dgm:prSet presAssocID="{3A04E8C6-8ED0-9F41-8595-944A9D51B0E7}" presName="childText" presStyleLbl="bgAcc1" presStyleIdx="1" presStyleCnt="8">
        <dgm:presLayoutVars>
          <dgm:bulletEnabled val="1"/>
        </dgm:presLayoutVars>
      </dgm:prSet>
      <dgm:spPr/>
      <dgm:t>
        <a:bodyPr/>
        <a:lstStyle/>
        <a:p>
          <a:endParaRPr lang="en-US"/>
        </a:p>
      </dgm:t>
    </dgm:pt>
    <dgm:pt modelId="{DE46816B-2589-CC42-B1EA-A78507E4C93F}" type="pres">
      <dgm:prSet presAssocID="{87E35CF3-743D-444E-9AC5-2E687107D607}" presName="Name13" presStyleLbl="parChTrans1D2" presStyleIdx="2" presStyleCnt="8"/>
      <dgm:spPr/>
      <dgm:t>
        <a:bodyPr/>
        <a:lstStyle/>
        <a:p>
          <a:endParaRPr lang="en-US"/>
        </a:p>
      </dgm:t>
    </dgm:pt>
    <dgm:pt modelId="{1A438B62-681B-F74A-900C-881ECE2E0983}" type="pres">
      <dgm:prSet presAssocID="{FA8ADB9E-C250-774B-9331-4BAD28EF3B91}" presName="childText" presStyleLbl="bgAcc1" presStyleIdx="2" presStyleCnt="8">
        <dgm:presLayoutVars>
          <dgm:bulletEnabled val="1"/>
        </dgm:presLayoutVars>
      </dgm:prSet>
      <dgm:spPr/>
      <dgm:t>
        <a:bodyPr/>
        <a:lstStyle/>
        <a:p>
          <a:endParaRPr lang="en-US"/>
        </a:p>
      </dgm:t>
    </dgm:pt>
    <dgm:pt modelId="{3376EF95-4294-3A40-A4F7-822B17BB4324}" type="pres">
      <dgm:prSet presAssocID="{6727774F-F98E-E44B-806C-E8F5862BA9B3}" presName="Name13" presStyleLbl="parChTrans1D2" presStyleIdx="3" presStyleCnt="8"/>
      <dgm:spPr/>
      <dgm:t>
        <a:bodyPr/>
        <a:lstStyle/>
        <a:p>
          <a:endParaRPr lang="en-US"/>
        </a:p>
      </dgm:t>
    </dgm:pt>
    <dgm:pt modelId="{234C9A20-C912-7948-9A2C-FC4E1B865616}" type="pres">
      <dgm:prSet presAssocID="{B07B9863-C3C9-7847-9B93-4EE443323148}" presName="childText" presStyleLbl="bgAcc1" presStyleIdx="3" presStyleCnt="8">
        <dgm:presLayoutVars>
          <dgm:bulletEnabled val="1"/>
        </dgm:presLayoutVars>
      </dgm:prSet>
      <dgm:spPr/>
      <dgm:t>
        <a:bodyPr/>
        <a:lstStyle/>
        <a:p>
          <a:endParaRPr lang="en-US"/>
        </a:p>
      </dgm:t>
    </dgm:pt>
    <dgm:pt modelId="{3563B3E6-1F22-904D-962D-36B5EC5886AD}" type="pres">
      <dgm:prSet presAssocID="{C5F54CBD-C7D3-F34C-A8D6-35F2BF86CD4A}" presName="Name13" presStyleLbl="parChTrans1D2" presStyleIdx="4" presStyleCnt="8"/>
      <dgm:spPr/>
      <dgm:t>
        <a:bodyPr/>
        <a:lstStyle/>
        <a:p>
          <a:endParaRPr lang="en-US"/>
        </a:p>
      </dgm:t>
    </dgm:pt>
    <dgm:pt modelId="{2A47B231-13E2-184A-92D1-9902EC6DEEED}" type="pres">
      <dgm:prSet presAssocID="{A777513D-BFBC-334C-8D0F-50E2E5A3ADDC}" presName="childText" presStyleLbl="bgAcc1" presStyleIdx="4" presStyleCnt="8">
        <dgm:presLayoutVars>
          <dgm:bulletEnabled val="1"/>
        </dgm:presLayoutVars>
      </dgm:prSet>
      <dgm:spPr/>
      <dgm:t>
        <a:bodyPr/>
        <a:lstStyle/>
        <a:p>
          <a:endParaRPr lang="en-US"/>
        </a:p>
      </dgm:t>
    </dgm:pt>
    <dgm:pt modelId="{DB0DD4D6-2F28-9547-9FA8-2CCED0BC2521}" type="pres">
      <dgm:prSet presAssocID="{0D18DA38-5332-9640-946F-9190B866285F}" presName="Name13" presStyleLbl="parChTrans1D2" presStyleIdx="5" presStyleCnt="8"/>
      <dgm:spPr/>
      <dgm:t>
        <a:bodyPr/>
        <a:lstStyle/>
        <a:p>
          <a:endParaRPr lang="en-US"/>
        </a:p>
      </dgm:t>
    </dgm:pt>
    <dgm:pt modelId="{DCB8E653-53D7-5B4D-A674-A687763096A5}" type="pres">
      <dgm:prSet presAssocID="{F296645E-0723-A545-A6AE-85B3EA1387AD}" presName="childText" presStyleLbl="bgAcc1" presStyleIdx="5" presStyleCnt="8">
        <dgm:presLayoutVars>
          <dgm:bulletEnabled val="1"/>
        </dgm:presLayoutVars>
      </dgm:prSet>
      <dgm:spPr/>
      <dgm:t>
        <a:bodyPr/>
        <a:lstStyle/>
        <a:p>
          <a:endParaRPr lang="en-US"/>
        </a:p>
      </dgm:t>
    </dgm:pt>
    <dgm:pt modelId="{5F12102B-7729-E245-A6DA-265B7857C326}" type="pres">
      <dgm:prSet presAssocID="{E06156F0-C249-AC49-83F2-7E1284D34D92}" presName="Name13" presStyleLbl="parChTrans1D2" presStyleIdx="6" presStyleCnt="8"/>
      <dgm:spPr/>
      <dgm:t>
        <a:bodyPr/>
        <a:lstStyle/>
        <a:p>
          <a:endParaRPr lang="en-US"/>
        </a:p>
      </dgm:t>
    </dgm:pt>
    <dgm:pt modelId="{3248F76C-4A49-4744-BA76-5D57394A0338}" type="pres">
      <dgm:prSet presAssocID="{22CD0658-A374-D14C-8A01-8513F9C62F80}" presName="childText" presStyleLbl="bgAcc1" presStyleIdx="6" presStyleCnt="8">
        <dgm:presLayoutVars>
          <dgm:bulletEnabled val="1"/>
        </dgm:presLayoutVars>
      </dgm:prSet>
      <dgm:spPr/>
      <dgm:t>
        <a:bodyPr/>
        <a:lstStyle/>
        <a:p>
          <a:endParaRPr lang="en-US"/>
        </a:p>
      </dgm:t>
    </dgm:pt>
    <dgm:pt modelId="{C459C358-64DF-7D45-B77A-0A1CBEB63C73}" type="pres">
      <dgm:prSet presAssocID="{9364470E-6B78-0D44-9FFB-5BCD04E3B788}" presName="Name13" presStyleLbl="parChTrans1D2" presStyleIdx="7" presStyleCnt="8"/>
      <dgm:spPr/>
      <dgm:t>
        <a:bodyPr/>
        <a:lstStyle/>
        <a:p>
          <a:endParaRPr lang="en-US"/>
        </a:p>
      </dgm:t>
    </dgm:pt>
    <dgm:pt modelId="{E6467824-0943-8F42-B0CE-3F26663B8779}" type="pres">
      <dgm:prSet presAssocID="{126F35FF-2F90-9748-9A07-F5DC32DFE35D}" presName="childText" presStyleLbl="bgAcc1" presStyleIdx="7" presStyleCnt="8">
        <dgm:presLayoutVars>
          <dgm:bulletEnabled val="1"/>
        </dgm:presLayoutVars>
      </dgm:prSet>
      <dgm:spPr/>
      <dgm:t>
        <a:bodyPr/>
        <a:lstStyle/>
        <a:p>
          <a:endParaRPr lang="en-US"/>
        </a:p>
      </dgm:t>
    </dgm:pt>
  </dgm:ptLst>
  <dgm:cxnLst>
    <dgm:cxn modelId="{D2939D99-ED2C-6142-A178-F8FA682AEBF6}" srcId="{E6311525-3BB0-5F41-9E31-CB9A18D933CC}" destId="{FA8ADB9E-C250-774B-9331-4BAD28EF3B91}" srcOrd="2" destOrd="0" parTransId="{87E35CF3-743D-444E-9AC5-2E687107D607}" sibTransId="{9E401246-070F-4248-B9EA-BBA1083C1D41}"/>
    <dgm:cxn modelId="{85ECBB51-3E36-FA40-B95F-C6FAC29A4DB2}" type="presOf" srcId="{6E749339-5909-ED49-9488-5B748B6BEBCC}" destId="{DE6A6183-6E7D-4546-A4C1-07232730119E}" srcOrd="0" destOrd="0" presId="urn:microsoft.com/office/officeart/2005/8/layout/hierarchy3"/>
    <dgm:cxn modelId="{F7EFC6EF-A9FB-1D4C-92EF-E88486C223F7}" srcId="{E6311525-3BB0-5F41-9E31-CB9A18D933CC}" destId="{3A04E8C6-8ED0-9F41-8595-944A9D51B0E7}" srcOrd="1" destOrd="0" parTransId="{83143611-FB18-034F-BCB5-AAEA41E9FB83}" sibTransId="{C2018B00-BEB0-DC46-9CBD-C1EAADA7C27E}"/>
    <dgm:cxn modelId="{8185B336-B869-0C4E-ABAE-343F63FE8301}" type="presOf" srcId="{6727774F-F98E-E44B-806C-E8F5862BA9B3}" destId="{3376EF95-4294-3A40-A4F7-822B17BB4324}" srcOrd="0" destOrd="0" presId="urn:microsoft.com/office/officeart/2005/8/layout/hierarchy3"/>
    <dgm:cxn modelId="{F1E2F5F3-1B18-7248-A66F-B2C003ABB0C5}" type="presOf" srcId="{E6311525-3BB0-5F41-9E31-CB9A18D933CC}" destId="{1CAE3214-B340-1C47-9239-5E003C856E9C}" srcOrd="0" destOrd="0" presId="urn:microsoft.com/office/officeart/2005/8/layout/hierarchy3"/>
    <dgm:cxn modelId="{FDECA6D9-31E2-E64B-AE2B-DB417DC4AF76}" type="presOf" srcId="{85C6D03C-2369-9F45-B4C1-6CDDE8E518D8}" destId="{A542611D-2CB0-B547-82D1-AB219DE2976B}" srcOrd="0" destOrd="0" presId="urn:microsoft.com/office/officeart/2005/8/layout/hierarchy3"/>
    <dgm:cxn modelId="{9B3ABCA5-669E-4147-9D15-064713769177}" type="presOf" srcId="{83143611-FB18-034F-BCB5-AAEA41E9FB83}" destId="{8BF34780-6A3D-E745-B586-95421A5C143F}" srcOrd="0" destOrd="0" presId="urn:microsoft.com/office/officeart/2005/8/layout/hierarchy3"/>
    <dgm:cxn modelId="{75D66331-26F1-0C42-92E8-BC9F9C26B656}" type="presOf" srcId="{C5F54CBD-C7D3-F34C-A8D6-35F2BF86CD4A}" destId="{3563B3E6-1F22-904D-962D-36B5EC5886AD}" srcOrd="0" destOrd="0" presId="urn:microsoft.com/office/officeart/2005/8/layout/hierarchy3"/>
    <dgm:cxn modelId="{9B31866A-35FC-1B43-82C3-C6349BAAC78F}" type="presOf" srcId="{FA8ADB9E-C250-774B-9331-4BAD28EF3B91}" destId="{1A438B62-681B-F74A-900C-881ECE2E0983}" srcOrd="0" destOrd="0" presId="urn:microsoft.com/office/officeart/2005/8/layout/hierarchy3"/>
    <dgm:cxn modelId="{27087BBD-2057-E64E-B6F9-E93E3FCF3C23}" type="presOf" srcId="{126F35FF-2F90-9748-9A07-F5DC32DFE35D}" destId="{E6467824-0943-8F42-B0CE-3F26663B8779}" srcOrd="0" destOrd="0" presId="urn:microsoft.com/office/officeart/2005/8/layout/hierarchy3"/>
    <dgm:cxn modelId="{6F1E686A-1B68-B04C-980D-D40D4123EF7B}" type="presOf" srcId="{0D18DA38-5332-9640-946F-9190B866285F}" destId="{DB0DD4D6-2F28-9547-9FA8-2CCED0BC2521}" srcOrd="0" destOrd="0" presId="urn:microsoft.com/office/officeart/2005/8/layout/hierarchy3"/>
    <dgm:cxn modelId="{6727C517-1AF6-B848-A09E-33552744F8C4}" type="presOf" srcId="{E06156F0-C249-AC49-83F2-7E1284D34D92}" destId="{5F12102B-7729-E245-A6DA-265B7857C326}" srcOrd="0" destOrd="0" presId="urn:microsoft.com/office/officeart/2005/8/layout/hierarchy3"/>
    <dgm:cxn modelId="{C79D4E49-F164-8243-940B-BF8ACF1A8541}" type="presOf" srcId="{9364470E-6B78-0D44-9FFB-5BCD04E3B788}" destId="{C459C358-64DF-7D45-B77A-0A1CBEB63C73}" srcOrd="0" destOrd="0" presId="urn:microsoft.com/office/officeart/2005/8/layout/hierarchy3"/>
    <dgm:cxn modelId="{E22BEC0A-79B8-C84F-8192-702FF8402CC9}" srcId="{6E749339-5909-ED49-9488-5B748B6BEBCC}" destId="{E6311525-3BB0-5F41-9E31-CB9A18D933CC}" srcOrd="0" destOrd="0" parTransId="{C62B32A1-1453-444A-AC36-5FB86262C763}" sibTransId="{92142455-B512-4E4D-B65A-43791C0EFAE8}"/>
    <dgm:cxn modelId="{4F63B6B8-5C95-554E-B1F7-AD7AD070DA72}" srcId="{E6311525-3BB0-5F41-9E31-CB9A18D933CC}" destId="{F296645E-0723-A545-A6AE-85B3EA1387AD}" srcOrd="5" destOrd="0" parTransId="{0D18DA38-5332-9640-946F-9190B866285F}" sibTransId="{B94E85FB-C319-6344-AD2A-05F30C348C05}"/>
    <dgm:cxn modelId="{2F6D93FB-9E01-0A4A-AD60-0AA7C7EECBE6}" type="presOf" srcId="{B07B9863-C3C9-7847-9B93-4EE443323148}" destId="{234C9A20-C912-7948-9A2C-FC4E1B865616}" srcOrd="0" destOrd="0" presId="urn:microsoft.com/office/officeart/2005/8/layout/hierarchy3"/>
    <dgm:cxn modelId="{152462B9-ABAB-5248-9D1F-3DA1F78C4555}" srcId="{E6311525-3BB0-5F41-9E31-CB9A18D933CC}" destId="{85C6D03C-2369-9F45-B4C1-6CDDE8E518D8}" srcOrd="0" destOrd="0" parTransId="{4208B0BE-39D2-2B4D-A1D9-F9D8A6579CE5}" sibTransId="{F7C37504-B4C9-EA43-8438-41CE1EABCB4A}"/>
    <dgm:cxn modelId="{C27EF991-D700-A040-B123-69C9EB6D5B39}" type="presOf" srcId="{22CD0658-A374-D14C-8A01-8513F9C62F80}" destId="{3248F76C-4A49-4744-BA76-5D57394A0338}" srcOrd="0" destOrd="0" presId="urn:microsoft.com/office/officeart/2005/8/layout/hierarchy3"/>
    <dgm:cxn modelId="{23B81147-A21B-8147-9162-80112757A8AF}" type="presOf" srcId="{87E35CF3-743D-444E-9AC5-2E687107D607}" destId="{DE46816B-2589-CC42-B1EA-A78507E4C93F}" srcOrd="0" destOrd="0" presId="urn:microsoft.com/office/officeart/2005/8/layout/hierarchy3"/>
    <dgm:cxn modelId="{E962BE9C-11E8-1F43-9E75-45B7FD19B248}" srcId="{E6311525-3BB0-5F41-9E31-CB9A18D933CC}" destId="{22CD0658-A374-D14C-8A01-8513F9C62F80}" srcOrd="6" destOrd="0" parTransId="{E06156F0-C249-AC49-83F2-7E1284D34D92}" sibTransId="{5C29EABD-5B31-B54A-B2A1-A7A8D9871C19}"/>
    <dgm:cxn modelId="{6AE6E0C6-E108-C74C-B6B5-48E2DA753035}" type="presOf" srcId="{4208B0BE-39D2-2B4D-A1D9-F9D8A6579CE5}" destId="{D2D40C4C-1538-9342-A73C-8F8A9834F2D8}" srcOrd="0" destOrd="0" presId="urn:microsoft.com/office/officeart/2005/8/layout/hierarchy3"/>
    <dgm:cxn modelId="{BF520DAB-F318-CB45-A2E8-4B5571E96E0A}" srcId="{E6311525-3BB0-5F41-9E31-CB9A18D933CC}" destId="{B07B9863-C3C9-7847-9B93-4EE443323148}" srcOrd="3" destOrd="0" parTransId="{6727774F-F98E-E44B-806C-E8F5862BA9B3}" sibTransId="{A7599EDD-E390-E642-A7A7-1CEF5E41A67E}"/>
    <dgm:cxn modelId="{B28760FA-5152-2442-9655-288B5F69612B}" type="presOf" srcId="{F296645E-0723-A545-A6AE-85B3EA1387AD}" destId="{DCB8E653-53D7-5B4D-A674-A687763096A5}" srcOrd="0" destOrd="0" presId="urn:microsoft.com/office/officeart/2005/8/layout/hierarchy3"/>
    <dgm:cxn modelId="{F4299BCB-86AE-5349-B687-67ED418ED2CF}" srcId="{E6311525-3BB0-5F41-9E31-CB9A18D933CC}" destId="{A777513D-BFBC-334C-8D0F-50E2E5A3ADDC}" srcOrd="4" destOrd="0" parTransId="{C5F54CBD-C7D3-F34C-A8D6-35F2BF86CD4A}" sibTransId="{070976D4-7A89-0E4A-8532-5E6351C53B77}"/>
    <dgm:cxn modelId="{E893FF2E-0097-724F-8C09-CAAF4EE1C181}" type="presOf" srcId="{E6311525-3BB0-5F41-9E31-CB9A18D933CC}" destId="{0E5B1FDA-5104-2C4D-919C-680D75093968}" srcOrd="1" destOrd="0" presId="urn:microsoft.com/office/officeart/2005/8/layout/hierarchy3"/>
    <dgm:cxn modelId="{744218CA-73E3-7E4A-BF6E-11FF27063B87}" type="presOf" srcId="{A777513D-BFBC-334C-8D0F-50E2E5A3ADDC}" destId="{2A47B231-13E2-184A-92D1-9902EC6DEEED}" srcOrd="0" destOrd="0" presId="urn:microsoft.com/office/officeart/2005/8/layout/hierarchy3"/>
    <dgm:cxn modelId="{2A8D81B4-B0CA-8A41-98A8-750E44EC2A2A}" srcId="{E6311525-3BB0-5F41-9E31-CB9A18D933CC}" destId="{126F35FF-2F90-9748-9A07-F5DC32DFE35D}" srcOrd="7" destOrd="0" parTransId="{9364470E-6B78-0D44-9FFB-5BCD04E3B788}" sibTransId="{9BEEB7B0-6956-2C4B-B715-2A85B71DC873}"/>
    <dgm:cxn modelId="{02DDD000-4FFD-1D43-B77D-B740BA951453}" type="presOf" srcId="{3A04E8C6-8ED0-9F41-8595-944A9D51B0E7}" destId="{3503F57A-E4BC-CD48-9C5E-B23D198A1C97}" srcOrd="0" destOrd="0" presId="urn:microsoft.com/office/officeart/2005/8/layout/hierarchy3"/>
    <dgm:cxn modelId="{7E37748B-07FA-0745-A5A0-81243F12AABC}" type="presParOf" srcId="{DE6A6183-6E7D-4546-A4C1-07232730119E}" destId="{5A21E4EA-1892-0546-AF4D-F8218C167634}" srcOrd="0" destOrd="0" presId="urn:microsoft.com/office/officeart/2005/8/layout/hierarchy3"/>
    <dgm:cxn modelId="{0FD566F5-09E7-0A44-9F7E-B39DF84554E2}" type="presParOf" srcId="{5A21E4EA-1892-0546-AF4D-F8218C167634}" destId="{7400E96A-E226-5844-BF64-06B442667EF3}" srcOrd="0" destOrd="0" presId="urn:microsoft.com/office/officeart/2005/8/layout/hierarchy3"/>
    <dgm:cxn modelId="{1D3F9B33-C569-2345-8473-B440EEAC8E96}" type="presParOf" srcId="{7400E96A-E226-5844-BF64-06B442667EF3}" destId="{1CAE3214-B340-1C47-9239-5E003C856E9C}" srcOrd="0" destOrd="0" presId="urn:microsoft.com/office/officeart/2005/8/layout/hierarchy3"/>
    <dgm:cxn modelId="{D4835D74-68BC-9140-AB8B-1D9D2E07B529}" type="presParOf" srcId="{7400E96A-E226-5844-BF64-06B442667EF3}" destId="{0E5B1FDA-5104-2C4D-919C-680D75093968}" srcOrd="1" destOrd="0" presId="urn:microsoft.com/office/officeart/2005/8/layout/hierarchy3"/>
    <dgm:cxn modelId="{8B5F8227-2CE7-E74E-BFD1-6B2E97C8EBD6}" type="presParOf" srcId="{5A21E4EA-1892-0546-AF4D-F8218C167634}" destId="{A5011D4D-E47E-2C45-88E9-50E26513FCF3}" srcOrd="1" destOrd="0" presId="urn:microsoft.com/office/officeart/2005/8/layout/hierarchy3"/>
    <dgm:cxn modelId="{98E4BE90-3835-C348-845F-19C1CD6FF007}" type="presParOf" srcId="{A5011D4D-E47E-2C45-88E9-50E26513FCF3}" destId="{D2D40C4C-1538-9342-A73C-8F8A9834F2D8}" srcOrd="0" destOrd="0" presId="urn:microsoft.com/office/officeart/2005/8/layout/hierarchy3"/>
    <dgm:cxn modelId="{637083EB-B255-7242-80FE-6CCA64795C9E}" type="presParOf" srcId="{A5011D4D-E47E-2C45-88E9-50E26513FCF3}" destId="{A542611D-2CB0-B547-82D1-AB219DE2976B}" srcOrd="1" destOrd="0" presId="urn:microsoft.com/office/officeart/2005/8/layout/hierarchy3"/>
    <dgm:cxn modelId="{6C2060FD-C6B3-F643-A51F-DCA2A9DF1EC1}" type="presParOf" srcId="{A5011D4D-E47E-2C45-88E9-50E26513FCF3}" destId="{8BF34780-6A3D-E745-B586-95421A5C143F}" srcOrd="2" destOrd="0" presId="urn:microsoft.com/office/officeart/2005/8/layout/hierarchy3"/>
    <dgm:cxn modelId="{DA7E5DA6-2FD8-C149-9FC4-EE564D7F6C87}" type="presParOf" srcId="{A5011D4D-E47E-2C45-88E9-50E26513FCF3}" destId="{3503F57A-E4BC-CD48-9C5E-B23D198A1C97}" srcOrd="3" destOrd="0" presId="urn:microsoft.com/office/officeart/2005/8/layout/hierarchy3"/>
    <dgm:cxn modelId="{BBE82B12-5133-024A-A94B-64AF8EC9EA49}" type="presParOf" srcId="{A5011D4D-E47E-2C45-88E9-50E26513FCF3}" destId="{DE46816B-2589-CC42-B1EA-A78507E4C93F}" srcOrd="4" destOrd="0" presId="urn:microsoft.com/office/officeart/2005/8/layout/hierarchy3"/>
    <dgm:cxn modelId="{549A074A-484A-A448-8B80-013D69877BA1}" type="presParOf" srcId="{A5011D4D-E47E-2C45-88E9-50E26513FCF3}" destId="{1A438B62-681B-F74A-900C-881ECE2E0983}" srcOrd="5" destOrd="0" presId="urn:microsoft.com/office/officeart/2005/8/layout/hierarchy3"/>
    <dgm:cxn modelId="{195CD80A-FCB5-6F48-B81F-545B06C23105}" type="presParOf" srcId="{A5011D4D-E47E-2C45-88E9-50E26513FCF3}" destId="{3376EF95-4294-3A40-A4F7-822B17BB4324}" srcOrd="6" destOrd="0" presId="urn:microsoft.com/office/officeart/2005/8/layout/hierarchy3"/>
    <dgm:cxn modelId="{4B772666-4160-2945-ACDA-763BD53AE2AA}" type="presParOf" srcId="{A5011D4D-E47E-2C45-88E9-50E26513FCF3}" destId="{234C9A20-C912-7948-9A2C-FC4E1B865616}" srcOrd="7" destOrd="0" presId="urn:microsoft.com/office/officeart/2005/8/layout/hierarchy3"/>
    <dgm:cxn modelId="{96B89F4A-A8A0-064F-92AB-F91D198549FE}" type="presParOf" srcId="{A5011D4D-E47E-2C45-88E9-50E26513FCF3}" destId="{3563B3E6-1F22-904D-962D-36B5EC5886AD}" srcOrd="8" destOrd="0" presId="urn:microsoft.com/office/officeart/2005/8/layout/hierarchy3"/>
    <dgm:cxn modelId="{8C8171C0-AE48-AA46-9830-F14BBF0F9080}" type="presParOf" srcId="{A5011D4D-E47E-2C45-88E9-50E26513FCF3}" destId="{2A47B231-13E2-184A-92D1-9902EC6DEEED}" srcOrd="9" destOrd="0" presId="urn:microsoft.com/office/officeart/2005/8/layout/hierarchy3"/>
    <dgm:cxn modelId="{C0D981EB-1E5E-D745-AA38-8E8EEAA7FAF3}" type="presParOf" srcId="{A5011D4D-E47E-2C45-88E9-50E26513FCF3}" destId="{DB0DD4D6-2F28-9547-9FA8-2CCED0BC2521}" srcOrd="10" destOrd="0" presId="urn:microsoft.com/office/officeart/2005/8/layout/hierarchy3"/>
    <dgm:cxn modelId="{E8369413-EE67-884E-967C-ED66BD963645}" type="presParOf" srcId="{A5011D4D-E47E-2C45-88E9-50E26513FCF3}" destId="{DCB8E653-53D7-5B4D-A674-A687763096A5}" srcOrd="11" destOrd="0" presId="urn:microsoft.com/office/officeart/2005/8/layout/hierarchy3"/>
    <dgm:cxn modelId="{1C3B939B-8F34-194F-9A6E-177363E046E2}" type="presParOf" srcId="{A5011D4D-E47E-2C45-88E9-50E26513FCF3}" destId="{5F12102B-7729-E245-A6DA-265B7857C326}" srcOrd="12" destOrd="0" presId="urn:microsoft.com/office/officeart/2005/8/layout/hierarchy3"/>
    <dgm:cxn modelId="{32BCDCE1-6A17-0043-B602-4F10F9EFCADF}" type="presParOf" srcId="{A5011D4D-E47E-2C45-88E9-50E26513FCF3}" destId="{3248F76C-4A49-4744-BA76-5D57394A0338}" srcOrd="13" destOrd="0" presId="urn:microsoft.com/office/officeart/2005/8/layout/hierarchy3"/>
    <dgm:cxn modelId="{A929CC4C-FBF3-D445-9674-7E948063895B}" type="presParOf" srcId="{A5011D4D-E47E-2C45-88E9-50E26513FCF3}" destId="{C459C358-64DF-7D45-B77A-0A1CBEB63C73}" srcOrd="14" destOrd="0" presId="urn:microsoft.com/office/officeart/2005/8/layout/hierarchy3"/>
    <dgm:cxn modelId="{AD36495E-AD50-7049-ACA3-7D57433FF301}" type="presParOf" srcId="{A5011D4D-E47E-2C45-88E9-50E26513FCF3}" destId="{E6467824-0943-8F42-B0CE-3F26663B8779}" srcOrd="1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BE5F60-DD5E-194B-A3EE-98E27EB9FA13}" type="doc">
      <dgm:prSet loTypeId="urn:microsoft.com/office/officeart/2005/8/layout/pyramid2" loCatId="pyramid" qsTypeId="urn:microsoft.com/office/officeart/2005/8/quickstyle/simple1" qsCatId="simple" csTypeId="urn:microsoft.com/office/officeart/2005/8/colors/accent1_2" csCatId="accent1" phldr="1"/>
      <dgm:spPr/>
    </dgm:pt>
    <dgm:pt modelId="{B8BBFF5C-365B-E344-8E67-06F0341220CD}">
      <dgm:prSet phldrT="[Text]"/>
      <dgm:spPr/>
      <dgm:t>
        <a:bodyPr/>
        <a:lstStyle/>
        <a:p>
          <a:r>
            <a:rPr lang="en-US" dirty="0"/>
            <a:t>byte</a:t>
          </a:r>
        </a:p>
      </dgm:t>
    </dgm:pt>
    <dgm:pt modelId="{57B97DA7-283D-D14A-88BE-D2B4910CA0D7}" type="parTrans" cxnId="{D917E29B-3B99-6744-85FE-836A28E4BFEE}">
      <dgm:prSet/>
      <dgm:spPr/>
      <dgm:t>
        <a:bodyPr/>
        <a:lstStyle/>
        <a:p>
          <a:endParaRPr lang="en-US"/>
        </a:p>
      </dgm:t>
    </dgm:pt>
    <dgm:pt modelId="{2C99E3A4-69BC-C74B-B856-19EDAFBE8AD9}" type="sibTrans" cxnId="{D917E29B-3B99-6744-85FE-836A28E4BFEE}">
      <dgm:prSet/>
      <dgm:spPr/>
      <dgm:t>
        <a:bodyPr/>
        <a:lstStyle/>
        <a:p>
          <a:endParaRPr lang="en-US"/>
        </a:p>
      </dgm:t>
    </dgm:pt>
    <dgm:pt modelId="{7EBBB2EA-E333-7D4A-832D-9DCF22E73AF9}">
      <dgm:prSet phldrT="[Text]"/>
      <dgm:spPr/>
      <dgm:t>
        <a:bodyPr/>
        <a:lstStyle/>
        <a:p>
          <a:r>
            <a:rPr lang="en-US" dirty="0"/>
            <a:t>short</a:t>
          </a:r>
        </a:p>
      </dgm:t>
    </dgm:pt>
    <dgm:pt modelId="{3953C360-5701-AC4C-91A8-5C4A71E19CAE}" type="parTrans" cxnId="{6DFB4768-0884-0A42-BE22-78EC9D81BA8A}">
      <dgm:prSet/>
      <dgm:spPr/>
      <dgm:t>
        <a:bodyPr/>
        <a:lstStyle/>
        <a:p>
          <a:endParaRPr lang="en-US"/>
        </a:p>
      </dgm:t>
    </dgm:pt>
    <dgm:pt modelId="{5D8250F6-06C7-EE4C-824B-A8EE0299CB74}" type="sibTrans" cxnId="{6DFB4768-0884-0A42-BE22-78EC9D81BA8A}">
      <dgm:prSet/>
      <dgm:spPr/>
      <dgm:t>
        <a:bodyPr/>
        <a:lstStyle/>
        <a:p>
          <a:endParaRPr lang="en-US"/>
        </a:p>
      </dgm:t>
    </dgm:pt>
    <dgm:pt modelId="{A5B097EE-46DF-9943-8064-E997B8BDD1CC}">
      <dgm:prSet phldrT="[Text]"/>
      <dgm:spPr/>
      <dgm:t>
        <a:bodyPr/>
        <a:lstStyle/>
        <a:p>
          <a:r>
            <a:rPr lang="en-US" dirty="0"/>
            <a:t>int</a:t>
          </a:r>
        </a:p>
      </dgm:t>
    </dgm:pt>
    <dgm:pt modelId="{91392FEE-3C03-C540-9D52-56AB6E1723B3}" type="parTrans" cxnId="{09511929-5828-5E4E-8915-70B2EE0F5FAB}">
      <dgm:prSet/>
      <dgm:spPr/>
      <dgm:t>
        <a:bodyPr/>
        <a:lstStyle/>
        <a:p>
          <a:endParaRPr lang="en-US"/>
        </a:p>
      </dgm:t>
    </dgm:pt>
    <dgm:pt modelId="{28B45278-A7E3-1049-A104-FD799DA1A900}" type="sibTrans" cxnId="{09511929-5828-5E4E-8915-70B2EE0F5FAB}">
      <dgm:prSet/>
      <dgm:spPr/>
      <dgm:t>
        <a:bodyPr/>
        <a:lstStyle/>
        <a:p>
          <a:endParaRPr lang="en-US"/>
        </a:p>
      </dgm:t>
    </dgm:pt>
    <dgm:pt modelId="{C69EF0E5-D8E0-6745-B0A1-CE1621CA58D1}">
      <dgm:prSet phldrT="[Text]"/>
      <dgm:spPr/>
      <dgm:t>
        <a:bodyPr/>
        <a:lstStyle/>
        <a:p>
          <a:r>
            <a:rPr lang="en-US" dirty="0"/>
            <a:t>long</a:t>
          </a:r>
        </a:p>
      </dgm:t>
    </dgm:pt>
    <dgm:pt modelId="{0D02D0CC-0F9B-C048-A77E-83DFE3434D30}" type="parTrans" cxnId="{F3AB787C-DF15-824F-8742-44903861AF64}">
      <dgm:prSet/>
      <dgm:spPr/>
      <dgm:t>
        <a:bodyPr/>
        <a:lstStyle/>
        <a:p>
          <a:endParaRPr lang="en-US"/>
        </a:p>
      </dgm:t>
    </dgm:pt>
    <dgm:pt modelId="{806ADB60-17B0-8B48-A4FF-D02FB5ACCF75}" type="sibTrans" cxnId="{F3AB787C-DF15-824F-8742-44903861AF64}">
      <dgm:prSet/>
      <dgm:spPr/>
      <dgm:t>
        <a:bodyPr/>
        <a:lstStyle/>
        <a:p>
          <a:endParaRPr lang="en-US"/>
        </a:p>
      </dgm:t>
    </dgm:pt>
    <dgm:pt modelId="{566BD088-C9BC-D349-9DCC-B352EDAC7D6E}">
      <dgm:prSet phldrT="[Text]"/>
      <dgm:spPr/>
      <dgm:t>
        <a:bodyPr/>
        <a:lstStyle/>
        <a:p>
          <a:r>
            <a:rPr lang="en-US" dirty="0"/>
            <a:t>float</a:t>
          </a:r>
        </a:p>
      </dgm:t>
    </dgm:pt>
    <dgm:pt modelId="{B730CDF4-13D5-E14A-BD44-B9D2F02406E6}" type="parTrans" cxnId="{F8EF4288-BF1F-3F4C-9B81-56AFCB55D5AC}">
      <dgm:prSet/>
      <dgm:spPr/>
      <dgm:t>
        <a:bodyPr/>
        <a:lstStyle/>
        <a:p>
          <a:endParaRPr lang="en-US"/>
        </a:p>
      </dgm:t>
    </dgm:pt>
    <dgm:pt modelId="{046B9BD4-F7BE-D049-B1CB-0E2C667BDE85}" type="sibTrans" cxnId="{F8EF4288-BF1F-3F4C-9B81-56AFCB55D5AC}">
      <dgm:prSet/>
      <dgm:spPr/>
      <dgm:t>
        <a:bodyPr/>
        <a:lstStyle/>
        <a:p>
          <a:endParaRPr lang="en-US"/>
        </a:p>
      </dgm:t>
    </dgm:pt>
    <dgm:pt modelId="{89CA98EF-7503-5A4A-A3F0-EF614F05F4E0}">
      <dgm:prSet phldrT="[Text]"/>
      <dgm:spPr/>
      <dgm:t>
        <a:bodyPr/>
        <a:lstStyle/>
        <a:p>
          <a:r>
            <a:rPr lang="en-US" dirty="0"/>
            <a:t>double</a:t>
          </a:r>
        </a:p>
      </dgm:t>
    </dgm:pt>
    <dgm:pt modelId="{5A92B0A2-5D09-034D-B26A-56B5FADD8557}" type="parTrans" cxnId="{B3D12E03-B21D-F447-839E-9D0E6179C0CD}">
      <dgm:prSet/>
      <dgm:spPr/>
      <dgm:t>
        <a:bodyPr/>
        <a:lstStyle/>
        <a:p>
          <a:endParaRPr lang="en-US"/>
        </a:p>
      </dgm:t>
    </dgm:pt>
    <dgm:pt modelId="{B3A68D67-7A80-9243-BEF3-AAEE7E69AB19}" type="sibTrans" cxnId="{B3D12E03-B21D-F447-839E-9D0E6179C0CD}">
      <dgm:prSet/>
      <dgm:spPr/>
      <dgm:t>
        <a:bodyPr/>
        <a:lstStyle/>
        <a:p>
          <a:endParaRPr lang="en-US"/>
        </a:p>
      </dgm:t>
    </dgm:pt>
    <dgm:pt modelId="{9944F912-3C1C-D74C-A580-79F7B03A99B8}" type="pres">
      <dgm:prSet presAssocID="{CEBE5F60-DD5E-194B-A3EE-98E27EB9FA13}" presName="compositeShape" presStyleCnt="0">
        <dgm:presLayoutVars>
          <dgm:dir/>
          <dgm:resizeHandles/>
        </dgm:presLayoutVars>
      </dgm:prSet>
      <dgm:spPr/>
    </dgm:pt>
    <dgm:pt modelId="{3FDE37B9-95E9-9B41-836D-EBE6875E0EDB}" type="pres">
      <dgm:prSet presAssocID="{CEBE5F60-DD5E-194B-A3EE-98E27EB9FA13}" presName="pyramid" presStyleLbl="node1" presStyleIdx="0" presStyleCnt="1" custLinFactNeighborY="256"/>
      <dgm:spPr/>
    </dgm:pt>
    <dgm:pt modelId="{12FF0F16-EEE5-5744-90AE-A14D669EEFBA}" type="pres">
      <dgm:prSet presAssocID="{CEBE5F60-DD5E-194B-A3EE-98E27EB9FA13}" presName="theList" presStyleCnt="0"/>
      <dgm:spPr/>
    </dgm:pt>
    <dgm:pt modelId="{257E3C5C-4A95-1747-BD36-0C71DB2F2E19}" type="pres">
      <dgm:prSet presAssocID="{B8BBFF5C-365B-E344-8E67-06F0341220CD}" presName="aNode" presStyleLbl="fgAcc1" presStyleIdx="0" presStyleCnt="6">
        <dgm:presLayoutVars>
          <dgm:bulletEnabled val="1"/>
        </dgm:presLayoutVars>
      </dgm:prSet>
      <dgm:spPr/>
      <dgm:t>
        <a:bodyPr/>
        <a:lstStyle/>
        <a:p>
          <a:endParaRPr lang="en-US"/>
        </a:p>
      </dgm:t>
    </dgm:pt>
    <dgm:pt modelId="{3E33AC10-DEA4-D44D-909A-F530408A3EBC}" type="pres">
      <dgm:prSet presAssocID="{B8BBFF5C-365B-E344-8E67-06F0341220CD}" presName="aSpace" presStyleCnt="0"/>
      <dgm:spPr/>
    </dgm:pt>
    <dgm:pt modelId="{549A4340-5966-2A44-826F-B37098729D5E}" type="pres">
      <dgm:prSet presAssocID="{7EBBB2EA-E333-7D4A-832D-9DCF22E73AF9}" presName="aNode" presStyleLbl="fgAcc1" presStyleIdx="1" presStyleCnt="6">
        <dgm:presLayoutVars>
          <dgm:bulletEnabled val="1"/>
        </dgm:presLayoutVars>
      </dgm:prSet>
      <dgm:spPr/>
      <dgm:t>
        <a:bodyPr/>
        <a:lstStyle/>
        <a:p>
          <a:endParaRPr lang="en-US"/>
        </a:p>
      </dgm:t>
    </dgm:pt>
    <dgm:pt modelId="{623792D4-1023-EA4B-B456-1CD0B733830F}" type="pres">
      <dgm:prSet presAssocID="{7EBBB2EA-E333-7D4A-832D-9DCF22E73AF9}" presName="aSpace" presStyleCnt="0"/>
      <dgm:spPr/>
    </dgm:pt>
    <dgm:pt modelId="{0E1EBB3F-193F-4647-BE9E-75C9907E378A}" type="pres">
      <dgm:prSet presAssocID="{A5B097EE-46DF-9943-8064-E997B8BDD1CC}" presName="aNode" presStyleLbl="fgAcc1" presStyleIdx="2" presStyleCnt="6">
        <dgm:presLayoutVars>
          <dgm:bulletEnabled val="1"/>
        </dgm:presLayoutVars>
      </dgm:prSet>
      <dgm:spPr/>
      <dgm:t>
        <a:bodyPr/>
        <a:lstStyle/>
        <a:p>
          <a:endParaRPr lang="en-US"/>
        </a:p>
      </dgm:t>
    </dgm:pt>
    <dgm:pt modelId="{CA6EBB31-341A-8948-BD05-E4C99E0D02E3}" type="pres">
      <dgm:prSet presAssocID="{A5B097EE-46DF-9943-8064-E997B8BDD1CC}" presName="aSpace" presStyleCnt="0"/>
      <dgm:spPr/>
    </dgm:pt>
    <dgm:pt modelId="{EDD59CB5-D8EC-794A-B1B3-2524A5BBED96}" type="pres">
      <dgm:prSet presAssocID="{C69EF0E5-D8E0-6745-B0A1-CE1621CA58D1}" presName="aNode" presStyleLbl="fgAcc1" presStyleIdx="3" presStyleCnt="6">
        <dgm:presLayoutVars>
          <dgm:bulletEnabled val="1"/>
        </dgm:presLayoutVars>
      </dgm:prSet>
      <dgm:spPr/>
      <dgm:t>
        <a:bodyPr/>
        <a:lstStyle/>
        <a:p>
          <a:endParaRPr lang="en-US"/>
        </a:p>
      </dgm:t>
    </dgm:pt>
    <dgm:pt modelId="{A451A4D6-5408-5A4D-95E5-98EF329E71C3}" type="pres">
      <dgm:prSet presAssocID="{C69EF0E5-D8E0-6745-B0A1-CE1621CA58D1}" presName="aSpace" presStyleCnt="0"/>
      <dgm:spPr/>
    </dgm:pt>
    <dgm:pt modelId="{86D50A90-545F-244E-84E6-AB5B9E99F277}" type="pres">
      <dgm:prSet presAssocID="{566BD088-C9BC-D349-9DCC-B352EDAC7D6E}" presName="aNode" presStyleLbl="fgAcc1" presStyleIdx="4" presStyleCnt="6">
        <dgm:presLayoutVars>
          <dgm:bulletEnabled val="1"/>
        </dgm:presLayoutVars>
      </dgm:prSet>
      <dgm:spPr/>
      <dgm:t>
        <a:bodyPr/>
        <a:lstStyle/>
        <a:p>
          <a:endParaRPr lang="en-US"/>
        </a:p>
      </dgm:t>
    </dgm:pt>
    <dgm:pt modelId="{5A5391F8-F8B0-3042-9516-A9F08F322B00}" type="pres">
      <dgm:prSet presAssocID="{566BD088-C9BC-D349-9DCC-B352EDAC7D6E}" presName="aSpace" presStyleCnt="0"/>
      <dgm:spPr/>
    </dgm:pt>
    <dgm:pt modelId="{64A158FC-4AB9-6C48-B9B3-D65EDAE0FE68}" type="pres">
      <dgm:prSet presAssocID="{89CA98EF-7503-5A4A-A3F0-EF614F05F4E0}" presName="aNode" presStyleLbl="fgAcc1" presStyleIdx="5" presStyleCnt="6">
        <dgm:presLayoutVars>
          <dgm:bulletEnabled val="1"/>
        </dgm:presLayoutVars>
      </dgm:prSet>
      <dgm:spPr/>
      <dgm:t>
        <a:bodyPr/>
        <a:lstStyle/>
        <a:p>
          <a:endParaRPr lang="en-US"/>
        </a:p>
      </dgm:t>
    </dgm:pt>
    <dgm:pt modelId="{B4E6F9EA-B1C6-0245-88B5-1AE583635216}" type="pres">
      <dgm:prSet presAssocID="{89CA98EF-7503-5A4A-A3F0-EF614F05F4E0}" presName="aSpace" presStyleCnt="0"/>
      <dgm:spPr/>
    </dgm:pt>
  </dgm:ptLst>
  <dgm:cxnLst>
    <dgm:cxn modelId="{F3AB787C-DF15-824F-8742-44903861AF64}" srcId="{CEBE5F60-DD5E-194B-A3EE-98E27EB9FA13}" destId="{C69EF0E5-D8E0-6745-B0A1-CE1621CA58D1}" srcOrd="3" destOrd="0" parTransId="{0D02D0CC-0F9B-C048-A77E-83DFE3434D30}" sibTransId="{806ADB60-17B0-8B48-A4FF-D02FB5ACCF75}"/>
    <dgm:cxn modelId="{B3D12E03-B21D-F447-839E-9D0E6179C0CD}" srcId="{CEBE5F60-DD5E-194B-A3EE-98E27EB9FA13}" destId="{89CA98EF-7503-5A4A-A3F0-EF614F05F4E0}" srcOrd="5" destOrd="0" parTransId="{5A92B0A2-5D09-034D-B26A-56B5FADD8557}" sibTransId="{B3A68D67-7A80-9243-BEF3-AAEE7E69AB19}"/>
    <dgm:cxn modelId="{F8EF4288-BF1F-3F4C-9B81-56AFCB55D5AC}" srcId="{CEBE5F60-DD5E-194B-A3EE-98E27EB9FA13}" destId="{566BD088-C9BC-D349-9DCC-B352EDAC7D6E}" srcOrd="4" destOrd="0" parTransId="{B730CDF4-13D5-E14A-BD44-B9D2F02406E6}" sibTransId="{046B9BD4-F7BE-D049-B1CB-0E2C667BDE85}"/>
    <dgm:cxn modelId="{6DFB4768-0884-0A42-BE22-78EC9D81BA8A}" srcId="{CEBE5F60-DD5E-194B-A3EE-98E27EB9FA13}" destId="{7EBBB2EA-E333-7D4A-832D-9DCF22E73AF9}" srcOrd="1" destOrd="0" parTransId="{3953C360-5701-AC4C-91A8-5C4A71E19CAE}" sibTransId="{5D8250F6-06C7-EE4C-824B-A8EE0299CB74}"/>
    <dgm:cxn modelId="{CF6B27F1-7E09-8C49-AA4D-269E4C18446B}" type="presOf" srcId="{566BD088-C9BC-D349-9DCC-B352EDAC7D6E}" destId="{86D50A90-545F-244E-84E6-AB5B9E99F277}" srcOrd="0" destOrd="0" presId="urn:microsoft.com/office/officeart/2005/8/layout/pyramid2"/>
    <dgm:cxn modelId="{9A909E53-1819-E54D-B277-FBB29C22E8B6}" type="presOf" srcId="{CEBE5F60-DD5E-194B-A3EE-98E27EB9FA13}" destId="{9944F912-3C1C-D74C-A580-79F7B03A99B8}" srcOrd="0" destOrd="0" presId="urn:microsoft.com/office/officeart/2005/8/layout/pyramid2"/>
    <dgm:cxn modelId="{D67C6619-E72D-204F-96B7-7C2419AAD878}" type="presOf" srcId="{7EBBB2EA-E333-7D4A-832D-9DCF22E73AF9}" destId="{549A4340-5966-2A44-826F-B37098729D5E}" srcOrd="0" destOrd="0" presId="urn:microsoft.com/office/officeart/2005/8/layout/pyramid2"/>
    <dgm:cxn modelId="{09511929-5828-5E4E-8915-70B2EE0F5FAB}" srcId="{CEBE5F60-DD5E-194B-A3EE-98E27EB9FA13}" destId="{A5B097EE-46DF-9943-8064-E997B8BDD1CC}" srcOrd="2" destOrd="0" parTransId="{91392FEE-3C03-C540-9D52-56AB6E1723B3}" sibTransId="{28B45278-A7E3-1049-A104-FD799DA1A900}"/>
    <dgm:cxn modelId="{134D5FEC-A15B-1145-9BBD-9CD395270A31}" type="presOf" srcId="{B8BBFF5C-365B-E344-8E67-06F0341220CD}" destId="{257E3C5C-4A95-1747-BD36-0C71DB2F2E19}" srcOrd="0" destOrd="0" presId="urn:microsoft.com/office/officeart/2005/8/layout/pyramid2"/>
    <dgm:cxn modelId="{AD9471E9-90BD-1146-93DB-39A59B3A498D}" type="presOf" srcId="{89CA98EF-7503-5A4A-A3F0-EF614F05F4E0}" destId="{64A158FC-4AB9-6C48-B9B3-D65EDAE0FE68}" srcOrd="0" destOrd="0" presId="urn:microsoft.com/office/officeart/2005/8/layout/pyramid2"/>
    <dgm:cxn modelId="{D32CA64A-C893-8D41-A55E-C4371257C08E}" type="presOf" srcId="{C69EF0E5-D8E0-6745-B0A1-CE1621CA58D1}" destId="{EDD59CB5-D8EC-794A-B1B3-2524A5BBED96}" srcOrd="0" destOrd="0" presId="urn:microsoft.com/office/officeart/2005/8/layout/pyramid2"/>
    <dgm:cxn modelId="{D917E29B-3B99-6744-85FE-836A28E4BFEE}" srcId="{CEBE5F60-DD5E-194B-A3EE-98E27EB9FA13}" destId="{B8BBFF5C-365B-E344-8E67-06F0341220CD}" srcOrd="0" destOrd="0" parTransId="{57B97DA7-283D-D14A-88BE-D2B4910CA0D7}" sibTransId="{2C99E3A4-69BC-C74B-B856-19EDAFBE8AD9}"/>
    <dgm:cxn modelId="{AEEE0ED1-22E0-E34D-9BAF-D84720E30564}" type="presOf" srcId="{A5B097EE-46DF-9943-8064-E997B8BDD1CC}" destId="{0E1EBB3F-193F-4647-BE9E-75C9907E378A}" srcOrd="0" destOrd="0" presId="urn:microsoft.com/office/officeart/2005/8/layout/pyramid2"/>
    <dgm:cxn modelId="{C2A9A419-C958-6041-BAD9-0D4E7FCC4E00}" type="presParOf" srcId="{9944F912-3C1C-D74C-A580-79F7B03A99B8}" destId="{3FDE37B9-95E9-9B41-836D-EBE6875E0EDB}" srcOrd="0" destOrd="0" presId="urn:microsoft.com/office/officeart/2005/8/layout/pyramid2"/>
    <dgm:cxn modelId="{7B2754B6-E020-6241-AF9F-CFD0AF5A472D}" type="presParOf" srcId="{9944F912-3C1C-D74C-A580-79F7B03A99B8}" destId="{12FF0F16-EEE5-5744-90AE-A14D669EEFBA}" srcOrd="1" destOrd="0" presId="urn:microsoft.com/office/officeart/2005/8/layout/pyramid2"/>
    <dgm:cxn modelId="{B079E9DF-C7BD-EA42-B7BA-1A58A3DAB6B5}" type="presParOf" srcId="{12FF0F16-EEE5-5744-90AE-A14D669EEFBA}" destId="{257E3C5C-4A95-1747-BD36-0C71DB2F2E19}" srcOrd="0" destOrd="0" presId="urn:microsoft.com/office/officeart/2005/8/layout/pyramid2"/>
    <dgm:cxn modelId="{913C182F-AB52-0640-AA45-4675545A1CB7}" type="presParOf" srcId="{12FF0F16-EEE5-5744-90AE-A14D669EEFBA}" destId="{3E33AC10-DEA4-D44D-909A-F530408A3EBC}" srcOrd="1" destOrd="0" presId="urn:microsoft.com/office/officeart/2005/8/layout/pyramid2"/>
    <dgm:cxn modelId="{9A7A419A-77C7-B244-AAB6-205BBB0F8AB0}" type="presParOf" srcId="{12FF0F16-EEE5-5744-90AE-A14D669EEFBA}" destId="{549A4340-5966-2A44-826F-B37098729D5E}" srcOrd="2" destOrd="0" presId="urn:microsoft.com/office/officeart/2005/8/layout/pyramid2"/>
    <dgm:cxn modelId="{25428773-83C3-E342-84E7-46AEA79C8D97}" type="presParOf" srcId="{12FF0F16-EEE5-5744-90AE-A14D669EEFBA}" destId="{623792D4-1023-EA4B-B456-1CD0B733830F}" srcOrd="3" destOrd="0" presId="urn:microsoft.com/office/officeart/2005/8/layout/pyramid2"/>
    <dgm:cxn modelId="{53C0E517-C0CD-C043-A4C5-C3CA4703B543}" type="presParOf" srcId="{12FF0F16-EEE5-5744-90AE-A14D669EEFBA}" destId="{0E1EBB3F-193F-4647-BE9E-75C9907E378A}" srcOrd="4" destOrd="0" presId="urn:microsoft.com/office/officeart/2005/8/layout/pyramid2"/>
    <dgm:cxn modelId="{D29062C8-F90C-1749-9C7D-3C82C7E219A8}" type="presParOf" srcId="{12FF0F16-EEE5-5744-90AE-A14D669EEFBA}" destId="{CA6EBB31-341A-8948-BD05-E4C99E0D02E3}" srcOrd="5" destOrd="0" presId="urn:microsoft.com/office/officeart/2005/8/layout/pyramid2"/>
    <dgm:cxn modelId="{90E6927E-B2C3-3244-B7AE-A1A54FA4B030}" type="presParOf" srcId="{12FF0F16-EEE5-5744-90AE-A14D669EEFBA}" destId="{EDD59CB5-D8EC-794A-B1B3-2524A5BBED96}" srcOrd="6" destOrd="0" presId="urn:microsoft.com/office/officeart/2005/8/layout/pyramid2"/>
    <dgm:cxn modelId="{F821C988-6D77-D141-B837-E8BF5B18B4A3}" type="presParOf" srcId="{12FF0F16-EEE5-5744-90AE-A14D669EEFBA}" destId="{A451A4D6-5408-5A4D-95E5-98EF329E71C3}" srcOrd="7" destOrd="0" presId="urn:microsoft.com/office/officeart/2005/8/layout/pyramid2"/>
    <dgm:cxn modelId="{400398DA-99CE-C845-9DE7-30306C54EEAC}" type="presParOf" srcId="{12FF0F16-EEE5-5744-90AE-A14D669EEFBA}" destId="{86D50A90-545F-244E-84E6-AB5B9E99F277}" srcOrd="8" destOrd="0" presId="urn:microsoft.com/office/officeart/2005/8/layout/pyramid2"/>
    <dgm:cxn modelId="{AAB5DF14-F590-0544-81AA-887E18B1EA99}" type="presParOf" srcId="{12FF0F16-EEE5-5744-90AE-A14D669EEFBA}" destId="{5A5391F8-F8B0-3042-9516-A9F08F322B00}" srcOrd="9" destOrd="0" presId="urn:microsoft.com/office/officeart/2005/8/layout/pyramid2"/>
    <dgm:cxn modelId="{D28BDC7B-5581-9D41-B654-02B59B966AC8}" type="presParOf" srcId="{12FF0F16-EEE5-5744-90AE-A14D669EEFBA}" destId="{64A158FC-4AB9-6C48-B9B3-D65EDAE0FE68}" srcOrd="10" destOrd="0" presId="urn:microsoft.com/office/officeart/2005/8/layout/pyramid2"/>
    <dgm:cxn modelId="{A80FD790-241F-BD4C-8BE9-E6FB3A0C1BF3}" type="presParOf" srcId="{12FF0F16-EEE5-5744-90AE-A14D669EEFBA}" destId="{B4E6F9EA-B1C6-0245-88B5-1AE583635216}" srcOrd="1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314D7F-B6CA-0745-B4DE-7B528F76137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18E7A0E8-EA3A-3341-84BF-D5C820A0779D}">
      <dgm:prSet phldrT="[Text]"/>
      <dgm:spPr/>
      <dgm:t>
        <a:bodyPr/>
        <a:lstStyle/>
        <a:p>
          <a:r>
            <a:rPr lang="en-US" dirty="0"/>
            <a:t>Arithmetic	</a:t>
          </a:r>
        </a:p>
      </dgm:t>
    </dgm:pt>
    <dgm:pt modelId="{908699CE-7F29-A440-AD4D-C8B60D58A2FD}" type="parTrans" cxnId="{ABE2F0B1-E3C4-7845-86FB-0F8BE89DEB57}">
      <dgm:prSet/>
      <dgm:spPr/>
      <dgm:t>
        <a:bodyPr/>
        <a:lstStyle/>
        <a:p>
          <a:endParaRPr lang="en-US"/>
        </a:p>
      </dgm:t>
    </dgm:pt>
    <dgm:pt modelId="{CB68B6A4-49DB-4949-A090-F2BCCBB73327}" type="sibTrans" cxnId="{ABE2F0B1-E3C4-7845-86FB-0F8BE89DEB57}">
      <dgm:prSet/>
      <dgm:spPr/>
      <dgm:t>
        <a:bodyPr/>
        <a:lstStyle/>
        <a:p>
          <a:endParaRPr lang="en-US"/>
        </a:p>
      </dgm:t>
    </dgm:pt>
    <dgm:pt modelId="{0BD5E6C5-E930-B643-82CC-B1C46E836EAA}">
      <dgm:prSet phldrT="[Text]"/>
      <dgm:spPr/>
      <dgm:t>
        <a:bodyPr/>
        <a:lstStyle/>
        <a:p>
          <a:r>
            <a:rPr lang="en-US" dirty="0"/>
            <a:t>    +	</a:t>
          </a:r>
        </a:p>
      </dgm:t>
    </dgm:pt>
    <dgm:pt modelId="{29A3BC1A-3897-2946-8A68-092BFA15ADE5}" type="parTrans" cxnId="{A71A4487-F71E-EF4D-A179-02B7CB975784}">
      <dgm:prSet/>
      <dgm:spPr/>
      <dgm:t>
        <a:bodyPr/>
        <a:lstStyle/>
        <a:p>
          <a:endParaRPr lang="en-US"/>
        </a:p>
      </dgm:t>
    </dgm:pt>
    <dgm:pt modelId="{6BC7654F-0883-D64A-B1D1-F69863FA737D}" type="sibTrans" cxnId="{A71A4487-F71E-EF4D-A179-02B7CB975784}">
      <dgm:prSet/>
      <dgm:spPr/>
      <dgm:t>
        <a:bodyPr/>
        <a:lstStyle/>
        <a:p>
          <a:endParaRPr lang="en-US"/>
        </a:p>
      </dgm:t>
    </dgm:pt>
    <dgm:pt modelId="{9B71BC9C-C18F-D746-B2A5-32256A6D7BA2}">
      <dgm:prSet phldrT="[Text]"/>
      <dgm:spPr/>
      <dgm:t>
        <a:bodyPr/>
        <a:lstStyle/>
        <a:p>
          <a:r>
            <a:rPr lang="en-US" dirty="0"/>
            <a:t>-</a:t>
          </a:r>
        </a:p>
      </dgm:t>
    </dgm:pt>
    <dgm:pt modelId="{03FEEAA6-EC37-714D-A21F-DD5707F6FB70}" type="parTrans" cxnId="{B959C3A2-5496-B543-96E7-912723CA2E6E}">
      <dgm:prSet/>
      <dgm:spPr/>
      <dgm:t>
        <a:bodyPr/>
        <a:lstStyle/>
        <a:p>
          <a:endParaRPr lang="en-US"/>
        </a:p>
      </dgm:t>
    </dgm:pt>
    <dgm:pt modelId="{35E4DCCD-8A69-7B4B-B369-35CBE86856EF}" type="sibTrans" cxnId="{B959C3A2-5496-B543-96E7-912723CA2E6E}">
      <dgm:prSet/>
      <dgm:spPr/>
      <dgm:t>
        <a:bodyPr/>
        <a:lstStyle/>
        <a:p>
          <a:endParaRPr lang="en-US"/>
        </a:p>
      </dgm:t>
    </dgm:pt>
    <dgm:pt modelId="{2A0EB9F7-0F9F-C343-BFF3-FD4A6693C97A}">
      <dgm:prSet phldrT="[Text]"/>
      <dgm:spPr/>
      <dgm:t>
        <a:bodyPr/>
        <a:lstStyle/>
        <a:p>
          <a:r>
            <a:rPr lang="en-US" dirty="0"/>
            <a:t>Unary</a:t>
          </a:r>
        </a:p>
      </dgm:t>
    </dgm:pt>
    <dgm:pt modelId="{7DB425E5-E56D-C846-9797-E4B349377599}" type="parTrans" cxnId="{6E263C60-F1C5-C64B-94DF-8C0F04F48498}">
      <dgm:prSet/>
      <dgm:spPr/>
      <dgm:t>
        <a:bodyPr/>
        <a:lstStyle/>
        <a:p>
          <a:endParaRPr lang="en-US"/>
        </a:p>
      </dgm:t>
    </dgm:pt>
    <dgm:pt modelId="{B0280814-6B16-A745-B524-A6AD55006638}" type="sibTrans" cxnId="{6E263C60-F1C5-C64B-94DF-8C0F04F48498}">
      <dgm:prSet/>
      <dgm:spPr/>
      <dgm:t>
        <a:bodyPr/>
        <a:lstStyle/>
        <a:p>
          <a:endParaRPr lang="en-US"/>
        </a:p>
      </dgm:t>
    </dgm:pt>
    <dgm:pt modelId="{5F10EB66-50AD-B746-8ADD-DE7794047963}">
      <dgm:prSet phldrT="[Text]"/>
      <dgm:spPr/>
      <dgm:t>
        <a:bodyPr/>
        <a:lstStyle/>
        <a:p>
          <a:r>
            <a:rPr lang="en-US" dirty="0"/>
            <a:t>-</a:t>
          </a:r>
        </a:p>
      </dgm:t>
    </dgm:pt>
    <dgm:pt modelId="{88A4234E-7AA0-A941-AC18-9E7DB6E7FB78}" type="parTrans" cxnId="{1F9E317A-6154-824E-85BD-FDD011F61066}">
      <dgm:prSet/>
      <dgm:spPr/>
      <dgm:t>
        <a:bodyPr/>
        <a:lstStyle/>
        <a:p>
          <a:endParaRPr lang="en-US"/>
        </a:p>
      </dgm:t>
    </dgm:pt>
    <dgm:pt modelId="{0E97634A-8A1A-744E-AB44-D3BE774554A6}" type="sibTrans" cxnId="{1F9E317A-6154-824E-85BD-FDD011F61066}">
      <dgm:prSet/>
      <dgm:spPr/>
      <dgm:t>
        <a:bodyPr/>
        <a:lstStyle/>
        <a:p>
          <a:endParaRPr lang="en-US"/>
        </a:p>
      </dgm:t>
    </dgm:pt>
    <dgm:pt modelId="{7713E7FA-BB77-9143-8247-134269A84DE7}">
      <dgm:prSet phldrT="[Text]"/>
      <dgm:spPr/>
      <dgm:t>
        <a:bodyPr/>
        <a:lstStyle/>
        <a:p>
          <a:r>
            <a:rPr lang="en-US" dirty="0"/>
            <a:t>++</a:t>
          </a:r>
        </a:p>
      </dgm:t>
    </dgm:pt>
    <dgm:pt modelId="{A5856959-33FB-F24F-9CEF-D3AD420C1CB6}" type="parTrans" cxnId="{B5F9FC1C-92BB-3E45-8FBB-95400441639A}">
      <dgm:prSet/>
      <dgm:spPr/>
      <dgm:t>
        <a:bodyPr/>
        <a:lstStyle/>
        <a:p>
          <a:endParaRPr lang="en-US"/>
        </a:p>
      </dgm:t>
    </dgm:pt>
    <dgm:pt modelId="{5C2F3B2B-7F57-334A-94B2-3708880A5532}" type="sibTrans" cxnId="{B5F9FC1C-92BB-3E45-8FBB-95400441639A}">
      <dgm:prSet/>
      <dgm:spPr/>
      <dgm:t>
        <a:bodyPr/>
        <a:lstStyle/>
        <a:p>
          <a:endParaRPr lang="en-US"/>
        </a:p>
      </dgm:t>
    </dgm:pt>
    <dgm:pt modelId="{8EFB1226-EB38-F242-8828-65658F8BE575}">
      <dgm:prSet phldrT="[Text]"/>
      <dgm:spPr/>
      <dgm:t>
        <a:bodyPr/>
        <a:lstStyle/>
        <a:p>
          <a:r>
            <a:rPr lang="en-US" dirty="0"/>
            <a:t>Relational</a:t>
          </a:r>
        </a:p>
      </dgm:t>
    </dgm:pt>
    <dgm:pt modelId="{32FD3E43-0AE9-FF4F-BE3E-D05D10D891AB}" type="parTrans" cxnId="{07F0311E-2769-B040-8D46-BA3B337B5814}">
      <dgm:prSet/>
      <dgm:spPr/>
      <dgm:t>
        <a:bodyPr/>
        <a:lstStyle/>
        <a:p>
          <a:endParaRPr lang="en-US"/>
        </a:p>
      </dgm:t>
    </dgm:pt>
    <dgm:pt modelId="{C1497FFB-2861-4D41-AC9C-B07169AF1C41}" type="sibTrans" cxnId="{07F0311E-2769-B040-8D46-BA3B337B5814}">
      <dgm:prSet/>
      <dgm:spPr/>
      <dgm:t>
        <a:bodyPr/>
        <a:lstStyle/>
        <a:p>
          <a:endParaRPr lang="en-US"/>
        </a:p>
      </dgm:t>
    </dgm:pt>
    <dgm:pt modelId="{3F2B8B70-BDFD-4A42-B447-F939A0B3C63B}">
      <dgm:prSet phldrT="[Text]"/>
      <dgm:spPr/>
      <dgm:t>
        <a:bodyPr/>
        <a:lstStyle/>
        <a:p>
          <a:r>
            <a:rPr lang="en-US" dirty="0"/>
            <a:t>&gt;</a:t>
          </a:r>
        </a:p>
      </dgm:t>
    </dgm:pt>
    <dgm:pt modelId="{698C2366-1FA9-764E-A2FB-71F156A6E2EB}" type="parTrans" cxnId="{1AF9E980-249C-C347-988F-3A5FAA6A99CD}">
      <dgm:prSet/>
      <dgm:spPr/>
      <dgm:t>
        <a:bodyPr/>
        <a:lstStyle/>
        <a:p>
          <a:endParaRPr lang="en-US"/>
        </a:p>
      </dgm:t>
    </dgm:pt>
    <dgm:pt modelId="{4D2AC5F8-87A8-E544-B0C6-4900E8EAE41D}" type="sibTrans" cxnId="{1AF9E980-249C-C347-988F-3A5FAA6A99CD}">
      <dgm:prSet/>
      <dgm:spPr/>
      <dgm:t>
        <a:bodyPr/>
        <a:lstStyle/>
        <a:p>
          <a:endParaRPr lang="en-US"/>
        </a:p>
      </dgm:t>
    </dgm:pt>
    <dgm:pt modelId="{0AF4E606-A0D6-C14A-89DA-2B4EC1D1F981}">
      <dgm:prSet phldrT="[Text]"/>
      <dgm:spPr/>
      <dgm:t>
        <a:bodyPr/>
        <a:lstStyle/>
        <a:p>
          <a:r>
            <a:rPr lang="en-US" dirty="0"/>
            <a:t>&lt;</a:t>
          </a:r>
        </a:p>
      </dgm:t>
    </dgm:pt>
    <dgm:pt modelId="{45A5E712-3207-5B4F-9670-410BA6429F06}" type="parTrans" cxnId="{9BB86656-E946-0D47-9A79-7DBE7D9832FA}">
      <dgm:prSet/>
      <dgm:spPr/>
      <dgm:t>
        <a:bodyPr/>
        <a:lstStyle/>
        <a:p>
          <a:endParaRPr lang="en-US"/>
        </a:p>
      </dgm:t>
    </dgm:pt>
    <dgm:pt modelId="{B667A7A2-C25F-8042-BF65-AD433FDC415F}" type="sibTrans" cxnId="{9BB86656-E946-0D47-9A79-7DBE7D9832FA}">
      <dgm:prSet/>
      <dgm:spPr/>
      <dgm:t>
        <a:bodyPr/>
        <a:lstStyle/>
        <a:p>
          <a:endParaRPr lang="en-US"/>
        </a:p>
      </dgm:t>
    </dgm:pt>
    <dgm:pt modelId="{C11A732B-7BDC-AD46-8917-553DC5476103}">
      <dgm:prSet phldrT="[Text]"/>
      <dgm:spPr/>
      <dgm:t>
        <a:bodyPr/>
        <a:lstStyle/>
        <a:p>
          <a:r>
            <a:rPr lang="en-US" dirty="0"/>
            <a:t>*</a:t>
          </a:r>
        </a:p>
      </dgm:t>
    </dgm:pt>
    <dgm:pt modelId="{DEDE9AB8-FF59-7540-9062-AEF221C31D31}" type="parTrans" cxnId="{5F1BA475-1F08-9C40-A523-6E267007BE76}">
      <dgm:prSet/>
      <dgm:spPr/>
      <dgm:t>
        <a:bodyPr/>
        <a:lstStyle/>
        <a:p>
          <a:endParaRPr lang="en-US"/>
        </a:p>
      </dgm:t>
    </dgm:pt>
    <dgm:pt modelId="{88F4ECC6-7DCC-DB49-8C63-B1FEC2F7F375}" type="sibTrans" cxnId="{5F1BA475-1F08-9C40-A523-6E267007BE76}">
      <dgm:prSet/>
      <dgm:spPr/>
      <dgm:t>
        <a:bodyPr/>
        <a:lstStyle/>
        <a:p>
          <a:endParaRPr lang="en-US"/>
        </a:p>
      </dgm:t>
    </dgm:pt>
    <dgm:pt modelId="{5DF125BE-989B-4A4D-A5F0-67166C9251C6}">
      <dgm:prSet phldrT="[Text]"/>
      <dgm:spPr/>
      <dgm:t>
        <a:bodyPr/>
        <a:lstStyle/>
        <a:p>
          <a:r>
            <a:rPr lang="en-US" dirty="0"/>
            <a:t>/</a:t>
          </a:r>
        </a:p>
      </dgm:t>
    </dgm:pt>
    <dgm:pt modelId="{FCBB3CEF-C698-F84B-A285-7513F199C352}" type="parTrans" cxnId="{51D79982-1AFC-A146-8D62-C3FC04027D28}">
      <dgm:prSet/>
      <dgm:spPr/>
      <dgm:t>
        <a:bodyPr/>
        <a:lstStyle/>
        <a:p>
          <a:endParaRPr lang="en-US"/>
        </a:p>
      </dgm:t>
    </dgm:pt>
    <dgm:pt modelId="{DBE806EB-135B-8B40-ACB3-CB01CB158425}" type="sibTrans" cxnId="{51D79982-1AFC-A146-8D62-C3FC04027D28}">
      <dgm:prSet/>
      <dgm:spPr/>
      <dgm:t>
        <a:bodyPr/>
        <a:lstStyle/>
        <a:p>
          <a:endParaRPr lang="en-US"/>
        </a:p>
      </dgm:t>
    </dgm:pt>
    <dgm:pt modelId="{209642E4-7517-2A41-BBFC-68B420DDC4F3}">
      <dgm:prSet phldrT="[Text]"/>
      <dgm:spPr/>
      <dgm:t>
        <a:bodyPr/>
        <a:lstStyle/>
        <a:p>
          <a:r>
            <a:rPr lang="en-US" dirty="0"/>
            <a:t>%</a:t>
          </a:r>
        </a:p>
      </dgm:t>
    </dgm:pt>
    <dgm:pt modelId="{8CF1856B-12DC-B34B-A499-82830A026A9B}" type="parTrans" cxnId="{519C97E2-28D9-984A-A1EC-BF9F4EFD9E3D}">
      <dgm:prSet/>
      <dgm:spPr/>
      <dgm:t>
        <a:bodyPr/>
        <a:lstStyle/>
        <a:p>
          <a:endParaRPr lang="en-US"/>
        </a:p>
      </dgm:t>
    </dgm:pt>
    <dgm:pt modelId="{C4F2E68F-1963-9E4E-82E8-72DB59D34058}" type="sibTrans" cxnId="{519C97E2-28D9-984A-A1EC-BF9F4EFD9E3D}">
      <dgm:prSet/>
      <dgm:spPr/>
      <dgm:t>
        <a:bodyPr/>
        <a:lstStyle/>
        <a:p>
          <a:endParaRPr lang="en-US"/>
        </a:p>
      </dgm:t>
    </dgm:pt>
    <dgm:pt modelId="{76F8A9D1-CE77-A348-9CF1-6E37EF9FAF4A}">
      <dgm:prSet phldrT="[Text]"/>
      <dgm:spPr/>
      <dgm:t>
        <a:bodyPr/>
        <a:lstStyle/>
        <a:p>
          <a:r>
            <a:rPr lang="en-US" dirty="0"/>
            <a:t>--</a:t>
          </a:r>
        </a:p>
      </dgm:t>
    </dgm:pt>
    <dgm:pt modelId="{88D34B1B-5DF6-2048-8226-AB560219B1D7}" type="parTrans" cxnId="{C9B75031-79C4-8249-837F-D903BFF845BF}">
      <dgm:prSet/>
      <dgm:spPr/>
      <dgm:t>
        <a:bodyPr/>
        <a:lstStyle/>
        <a:p>
          <a:endParaRPr lang="en-US"/>
        </a:p>
      </dgm:t>
    </dgm:pt>
    <dgm:pt modelId="{6694CCA8-B829-2A40-857E-FF34A466DACA}" type="sibTrans" cxnId="{C9B75031-79C4-8249-837F-D903BFF845BF}">
      <dgm:prSet/>
      <dgm:spPr/>
      <dgm:t>
        <a:bodyPr/>
        <a:lstStyle/>
        <a:p>
          <a:endParaRPr lang="en-US"/>
        </a:p>
      </dgm:t>
    </dgm:pt>
    <dgm:pt modelId="{18531146-31DA-5E42-835D-EE9232B3BBE2}">
      <dgm:prSet phldrT="[Text]"/>
      <dgm:spPr/>
      <dgm:t>
        <a:bodyPr/>
        <a:lstStyle/>
        <a:p>
          <a:r>
            <a:rPr lang="en-US" dirty="0"/>
            <a:t>&gt;=</a:t>
          </a:r>
        </a:p>
      </dgm:t>
    </dgm:pt>
    <dgm:pt modelId="{D6419680-44C7-A44C-A6D6-29B75FA07B86}" type="parTrans" cxnId="{A8BB28EB-BE7A-0348-8839-4F4252673E0E}">
      <dgm:prSet/>
      <dgm:spPr/>
      <dgm:t>
        <a:bodyPr/>
        <a:lstStyle/>
        <a:p>
          <a:endParaRPr lang="en-US"/>
        </a:p>
      </dgm:t>
    </dgm:pt>
    <dgm:pt modelId="{1ED0DCD9-85A0-B049-AC60-D63E5A55BD6D}" type="sibTrans" cxnId="{A8BB28EB-BE7A-0348-8839-4F4252673E0E}">
      <dgm:prSet/>
      <dgm:spPr/>
      <dgm:t>
        <a:bodyPr/>
        <a:lstStyle/>
        <a:p>
          <a:endParaRPr lang="en-US"/>
        </a:p>
      </dgm:t>
    </dgm:pt>
    <dgm:pt modelId="{4C8EBFC6-03EA-DA49-95B9-0C108711AC25}">
      <dgm:prSet phldrT="[Text]"/>
      <dgm:spPr/>
      <dgm:t>
        <a:bodyPr/>
        <a:lstStyle/>
        <a:p>
          <a:r>
            <a:rPr lang="en-US" dirty="0"/>
            <a:t>==</a:t>
          </a:r>
        </a:p>
      </dgm:t>
    </dgm:pt>
    <dgm:pt modelId="{41D4D63A-68BA-0F4F-A5A9-78DC7EB2BDD4}" type="parTrans" cxnId="{BF202E76-3CF5-904F-9575-E2655DADFE31}">
      <dgm:prSet/>
      <dgm:spPr/>
      <dgm:t>
        <a:bodyPr/>
        <a:lstStyle/>
        <a:p>
          <a:endParaRPr lang="en-US"/>
        </a:p>
      </dgm:t>
    </dgm:pt>
    <dgm:pt modelId="{2FFFAB41-7FA3-014B-8854-763B9627D6D4}" type="sibTrans" cxnId="{BF202E76-3CF5-904F-9575-E2655DADFE31}">
      <dgm:prSet/>
      <dgm:spPr/>
      <dgm:t>
        <a:bodyPr/>
        <a:lstStyle/>
        <a:p>
          <a:endParaRPr lang="en-US"/>
        </a:p>
      </dgm:t>
    </dgm:pt>
    <dgm:pt modelId="{00C8FA92-7BC4-3B4A-97CA-E9E8DB17E8CF}">
      <dgm:prSet phldrT="[Text]"/>
      <dgm:spPr/>
      <dgm:t>
        <a:bodyPr/>
        <a:lstStyle/>
        <a:p>
          <a:r>
            <a:rPr lang="en-US" dirty="0"/>
            <a:t>!=</a:t>
          </a:r>
        </a:p>
      </dgm:t>
    </dgm:pt>
    <dgm:pt modelId="{F1728400-8C6B-A843-8162-2818E8159DC5}" type="parTrans" cxnId="{D6662C48-B72A-564A-BC88-928D961A8AED}">
      <dgm:prSet/>
      <dgm:spPr/>
      <dgm:t>
        <a:bodyPr/>
        <a:lstStyle/>
        <a:p>
          <a:endParaRPr lang="en-US"/>
        </a:p>
      </dgm:t>
    </dgm:pt>
    <dgm:pt modelId="{477B9815-A8C5-ED4A-B80E-CA4B74EA0A5B}" type="sibTrans" cxnId="{D6662C48-B72A-564A-BC88-928D961A8AED}">
      <dgm:prSet/>
      <dgm:spPr/>
      <dgm:t>
        <a:bodyPr/>
        <a:lstStyle/>
        <a:p>
          <a:endParaRPr lang="en-US"/>
        </a:p>
      </dgm:t>
    </dgm:pt>
    <dgm:pt modelId="{A7398EB1-3FD6-1046-B5BD-CED7B5286A96}">
      <dgm:prSet phldrT="[Text]"/>
      <dgm:spPr/>
      <dgm:t>
        <a:bodyPr/>
        <a:lstStyle/>
        <a:p>
          <a:r>
            <a:rPr lang="en-US" dirty="0"/>
            <a:t>&lt;=</a:t>
          </a:r>
        </a:p>
      </dgm:t>
    </dgm:pt>
    <dgm:pt modelId="{F0DFF70D-D4FE-0C45-BBE6-6A124A35F580}" type="parTrans" cxnId="{0A8494C2-7135-2643-8BAA-2BA2DB269BD9}">
      <dgm:prSet/>
      <dgm:spPr/>
      <dgm:t>
        <a:bodyPr/>
        <a:lstStyle/>
        <a:p>
          <a:endParaRPr lang="en-US"/>
        </a:p>
      </dgm:t>
    </dgm:pt>
    <dgm:pt modelId="{DDEE3219-3906-D447-96AF-03E59DC9C244}" type="sibTrans" cxnId="{0A8494C2-7135-2643-8BAA-2BA2DB269BD9}">
      <dgm:prSet/>
      <dgm:spPr/>
      <dgm:t>
        <a:bodyPr/>
        <a:lstStyle/>
        <a:p>
          <a:endParaRPr lang="en-US"/>
        </a:p>
      </dgm:t>
    </dgm:pt>
    <dgm:pt modelId="{81439E92-240E-5C42-B594-7849DF270824}">
      <dgm:prSet phldrT="[Text]"/>
      <dgm:spPr/>
      <dgm:t>
        <a:bodyPr/>
        <a:lstStyle/>
        <a:p>
          <a:r>
            <a:rPr lang="en-US" dirty="0"/>
            <a:t>Logical	</a:t>
          </a:r>
        </a:p>
      </dgm:t>
    </dgm:pt>
    <dgm:pt modelId="{2C44E436-331A-1D40-A145-D2C40F0B7802}" type="parTrans" cxnId="{D8F28776-C908-744A-B4C2-71FC60BE1D6B}">
      <dgm:prSet/>
      <dgm:spPr/>
      <dgm:t>
        <a:bodyPr/>
        <a:lstStyle/>
        <a:p>
          <a:endParaRPr lang="en-US"/>
        </a:p>
      </dgm:t>
    </dgm:pt>
    <dgm:pt modelId="{8C4C0CA4-6C98-BE4E-997C-EE4B2C395789}" type="sibTrans" cxnId="{D8F28776-C908-744A-B4C2-71FC60BE1D6B}">
      <dgm:prSet/>
      <dgm:spPr/>
      <dgm:t>
        <a:bodyPr/>
        <a:lstStyle/>
        <a:p>
          <a:endParaRPr lang="en-US"/>
        </a:p>
      </dgm:t>
    </dgm:pt>
    <dgm:pt modelId="{CF8BF6CA-42FB-EC49-9910-1B3C35C29CF8}">
      <dgm:prSet phldrT="[Text]"/>
      <dgm:spPr/>
      <dgm:t>
        <a:bodyPr/>
        <a:lstStyle/>
        <a:p>
          <a:r>
            <a:rPr lang="en-US" dirty="0"/>
            <a:t>   &amp;&amp;	</a:t>
          </a:r>
        </a:p>
      </dgm:t>
    </dgm:pt>
    <dgm:pt modelId="{271880FA-49AA-5242-914F-809A0A58CA09}" type="parTrans" cxnId="{01921CEB-A7F3-3E4E-86D1-E941C8FA03A8}">
      <dgm:prSet/>
      <dgm:spPr/>
      <dgm:t>
        <a:bodyPr/>
        <a:lstStyle/>
        <a:p>
          <a:endParaRPr lang="en-US"/>
        </a:p>
      </dgm:t>
    </dgm:pt>
    <dgm:pt modelId="{6E3755ED-655A-6342-A160-B2CEF5F30C9B}" type="sibTrans" cxnId="{01921CEB-A7F3-3E4E-86D1-E941C8FA03A8}">
      <dgm:prSet/>
      <dgm:spPr/>
      <dgm:t>
        <a:bodyPr/>
        <a:lstStyle/>
        <a:p>
          <a:endParaRPr lang="en-US"/>
        </a:p>
      </dgm:t>
    </dgm:pt>
    <dgm:pt modelId="{BB5D1145-E79C-CF42-AE7D-FBBA961A422D}">
      <dgm:prSet phldrT="[Text]"/>
      <dgm:spPr/>
      <dgm:t>
        <a:bodyPr/>
        <a:lstStyle/>
        <a:p>
          <a:r>
            <a:rPr lang="en-US" dirty="0"/>
            <a:t>||</a:t>
          </a:r>
        </a:p>
      </dgm:t>
    </dgm:pt>
    <dgm:pt modelId="{0D8C2D0C-4B46-0D43-9055-16023839B2AC}" type="parTrans" cxnId="{3C4F50BF-8E42-ED4F-AA36-6ADDF5A45AC0}">
      <dgm:prSet/>
      <dgm:spPr/>
      <dgm:t>
        <a:bodyPr/>
        <a:lstStyle/>
        <a:p>
          <a:endParaRPr lang="en-US"/>
        </a:p>
      </dgm:t>
    </dgm:pt>
    <dgm:pt modelId="{5C2FFAC4-787E-3A46-ADB0-682E81458021}" type="sibTrans" cxnId="{3C4F50BF-8E42-ED4F-AA36-6ADDF5A45AC0}">
      <dgm:prSet/>
      <dgm:spPr/>
      <dgm:t>
        <a:bodyPr/>
        <a:lstStyle/>
        <a:p>
          <a:endParaRPr lang="en-US"/>
        </a:p>
      </dgm:t>
    </dgm:pt>
    <dgm:pt modelId="{F652C0BF-1506-AA49-9C9E-5D230BA863A3}">
      <dgm:prSet phldrT="[Text]"/>
      <dgm:spPr/>
      <dgm:t>
        <a:bodyPr/>
        <a:lstStyle/>
        <a:p>
          <a:r>
            <a:rPr lang="en-US" dirty="0"/>
            <a:t>!</a:t>
          </a:r>
        </a:p>
      </dgm:t>
    </dgm:pt>
    <dgm:pt modelId="{B87C8D2A-FA0D-5941-AE1F-B710621486DD}" type="sibTrans" cxnId="{C23BCB92-8021-0645-A7F5-F17BE15BC36D}">
      <dgm:prSet/>
      <dgm:spPr/>
      <dgm:t>
        <a:bodyPr/>
        <a:lstStyle/>
        <a:p>
          <a:endParaRPr lang="en-US"/>
        </a:p>
      </dgm:t>
    </dgm:pt>
    <dgm:pt modelId="{DD7A6B53-25B6-8F43-A8D1-DEBEA546ACDF}" type="parTrans" cxnId="{C23BCB92-8021-0645-A7F5-F17BE15BC36D}">
      <dgm:prSet/>
      <dgm:spPr/>
      <dgm:t>
        <a:bodyPr/>
        <a:lstStyle/>
        <a:p>
          <a:endParaRPr lang="en-US"/>
        </a:p>
      </dgm:t>
    </dgm:pt>
    <dgm:pt modelId="{3FA24AAF-E800-B645-9EAD-42E1C13822E6}" type="pres">
      <dgm:prSet presAssocID="{A7314D7F-B6CA-0745-B4DE-7B528F761379}" presName="Name0" presStyleCnt="0">
        <dgm:presLayoutVars>
          <dgm:chPref val="3"/>
          <dgm:dir/>
          <dgm:animLvl val="lvl"/>
          <dgm:resizeHandles/>
        </dgm:presLayoutVars>
      </dgm:prSet>
      <dgm:spPr/>
      <dgm:t>
        <a:bodyPr/>
        <a:lstStyle/>
        <a:p>
          <a:endParaRPr lang="en-US"/>
        </a:p>
      </dgm:t>
    </dgm:pt>
    <dgm:pt modelId="{7A11ECC1-FE23-BF44-817D-1305912CDDA6}" type="pres">
      <dgm:prSet presAssocID="{18E7A0E8-EA3A-3341-84BF-D5C820A0779D}" presName="horFlow" presStyleCnt="0"/>
      <dgm:spPr/>
    </dgm:pt>
    <dgm:pt modelId="{29F0FB72-5CD2-DB4E-9591-B59B09682133}" type="pres">
      <dgm:prSet presAssocID="{18E7A0E8-EA3A-3341-84BF-D5C820A0779D}" presName="bigChev" presStyleLbl="node1" presStyleIdx="0" presStyleCnt="4"/>
      <dgm:spPr/>
      <dgm:t>
        <a:bodyPr/>
        <a:lstStyle/>
        <a:p>
          <a:endParaRPr lang="en-US"/>
        </a:p>
      </dgm:t>
    </dgm:pt>
    <dgm:pt modelId="{0289EB53-1A23-2244-A887-B92F286098BA}" type="pres">
      <dgm:prSet presAssocID="{29A3BC1A-3897-2946-8A68-092BFA15ADE5}" presName="parTrans" presStyleCnt="0"/>
      <dgm:spPr/>
    </dgm:pt>
    <dgm:pt modelId="{BCDB11B3-684D-EE45-9A13-89C3742D4F0C}" type="pres">
      <dgm:prSet presAssocID="{0BD5E6C5-E930-B643-82CC-B1C46E836EAA}" presName="node" presStyleLbl="alignAccFollowNode1" presStyleIdx="0" presStyleCnt="17">
        <dgm:presLayoutVars>
          <dgm:bulletEnabled val="1"/>
        </dgm:presLayoutVars>
      </dgm:prSet>
      <dgm:spPr/>
      <dgm:t>
        <a:bodyPr/>
        <a:lstStyle/>
        <a:p>
          <a:endParaRPr lang="en-US"/>
        </a:p>
      </dgm:t>
    </dgm:pt>
    <dgm:pt modelId="{226A3426-FBAA-584B-8241-C9467AC6508B}" type="pres">
      <dgm:prSet presAssocID="{6BC7654F-0883-D64A-B1D1-F69863FA737D}" presName="sibTrans" presStyleCnt="0"/>
      <dgm:spPr/>
    </dgm:pt>
    <dgm:pt modelId="{6B492389-5384-6F40-B247-27F226301752}" type="pres">
      <dgm:prSet presAssocID="{9B71BC9C-C18F-D746-B2A5-32256A6D7BA2}" presName="node" presStyleLbl="alignAccFollowNode1" presStyleIdx="1" presStyleCnt="17">
        <dgm:presLayoutVars>
          <dgm:bulletEnabled val="1"/>
        </dgm:presLayoutVars>
      </dgm:prSet>
      <dgm:spPr/>
      <dgm:t>
        <a:bodyPr/>
        <a:lstStyle/>
        <a:p>
          <a:endParaRPr lang="en-US"/>
        </a:p>
      </dgm:t>
    </dgm:pt>
    <dgm:pt modelId="{74CBF8F4-7DE3-7847-B40B-054B37D14768}" type="pres">
      <dgm:prSet presAssocID="{35E4DCCD-8A69-7B4B-B369-35CBE86856EF}" presName="sibTrans" presStyleCnt="0"/>
      <dgm:spPr/>
    </dgm:pt>
    <dgm:pt modelId="{371FAEA3-35F9-B843-81C5-30A23409328C}" type="pres">
      <dgm:prSet presAssocID="{C11A732B-7BDC-AD46-8917-553DC5476103}" presName="node" presStyleLbl="alignAccFollowNode1" presStyleIdx="2" presStyleCnt="17">
        <dgm:presLayoutVars>
          <dgm:bulletEnabled val="1"/>
        </dgm:presLayoutVars>
      </dgm:prSet>
      <dgm:spPr/>
      <dgm:t>
        <a:bodyPr/>
        <a:lstStyle/>
        <a:p>
          <a:endParaRPr lang="en-US"/>
        </a:p>
      </dgm:t>
    </dgm:pt>
    <dgm:pt modelId="{7D72A26D-6AB8-1B46-8A94-B4E2E0F990DD}" type="pres">
      <dgm:prSet presAssocID="{88F4ECC6-7DCC-DB49-8C63-B1FEC2F7F375}" presName="sibTrans" presStyleCnt="0"/>
      <dgm:spPr/>
    </dgm:pt>
    <dgm:pt modelId="{BBC1C8AE-2835-9B44-AEC1-07616E670790}" type="pres">
      <dgm:prSet presAssocID="{5DF125BE-989B-4A4D-A5F0-67166C9251C6}" presName="node" presStyleLbl="alignAccFollowNode1" presStyleIdx="3" presStyleCnt="17">
        <dgm:presLayoutVars>
          <dgm:bulletEnabled val="1"/>
        </dgm:presLayoutVars>
      </dgm:prSet>
      <dgm:spPr/>
      <dgm:t>
        <a:bodyPr/>
        <a:lstStyle/>
        <a:p>
          <a:endParaRPr lang="en-US"/>
        </a:p>
      </dgm:t>
    </dgm:pt>
    <dgm:pt modelId="{76B2424C-7CA7-4549-8866-44385903D03B}" type="pres">
      <dgm:prSet presAssocID="{DBE806EB-135B-8B40-ACB3-CB01CB158425}" presName="sibTrans" presStyleCnt="0"/>
      <dgm:spPr/>
    </dgm:pt>
    <dgm:pt modelId="{5349F21F-E832-F346-9643-6500B8DBD39A}" type="pres">
      <dgm:prSet presAssocID="{209642E4-7517-2A41-BBFC-68B420DDC4F3}" presName="node" presStyleLbl="alignAccFollowNode1" presStyleIdx="4" presStyleCnt="17">
        <dgm:presLayoutVars>
          <dgm:bulletEnabled val="1"/>
        </dgm:presLayoutVars>
      </dgm:prSet>
      <dgm:spPr/>
      <dgm:t>
        <a:bodyPr/>
        <a:lstStyle/>
        <a:p>
          <a:endParaRPr lang="en-US"/>
        </a:p>
      </dgm:t>
    </dgm:pt>
    <dgm:pt modelId="{232561EA-91D1-7346-AB10-B0B7DA560ABB}" type="pres">
      <dgm:prSet presAssocID="{18E7A0E8-EA3A-3341-84BF-D5C820A0779D}" presName="vSp" presStyleCnt="0"/>
      <dgm:spPr/>
    </dgm:pt>
    <dgm:pt modelId="{7FE53797-3A58-B440-BC02-B74402409059}" type="pres">
      <dgm:prSet presAssocID="{2A0EB9F7-0F9F-C343-BFF3-FD4A6693C97A}" presName="horFlow" presStyleCnt="0"/>
      <dgm:spPr/>
    </dgm:pt>
    <dgm:pt modelId="{401EA354-4F88-6042-8206-04DB1F44E0E0}" type="pres">
      <dgm:prSet presAssocID="{2A0EB9F7-0F9F-C343-BFF3-FD4A6693C97A}" presName="bigChev" presStyleLbl="node1" presStyleIdx="1" presStyleCnt="4"/>
      <dgm:spPr/>
      <dgm:t>
        <a:bodyPr/>
        <a:lstStyle/>
        <a:p>
          <a:endParaRPr lang="en-US"/>
        </a:p>
      </dgm:t>
    </dgm:pt>
    <dgm:pt modelId="{7AF9AF82-C6EA-324C-B11D-91ABAE9EEA5D}" type="pres">
      <dgm:prSet presAssocID="{88A4234E-7AA0-A941-AC18-9E7DB6E7FB78}" presName="parTrans" presStyleCnt="0"/>
      <dgm:spPr/>
    </dgm:pt>
    <dgm:pt modelId="{AEA843C9-E271-D447-A02C-69DEAD12DE3C}" type="pres">
      <dgm:prSet presAssocID="{5F10EB66-50AD-B746-8ADD-DE7794047963}" presName="node" presStyleLbl="alignAccFollowNode1" presStyleIdx="5" presStyleCnt="17">
        <dgm:presLayoutVars>
          <dgm:bulletEnabled val="1"/>
        </dgm:presLayoutVars>
      </dgm:prSet>
      <dgm:spPr/>
      <dgm:t>
        <a:bodyPr/>
        <a:lstStyle/>
        <a:p>
          <a:endParaRPr lang="en-US"/>
        </a:p>
      </dgm:t>
    </dgm:pt>
    <dgm:pt modelId="{9BFB0A5F-9767-274E-A38C-D597D6E17C4F}" type="pres">
      <dgm:prSet presAssocID="{0E97634A-8A1A-744E-AB44-D3BE774554A6}" presName="sibTrans" presStyleCnt="0"/>
      <dgm:spPr/>
    </dgm:pt>
    <dgm:pt modelId="{7D588117-0DE7-FE40-9B4D-BCF1AD111883}" type="pres">
      <dgm:prSet presAssocID="{7713E7FA-BB77-9143-8247-134269A84DE7}" presName="node" presStyleLbl="alignAccFollowNode1" presStyleIdx="6" presStyleCnt="17">
        <dgm:presLayoutVars>
          <dgm:bulletEnabled val="1"/>
        </dgm:presLayoutVars>
      </dgm:prSet>
      <dgm:spPr/>
      <dgm:t>
        <a:bodyPr/>
        <a:lstStyle/>
        <a:p>
          <a:endParaRPr lang="en-US"/>
        </a:p>
      </dgm:t>
    </dgm:pt>
    <dgm:pt modelId="{F0D4848B-D10B-554F-80BC-FDA466995A3A}" type="pres">
      <dgm:prSet presAssocID="{5C2F3B2B-7F57-334A-94B2-3708880A5532}" presName="sibTrans" presStyleCnt="0"/>
      <dgm:spPr/>
    </dgm:pt>
    <dgm:pt modelId="{22910C3E-4DA5-3C4A-B541-3D4E4A45216F}" type="pres">
      <dgm:prSet presAssocID="{76F8A9D1-CE77-A348-9CF1-6E37EF9FAF4A}" presName="node" presStyleLbl="alignAccFollowNode1" presStyleIdx="7" presStyleCnt="17">
        <dgm:presLayoutVars>
          <dgm:bulletEnabled val="1"/>
        </dgm:presLayoutVars>
      </dgm:prSet>
      <dgm:spPr/>
      <dgm:t>
        <a:bodyPr/>
        <a:lstStyle/>
        <a:p>
          <a:endParaRPr lang="en-US"/>
        </a:p>
      </dgm:t>
    </dgm:pt>
    <dgm:pt modelId="{A783FB37-BDC9-5845-90F7-0E1EC0F2CA58}" type="pres">
      <dgm:prSet presAssocID="{2A0EB9F7-0F9F-C343-BFF3-FD4A6693C97A}" presName="vSp" presStyleCnt="0"/>
      <dgm:spPr/>
    </dgm:pt>
    <dgm:pt modelId="{D7A66362-DC9E-F84A-8ACB-E21305CB5F6E}" type="pres">
      <dgm:prSet presAssocID="{8EFB1226-EB38-F242-8828-65658F8BE575}" presName="horFlow" presStyleCnt="0"/>
      <dgm:spPr/>
    </dgm:pt>
    <dgm:pt modelId="{4A175CEC-D1A1-A645-B55F-8978509F8A45}" type="pres">
      <dgm:prSet presAssocID="{8EFB1226-EB38-F242-8828-65658F8BE575}" presName="bigChev" presStyleLbl="node1" presStyleIdx="2" presStyleCnt="4"/>
      <dgm:spPr/>
      <dgm:t>
        <a:bodyPr/>
        <a:lstStyle/>
        <a:p>
          <a:endParaRPr lang="en-US"/>
        </a:p>
      </dgm:t>
    </dgm:pt>
    <dgm:pt modelId="{3A74121A-583D-C94D-AEC4-EDFD6159840A}" type="pres">
      <dgm:prSet presAssocID="{698C2366-1FA9-764E-A2FB-71F156A6E2EB}" presName="parTrans" presStyleCnt="0"/>
      <dgm:spPr/>
    </dgm:pt>
    <dgm:pt modelId="{BD3F5345-518A-7340-87C8-297D25B70124}" type="pres">
      <dgm:prSet presAssocID="{3F2B8B70-BDFD-4A42-B447-F939A0B3C63B}" presName="node" presStyleLbl="alignAccFollowNode1" presStyleIdx="8" presStyleCnt="17">
        <dgm:presLayoutVars>
          <dgm:bulletEnabled val="1"/>
        </dgm:presLayoutVars>
      </dgm:prSet>
      <dgm:spPr/>
      <dgm:t>
        <a:bodyPr/>
        <a:lstStyle/>
        <a:p>
          <a:endParaRPr lang="en-US"/>
        </a:p>
      </dgm:t>
    </dgm:pt>
    <dgm:pt modelId="{21A2458A-864D-634C-987D-BAC24F128757}" type="pres">
      <dgm:prSet presAssocID="{4D2AC5F8-87A8-E544-B0C6-4900E8EAE41D}" presName="sibTrans" presStyleCnt="0"/>
      <dgm:spPr/>
    </dgm:pt>
    <dgm:pt modelId="{34712EAA-4CE2-2E40-9CF4-8105531513B9}" type="pres">
      <dgm:prSet presAssocID="{0AF4E606-A0D6-C14A-89DA-2B4EC1D1F981}" presName="node" presStyleLbl="alignAccFollowNode1" presStyleIdx="9" presStyleCnt="17">
        <dgm:presLayoutVars>
          <dgm:bulletEnabled val="1"/>
        </dgm:presLayoutVars>
      </dgm:prSet>
      <dgm:spPr/>
      <dgm:t>
        <a:bodyPr/>
        <a:lstStyle/>
        <a:p>
          <a:endParaRPr lang="en-US"/>
        </a:p>
      </dgm:t>
    </dgm:pt>
    <dgm:pt modelId="{C3106A8A-11B1-684C-8758-624B6784C593}" type="pres">
      <dgm:prSet presAssocID="{B667A7A2-C25F-8042-BF65-AD433FDC415F}" presName="sibTrans" presStyleCnt="0"/>
      <dgm:spPr/>
    </dgm:pt>
    <dgm:pt modelId="{73448E84-884B-3E4E-9613-6F7EE8B2E284}" type="pres">
      <dgm:prSet presAssocID="{18531146-31DA-5E42-835D-EE9232B3BBE2}" presName="node" presStyleLbl="alignAccFollowNode1" presStyleIdx="10" presStyleCnt="17">
        <dgm:presLayoutVars>
          <dgm:bulletEnabled val="1"/>
        </dgm:presLayoutVars>
      </dgm:prSet>
      <dgm:spPr/>
      <dgm:t>
        <a:bodyPr/>
        <a:lstStyle/>
        <a:p>
          <a:endParaRPr lang="en-US"/>
        </a:p>
      </dgm:t>
    </dgm:pt>
    <dgm:pt modelId="{241B18BD-C4A3-9A41-AF25-7C937A2C6E7B}" type="pres">
      <dgm:prSet presAssocID="{1ED0DCD9-85A0-B049-AC60-D63E5A55BD6D}" presName="sibTrans" presStyleCnt="0"/>
      <dgm:spPr/>
    </dgm:pt>
    <dgm:pt modelId="{13EAE88A-622A-4443-9968-D78DE678C274}" type="pres">
      <dgm:prSet presAssocID="{A7398EB1-3FD6-1046-B5BD-CED7B5286A96}" presName="node" presStyleLbl="alignAccFollowNode1" presStyleIdx="11" presStyleCnt="17">
        <dgm:presLayoutVars>
          <dgm:bulletEnabled val="1"/>
        </dgm:presLayoutVars>
      </dgm:prSet>
      <dgm:spPr/>
      <dgm:t>
        <a:bodyPr/>
        <a:lstStyle/>
        <a:p>
          <a:endParaRPr lang="en-US"/>
        </a:p>
      </dgm:t>
    </dgm:pt>
    <dgm:pt modelId="{0573EB0A-EEA7-0845-BB9F-21A094CE9A46}" type="pres">
      <dgm:prSet presAssocID="{DDEE3219-3906-D447-96AF-03E59DC9C244}" presName="sibTrans" presStyleCnt="0"/>
      <dgm:spPr/>
    </dgm:pt>
    <dgm:pt modelId="{D4D581B5-7D6C-5B42-AF63-2FAB420CA4ED}" type="pres">
      <dgm:prSet presAssocID="{4C8EBFC6-03EA-DA49-95B9-0C108711AC25}" presName="node" presStyleLbl="alignAccFollowNode1" presStyleIdx="12" presStyleCnt="17">
        <dgm:presLayoutVars>
          <dgm:bulletEnabled val="1"/>
        </dgm:presLayoutVars>
      </dgm:prSet>
      <dgm:spPr/>
      <dgm:t>
        <a:bodyPr/>
        <a:lstStyle/>
        <a:p>
          <a:endParaRPr lang="en-US"/>
        </a:p>
      </dgm:t>
    </dgm:pt>
    <dgm:pt modelId="{DB6611B1-1168-F746-87C0-BD87BBDF2C5B}" type="pres">
      <dgm:prSet presAssocID="{2FFFAB41-7FA3-014B-8854-763B9627D6D4}" presName="sibTrans" presStyleCnt="0"/>
      <dgm:spPr/>
    </dgm:pt>
    <dgm:pt modelId="{B387088F-F5A1-7048-9A94-EEE0434AED7A}" type="pres">
      <dgm:prSet presAssocID="{00C8FA92-7BC4-3B4A-97CA-E9E8DB17E8CF}" presName="node" presStyleLbl="alignAccFollowNode1" presStyleIdx="13" presStyleCnt="17" custLinFactNeighborX="1100" custLinFactNeighborY="1985">
        <dgm:presLayoutVars>
          <dgm:bulletEnabled val="1"/>
        </dgm:presLayoutVars>
      </dgm:prSet>
      <dgm:spPr/>
      <dgm:t>
        <a:bodyPr/>
        <a:lstStyle/>
        <a:p>
          <a:endParaRPr lang="en-US"/>
        </a:p>
      </dgm:t>
    </dgm:pt>
    <dgm:pt modelId="{9923F12B-21EC-B647-9299-724A39990E64}" type="pres">
      <dgm:prSet presAssocID="{8EFB1226-EB38-F242-8828-65658F8BE575}" presName="vSp" presStyleCnt="0"/>
      <dgm:spPr/>
    </dgm:pt>
    <dgm:pt modelId="{0048ECCE-1E07-1D4F-865D-90F0B0F493D3}" type="pres">
      <dgm:prSet presAssocID="{81439E92-240E-5C42-B594-7849DF270824}" presName="horFlow" presStyleCnt="0"/>
      <dgm:spPr/>
    </dgm:pt>
    <dgm:pt modelId="{09D4CB28-BE37-6248-9379-703818ECF493}" type="pres">
      <dgm:prSet presAssocID="{81439E92-240E-5C42-B594-7849DF270824}" presName="bigChev" presStyleLbl="node1" presStyleIdx="3" presStyleCnt="4"/>
      <dgm:spPr/>
      <dgm:t>
        <a:bodyPr/>
        <a:lstStyle/>
        <a:p>
          <a:endParaRPr lang="en-US"/>
        </a:p>
      </dgm:t>
    </dgm:pt>
    <dgm:pt modelId="{5ECC6EC6-9584-5A4D-A6FF-F0175635BDEA}" type="pres">
      <dgm:prSet presAssocID="{271880FA-49AA-5242-914F-809A0A58CA09}" presName="parTrans" presStyleCnt="0"/>
      <dgm:spPr/>
    </dgm:pt>
    <dgm:pt modelId="{2B4980CA-FE8C-DA49-B88A-DECDA6CC47C4}" type="pres">
      <dgm:prSet presAssocID="{CF8BF6CA-42FB-EC49-9910-1B3C35C29CF8}" presName="node" presStyleLbl="alignAccFollowNode1" presStyleIdx="14" presStyleCnt="17">
        <dgm:presLayoutVars>
          <dgm:bulletEnabled val="1"/>
        </dgm:presLayoutVars>
      </dgm:prSet>
      <dgm:spPr/>
      <dgm:t>
        <a:bodyPr/>
        <a:lstStyle/>
        <a:p>
          <a:endParaRPr lang="en-US"/>
        </a:p>
      </dgm:t>
    </dgm:pt>
    <dgm:pt modelId="{E661ED41-AD14-6E42-8BBF-B14AFEAF77EA}" type="pres">
      <dgm:prSet presAssocID="{6E3755ED-655A-6342-A160-B2CEF5F30C9B}" presName="sibTrans" presStyleCnt="0"/>
      <dgm:spPr/>
    </dgm:pt>
    <dgm:pt modelId="{26C17882-CD77-334C-B489-2F8B3C00BA07}" type="pres">
      <dgm:prSet presAssocID="{BB5D1145-E79C-CF42-AE7D-FBBA961A422D}" presName="node" presStyleLbl="alignAccFollowNode1" presStyleIdx="15" presStyleCnt="17">
        <dgm:presLayoutVars>
          <dgm:bulletEnabled val="1"/>
        </dgm:presLayoutVars>
      </dgm:prSet>
      <dgm:spPr/>
      <dgm:t>
        <a:bodyPr/>
        <a:lstStyle/>
        <a:p>
          <a:endParaRPr lang="en-US"/>
        </a:p>
      </dgm:t>
    </dgm:pt>
    <dgm:pt modelId="{47733424-785E-5E46-92AD-E2B89DFF548C}" type="pres">
      <dgm:prSet presAssocID="{5C2FFAC4-787E-3A46-ADB0-682E81458021}" presName="sibTrans" presStyleCnt="0"/>
      <dgm:spPr/>
    </dgm:pt>
    <dgm:pt modelId="{72BFC8EB-775E-FB44-BCFF-D1CEEFF5E0C5}" type="pres">
      <dgm:prSet presAssocID="{F652C0BF-1506-AA49-9C9E-5D230BA863A3}" presName="node" presStyleLbl="alignAccFollowNode1" presStyleIdx="16" presStyleCnt="17">
        <dgm:presLayoutVars>
          <dgm:bulletEnabled val="1"/>
        </dgm:presLayoutVars>
      </dgm:prSet>
      <dgm:spPr/>
      <dgm:t>
        <a:bodyPr/>
        <a:lstStyle/>
        <a:p>
          <a:endParaRPr lang="en-US"/>
        </a:p>
      </dgm:t>
    </dgm:pt>
  </dgm:ptLst>
  <dgm:cxnLst>
    <dgm:cxn modelId="{9BB86656-E946-0D47-9A79-7DBE7D9832FA}" srcId="{8EFB1226-EB38-F242-8828-65658F8BE575}" destId="{0AF4E606-A0D6-C14A-89DA-2B4EC1D1F981}" srcOrd="1" destOrd="0" parTransId="{45A5E712-3207-5B4F-9670-410BA6429F06}" sibTransId="{B667A7A2-C25F-8042-BF65-AD433FDC415F}"/>
    <dgm:cxn modelId="{ABE2F0B1-E3C4-7845-86FB-0F8BE89DEB57}" srcId="{A7314D7F-B6CA-0745-B4DE-7B528F761379}" destId="{18E7A0E8-EA3A-3341-84BF-D5C820A0779D}" srcOrd="0" destOrd="0" parTransId="{908699CE-7F29-A440-AD4D-C8B60D58A2FD}" sibTransId="{CB68B6A4-49DB-4949-A090-F2BCCBB73327}"/>
    <dgm:cxn modelId="{1250A856-C260-C743-9736-5989C319A55E}" type="presOf" srcId="{81439E92-240E-5C42-B594-7849DF270824}" destId="{09D4CB28-BE37-6248-9379-703818ECF493}" srcOrd="0" destOrd="0" presId="urn:microsoft.com/office/officeart/2005/8/layout/lProcess3"/>
    <dgm:cxn modelId="{07F0311E-2769-B040-8D46-BA3B337B5814}" srcId="{A7314D7F-B6CA-0745-B4DE-7B528F761379}" destId="{8EFB1226-EB38-F242-8828-65658F8BE575}" srcOrd="2" destOrd="0" parTransId="{32FD3E43-0AE9-FF4F-BE3E-D05D10D891AB}" sibTransId="{C1497FFB-2861-4D41-AC9C-B07169AF1C41}"/>
    <dgm:cxn modelId="{51D79982-1AFC-A146-8D62-C3FC04027D28}" srcId="{18E7A0E8-EA3A-3341-84BF-D5C820A0779D}" destId="{5DF125BE-989B-4A4D-A5F0-67166C9251C6}" srcOrd="3" destOrd="0" parTransId="{FCBB3CEF-C698-F84B-A285-7513F199C352}" sibTransId="{DBE806EB-135B-8B40-ACB3-CB01CB158425}"/>
    <dgm:cxn modelId="{22BD302E-E0CC-524F-BF65-00E5EFD82DBE}" type="presOf" srcId="{209642E4-7517-2A41-BBFC-68B420DDC4F3}" destId="{5349F21F-E832-F346-9643-6500B8DBD39A}" srcOrd="0" destOrd="0" presId="urn:microsoft.com/office/officeart/2005/8/layout/lProcess3"/>
    <dgm:cxn modelId="{3165C3FD-9AF2-CB47-84FE-FA67D93CA1C3}" type="presOf" srcId="{5DF125BE-989B-4A4D-A5F0-67166C9251C6}" destId="{BBC1C8AE-2835-9B44-AEC1-07616E670790}" srcOrd="0" destOrd="0" presId="urn:microsoft.com/office/officeart/2005/8/layout/lProcess3"/>
    <dgm:cxn modelId="{6E263C60-F1C5-C64B-94DF-8C0F04F48498}" srcId="{A7314D7F-B6CA-0745-B4DE-7B528F761379}" destId="{2A0EB9F7-0F9F-C343-BFF3-FD4A6693C97A}" srcOrd="1" destOrd="0" parTransId="{7DB425E5-E56D-C846-9797-E4B349377599}" sibTransId="{B0280814-6B16-A745-B524-A6AD55006638}"/>
    <dgm:cxn modelId="{0A8494C2-7135-2643-8BAA-2BA2DB269BD9}" srcId="{8EFB1226-EB38-F242-8828-65658F8BE575}" destId="{A7398EB1-3FD6-1046-B5BD-CED7B5286A96}" srcOrd="3" destOrd="0" parTransId="{F0DFF70D-D4FE-0C45-BBE6-6A124A35F580}" sibTransId="{DDEE3219-3906-D447-96AF-03E59DC9C244}"/>
    <dgm:cxn modelId="{32695B5E-7E1E-754D-9E91-50756F99A2C8}" type="presOf" srcId="{18531146-31DA-5E42-835D-EE9232B3BBE2}" destId="{73448E84-884B-3E4E-9613-6F7EE8B2E284}" srcOrd="0" destOrd="0" presId="urn:microsoft.com/office/officeart/2005/8/layout/lProcess3"/>
    <dgm:cxn modelId="{28E869C2-9502-594C-9B2A-B07D1A8E5899}" type="presOf" srcId="{0AF4E606-A0D6-C14A-89DA-2B4EC1D1F981}" destId="{34712EAA-4CE2-2E40-9CF4-8105531513B9}" srcOrd="0" destOrd="0" presId="urn:microsoft.com/office/officeart/2005/8/layout/lProcess3"/>
    <dgm:cxn modelId="{3C4F50BF-8E42-ED4F-AA36-6ADDF5A45AC0}" srcId="{81439E92-240E-5C42-B594-7849DF270824}" destId="{BB5D1145-E79C-CF42-AE7D-FBBA961A422D}" srcOrd="1" destOrd="0" parTransId="{0D8C2D0C-4B46-0D43-9055-16023839B2AC}" sibTransId="{5C2FFAC4-787E-3A46-ADB0-682E81458021}"/>
    <dgm:cxn modelId="{BF202E76-3CF5-904F-9575-E2655DADFE31}" srcId="{8EFB1226-EB38-F242-8828-65658F8BE575}" destId="{4C8EBFC6-03EA-DA49-95B9-0C108711AC25}" srcOrd="4" destOrd="0" parTransId="{41D4D63A-68BA-0F4F-A5A9-78DC7EB2BDD4}" sibTransId="{2FFFAB41-7FA3-014B-8854-763B9627D6D4}"/>
    <dgm:cxn modelId="{A71A4487-F71E-EF4D-A179-02B7CB975784}" srcId="{18E7A0E8-EA3A-3341-84BF-D5C820A0779D}" destId="{0BD5E6C5-E930-B643-82CC-B1C46E836EAA}" srcOrd="0" destOrd="0" parTransId="{29A3BC1A-3897-2946-8A68-092BFA15ADE5}" sibTransId="{6BC7654F-0883-D64A-B1D1-F69863FA737D}"/>
    <dgm:cxn modelId="{A67D8CF7-DE1E-6641-B2AA-FA7A4995EABF}" type="presOf" srcId="{BB5D1145-E79C-CF42-AE7D-FBBA961A422D}" destId="{26C17882-CD77-334C-B489-2F8B3C00BA07}" srcOrd="0" destOrd="0" presId="urn:microsoft.com/office/officeart/2005/8/layout/lProcess3"/>
    <dgm:cxn modelId="{806BEE19-6B88-5C41-BF38-BEDFA26E454E}" type="presOf" srcId="{C11A732B-7BDC-AD46-8917-553DC5476103}" destId="{371FAEA3-35F9-B843-81C5-30A23409328C}" srcOrd="0" destOrd="0" presId="urn:microsoft.com/office/officeart/2005/8/layout/lProcess3"/>
    <dgm:cxn modelId="{1AF9E980-249C-C347-988F-3A5FAA6A99CD}" srcId="{8EFB1226-EB38-F242-8828-65658F8BE575}" destId="{3F2B8B70-BDFD-4A42-B447-F939A0B3C63B}" srcOrd="0" destOrd="0" parTransId="{698C2366-1FA9-764E-A2FB-71F156A6E2EB}" sibTransId="{4D2AC5F8-87A8-E544-B0C6-4900E8EAE41D}"/>
    <dgm:cxn modelId="{B959C3A2-5496-B543-96E7-912723CA2E6E}" srcId="{18E7A0E8-EA3A-3341-84BF-D5C820A0779D}" destId="{9B71BC9C-C18F-D746-B2A5-32256A6D7BA2}" srcOrd="1" destOrd="0" parTransId="{03FEEAA6-EC37-714D-A21F-DD5707F6FB70}" sibTransId="{35E4DCCD-8A69-7B4B-B369-35CBE86856EF}"/>
    <dgm:cxn modelId="{1FC26E15-AD8D-BA47-AA7A-0CEF4C87DB06}" type="presOf" srcId="{8EFB1226-EB38-F242-8828-65658F8BE575}" destId="{4A175CEC-D1A1-A645-B55F-8978509F8A45}" srcOrd="0" destOrd="0" presId="urn:microsoft.com/office/officeart/2005/8/layout/lProcess3"/>
    <dgm:cxn modelId="{3DCD8535-0C95-D34E-99CB-C9D74E4EB561}" type="presOf" srcId="{7713E7FA-BB77-9143-8247-134269A84DE7}" destId="{7D588117-0DE7-FE40-9B4D-BCF1AD111883}" srcOrd="0" destOrd="0" presId="urn:microsoft.com/office/officeart/2005/8/layout/lProcess3"/>
    <dgm:cxn modelId="{5B418799-99FC-6941-9856-7A8BF87A7E11}" type="presOf" srcId="{F652C0BF-1506-AA49-9C9E-5D230BA863A3}" destId="{72BFC8EB-775E-FB44-BCFF-D1CEEFF5E0C5}" srcOrd="0" destOrd="0" presId="urn:microsoft.com/office/officeart/2005/8/layout/lProcess3"/>
    <dgm:cxn modelId="{C9B75031-79C4-8249-837F-D903BFF845BF}" srcId="{2A0EB9F7-0F9F-C343-BFF3-FD4A6693C97A}" destId="{76F8A9D1-CE77-A348-9CF1-6E37EF9FAF4A}" srcOrd="2" destOrd="0" parTransId="{88D34B1B-5DF6-2048-8226-AB560219B1D7}" sibTransId="{6694CCA8-B829-2A40-857E-FF34A466DACA}"/>
    <dgm:cxn modelId="{755A2E3C-3E2D-2743-88E2-3C42E9A1F9E2}" type="presOf" srcId="{00C8FA92-7BC4-3B4A-97CA-E9E8DB17E8CF}" destId="{B387088F-F5A1-7048-9A94-EEE0434AED7A}" srcOrd="0" destOrd="0" presId="urn:microsoft.com/office/officeart/2005/8/layout/lProcess3"/>
    <dgm:cxn modelId="{C23BCB92-8021-0645-A7F5-F17BE15BC36D}" srcId="{81439E92-240E-5C42-B594-7849DF270824}" destId="{F652C0BF-1506-AA49-9C9E-5D230BA863A3}" srcOrd="2" destOrd="0" parTransId="{DD7A6B53-25B6-8F43-A8D1-DEBEA546ACDF}" sibTransId="{B87C8D2A-FA0D-5941-AE1F-B710621486DD}"/>
    <dgm:cxn modelId="{35BEDE19-65B5-4B43-A875-2CCEB3F4A415}" type="presOf" srcId="{9B71BC9C-C18F-D746-B2A5-32256A6D7BA2}" destId="{6B492389-5384-6F40-B247-27F226301752}" srcOrd="0" destOrd="0" presId="urn:microsoft.com/office/officeart/2005/8/layout/lProcess3"/>
    <dgm:cxn modelId="{519C97E2-28D9-984A-A1EC-BF9F4EFD9E3D}" srcId="{18E7A0E8-EA3A-3341-84BF-D5C820A0779D}" destId="{209642E4-7517-2A41-BBFC-68B420DDC4F3}" srcOrd="4" destOrd="0" parTransId="{8CF1856B-12DC-B34B-A499-82830A026A9B}" sibTransId="{C4F2E68F-1963-9E4E-82E8-72DB59D34058}"/>
    <dgm:cxn modelId="{D6662C48-B72A-564A-BC88-928D961A8AED}" srcId="{8EFB1226-EB38-F242-8828-65658F8BE575}" destId="{00C8FA92-7BC4-3B4A-97CA-E9E8DB17E8CF}" srcOrd="5" destOrd="0" parTransId="{F1728400-8C6B-A843-8162-2818E8159DC5}" sibTransId="{477B9815-A8C5-ED4A-B80E-CA4B74EA0A5B}"/>
    <dgm:cxn modelId="{D8F28776-C908-744A-B4C2-71FC60BE1D6B}" srcId="{A7314D7F-B6CA-0745-B4DE-7B528F761379}" destId="{81439E92-240E-5C42-B594-7849DF270824}" srcOrd="3" destOrd="0" parTransId="{2C44E436-331A-1D40-A145-D2C40F0B7802}" sibTransId="{8C4C0CA4-6C98-BE4E-997C-EE4B2C395789}"/>
    <dgm:cxn modelId="{01921CEB-A7F3-3E4E-86D1-E941C8FA03A8}" srcId="{81439E92-240E-5C42-B594-7849DF270824}" destId="{CF8BF6CA-42FB-EC49-9910-1B3C35C29CF8}" srcOrd="0" destOrd="0" parTransId="{271880FA-49AA-5242-914F-809A0A58CA09}" sibTransId="{6E3755ED-655A-6342-A160-B2CEF5F30C9B}"/>
    <dgm:cxn modelId="{B5F9FC1C-92BB-3E45-8FBB-95400441639A}" srcId="{2A0EB9F7-0F9F-C343-BFF3-FD4A6693C97A}" destId="{7713E7FA-BB77-9143-8247-134269A84DE7}" srcOrd="1" destOrd="0" parTransId="{A5856959-33FB-F24F-9CEF-D3AD420C1CB6}" sibTransId="{5C2F3B2B-7F57-334A-94B2-3708880A5532}"/>
    <dgm:cxn modelId="{68472630-84A8-C04A-92EC-CDE252B7DF35}" type="presOf" srcId="{4C8EBFC6-03EA-DA49-95B9-0C108711AC25}" destId="{D4D581B5-7D6C-5B42-AF63-2FAB420CA4ED}" srcOrd="0" destOrd="0" presId="urn:microsoft.com/office/officeart/2005/8/layout/lProcess3"/>
    <dgm:cxn modelId="{5F1BA475-1F08-9C40-A523-6E267007BE76}" srcId="{18E7A0E8-EA3A-3341-84BF-D5C820A0779D}" destId="{C11A732B-7BDC-AD46-8917-553DC5476103}" srcOrd="2" destOrd="0" parTransId="{DEDE9AB8-FF59-7540-9062-AEF221C31D31}" sibTransId="{88F4ECC6-7DCC-DB49-8C63-B1FEC2F7F375}"/>
    <dgm:cxn modelId="{A44F6657-48A2-4040-86A6-1B7CC8A6E976}" type="presOf" srcId="{76F8A9D1-CE77-A348-9CF1-6E37EF9FAF4A}" destId="{22910C3E-4DA5-3C4A-B541-3D4E4A45216F}" srcOrd="0" destOrd="0" presId="urn:microsoft.com/office/officeart/2005/8/layout/lProcess3"/>
    <dgm:cxn modelId="{414CD672-A500-3B4C-8C19-88C8C31130AE}" type="presOf" srcId="{A7314D7F-B6CA-0745-B4DE-7B528F761379}" destId="{3FA24AAF-E800-B645-9EAD-42E1C13822E6}" srcOrd="0" destOrd="0" presId="urn:microsoft.com/office/officeart/2005/8/layout/lProcess3"/>
    <dgm:cxn modelId="{6265D551-1CA1-244A-A0B9-387C17F9D738}" type="presOf" srcId="{A7398EB1-3FD6-1046-B5BD-CED7B5286A96}" destId="{13EAE88A-622A-4443-9968-D78DE678C274}" srcOrd="0" destOrd="0" presId="urn:microsoft.com/office/officeart/2005/8/layout/lProcess3"/>
    <dgm:cxn modelId="{75629B81-1E3B-4F4D-8A1F-FD094E0A5163}" type="presOf" srcId="{0BD5E6C5-E930-B643-82CC-B1C46E836EAA}" destId="{BCDB11B3-684D-EE45-9A13-89C3742D4F0C}" srcOrd="0" destOrd="0" presId="urn:microsoft.com/office/officeart/2005/8/layout/lProcess3"/>
    <dgm:cxn modelId="{EC5D6279-2F34-0B48-B15D-0A0F84506DA9}" type="presOf" srcId="{5F10EB66-50AD-B746-8ADD-DE7794047963}" destId="{AEA843C9-E271-D447-A02C-69DEAD12DE3C}" srcOrd="0" destOrd="0" presId="urn:microsoft.com/office/officeart/2005/8/layout/lProcess3"/>
    <dgm:cxn modelId="{CACF7EB9-7501-6844-B64B-42ED64DCC94A}" type="presOf" srcId="{18E7A0E8-EA3A-3341-84BF-D5C820A0779D}" destId="{29F0FB72-5CD2-DB4E-9591-B59B09682133}" srcOrd="0" destOrd="0" presId="urn:microsoft.com/office/officeart/2005/8/layout/lProcess3"/>
    <dgm:cxn modelId="{A8BB28EB-BE7A-0348-8839-4F4252673E0E}" srcId="{8EFB1226-EB38-F242-8828-65658F8BE575}" destId="{18531146-31DA-5E42-835D-EE9232B3BBE2}" srcOrd="2" destOrd="0" parTransId="{D6419680-44C7-A44C-A6D6-29B75FA07B86}" sibTransId="{1ED0DCD9-85A0-B049-AC60-D63E5A55BD6D}"/>
    <dgm:cxn modelId="{7A5B3B8E-1DA3-FC42-8418-77C387EE6F7B}" type="presOf" srcId="{CF8BF6CA-42FB-EC49-9910-1B3C35C29CF8}" destId="{2B4980CA-FE8C-DA49-B88A-DECDA6CC47C4}" srcOrd="0" destOrd="0" presId="urn:microsoft.com/office/officeart/2005/8/layout/lProcess3"/>
    <dgm:cxn modelId="{1F9E317A-6154-824E-85BD-FDD011F61066}" srcId="{2A0EB9F7-0F9F-C343-BFF3-FD4A6693C97A}" destId="{5F10EB66-50AD-B746-8ADD-DE7794047963}" srcOrd="0" destOrd="0" parTransId="{88A4234E-7AA0-A941-AC18-9E7DB6E7FB78}" sibTransId="{0E97634A-8A1A-744E-AB44-D3BE774554A6}"/>
    <dgm:cxn modelId="{896A8B39-D55D-6A43-ADB4-E6C53AEABCD9}" type="presOf" srcId="{3F2B8B70-BDFD-4A42-B447-F939A0B3C63B}" destId="{BD3F5345-518A-7340-87C8-297D25B70124}" srcOrd="0" destOrd="0" presId="urn:microsoft.com/office/officeart/2005/8/layout/lProcess3"/>
    <dgm:cxn modelId="{DCEE0ACE-32B4-9845-8C06-67B56F1F43FA}" type="presOf" srcId="{2A0EB9F7-0F9F-C343-BFF3-FD4A6693C97A}" destId="{401EA354-4F88-6042-8206-04DB1F44E0E0}" srcOrd="0" destOrd="0" presId="urn:microsoft.com/office/officeart/2005/8/layout/lProcess3"/>
    <dgm:cxn modelId="{3DEF7605-7CF5-6148-B82C-C834EF86CCD8}" type="presParOf" srcId="{3FA24AAF-E800-B645-9EAD-42E1C13822E6}" destId="{7A11ECC1-FE23-BF44-817D-1305912CDDA6}" srcOrd="0" destOrd="0" presId="urn:microsoft.com/office/officeart/2005/8/layout/lProcess3"/>
    <dgm:cxn modelId="{E48329E9-F34D-4941-8570-E277044AEC09}" type="presParOf" srcId="{7A11ECC1-FE23-BF44-817D-1305912CDDA6}" destId="{29F0FB72-5CD2-DB4E-9591-B59B09682133}" srcOrd="0" destOrd="0" presId="urn:microsoft.com/office/officeart/2005/8/layout/lProcess3"/>
    <dgm:cxn modelId="{BEF5CCF0-5E44-814E-BC8F-76986E32EB13}" type="presParOf" srcId="{7A11ECC1-FE23-BF44-817D-1305912CDDA6}" destId="{0289EB53-1A23-2244-A887-B92F286098BA}" srcOrd="1" destOrd="0" presId="urn:microsoft.com/office/officeart/2005/8/layout/lProcess3"/>
    <dgm:cxn modelId="{FE8F5048-1C07-5943-AD50-EB338D884A05}" type="presParOf" srcId="{7A11ECC1-FE23-BF44-817D-1305912CDDA6}" destId="{BCDB11B3-684D-EE45-9A13-89C3742D4F0C}" srcOrd="2" destOrd="0" presId="urn:microsoft.com/office/officeart/2005/8/layout/lProcess3"/>
    <dgm:cxn modelId="{69983CA9-9063-E043-960B-A955A2F74379}" type="presParOf" srcId="{7A11ECC1-FE23-BF44-817D-1305912CDDA6}" destId="{226A3426-FBAA-584B-8241-C9467AC6508B}" srcOrd="3" destOrd="0" presId="urn:microsoft.com/office/officeart/2005/8/layout/lProcess3"/>
    <dgm:cxn modelId="{C795EA81-4667-1C41-B890-213208C694BA}" type="presParOf" srcId="{7A11ECC1-FE23-BF44-817D-1305912CDDA6}" destId="{6B492389-5384-6F40-B247-27F226301752}" srcOrd="4" destOrd="0" presId="urn:microsoft.com/office/officeart/2005/8/layout/lProcess3"/>
    <dgm:cxn modelId="{F4B37CCA-3580-3341-8134-B2F5EA6C749D}" type="presParOf" srcId="{7A11ECC1-FE23-BF44-817D-1305912CDDA6}" destId="{74CBF8F4-7DE3-7847-B40B-054B37D14768}" srcOrd="5" destOrd="0" presId="urn:microsoft.com/office/officeart/2005/8/layout/lProcess3"/>
    <dgm:cxn modelId="{0903AD97-0FC7-1140-998F-98E08BF17B2C}" type="presParOf" srcId="{7A11ECC1-FE23-BF44-817D-1305912CDDA6}" destId="{371FAEA3-35F9-B843-81C5-30A23409328C}" srcOrd="6" destOrd="0" presId="urn:microsoft.com/office/officeart/2005/8/layout/lProcess3"/>
    <dgm:cxn modelId="{FAB59324-73F2-AC41-A1A7-A81241D00801}" type="presParOf" srcId="{7A11ECC1-FE23-BF44-817D-1305912CDDA6}" destId="{7D72A26D-6AB8-1B46-8A94-B4E2E0F990DD}" srcOrd="7" destOrd="0" presId="urn:microsoft.com/office/officeart/2005/8/layout/lProcess3"/>
    <dgm:cxn modelId="{10383B5E-4185-0B43-B3CB-652EC07E6CE5}" type="presParOf" srcId="{7A11ECC1-FE23-BF44-817D-1305912CDDA6}" destId="{BBC1C8AE-2835-9B44-AEC1-07616E670790}" srcOrd="8" destOrd="0" presId="urn:microsoft.com/office/officeart/2005/8/layout/lProcess3"/>
    <dgm:cxn modelId="{19A8E8FF-3D24-5743-90B6-1DE4DE8D318D}" type="presParOf" srcId="{7A11ECC1-FE23-BF44-817D-1305912CDDA6}" destId="{76B2424C-7CA7-4549-8866-44385903D03B}" srcOrd="9" destOrd="0" presId="urn:microsoft.com/office/officeart/2005/8/layout/lProcess3"/>
    <dgm:cxn modelId="{985EC32D-DEFB-654C-BD9E-01A1534B2DD2}" type="presParOf" srcId="{7A11ECC1-FE23-BF44-817D-1305912CDDA6}" destId="{5349F21F-E832-F346-9643-6500B8DBD39A}" srcOrd="10" destOrd="0" presId="urn:microsoft.com/office/officeart/2005/8/layout/lProcess3"/>
    <dgm:cxn modelId="{62D068AA-89B0-EB49-9A9C-E8DD638799D0}" type="presParOf" srcId="{3FA24AAF-E800-B645-9EAD-42E1C13822E6}" destId="{232561EA-91D1-7346-AB10-B0B7DA560ABB}" srcOrd="1" destOrd="0" presId="urn:microsoft.com/office/officeart/2005/8/layout/lProcess3"/>
    <dgm:cxn modelId="{5ED2EE94-F36E-D541-AEB5-17AEA1591FCC}" type="presParOf" srcId="{3FA24AAF-E800-B645-9EAD-42E1C13822E6}" destId="{7FE53797-3A58-B440-BC02-B74402409059}" srcOrd="2" destOrd="0" presId="urn:microsoft.com/office/officeart/2005/8/layout/lProcess3"/>
    <dgm:cxn modelId="{6F632D6B-EAC5-5042-B7BF-3F9328DE292F}" type="presParOf" srcId="{7FE53797-3A58-B440-BC02-B74402409059}" destId="{401EA354-4F88-6042-8206-04DB1F44E0E0}" srcOrd="0" destOrd="0" presId="urn:microsoft.com/office/officeart/2005/8/layout/lProcess3"/>
    <dgm:cxn modelId="{20B5C888-EEA5-F548-9EB3-CBC2911927CC}" type="presParOf" srcId="{7FE53797-3A58-B440-BC02-B74402409059}" destId="{7AF9AF82-C6EA-324C-B11D-91ABAE9EEA5D}" srcOrd="1" destOrd="0" presId="urn:microsoft.com/office/officeart/2005/8/layout/lProcess3"/>
    <dgm:cxn modelId="{93FF439E-4BF6-1B4E-80B0-F0CDC6EAA32C}" type="presParOf" srcId="{7FE53797-3A58-B440-BC02-B74402409059}" destId="{AEA843C9-E271-D447-A02C-69DEAD12DE3C}" srcOrd="2" destOrd="0" presId="urn:microsoft.com/office/officeart/2005/8/layout/lProcess3"/>
    <dgm:cxn modelId="{8D172F87-064A-6D44-A347-D9A34B7224F5}" type="presParOf" srcId="{7FE53797-3A58-B440-BC02-B74402409059}" destId="{9BFB0A5F-9767-274E-A38C-D597D6E17C4F}" srcOrd="3" destOrd="0" presId="urn:microsoft.com/office/officeart/2005/8/layout/lProcess3"/>
    <dgm:cxn modelId="{5A8998D3-38EA-EF41-9F4B-8FFB481C3E74}" type="presParOf" srcId="{7FE53797-3A58-B440-BC02-B74402409059}" destId="{7D588117-0DE7-FE40-9B4D-BCF1AD111883}" srcOrd="4" destOrd="0" presId="urn:microsoft.com/office/officeart/2005/8/layout/lProcess3"/>
    <dgm:cxn modelId="{4EB08177-C234-4145-BAEA-2546F33FDECB}" type="presParOf" srcId="{7FE53797-3A58-B440-BC02-B74402409059}" destId="{F0D4848B-D10B-554F-80BC-FDA466995A3A}" srcOrd="5" destOrd="0" presId="urn:microsoft.com/office/officeart/2005/8/layout/lProcess3"/>
    <dgm:cxn modelId="{3356B31E-0ACB-254F-B0BC-9927FFCC2579}" type="presParOf" srcId="{7FE53797-3A58-B440-BC02-B74402409059}" destId="{22910C3E-4DA5-3C4A-B541-3D4E4A45216F}" srcOrd="6" destOrd="0" presId="urn:microsoft.com/office/officeart/2005/8/layout/lProcess3"/>
    <dgm:cxn modelId="{11AED30A-52D0-4D45-A55D-E68F9DF666B8}" type="presParOf" srcId="{3FA24AAF-E800-B645-9EAD-42E1C13822E6}" destId="{A783FB37-BDC9-5845-90F7-0E1EC0F2CA58}" srcOrd="3" destOrd="0" presId="urn:microsoft.com/office/officeart/2005/8/layout/lProcess3"/>
    <dgm:cxn modelId="{4FC5FE04-E3DD-3E4C-BF42-14077A2B7577}" type="presParOf" srcId="{3FA24AAF-E800-B645-9EAD-42E1C13822E6}" destId="{D7A66362-DC9E-F84A-8ACB-E21305CB5F6E}" srcOrd="4" destOrd="0" presId="urn:microsoft.com/office/officeart/2005/8/layout/lProcess3"/>
    <dgm:cxn modelId="{AA7DCA78-BBE2-9845-AF28-CE8CF984CA1A}" type="presParOf" srcId="{D7A66362-DC9E-F84A-8ACB-E21305CB5F6E}" destId="{4A175CEC-D1A1-A645-B55F-8978509F8A45}" srcOrd="0" destOrd="0" presId="urn:microsoft.com/office/officeart/2005/8/layout/lProcess3"/>
    <dgm:cxn modelId="{66302A4A-04F8-A94B-9407-8E1EC8F02992}" type="presParOf" srcId="{D7A66362-DC9E-F84A-8ACB-E21305CB5F6E}" destId="{3A74121A-583D-C94D-AEC4-EDFD6159840A}" srcOrd="1" destOrd="0" presId="urn:microsoft.com/office/officeart/2005/8/layout/lProcess3"/>
    <dgm:cxn modelId="{74E524BB-1301-644C-AA7A-3A262FA15D0A}" type="presParOf" srcId="{D7A66362-DC9E-F84A-8ACB-E21305CB5F6E}" destId="{BD3F5345-518A-7340-87C8-297D25B70124}" srcOrd="2" destOrd="0" presId="urn:microsoft.com/office/officeart/2005/8/layout/lProcess3"/>
    <dgm:cxn modelId="{AAEB3C37-6ECD-F346-9031-A471866FE3A4}" type="presParOf" srcId="{D7A66362-DC9E-F84A-8ACB-E21305CB5F6E}" destId="{21A2458A-864D-634C-987D-BAC24F128757}" srcOrd="3" destOrd="0" presId="urn:microsoft.com/office/officeart/2005/8/layout/lProcess3"/>
    <dgm:cxn modelId="{7350268B-942B-6D46-A809-A9167AF963B5}" type="presParOf" srcId="{D7A66362-DC9E-F84A-8ACB-E21305CB5F6E}" destId="{34712EAA-4CE2-2E40-9CF4-8105531513B9}" srcOrd="4" destOrd="0" presId="urn:microsoft.com/office/officeart/2005/8/layout/lProcess3"/>
    <dgm:cxn modelId="{398645DF-56E5-454D-BEA2-4F31B930D9F5}" type="presParOf" srcId="{D7A66362-DC9E-F84A-8ACB-E21305CB5F6E}" destId="{C3106A8A-11B1-684C-8758-624B6784C593}" srcOrd="5" destOrd="0" presId="urn:microsoft.com/office/officeart/2005/8/layout/lProcess3"/>
    <dgm:cxn modelId="{EB4BED28-4BA6-0E48-B3D7-82F180973983}" type="presParOf" srcId="{D7A66362-DC9E-F84A-8ACB-E21305CB5F6E}" destId="{73448E84-884B-3E4E-9613-6F7EE8B2E284}" srcOrd="6" destOrd="0" presId="urn:microsoft.com/office/officeart/2005/8/layout/lProcess3"/>
    <dgm:cxn modelId="{8D9BE0C7-9ED5-B94E-9C1D-88B32AA41DCD}" type="presParOf" srcId="{D7A66362-DC9E-F84A-8ACB-E21305CB5F6E}" destId="{241B18BD-C4A3-9A41-AF25-7C937A2C6E7B}" srcOrd="7" destOrd="0" presId="urn:microsoft.com/office/officeart/2005/8/layout/lProcess3"/>
    <dgm:cxn modelId="{0D9814CF-5FFC-124B-9798-289162FFF187}" type="presParOf" srcId="{D7A66362-DC9E-F84A-8ACB-E21305CB5F6E}" destId="{13EAE88A-622A-4443-9968-D78DE678C274}" srcOrd="8" destOrd="0" presId="urn:microsoft.com/office/officeart/2005/8/layout/lProcess3"/>
    <dgm:cxn modelId="{178B51DE-A5C2-C84C-9766-24D1D0FADFCE}" type="presParOf" srcId="{D7A66362-DC9E-F84A-8ACB-E21305CB5F6E}" destId="{0573EB0A-EEA7-0845-BB9F-21A094CE9A46}" srcOrd="9" destOrd="0" presId="urn:microsoft.com/office/officeart/2005/8/layout/lProcess3"/>
    <dgm:cxn modelId="{F56026B8-43E2-F440-B73C-609A9F4C2677}" type="presParOf" srcId="{D7A66362-DC9E-F84A-8ACB-E21305CB5F6E}" destId="{D4D581B5-7D6C-5B42-AF63-2FAB420CA4ED}" srcOrd="10" destOrd="0" presId="urn:microsoft.com/office/officeart/2005/8/layout/lProcess3"/>
    <dgm:cxn modelId="{D8C2B505-4658-054D-A6CA-60788F2FA00D}" type="presParOf" srcId="{D7A66362-DC9E-F84A-8ACB-E21305CB5F6E}" destId="{DB6611B1-1168-F746-87C0-BD87BBDF2C5B}" srcOrd="11" destOrd="0" presId="urn:microsoft.com/office/officeart/2005/8/layout/lProcess3"/>
    <dgm:cxn modelId="{8EA83D39-5899-BF40-9108-FE247C96D7D5}" type="presParOf" srcId="{D7A66362-DC9E-F84A-8ACB-E21305CB5F6E}" destId="{B387088F-F5A1-7048-9A94-EEE0434AED7A}" srcOrd="12" destOrd="0" presId="urn:microsoft.com/office/officeart/2005/8/layout/lProcess3"/>
    <dgm:cxn modelId="{6C0F3EBC-1A6C-A641-8043-62C34C7466B0}" type="presParOf" srcId="{3FA24AAF-E800-B645-9EAD-42E1C13822E6}" destId="{9923F12B-21EC-B647-9299-724A39990E64}" srcOrd="5" destOrd="0" presId="urn:microsoft.com/office/officeart/2005/8/layout/lProcess3"/>
    <dgm:cxn modelId="{115B065A-31D6-304F-8DDA-983401A9EC0E}" type="presParOf" srcId="{3FA24AAF-E800-B645-9EAD-42E1C13822E6}" destId="{0048ECCE-1E07-1D4F-865D-90F0B0F493D3}" srcOrd="6" destOrd="0" presId="urn:microsoft.com/office/officeart/2005/8/layout/lProcess3"/>
    <dgm:cxn modelId="{5F464F01-931F-764B-8EFB-B39F90C629CF}" type="presParOf" srcId="{0048ECCE-1E07-1D4F-865D-90F0B0F493D3}" destId="{09D4CB28-BE37-6248-9379-703818ECF493}" srcOrd="0" destOrd="0" presId="urn:microsoft.com/office/officeart/2005/8/layout/lProcess3"/>
    <dgm:cxn modelId="{3FBB8907-3769-6742-8DD8-F4FE27BBA412}" type="presParOf" srcId="{0048ECCE-1E07-1D4F-865D-90F0B0F493D3}" destId="{5ECC6EC6-9584-5A4D-A6FF-F0175635BDEA}" srcOrd="1" destOrd="0" presId="urn:microsoft.com/office/officeart/2005/8/layout/lProcess3"/>
    <dgm:cxn modelId="{9097B1FD-B06B-4142-8825-616325C9EBD7}" type="presParOf" srcId="{0048ECCE-1E07-1D4F-865D-90F0B0F493D3}" destId="{2B4980CA-FE8C-DA49-B88A-DECDA6CC47C4}" srcOrd="2" destOrd="0" presId="urn:microsoft.com/office/officeart/2005/8/layout/lProcess3"/>
    <dgm:cxn modelId="{CBB4D4E6-CCCF-2E4D-A01B-240DD099A6AC}" type="presParOf" srcId="{0048ECCE-1E07-1D4F-865D-90F0B0F493D3}" destId="{E661ED41-AD14-6E42-8BBF-B14AFEAF77EA}" srcOrd="3" destOrd="0" presId="urn:microsoft.com/office/officeart/2005/8/layout/lProcess3"/>
    <dgm:cxn modelId="{E38E8482-9C24-AC40-9776-26160557E0EF}" type="presParOf" srcId="{0048ECCE-1E07-1D4F-865D-90F0B0F493D3}" destId="{26C17882-CD77-334C-B489-2F8B3C00BA07}" srcOrd="4" destOrd="0" presId="urn:microsoft.com/office/officeart/2005/8/layout/lProcess3"/>
    <dgm:cxn modelId="{565AD95A-45B0-3A41-BB65-73EC799EDFB9}" type="presParOf" srcId="{0048ECCE-1E07-1D4F-865D-90F0B0F493D3}" destId="{47733424-785E-5E46-92AD-E2B89DFF548C}" srcOrd="5" destOrd="0" presId="urn:microsoft.com/office/officeart/2005/8/layout/lProcess3"/>
    <dgm:cxn modelId="{3446D9D5-DBCE-1C4F-8C01-5C3B2AD7D1CE}" type="presParOf" srcId="{0048ECCE-1E07-1D4F-865D-90F0B0F493D3}" destId="{72BFC8EB-775E-FB44-BCFF-D1CEEFF5E0C5}"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0EBE-5D42-3643-BC7B-BC22446403E9}">
      <dsp:nvSpPr>
        <dsp:cNvPr id="0" name=""/>
        <dsp:cNvSpPr/>
      </dsp:nvSpPr>
      <dsp:spPr>
        <a:xfrm>
          <a:off x="1389730" y="1793"/>
          <a:ext cx="1770767" cy="88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a:t>Data Types</a:t>
          </a:r>
        </a:p>
      </dsp:txBody>
      <dsp:txXfrm>
        <a:off x="1415662" y="27725"/>
        <a:ext cx="1718903" cy="833519"/>
      </dsp:txXfrm>
    </dsp:sp>
    <dsp:sp modelId="{009ADF3A-3E87-EB4F-A40D-1A0D39BFAAE8}">
      <dsp:nvSpPr>
        <dsp:cNvPr id="0" name=""/>
        <dsp:cNvSpPr/>
      </dsp:nvSpPr>
      <dsp:spPr>
        <a:xfrm>
          <a:off x="1566807" y="887177"/>
          <a:ext cx="177076" cy="664037"/>
        </a:xfrm>
        <a:custGeom>
          <a:avLst/>
          <a:gdLst/>
          <a:ahLst/>
          <a:cxnLst/>
          <a:rect l="0" t="0" r="0" b="0"/>
          <a:pathLst>
            <a:path>
              <a:moveTo>
                <a:pt x="0" y="0"/>
              </a:moveTo>
              <a:lnTo>
                <a:pt x="0" y="664037"/>
              </a:lnTo>
              <a:lnTo>
                <a:pt x="177076" y="6640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657B5-489F-154E-8534-EC296CE1AA91}">
      <dsp:nvSpPr>
        <dsp:cNvPr id="0" name=""/>
        <dsp:cNvSpPr/>
      </dsp:nvSpPr>
      <dsp:spPr>
        <a:xfrm>
          <a:off x="1743884" y="1108523"/>
          <a:ext cx="1416614" cy="88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a:t>Primitives </a:t>
          </a:r>
        </a:p>
      </dsp:txBody>
      <dsp:txXfrm>
        <a:off x="1769816" y="1134455"/>
        <a:ext cx="1364750" cy="833519"/>
      </dsp:txXfrm>
    </dsp:sp>
    <dsp:sp modelId="{CFF2DABA-5D33-284C-B32E-80E5D9710FAC}">
      <dsp:nvSpPr>
        <dsp:cNvPr id="0" name=""/>
        <dsp:cNvSpPr/>
      </dsp:nvSpPr>
      <dsp:spPr>
        <a:xfrm>
          <a:off x="1566807" y="887177"/>
          <a:ext cx="177076" cy="1770767"/>
        </a:xfrm>
        <a:custGeom>
          <a:avLst/>
          <a:gdLst/>
          <a:ahLst/>
          <a:cxnLst/>
          <a:rect l="0" t="0" r="0" b="0"/>
          <a:pathLst>
            <a:path>
              <a:moveTo>
                <a:pt x="0" y="0"/>
              </a:moveTo>
              <a:lnTo>
                <a:pt x="0" y="1770767"/>
              </a:lnTo>
              <a:lnTo>
                <a:pt x="177076" y="17707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8F697-CE88-7B40-AB21-5857CA7F4E8C}">
      <dsp:nvSpPr>
        <dsp:cNvPr id="0" name=""/>
        <dsp:cNvSpPr/>
      </dsp:nvSpPr>
      <dsp:spPr>
        <a:xfrm>
          <a:off x="1743884" y="2215252"/>
          <a:ext cx="1416614" cy="88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a:t>Non Primitives</a:t>
          </a:r>
        </a:p>
      </dsp:txBody>
      <dsp:txXfrm>
        <a:off x="1769816" y="2241184"/>
        <a:ext cx="1364750" cy="833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E3214-B340-1C47-9239-5E003C856E9C}">
      <dsp:nvSpPr>
        <dsp:cNvPr id="0" name=""/>
        <dsp:cNvSpPr/>
      </dsp:nvSpPr>
      <dsp:spPr>
        <a:xfrm>
          <a:off x="3058484" y="3235"/>
          <a:ext cx="958745" cy="47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Primitives</a:t>
          </a:r>
        </a:p>
      </dsp:txBody>
      <dsp:txXfrm>
        <a:off x="3072524" y="17275"/>
        <a:ext cx="930665" cy="451292"/>
      </dsp:txXfrm>
    </dsp:sp>
    <dsp:sp modelId="{D2D40C4C-1538-9342-A73C-8F8A9834F2D8}">
      <dsp:nvSpPr>
        <dsp:cNvPr id="0" name=""/>
        <dsp:cNvSpPr/>
      </dsp:nvSpPr>
      <dsp:spPr>
        <a:xfrm>
          <a:off x="3154359" y="482608"/>
          <a:ext cx="95874" cy="359529"/>
        </a:xfrm>
        <a:custGeom>
          <a:avLst/>
          <a:gdLst/>
          <a:ahLst/>
          <a:cxnLst/>
          <a:rect l="0" t="0" r="0" b="0"/>
          <a:pathLst>
            <a:path>
              <a:moveTo>
                <a:pt x="0" y="0"/>
              </a:moveTo>
              <a:lnTo>
                <a:pt x="0" y="359529"/>
              </a:lnTo>
              <a:lnTo>
                <a:pt x="95874" y="3595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42611D-2CB0-B547-82D1-AB219DE2976B}">
      <dsp:nvSpPr>
        <dsp:cNvPr id="0" name=""/>
        <dsp:cNvSpPr/>
      </dsp:nvSpPr>
      <dsp:spPr>
        <a:xfrm>
          <a:off x="3250233" y="602451"/>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byte</a:t>
          </a:r>
        </a:p>
      </dsp:txBody>
      <dsp:txXfrm>
        <a:off x="3264273" y="616491"/>
        <a:ext cx="738916" cy="451292"/>
      </dsp:txXfrm>
    </dsp:sp>
    <dsp:sp modelId="{8BF34780-6A3D-E745-B586-95421A5C143F}">
      <dsp:nvSpPr>
        <dsp:cNvPr id="0" name=""/>
        <dsp:cNvSpPr/>
      </dsp:nvSpPr>
      <dsp:spPr>
        <a:xfrm>
          <a:off x="3154359" y="482608"/>
          <a:ext cx="95874" cy="958745"/>
        </a:xfrm>
        <a:custGeom>
          <a:avLst/>
          <a:gdLst/>
          <a:ahLst/>
          <a:cxnLst/>
          <a:rect l="0" t="0" r="0" b="0"/>
          <a:pathLst>
            <a:path>
              <a:moveTo>
                <a:pt x="0" y="0"/>
              </a:moveTo>
              <a:lnTo>
                <a:pt x="0" y="958745"/>
              </a:lnTo>
              <a:lnTo>
                <a:pt x="95874" y="9587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3F57A-E4BC-CD48-9C5E-B23D198A1C97}">
      <dsp:nvSpPr>
        <dsp:cNvPr id="0" name=""/>
        <dsp:cNvSpPr/>
      </dsp:nvSpPr>
      <dsp:spPr>
        <a:xfrm>
          <a:off x="3250233" y="1201667"/>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short</a:t>
          </a:r>
        </a:p>
      </dsp:txBody>
      <dsp:txXfrm>
        <a:off x="3264273" y="1215707"/>
        <a:ext cx="738916" cy="451292"/>
      </dsp:txXfrm>
    </dsp:sp>
    <dsp:sp modelId="{DE46816B-2589-CC42-B1EA-A78507E4C93F}">
      <dsp:nvSpPr>
        <dsp:cNvPr id="0" name=""/>
        <dsp:cNvSpPr/>
      </dsp:nvSpPr>
      <dsp:spPr>
        <a:xfrm>
          <a:off x="3154359" y="482608"/>
          <a:ext cx="95874" cy="1557961"/>
        </a:xfrm>
        <a:custGeom>
          <a:avLst/>
          <a:gdLst/>
          <a:ahLst/>
          <a:cxnLst/>
          <a:rect l="0" t="0" r="0" b="0"/>
          <a:pathLst>
            <a:path>
              <a:moveTo>
                <a:pt x="0" y="0"/>
              </a:moveTo>
              <a:lnTo>
                <a:pt x="0" y="1557961"/>
              </a:lnTo>
              <a:lnTo>
                <a:pt x="95874" y="15579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38B62-681B-F74A-900C-881ECE2E0983}">
      <dsp:nvSpPr>
        <dsp:cNvPr id="0" name=""/>
        <dsp:cNvSpPr/>
      </dsp:nvSpPr>
      <dsp:spPr>
        <a:xfrm>
          <a:off x="3250233" y="1800883"/>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int</a:t>
          </a:r>
        </a:p>
      </dsp:txBody>
      <dsp:txXfrm>
        <a:off x="3264273" y="1814923"/>
        <a:ext cx="738916" cy="451292"/>
      </dsp:txXfrm>
    </dsp:sp>
    <dsp:sp modelId="{3376EF95-4294-3A40-A4F7-822B17BB4324}">
      <dsp:nvSpPr>
        <dsp:cNvPr id="0" name=""/>
        <dsp:cNvSpPr/>
      </dsp:nvSpPr>
      <dsp:spPr>
        <a:xfrm>
          <a:off x="3154359" y="482608"/>
          <a:ext cx="95874" cy="2157177"/>
        </a:xfrm>
        <a:custGeom>
          <a:avLst/>
          <a:gdLst/>
          <a:ahLst/>
          <a:cxnLst/>
          <a:rect l="0" t="0" r="0" b="0"/>
          <a:pathLst>
            <a:path>
              <a:moveTo>
                <a:pt x="0" y="0"/>
              </a:moveTo>
              <a:lnTo>
                <a:pt x="0" y="2157177"/>
              </a:lnTo>
              <a:lnTo>
                <a:pt x="95874" y="21571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4C9A20-C912-7948-9A2C-FC4E1B865616}">
      <dsp:nvSpPr>
        <dsp:cNvPr id="0" name=""/>
        <dsp:cNvSpPr/>
      </dsp:nvSpPr>
      <dsp:spPr>
        <a:xfrm>
          <a:off x="3250233" y="2400099"/>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long</a:t>
          </a:r>
        </a:p>
      </dsp:txBody>
      <dsp:txXfrm>
        <a:off x="3264273" y="2414139"/>
        <a:ext cx="738916" cy="451292"/>
      </dsp:txXfrm>
    </dsp:sp>
    <dsp:sp modelId="{3563B3E6-1F22-904D-962D-36B5EC5886AD}">
      <dsp:nvSpPr>
        <dsp:cNvPr id="0" name=""/>
        <dsp:cNvSpPr/>
      </dsp:nvSpPr>
      <dsp:spPr>
        <a:xfrm>
          <a:off x="3154359" y="482608"/>
          <a:ext cx="95874" cy="2756393"/>
        </a:xfrm>
        <a:custGeom>
          <a:avLst/>
          <a:gdLst/>
          <a:ahLst/>
          <a:cxnLst/>
          <a:rect l="0" t="0" r="0" b="0"/>
          <a:pathLst>
            <a:path>
              <a:moveTo>
                <a:pt x="0" y="0"/>
              </a:moveTo>
              <a:lnTo>
                <a:pt x="0" y="2756393"/>
              </a:lnTo>
              <a:lnTo>
                <a:pt x="95874" y="27563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47B231-13E2-184A-92D1-9902EC6DEEED}">
      <dsp:nvSpPr>
        <dsp:cNvPr id="0" name=""/>
        <dsp:cNvSpPr/>
      </dsp:nvSpPr>
      <dsp:spPr>
        <a:xfrm>
          <a:off x="3250233" y="2999315"/>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float</a:t>
          </a:r>
        </a:p>
      </dsp:txBody>
      <dsp:txXfrm>
        <a:off x="3264273" y="3013355"/>
        <a:ext cx="738916" cy="451292"/>
      </dsp:txXfrm>
    </dsp:sp>
    <dsp:sp modelId="{DB0DD4D6-2F28-9547-9FA8-2CCED0BC2521}">
      <dsp:nvSpPr>
        <dsp:cNvPr id="0" name=""/>
        <dsp:cNvSpPr/>
      </dsp:nvSpPr>
      <dsp:spPr>
        <a:xfrm>
          <a:off x="3154359" y="482608"/>
          <a:ext cx="95874" cy="3355609"/>
        </a:xfrm>
        <a:custGeom>
          <a:avLst/>
          <a:gdLst/>
          <a:ahLst/>
          <a:cxnLst/>
          <a:rect l="0" t="0" r="0" b="0"/>
          <a:pathLst>
            <a:path>
              <a:moveTo>
                <a:pt x="0" y="0"/>
              </a:moveTo>
              <a:lnTo>
                <a:pt x="0" y="3355609"/>
              </a:lnTo>
              <a:lnTo>
                <a:pt x="95874" y="33556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B8E653-53D7-5B4D-A674-A687763096A5}">
      <dsp:nvSpPr>
        <dsp:cNvPr id="0" name=""/>
        <dsp:cNvSpPr/>
      </dsp:nvSpPr>
      <dsp:spPr>
        <a:xfrm>
          <a:off x="3250233" y="3598531"/>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double</a:t>
          </a:r>
        </a:p>
      </dsp:txBody>
      <dsp:txXfrm>
        <a:off x="3264273" y="3612571"/>
        <a:ext cx="738916" cy="451292"/>
      </dsp:txXfrm>
    </dsp:sp>
    <dsp:sp modelId="{5F12102B-7729-E245-A6DA-265B7857C326}">
      <dsp:nvSpPr>
        <dsp:cNvPr id="0" name=""/>
        <dsp:cNvSpPr/>
      </dsp:nvSpPr>
      <dsp:spPr>
        <a:xfrm>
          <a:off x="3154359" y="482608"/>
          <a:ext cx="95874" cy="3954825"/>
        </a:xfrm>
        <a:custGeom>
          <a:avLst/>
          <a:gdLst/>
          <a:ahLst/>
          <a:cxnLst/>
          <a:rect l="0" t="0" r="0" b="0"/>
          <a:pathLst>
            <a:path>
              <a:moveTo>
                <a:pt x="0" y="0"/>
              </a:moveTo>
              <a:lnTo>
                <a:pt x="0" y="3954825"/>
              </a:lnTo>
              <a:lnTo>
                <a:pt x="95874" y="39548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8F76C-4A49-4744-BA76-5D57394A0338}">
      <dsp:nvSpPr>
        <dsp:cNvPr id="0" name=""/>
        <dsp:cNvSpPr/>
      </dsp:nvSpPr>
      <dsp:spPr>
        <a:xfrm>
          <a:off x="3250233" y="4197747"/>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a:t>char</a:t>
          </a:r>
        </a:p>
      </dsp:txBody>
      <dsp:txXfrm>
        <a:off x="3264273" y="4211787"/>
        <a:ext cx="738916" cy="451292"/>
      </dsp:txXfrm>
    </dsp:sp>
    <dsp:sp modelId="{C459C358-64DF-7D45-B77A-0A1CBEB63C73}">
      <dsp:nvSpPr>
        <dsp:cNvPr id="0" name=""/>
        <dsp:cNvSpPr/>
      </dsp:nvSpPr>
      <dsp:spPr>
        <a:xfrm>
          <a:off x="3154359" y="482608"/>
          <a:ext cx="95874" cy="4554041"/>
        </a:xfrm>
        <a:custGeom>
          <a:avLst/>
          <a:gdLst/>
          <a:ahLst/>
          <a:cxnLst/>
          <a:rect l="0" t="0" r="0" b="0"/>
          <a:pathLst>
            <a:path>
              <a:moveTo>
                <a:pt x="0" y="0"/>
              </a:moveTo>
              <a:lnTo>
                <a:pt x="0" y="4554041"/>
              </a:lnTo>
              <a:lnTo>
                <a:pt x="95874" y="45540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467824-0943-8F42-B0CE-3F26663B8779}">
      <dsp:nvSpPr>
        <dsp:cNvPr id="0" name=""/>
        <dsp:cNvSpPr/>
      </dsp:nvSpPr>
      <dsp:spPr>
        <a:xfrm>
          <a:off x="3250233" y="4796963"/>
          <a:ext cx="766996" cy="479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err="1"/>
            <a:t>boolean</a:t>
          </a:r>
          <a:endParaRPr lang="en-US" sz="1500" kern="1200" dirty="0"/>
        </a:p>
      </dsp:txBody>
      <dsp:txXfrm>
        <a:off x="3264273" y="4811003"/>
        <a:ext cx="738916" cy="451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E37B9-95E9-9B41-836D-EBE6875E0EDB}">
      <dsp:nvSpPr>
        <dsp:cNvPr id="0" name=""/>
        <dsp:cNvSpPr/>
      </dsp:nvSpPr>
      <dsp:spPr>
        <a:xfrm>
          <a:off x="188272" y="0"/>
          <a:ext cx="4254036" cy="4254036"/>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E3C5C-4A95-1747-BD36-0C71DB2F2E19}">
      <dsp:nvSpPr>
        <dsp:cNvPr id="0" name=""/>
        <dsp:cNvSpPr/>
      </dsp:nvSpPr>
      <dsp:spPr>
        <a:xfrm>
          <a:off x="2315290" y="427688"/>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byte</a:t>
          </a:r>
        </a:p>
      </dsp:txBody>
      <dsp:txXfrm>
        <a:off x="2339869" y="452267"/>
        <a:ext cx="2715965" cy="454347"/>
      </dsp:txXfrm>
    </dsp:sp>
    <dsp:sp modelId="{549A4340-5966-2A44-826F-B37098729D5E}">
      <dsp:nvSpPr>
        <dsp:cNvPr id="0" name=""/>
        <dsp:cNvSpPr/>
      </dsp:nvSpPr>
      <dsp:spPr>
        <a:xfrm>
          <a:off x="2315290" y="994131"/>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short</a:t>
          </a:r>
        </a:p>
      </dsp:txBody>
      <dsp:txXfrm>
        <a:off x="2339869" y="1018710"/>
        <a:ext cx="2715965" cy="454347"/>
      </dsp:txXfrm>
    </dsp:sp>
    <dsp:sp modelId="{0E1EBB3F-193F-4647-BE9E-75C9907E378A}">
      <dsp:nvSpPr>
        <dsp:cNvPr id="0" name=""/>
        <dsp:cNvSpPr/>
      </dsp:nvSpPr>
      <dsp:spPr>
        <a:xfrm>
          <a:off x="2315290" y="1560574"/>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int</a:t>
          </a:r>
        </a:p>
      </dsp:txBody>
      <dsp:txXfrm>
        <a:off x="2339869" y="1585153"/>
        <a:ext cx="2715965" cy="454347"/>
      </dsp:txXfrm>
    </dsp:sp>
    <dsp:sp modelId="{EDD59CB5-D8EC-794A-B1B3-2524A5BBED96}">
      <dsp:nvSpPr>
        <dsp:cNvPr id="0" name=""/>
        <dsp:cNvSpPr/>
      </dsp:nvSpPr>
      <dsp:spPr>
        <a:xfrm>
          <a:off x="2315290" y="2127017"/>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long</a:t>
          </a:r>
        </a:p>
      </dsp:txBody>
      <dsp:txXfrm>
        <a:off x="2339869" y="2151596"/>
        <a:ext cx="2715965" cy="454347"/>
      </dsp:txXfrm>
    </dsp:sp>
    <dsp:sp modelId="{86D50A90-545F-244E-84E6-AB5B9E99F277}">
      <dsp:nvSpPr>
        <dsp:cNvPr id="0" name=""/>
        <dsp:cNvSpPr/>
      </dsp:nvSpPr>
      <dsp:spPr>
        <a:xfrm>
          <a:off x="2315290" y="2693461"/>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float</a:t>
          </a:r>
        </a:p>
      </dsp:txBody>
      <dsp:txXfrm>
        <a:off x="2339869" y="2718040"/>
        <a:ext cx="2715965" cy="454347"/>
      </dsp:txXfrm>
    </dsp:sp>
    <dsp:sp modelId="{64A158FC-4AB9-6C48-B9B3-D65EDAE0FE68}">
      <dsp:nvSpPr>
        <dsp:cNvPr id="0" name=""/>
        <dsp:cNvSpPr/>
      </dsp:nvSpPr>
      <dsp:spPr>
        <a:xfrm>
          <a:off x="2315290" y="3259904"/>
          <a:ext cx="2765123" cy="50350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double</a:t>
          </a:r>
        </a:p>
      </dsp:txBody>
      <dsp:txXfrm>
        <a:off x="2339869" y="3284483"/>
        <a:ext cx="2715965" cy="4543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0FB72-5CD2-DB4E-9591-B59B09682133}">
      <dsp:nvSpPr>
        <dsp:cNvPr id="0" name=""/>
        <dsp:cNvSpPr/>
      </dsp:nvSpPr>
      <dsp:spPr>
        <a:xfrm>
          <a:off x="2730" y="774040"/>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a:t>Arithmetic	</a:t>
          </a:r>
        </a:p>
      </dsp:txBody>
      <dsp:txXfrm>
        <a:off x="429770" y="774040"/>
        <a:ext cx="1281120" cy="854079"/>
      </dsp:txXfrm>
    </dsp:sp>
    <dsp:sp modelId="{BCDB11B3-684D-EE45-9A13-89C3742D4F0C}">
      <dsp:nvSpPr>
        <dsp:cNvPr id="0" name=""/>
        <dsp:cNvSpPr/>
      </dsp:nvSpPr>
      <dsp:spPr>
        <a:xfrm>
          <a:off x="1860354"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    +	</a:t>
          </a:r>
        </a:p>
      </dsp:txBody>
      <dsp:txXfrm>
        <a:off x="2214797" y="846637"/>
        <a:ext cx="1063329" cy="708886"/>
      </dsp:txXfrm>
    </dsp:sp>
    <dsp:sp modelId="{6B492389-5384-6F40-B247-27F226301752}">
      <dsp:nvSpPr>
        <dsp:cNvPr id="0" name=""/>
        <dsp:cNvSpPr/>
      </dsp:nvSpPr>
      <dsp:spPr>
        <a:xfrm>
          <a:off x="3384459"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3738902" y="846637"/>
        <a:ext cx="1063329" cy="708886"/>
      </dsp:txXfrm>
    </dsp:sp>
    <dsp:sp modelId="{371FAEA3-35F9-B843-81C5-30A23409328C}">
      <dsp:nvSpPr>
        <dsp:cNvPr id="0" name=""/>
        <dsp:cNvSpPr/>
      </dsp:nvSpPr>
      <dsp:spPr>
        <a:xfrm>
          <a:off x="4908565"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5263008" y="846637"/>
        <a:ext cx="1063329" cy="708886"/>
      </dsp:txXfrm>
    </dsp:sp>
    <dsp:sp modelId="{BBC1C8AE-2835-9B44-AEC1-07616E670790}">
      <dsp:nvSpPr>
        <dsp:cNvPr id="0" name=""/>
        <dsp:cNvSpPr/>
      </dsp:nvSpPr>
      <dsp:spPr>
        <a:xfrm>
          <a:off x="6432671"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6787114" y="846637"/>
        <a:ext cx="1063329" cy="708886"/>
      </dsp:txXfrm>
    </dsp:sp>
    <dsp:sp modelId="{5349F21F-E832-F346-9643-6500B8DBD39A}">
      <dsp:nvSpPr>
        <dsp:cNvPr id="0" name=""/>
        <dsp:cNvSpPr/>
      </dsp:nvSpPr>
      <dsp:spPr>
        <a:xfrm>
          <a:off x="7956777" y="846637"/>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8311220" y="846637"/>
        <a:ext cx="1063329" cy="708886"/>
      </dsp:txXfrm>
    </dsp:sp>
    <dsp:sp modelId="{401EA354-4F88-6042-8206-04DB1F44E0E0}">
      <dsp:nvSpPr>
        <dsp:cNvPr id="0" name=""/>
        <dsp:cNvSpPr/>
      </dsp:nvSpPr>
      <dsp:spPr>
        <a:xfrm>
          <a:off x="2730" y="1747691"/>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a:t>Unary</a:t>
          </a:r>
        </a:p>
      </dsp:txBody>
      <dsp:txXfrm>
        <a:off x="429770" y="1747691"/>
        <a:ext cx="1281120" cy="854079"/>
      </dsp:txXfrm>
    </dsp:sp>
    <dsp:sp modelId="{AEA843C9-E271-D447-A02C-69DEAD12DE3C}">
      <dsp:nvSpPr>
        <dsp:cNvPr id="0" name=""/>
        <dsp:cNvSpPr/>
      </dsp:nvSpPr>
      <dsp:spPr>
        <a:xfrm>
          <a:off x="1860354" y="1820288"/>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2214797" y="1820288"/>
        <a:ext cx="1063329" cy="708886"/>
      </dsp:txXfrm>
    </dsp:sp>
    <dsp:sp modelId="{7D588117-0DE7-FE40-9B4D-BCF1AD111883}">
      <dsp:nvSpPr>
        <dsp:cNvPr id="0" name=""/>
        <dsp:cNvSpPr/>
      </dsp:nvSpPr>
      <dsp:spPr>
        <a:xfrm>
          <a:off x="3384459" y="1820288"/>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3738902" y="1820288"/>
        <a:ext cx="1063329" cy="708886"/>
      </dsp:txXfrm>
    </dsp:sp>
    <dsp:sp modelId="{22910C3E-4DA5-3C4A-B541-3D4E4A45216F}">
      <dsp:nvSpPr>
        <dsp:cNvPr id="0" name=""/>
        <dsp:cNvSpPr/>
      </dsp:nvSpPr>
      <dsp:spPr>
        <a:xfrm>
          <a:off x="4908565" y="1820288"/>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5263008" y="1820288"/>
        <a:ext cx="1063329" cy="708886"/>
      </dsp:txXfrm>
    </dsp:sp>
    <dsp:sp modelId="{4A175CEC-D1A1-A645-B55F-8978509F8A45}">
      <dsp:nvSpPr>
        <dsp:cNvPr id="0" name=""/>
        <dsp:cNvSpPr/>
      </dsp:nvSpPr>
      <dsp:spPr>
        <a:xfrm>
          <a:off x="2730" y="2721342"/>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a:t>Relational</a:t>
          </a:r>
        </a:p>
      </dsp:txBody>
      <dsp:txXfrm>
        <a:off x="429770" y="2721342"/>
        <a:ext cx="1281120" cy="854079"/>
      </dsp:txXfrm>
    </dsp:sp>
    <dsp:sp modelId="{BD3F5345-518A-7340-87C8-297D25B70124}">
      <dsp:nvSpPr>
        <dsp:cNvPr id="0" name=""/>
        <dsp:cNvSpPr/>
      </dsp:nvSpPr>
      <dsp:spPr>
        <a:xfrm>
          <a:off x="1860354"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&gt;</a:t>
          </a:r>
        </a:p>
      </dsp:txBody>
      <dsp:txXfrm>
        <a:off x="2214797" y="2793939"/>
        <a:ext cx="1063329" cy="708886"/>
      </dsp:txXfrm>
    </dsp:sp>
    <dsp:sp modelId="{34712EAA-4CE2-2E40-9CF4-8105531513B9}">
      <dsp:nvSpPr>
        <dsp:cNvPr id="0" name=""/>
        <dsp:cNvSpPr/>
      </dsp:nvSpPr>
      <dsp:spPr>
        <a:xfrm>
          <a:off x="3384459"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&lt;</a:t>
          </a:r>
        </a:p>
      </dsp:txBody>
      <dsp:txXfrm>
        <a:off x="3738902" y="2793939"/>
        <a:ext cx="1063329" cy="708886"/>
      </dsp:txXfrm>
    </dsp:sp>
    <dsp:sp modelId="{73448E84-884B-3E4E-9613-6F7EE8B2E284}">
      <dsp:nvSpPr>
        <dsp:cNvPr id="0" name=""/>
        <dsp:cNvSpPr/>
      </dsp:nvSpPr>
      <dsp:spPr>
        <a:xfrm>
          <a:off x="4908565"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&gt;=</a:t>
          </a:r>
        </a:p>
      </dsp:txBody>
      <dsp:txXfrm>
        <a:off x="5263008" y="2793939"/>
        <a:ext cx="1063329" cy="708886"/>
      </dsp:txXfrm>
    </dsp:sp>
    <dsp:sp modelId="{13EAE88A-622A-4443-9968-D78DE678C274}">
      <dsp:nvSpPr>
        <dsp:cNvPr id="0" name=""/>
        <dsp:cNvSpPr/>
      </dsp:nvSpPr>
      <dsp:spPr>
        <a:xfrm>
          <a:off x="6432671"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&lt;=</a:t>
          </a:r>
        </a:p>
      </dsp:txBody>
      <dsp:txXfrm>
        <a:off x="6787114" y="2793939"/>
        <a:ext cx="1063329" cy="708886"/>
      </dsp:txXfrm>
    </dsp:sp>
    <dsp:sp modelId="{D4D581B5-7D6C-5B42-AF63-2FAB420CA4ED}">
      <dsp:nvSpPr>
        <dsp:cNvPr id="0" name=""/>
        <dsp:cNvSpPr/>
      </dsp:nvSpPr>
      <dsp:spPr>
        <a:xfrm>
          <a:off x="7956777" y="2793939"/>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8311220" y="2793939"/>
        <a:ext cx="1063329" cy="708886"/>
      </dsp:txXfrm>
    </dsp:sp>
    <dsp:sp modelId="{B387088F-F5A1-7048-9A94-EEE0434AED7A}">
      <dsp:nvSpPr>
        <dsp:cNvPr id="0" name=""/>
        <dsp:cNvSpPr/>
      </dsp:nvSpPr>
      <dsp:spPr>
        <a:xfrm>
          <a:off x="9483612" y="280801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9838055" y="2808010"/>
        <a:ext cx="1063329" cy="708886"/>
      </dsp:txXfrm>
    </dsp:sp>
    <dsp:sp modelId="{09D4CB28-BE37-6248-9379-703818ECF493}">
      <dsp:nvSpPr>
        <dsp:cNvPr id="0" name=""/>
        <dsp:cNvSpPr/>
      </dsp:nvSpPr>
      <dsp:spPr>
        <a:xfrm>
          <a:off x="2730" y="3694993"/>
          <a:ext cx="2135199" cy="8540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a:t>Logical	</a:t>
          </a:r>
        </a:p>
      </dsp:txBody>
      <dsp:txXfrm>
        <a:off x="429770" y="3694993"/>
        <a:ext cx="1281120" cy="854079"/>
      </dsp:txXfrm>
    </dsp:sp>
    <dsp:sp modelId="{2B4980CA-FE8C-DA49-B88A-DECDA6CC47C4}">
      <dsp:nvSpPr>
        <dsp:cNvPr id="0" name=""/>
        <dsp:cNvSpPr/>
      </dsp:nvSpPr>
      <dsp:spPr>
        <a:xfrm>
          <a:off x="1860354" y="376759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   &amp;&amp;	</a:t>
          </a:r>
        </a:p>
      </dsp:txBody>
      <dsp:txXfrm>
        <a:off x="2214797" y="3767590"/>
        <a:ext cx="1063329" cy="708886"/>
      </dsp:txXfrm>
    </dsp:sp>
    <dsp:sp modelId="{26C17882-CD77-334C-B489-2F8B3C00BA07}">
      <dsp:nvSpPr>
        <dsp:cNvPr id="0" name=""/>
        <dsp:cNvSpPr/>
      </dsp:nvSpPr>
      <dsp:spPr>
        <a:xfrm>
          <a:off x="3384459" y="376759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3738902" y="3767590"/>
        <a:ext cx="1063329" cy="708886"/>
      </dsp:txXfrm>
    </dsp:sp>
    <dsp:sp modelId="{72BFC8EB-775E-FB44-BCFF-D1CEEFF5E0C5}">
      <dsp:nvSpPr>
        <dsp:cNvPr id="0" name=""/>
        <dsp:cNvSpPr/>
      </dsp:nvSpPr>
      <dsp:spPr>
        <a:xfrm>
          <a:off x="4908565" y="3767590"/>
          <a:ext cx="1772215" cy="708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a:t>!</a:t>
          </a:r>
        </a:p>
      </dsp:txBody>
      <dsp:txXfrm>
        <a:off x="5263008" y="3767590"/>
        <a:ext cx="1063329" cy="7088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18-12-2019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tx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tx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0280" y="-4312"/>
            <a:ext cx="3256583" cy="820109"/>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Extension, 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a:t/>
            </a:r>
            <a:br>
              <a:rPr lang="en-IN" sz="8000" dirty="0"/>
            </a:br>
            <a:r>
              <a:rPr lang="en-IN" sz="8000" dirty="0">
                <a:solidFill>
                  <a:schemeClr val="bg1"/>
                </a:solidFill>
              </a:rPr>
              <a:t>Core</a:t>
            </a:r>
            <a:r>
              <a:rPr lang="en-IN" sz="8000" dirty="0"/>
              <a:t> </a:t>
            </a:r>
            <a:r>
              <a:rPr lang="en-IN" sz="8000" dirty="0">
                <a:solidFill>
                  <a:schemeClr val="bg1"/>
                </a:solidFill>
              </a:rPr>
              <a:t>Java</a:t>
            </a:r>
            <a:endParaRPr lang="en-IN" dirty="0">
              <a:solidFill>
                <a:schemeClr val="bg1"/>
              </a:solidFill>
            </a:endParaRPr>
          </a:p>
        </p:txBody>
      </p:sp>
      <p:sp>
        <p:nvSpPr>
          <p:cNvPr id="4" name="Slide Number Placeholder 3"/>
          <p:cNvSpPr>
            <a:spLocks noGrp="1"/>
          </p:cNvSpPr>
          <p:nvPr>
            <p:ph type="sldNum" idx="4"/>
          </p:nvPr>
        </p:nvSpPr>
        <p:spPr/>
        <p:txBody>
          <a:bodyPr/>
          <a:lstStyle/>
          <a:p>
            <a:fld id="{A5FE59A5-F4B4-47F3-8C4B-BD6C0C97D865}" type="slidenum">
              <a:rPr lang="en-IN" smtClean="0"/>
              <a:t>0</a:t>
            </a:fld>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0942" y="0"/>
            <a:ext cx="4539343" cy="1143147"/>
          </a:xfrm>
          <a:prstGeom prst="rect">
            <a:avLst/>
          </a:prstGeom>
        </p:spPr>
      </p:pic>
      <p:sp>
        <p:nvSpPr>
          <p:cNvPr id="5" name="TextBox 4">
            <a:extLst>
              <a:ext uri="{FF2B5EF4-FFF2-40B4-BE49-F238E27FC236}">
                <a16:creationId xmlns:a16="http://schemas.microsoft.com/office/drawing/2014/main" id="{250609C6-7521-6F41-AE0A-4D876FB2AD71}"/>
              </a:ext>
            </a:extLst>
          </p:cNvPr>
          <p:cNvSpPr txBox="1"/>
          <p:nvPr/>
        </p:nvSpPr>
        <p:spPr>
          <a:xfrm>
            <a:off x="8699863" y="5725885"/>
            <a:ext cx="3807823" cy="369332"/>
          </a:xfrm>
          <a:prstGeom prst="rect">
            <a:avLst/>
          </a:prstGeom>
          <a:noFill/>
        </p:spPr>
        <p:txBody>
          <a:bodyPr wrap="square" rtlCol="0">
            <a:spAutoFit/>
          </a:bodyPr>
          <a:lstStyle/>
          <a:p>
            <a:r>
              <a:rPr lang="en-US" dirty="0">
                <a:solidFill>
                  <a:schemeClr val="bg1"/>
                </a:solidFill>
              </a:rPr>
              <a:t>Vikas S </a:t>
            </a:r>
            <a:r>
              <a:rPr lang="en-US" dirty="0" smtClean="0">
                <a:solidFill>
                  <a:schemeClr val="bg1"/>
                </a:solidFill>
              </a:rPr>
              <a:t>Kumar; Rohit Jaishwal</a:t>
            </a:r>
            <a:endParaRPr lang="en-US" dirty="0">
              <a:solidFill>
                <a:schemeClr val="bg1"/>
              </a:solidFill>
            </a:endParaRPr>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Loops</a:t>
            </a:r>
            <a:br>
              <a:rPr lang="en-IN" dirty="0">
                <a:solidFill>
                  <a:schemeClr val="bg1"/>
                </a:solidFill>
              </a:rPr>
            </a:br>
            <a:endParaRPr lang="en-IN" dirty="0">
              <a:solidFill>
                <a:schemeClr val="bg1"/>
              </a:solidFill>
            </a:endParaRPr>
          </a:p>
        </p:txBody>
      </p:sp>
      <p:sp>
        <p:nvSpPr>
          <p:cNvPr id="5" name="TextBox 4">
            <a:extLst>
              <a:ext uri="{FF2B5EF4-FFF2-40B4-BE49-F238E27FC236}">
                <a16:creationId xmlns:a16="http://schemas.microsoft.com/office/drawing/2014/main" id="{1EB7AE84-C309-ED48-81A7-22DF2C265362}"/>
              </a:ext>
            </a:extLst>
          </p:cNvPr>
          <p:cNvSpPr txBox="1"/>
          <p:nvPr/>
        </p:nvSpPr>
        <p:spPr>
          <a:xfrm>
            <a:off x="1715251" y="1720840"/>
            <a:ext cx="3233057" cy="2308324"/>
          </a:xfrm>
          <a:prstGeom prst="rect">
            <a:avLst/>
          </a:prstGeom>
          <a:noFill/>
        </p:spPr>
        <p:txBody>
          <a:bodyPr wrap="square" rtlCol="0">
            <a:spAutoFit/>
          </a:bodyPr>
          <a:lstStyle/>
          <a:p>
            <a:pPr marL="571500" indent="-571500">
              <a:buFont typeface="Wingdings" pitchFamily="2" charset="2"/>
              <a:buChar char="Ø"/>
            </a:pPr>
            <a:r>
              <a:rPr lang="en-US" sz="3600" dirty="0"/>
              <a:t>for</a:t>
            </a:r>
          </a:p>
          <a:p>
            <a:pPr marL="571500" indent="-571500">
              <a:buFont typeface="Wingdings" pitchFamily="2" charset="2"/>
              <a:buChar char="Ø"/>
            </a:pPr>
            <a:r>
              <a:rPr lang="en-US" sz="3600" dirty="0"/>
              <a:t>while </a:t>
            </a:r>
          </a:p>
          <a:p>
            <a:pPr marL="571500" indent="-571500">
              <a:buFont typeface="Wingdings" pitchFamily="2" charset="2"/>
              <a:buChar char="Ø"/>
            </a:pPr>
            <a:r>
              <a:rPr lang="en-US" sz="3600" dirty="0"/>
              <a:t>do-while</a:t>
            </a:r>
          </a:p>
          <a:p>
            <a:pPr marL="571500" indent="-571500">
              <a:buFont typeface="Wingdings" pitchFamily="2" charset="2"/>
              <a:buChar char="Ø"/>
            </a:pPr>
            <a:r>
              <a:rPr lang="en-US" sz="3600" dirty="0"/>
              <a:t>for-each</a:t>
            </a:r>
          </a:p>
        </p:txBody>
      </p:sp>
    </p:spTree>
    <p:extLst>
      <p:ext uri="{BB962C8B-B14F-4D97-AF65-F5344CB8AC3E}">
        <p14:creationId xmlns:p14="http://schemas.microsoft.com/office/powerpoint/2010/main" val="324853618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Inheritance</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
        <p:nvSpPr>
          <p:cNvPr id="4" name="Text Placeholder 3"/>
          <p:cNvSpPr>
            <a:spLocks noGrp="1"/>
          </p:cNvSpPr>
          <p:nvPr>
            <p:ph type="body" sz="quarter" idx="10"/>
          </p:nvPr>
        </p:nvSpPr>
        <p:spPr/>
        <p:txBody>
          <a:bodyPr/>
          <a:lstStyle/>
          <a:p>
            <a:pPr marL="101596" indent="0">
              <a:buNone/>
            </a:pPr>
            <a:endParaRPr lang="en-US" dirty="0" smtClean="0"/>
          </a:p>
          <a:p>
            <a:pPr algn="just"/>
            <a:r>
              <a:rPr lang="en-US" dirty="0" smtClean="0"/>
              <a:t>In </a:t>
            </a:r>
            <a:r>
              <a:rPr lang="en-US" dirty="0"/>
              <a:t>Java, </a:t>
            </a:r>
            <a:r>
              <a:rPr lang="en-US" i="1" dirty="0"/>
              <a:t>inheritance </a:t>
            </a:r>
            <a:r>
              <a:rPr lang="en-US" dirty="0"/>
              <a:t>refers to a feature of object-oriented programming that lets you create </a:t>
            </a:r>
            <a:r>
              <a:rPr lang="en-US" dirty="0" smtClean="0"/>
              <a:t>classes that </a:t>
            </a:r>
            <a:r>
              <a:rPr lang="en-US" dirty="0"/>
              <a:t>are derived from other </a:t>
            </a:r>
            <a:r>
              <a:rPr lang="en-US" dirty="0" smtClean="0"/>
              <a:t>classes.</a:t>
            </a:r>
            <a:r>
              <a:rPr lang="en-US" dirty="0"/>
              <a:t> </a:t>
            </a:r>
            <a:r>
              <a:rPr lang="en-US" dirty="0" smtClean="0"/>
              <a:t>It </a:t>
            </a:r>
            <a:r>
              <a:rPr lang="en-US" dirty="0"/>
              <a:t>lets programmers create new classes that share some of the attributes of existing classes</a:t>
            </a:r>
            <a:r>
              <a:rPr lang="en-US" dirty="0" smtClean="0"/>
              <a:t>.</a:t>
            </a:r>
            <a:endParaRPr lang="en-US" dirty="0"/>
          </a:p>
          <a:p>
            <a:pPr algn="just"/>
            <a:endParaRPr lang="en-US" dirty="0" smtClean="0"/>
          </a:p>
          <a:p>
            <a:pPr algn="just"/>
            <a:r>
              <a:rPr lang="en-US" dirty="0" smtClean="0"/>
              <a:t>The </a:t>
            </a:r>
            <a:r>
              <a:rPr lang="en-US" dirty="0"/>
              <a:t>class that is inherited is called the </a:t>
            </a:r>
            <a:r>
              <a:rPr lang="en-US" i="1" dirty="0"/>
              <a:t>parent class, </a:t>
            </a:r>
            <a:r>
              <a:rPr lang="en-US" dirty="0"/>
              <a:t>the </a:t>
            </a:r>
            <a:r>
              <a:rPr lang="en-US" i="1" dirty="0"/>
              <a:t>base class, </a:t>
            </a:r>
            <a:r>
              <a:rPr lang="en-US" dirty="0"/>
              <a:t>or the </a:t>
            </a:r>
            <a:r>
              <a:rPr lang="en-US" i="1" dirty="0"/>
              <a:t>superclass.</a:t>
            </a:r>
          </a:p>
          <a:p>
            <a:pPr algn="just"/>
            <a:endParaRPr lang="en-US" dirty="0" smtClean="0"/>
          </a:p>
          <a:p>
            <a:pPr algn="just"/>
            <a:r>
              <a:rPr lang="en-US" dirty="0" smtClean="0"/>
              <a:t>The </a:t>
            </a:r>
            <a:r>
              <a:rPr lang="en-US" dirty="0"/>
              <a:t>class that does the inheriting is called the </a:t>
            </a:r>
            <a:r>
              <a:rPr lang="en-US" i="1" dirty="0"/>
              <a:t>child class, </a:t>
            </a:r>
            <a:r>
              <a:rPr lang="en-US" dirty="0"/>
              <a:t>the </a:t>
            </a:r>
            <a:r>
              <a:rPr lang="en-US" i="1" dirty="0"/>
              <a:t>derived class, </a:t>
            </a:r>
            <a:r>
              <a:rPr lang="en-US" dirty="0"/>
              <a:t>or the </a:t>
            </a:r>
            <a:r>
              <a:rPr lang="en-US" i="1" dirty="0" smtClean="0"/>
              <a:t>subclass.</a:t>
            </a:r>
          </a:p>
          <a:p>
            <a:pPr marL="101596" indent="0" algn="just">
              <a:buNone/>
            </a:pPr>
            <a:endParaRPr lang="en-US" i="1" dirty="0"/>
          </a:p>
          <a:p>
            <a:pPr marL="101596" indent="0" algn="just">
              <a:buNone/>
            </a:pPr>
            <a:r>
              <a:rPr lang="en-US" dirty="0" smtClean="0"/>
              <a:t>Few </a:t>
            </a:r>
            <a:r>
              <a:rPr lang="en-US" dirty="0"/>
              <a:t>important things about inheritance</a:t>
            </a:r>
            <a:r>
              <a:rPr lang="en-US" dirty="0" smtClean="0"/>
              <a:t>:</a:t>
            </a:r>
          </a:p>
          <a:p>
            <a:pPr algn="just"/>
            <a:endParaRPr lang="en-US" dirty="0" smtClean="0"/>
          </a:p>
          <a:p>
            <a:pPr algn="just"/>
            <a:r>
              <a:rPr lang="en-US" dirty="0" smtClean="0"/>
              <a:t>A </a:t>
            </a:r>
            <a:r>
              <a:rPr lang="en-US" dirty="0"/>
              <a:t>derived class automatically takes on all the behavior and attributes of its base class. Thus, </a:t>
            </a:r>
            <a:r>
              <a:rPr lang="en-US" dirty="0" smtClean="0"/>
              <a:t>if you need to create several classes to describe types that aren’t identical but have many features in </a:t>
            </a:r>
            <a:r>
              <a:rPr lang="en-US" dirty="0"/>
              <a:t>common, you can create a base class that defines all the common features. Then you can </a:t>
            </a:r>
            <a:r>
              <a:rPr lang="en-US" dirty="0" smtClean="0"/>
              <a:t>create several </a:t>
            </a:r>
            <a:r>
              <a:rPr lang="en-US" dirty="0"/>
              <a:t>derived classes that inherit the common features</a:t>
            </a:r>
            <a:r>
              <a:rPr lang="en-US" dirty="0" smtClean="0"/>
              <a:t>.</a:t>
            </a:r>
          </a:p>
          <a:p>
            <a:pPr marL="101596" indent="0">
              <a:buNone/>
            </a:pPr>
            <a:endParaRPr lang="en-US" dirty="0"/>
          </a:p>
          <a:p>
            <a:pPr marL="101596" indent="0">
              <a:buNone/>
            </a:pPr>
            <a:r>
              <a:rPr lang="en-US" dirty="0"/>
              <a:t>	</a:t>
            </a:r>
            <a:r>
              <a:rPr lang="en-US" dirty="0" smtClean="0"/>
              <a:t>	</a:t>
            </a:r>
            <a:endParaRPr lang="en-IN" dirty="0"/>
          </a:p>
        </p:txBody>
      </p:sp>
    </p:spTree>
    <p:extLst>
      <p:ext uri="{BB962C8B-B14F-4D97-AF65-F5344CB8AC3E}">
        <p14:creationId xmlns:p14="http://schemas.microsoft.com/office/powerpoint/2010/main" val="27978216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sp>
        <p:nvSpPr>
          <p:cNvPr id="4" name="Text Placeholder 3"/>
          <p:cNvSpPr>
            <a:spLocks noGrp="1"/>
          </p:cNvSpPr>
          <p:nvPr>
            <p:ph type="body" sz="quarter" idx="10"/>
          </p:nvPr>
        </p:nvSpPr>
        <p:spPr/>
        <p:txBody>
          <a:bodyPr/>
          <a:lstStyle/>
          <a:p>
            <a:endParaRPr lang="en-US" dirty="0" smtClean="0"/>
          </a:p>
          <a:p>
            <a:endParaRPr lang="en-US" dirty="0" smtClean="0"/>
          </a:p>
          <a:p>
            <a:pPr algn="just"/>
            <a:r>
              <a:rPr lang="en-US" dirty="0" smtClean="0"/>
              <a:t>A </a:t>
            </a:r>
            <a:r>
              <a:rPr lang="en-US" dirty="0"/>
              <a:t>derived class can add features to the base class it inherits by defining its own methods and fields. This is one way that a derived class distinguishes itself from its base class</a:t>
            </a:r>
            <a:r>
              <a:rPr lang="en-US" dirty="0" smtClean="0"/>
              <a:t>.</a:t>
            </a:r>
          </a:p>
          <a:p>
            <a:pPr algn="just"/>
            <a:endParaRPr lang="en-US" dirty="0"/>
          </a:p>
          <a:p>
            <a:pPr algn="just"/>
            <a:r>
              <a:rPr lang="en-US" dirty="0" smtClean="0"/>
              <a:t>A </a:t>
            </a:r>
            <a:r>
              <a:rPr lang="en-US" dirty="0"/>
              <a:t>derived class can also change the behavior provided by the base class. A base </a:t>
            </a:r>
            <a:r>
              <a:rPr lang="en-US" dirty="0" smtClean="0"/>
              <a:t>class may provide </a:t>
            </a:r>
            <a:r>
              <a:rPr lang="en-US" dirty="0"/>
              <a:t>that all classes derived from it have a method named </a:t>
            </a:r>
            <a:r>
              <a:rPr lang="en-US" i="1" dirty="0"/>
              <a:t>play</a:t>
            </a:r>
            <a:r>
              <a:rPr lang="en-US" dirty="0"/>
              <a:t> , for example, but each </a:t>
            </a:r>
            <a:r>
              <a:rPr lang="en-US" dirty="0" smtClean="0"/>
              <a:t>class is </a:t>
            </a:r>
            <a:r>
              <a:rPr lang="en-US" dirty="0"/>
              <a:t>free to provide its own implementation of the </a:t>
            </a:r>
            <a:r>
              <a:rPr lang="en-US" i="1" dirty="0"/>
              <a:t>play</a:t>
            </a:r>
            <a:r>
              <a:rPr lang="en-US" dirty="0"/>
              <a:t> method</a:t>
            </a:r>
            <a:r>
              <a:rPr lang="en-US" dirty="0" smtClean="0"/>
              <a:t>.</a:t>
            </a:r>
          </a:p>
          <a:p>
            <a:pPr algn="just"/>
            <a:endParaRPr lang="en-US" dirty="0"/>
          </a:p>
          <a:p>
            <a:pPr algn="just"/>
            <a:r>
              <a:rPr lang="en-US" dirty="0"/>
              <a:t>Inheritance is best used to implement </a:t>
            </a:r>
            <a:r>
              <a:rPr lang="en-US" i="1" dirty="0"/>
              <a:t>is-a-type-of </a:t>
            </a:r>
            <a:r>
              <a:rPr lang="en-US" dirty="0"/>
              <a:t>relationships. Here are a </a:t>
            </a:r>
            <a:r>
              <a:rPr lang="en-US" dirty="0" smtClean="0"/>
              <a:t>few examples</a:t>
            </a:r>
            <a:r>
              <a:rPr lang="en-US" dirty="0"/>
              <a:t>: </a:t>
            </a:r>
            <a:r>
              <a:rPr lang="en-US" i="1" dirty="0"/>
              <a:t>Solitaire is a type of </a:t>
            </a:r>
            <a:r>
              <a:rPr lang="en-US" i="1" dirty="0" smtClean="0"/>
              <a:t>game; a </a:t>
            </a:r>
            <a:r>
              <a:rPr lang="en-US" i="1" dirty="0"/>
              <a:t>truck is a type of vehicle; an invoice is a type </a:t>
            </a:r>
            <a:r>
              <a:rPr lang="en-US" i="1" dirty="0" smtClean="0"/>
              <a:t>of</a:t>
            </a:r>
            <a:r>
              <a:rPr lang="en-IN" i="1" dirty="0" smtClean="0"/>
              <a:t>transaction</a:t>
            </a:r>
            <a:r>
              <a:rPr lang="en-IN" i="1" dirty="0"/>
              <a:t>.</a:t>
            </a:r>
            <a:endParaRPr lang="en-US" i="1" dirty="0" smtClean="0"/>
          </a:p>
          <a:p>
            <a:pPr algn="just"/>
            <a:endParaRPr lang="en-US" dirty="0" smtClean="0"/>
          </a:p>
          <a:p>
            <a:pPr algn="just"/>
            <a:r>
              <a:rPr lang="en-US" dirty="0"/>
              <a:t>One of the most important aspects of inheritance is that a class derived from a base class can </a:t>
            </a:r>
            <a:r>
              <a:rPr lang="en-US" dirty="0" smtClean="0"/>
              <a:t>in turn </a:t>
            </a:r>
            <a:r>
              <a:rPr lang="en-US" dirty="0"/>
              <a:t>be used as the base class for another derived class. Thus you can use inheritance to form </a:t>
            </a:r>
            <a:r>
              <a:rPr lang="en-US" dirty="0" smtClean="0"/>
              <a:t>a </a:t>
            </a:r>
            <a:r>
              <a:rPr lang="en-IN" dirty="0" smtClean="0"/>
              <a:t>hierarchy </a:t>
            </a:r>
            <a:r>
              <a:rPr lang="en-IN" dirty="0"/>
              <a:t>of classes.</a:t>
            </a:r>
            <a:endParaRPr lang="en-IN" dirty="0"/>
          </a:p>
        </p:txBody>
      </p:sp>
    </p:spTree>
    <p:extLst>
      <p:ext uri="{BB962C8B-B14F-4D97-AF65-F5344CB8AC3E}">
        <p14:creationId xmlns:p14="http://schemas.microsoft.com/office/powerpoint/2010/main" val="4058026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4" name="Text Placeholder 3"/>
          <p:cNvSpPr>
            <a:spLocks noGrp="1"/>
          </p:cNvSpPr>
          <p:nvPr>
            <p:ph type="body" sz="quarter" idx="10"/>
          </p:nvPr>
        </p:nvSpPr>
        <p:spPr/>
        <p:txBody>
          <a:bodyPr/>
          <a:lstStyle/>
          <a:p>
            <a:endParaRPr lang="en-US" dirty="0" smtClean="0"/>
          </a:p>
          <a:p>
            <a:pPr algn="just"/>
            <a:r>
              <a:rPr lang="en-US" dirty="0" smtClean="0"/>
              <a:t>All </a:t>
            </a:r>
            <a:r>
              <a:rPr lang="en-US" dirty="0"/>
              <a:t>classes ultimately derive from a Java class named Object . Any class that </a:t>
            </a:r>
            <a:r>
              <a:rPr lang="en-US" dirty="0" smtClean="0"/>
              <a:t>doesn’t specifically </a:t>
            </a:r>
            <a:r>
              <a:rPr lang="en-US" dirty="0"/>
              <a:t>state what class it is derived from is assumed to derive from the Object class.</a:t>
            </a:r>
          </a:p>
          <a:p>
            <a:pPr algn="just"/>
            <a:endParaRPr lang="en-US" dirty="0" smtClean="0"/>
          </a:p>
          <a:p>
            <a:pPr algn="just"/>
            <a:r>
              <a:rPr lang="en-US" dirty="0" smtClean="0"/>
              <a:t>This </a:t>
            </a:r>
            <a:r>
              <a:rPr lang="en-US" dirty="0"/>
              <a:t>class provides some of the basic features that are common to all Java classes, such </a:t>
            </a:r>
            <a:r>
              <a:rPr lang="en-US" dirty="0" smtClean="0"/>
              <a:t>as </a:t>
            </a:r>
            <a:r>
              <a:rPr lang="en-IN" dirty="0" smtClean="0"/>
              <a:t>the </a:t>
            </a:r>
            <a:r>
              <a:rPr lang="en-IN" i="1" dirty="0"/>
              <a:t>toString</a:t>
            </a:r>
            <a:r>
              <a:rPr lang="en-IN" dirty="0"/>
              <a:t> method</a:t>
            </a:r>
            <a:r>
              <a:rPr lang="en-IN" dirty="0" smtClean="0"/>
              <a:t>.</a:t>
            </a:r>
          </a:p>
          <a:p>
            <a:pPr algn="just"/>
            <a:endParaRPr lang="en-US" dirty="0"/>
          </a:p>
          <a:p>
            <a:pPr marL="101596" indent="0" algn="just">
              <a:buNone/>
            </a:pPr>
            <a:r>
              <a:rPr lang="en-IN" b="1" i="1" dirty="0"/>
              <a:t>Creating Subclasses</a:t>
            </a:r>
          </a:p>
          <a:p>
            <a:pPr algn="just"/>
            <a:endParaRPr lang="en-US" dirty="0" smtClean="0"/>
          </a:p>
          <a:p>
            <a:pPr algn="just"/>
            <a:r>
              <a:rPr lang="en-US" dirty="0" smtClean="0"/>
              <a:t>The </a:t>
            </a:r>
            <a:r>
              <a:rPr lang="en-US" dirty="0"/>
              <a:t>basic procedure for creating a subclass is simple: You just use the </a:t>
            </a:r>
            <a:r>
              <a:rPr lang="en-US" b="1" i="1" dirty="0"/>
              <a:t>extends</a:t>
            </a:r>
            <a:r>
              <a:rPr lang="en-US" dirty="0"/>
              <a:t> keyword on </a:t>
            </a:r>
            <a:r>
              <a:rPr lang="en-US" dirty="0" smtClean="0"/>
              <a:t>the declaration </a:t>
            </a:r>
            <a:r>
              <a:rPr lang="en-US" dirty="0"/>
              <a:t>for the subclass. The basic format of a class declaration for a class that inherits a </a:t>
            </a:r>
            <a:r>
              <a:rPr lang="en-US" dirty="0" smtClean="0"/>
              <a:t>base </a:t>
            </a:r>
            <a:r>
              <a:rPr lang="en-IN" dirty="0" smtClean="0"/>
              <a:t>class </a:t>
            </a:r>
            <a:r>
              <a:rPr lang="en-IN" dirty="0"/>
              <a:t>is this</a:t>
            </a:r>
            <a:r>
              <a:rPr lang="en-IN" dirty="0" smtClean="0"/>
              <a:t>:      </a:t>
            </a:r>
            <a:endParaRPr lang="en-IN" i="1" dirty="0" smtClean="0">
              <a:latin typeface="Gloucester MT Extra Condensed" panose="02030808020601010101" pitchFamily="18" charset="0"/>
            </a:endParaRPr>
          </a:p>
          <a:p>
            <a:pPr lvl="1"/>
            <a:r>
              <a:rPr lang="en-US" i="1" dirty="0">
                <a:latin typeface="Gloucester MT Extra Condensed" panose="02030808020601010101" pitchFamily="18" charset="0"/>
              </a:rPr>
              <a:t>	</a:t>
            </a:r>
            <a:r>
              <a:rPr lang="en-US" i="1" dirty="0" smtClean="0">
                <a:latin typeface="Gloucester MT Extra Condensed" panose="02030808020601010101" pitchFamily="18" charset="0"/>
              </a:rPr>
              <a:t>				</a:t>
            </a:r>
            <a:r>
              <a:rPr lang="en-US" sz="2400" b="1" i="1" dirty="0" smtClean="0">
                <a:latin typeface="Calibri" panose="020F0502020204030204" pitchFamily="34" charset="0"/>
                <a:cs typeface="Calibri" panose="020F0502020204030204" pitchFamily="34" charset="0"/>
              </a:rPr>
              <a:t>public class </a:t>
            </a:r>
            <a:r>
              <a:rPr lang="en-US" sz="2400" b="1" i="1" dirty="0" err="1" smtClean="0">
                <a:latin typeface="Calibri" panose="020F0502020204030204" pitchFamily="34" charset="0"/>
                <a:cs typeface="Calibri" panose="020F0502020204030204" pitchFamily="34" charset="0"/>
              </a:rPr>
              <a:t>SubClass</a:t>
            </a:r>
            <a:r>
              <a:rPr lang="en-US" sz="2400" b="1" i="1" dirty="0" smtClean="0">
                <a:latin typeface="Calibri" panose="020F0502020204030204" pitchFamily="34" charset="0"/>
                <a:cs typeface="Calibri" panose="020F0502020204030204" pitchFamily="34" charset="0"/>
              </a:rPr>
              <a:t> </a:t>
            </a:r>
            <a:r>
              <a:rPr lang="en-US" sz="2400" b="1" i="1" dirty="0" smtClean="0">
                <a:solidFill>
                  <a:srgbClr val="002060"/>
                </a:solidFill>
                <a:latin typeface="Calibri" panose="020F0502020204030204" pitchFamily="34" charset="0"/>
                <a:cs typeface="Calibri" panose="020F0502020204030204" pitchFamily="34" charset="0"/>
              </a:rPr>
              <a:t>extends</a:t>
            </a:r>
            <a:r>
              <a:rPr lang="en-US" sz="2400" b="1" i="1" dirty="0" smtClean="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SuperClass</a:t>
            </a:r>
            <a:r>
              <a:rPr lang="en-US" sz="2400" b="1" i="1" dirty="0" smtClean="0">
                <a:latin typeface="Calibri" panose="020F0502020204030204" pitchFamily="34" charset="0"/>
                <a:cs typeface="Calibri" panose="020F0502020204030204" pitchFamily="34" charset="0"/>
              </a:rPr>
              <a:t> {</a:t>
            </a:r>
          </a:p>
          <a:p>
            <a:pPr lvl="1"/>
            <a:r>
              <a:rPr lang="en-US" sz="2400" b="1" i="1" dirty="0">
                <a:latin typeface="Calibri" panose="020F0502020204030204" pitchFamily="34" charset="0"/>
                <a:cs typeface="Calibri" panose="020F0502020204030204" pitchFamily="34" charset="0"/>
              </a:rPr>
              <a:t>	</a:t>
            </a:r>
            <a:r>
              <a:rPr lang="en-US" sz="2400" b="1" i="1" dirty="0" smtClean="0">
                <a:latin typeface="Calibri" panose="020F0502020204030204" pitchFamily="34" charset="0"/>
                <a:cs typeface="Calibri" panose="020F0502020204030204" pitchFamily="34" charset="0"/>
              </a:rPr>
              <a:t>																		// class body goes here</a:t>
            </a:r>
          </a:p>
          <a:p>
            <a:pPr lvl="1"/>
            <a:r>
              <a:rPr lang="en-US" sz="2400" b="1" i="1" dirty="0">
                <a:latin typeface="Calibri" panose="020F0502020204030204" pitchFamily="34" charset="0"/>
                <a:cs typeface="Calibri" panose="020F0502020204030204" pitchFamily="34" charset="0"/>
              </a:rPr>
              <a:t>	</a:t>
            </a:r>
            <a:r>
              <a:rPr lang="en-US" sz="2400" b="1" i="1" dirty="0" smtClean="0">
                <a:latin typeface="Calibri" panose="020F0502020204030204" pitchFamily="34" charset="0"/>
                <a:cs typeface="Calibri" panose="020F0502020204030204" pitchFamily="34" charset="0"/>
              </a:rPr>
              <a:t>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381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sp>
        <p:nvSpPr>
          <p:cNvPr id="4" name="Text Placeholder 3"/>
          <p:cNvSpPr>
            <a:spLocks noGrp="1"/>
          </p:cNvSpPr>
          <p:nvPr>
            <p:ph type="body" sz="quarter" idx="10"/>
          </p:nvPr>
        </p:nvSpPr>
        <p:spPr/>
        <p:txBody>
          <a:bodyPr/>
          <a:lstStyle/>
          <a:p>
            <a:endParaRPr lang="en-US" dirty="0" smtClean="0"/>
          </a:p>
          <a:p>
            <a:pPr algn="just"/>
            <a:r>
              <a:rPr lang="en-US" dirty="0"/>
              <a:t>The subclass automatically has all the methods and fields of the class it extends. Thus, if the </a:t>
            </a:r>
            <a:r>
              <a:rPr lang="en-US" dirty="0" err="1" smtClean="0"/>
              <a:t>SuperClass</a:t>
            </a:r>
            <a:r>
              <a:rPr lang="en-US" dirty="0" smtClean="0"/>
              <a:t> class </a:t>
            </a:r>
            <a:r>
              <a:rPr lang="en-US" dirty="0"/>
              <a:t>has fields named </a:t>
            </a:r>
            <a:r>
              <a:rPr lang="en-US" i="1" dirty="0" smtClean="0"/>
              <a:t>number</a:t>
            </a:r>
            <a:r>
              <a:rPr lang="en-US" dirty="0" smtClean="0"/>
              <a:t> </a:t>
            </a:r>
            <a:r>
              <a:rPr lang="en-US" dirty="0"/>
              <a:t>and </a:t>
            </a:r>
            <a:r>
              <a:rPr lang="en-US" i="1" dirty="0" err="1" smtClean="0"/>
              <a:t>anotherNumber</a:t>
            </a:r>
            <a:r>
              <a:rPr lang="en-US" dirty="0" smtClean="0"/>
              <a:t> </a:t>
            </a:r>
            <a:r>
              <a:rPr lang="en-US" dirty="0"/>
              <a:t>, the </a:t>
            </a:r>
            <a:r>
              <a:rPr lang="en-US" dirty="0" err="1" smtClean="0"/>
              <a:t>SubClass</a:t>
            </a:r>
            <a:r>
              <a:rPr lang="en-US" dirty="0"/>
              <a:t> </a:t>
            </a:r>
            <a:r>
              <a:rPr lang="en-US" dirty="0" smtClean="0"/>
              <a:t>class will have </a:t>
            </a:r>
            <a:r>
              <a:rPr lang="en-US" dirty="0"/>
              <a:t>those fields too. </a:t>
            </a:r>
            <a:r>
              <a:rPr lang="en-US" dirty="0" smtClean="0"/>
              <a:t>Likewise, if </a:t>
            </a:r>
            <a:r>
              <a:rPr lang="en-US" dirty="0"/>
              <a:t>the </a:t>
            </a:r>
            <a:r>
              <a:rPr lang="en-US" dirty="0" err="1"/>
              <a:t>SuperClass</a:t>
            </a:r>
            <a:r>
              <a:rPr lang="en-US" dirty="0" smtClean="0"/>
              <a:t> </a:t>
            </a:r>
            <a:r>
              <a:rPr lang="en-US" dirty="0"/>
              <a:t>class has a method named </a:t>
            </a:r>
            <a:r>
              <a:rPr lang="en-US" i="1" dirty="0" smtClean="0"/>
              <a:t>display</a:t>
            </a:r>
            <a:r>
              <a:rPr lang="en-US" dirty="0" smtClean="0"/>
              <a:t> </a:t>
            </a:r>
            <a:r>
              <a:rPr lang="en-US" dirty="0"/>
              <a:t>, the </a:t>
            </a:r>
            <a:r>
              <a:rPr lang="en-US" dirty="0" err="1"/>
              <a:t>SubClass</a:t>
            </a:r>
            <a:r>
              <a:rPr lang="en-US" dirty="0" smtClean="0"/>
              <a:t> </a:t>
            </a:r>
            <a:r>
              <a:rPr lang="en-US" dirty="0"/>
              <a:t>class gets that method too</a:t>
            </a:r>
            <a:r>
              <a:rPr lang="en-US" dirty="0" smtClean="0"/>
              <a:t>.</a:t>
            </a:r>
          </a:p>
          <a:p>
            <a:pPr algn="just"/>
            <a:endParaRPr lang="en-US" dirty="0"/>
          </a:p>
          <a:p>
            <a:pPr marL="101596" indent="0">
              <a:buNone/>
            </a:pPr>
            <a:r>
              <a:rPr lang="en-US" dirty="0" smtClean="0"/>
              <a:t>Some </a:t>
            </a:r>
            <a:r>
              <a:rPr lang="en-US" dirty="0"/>
              <a:t>important details to use inheritance properly:</a:t>
            </a:r>
          </a:p>
          <a:p>
            <a:endParaRPr lang="en-US" dirty="0" smtClean="0"/>
          </a:p>
          <a:p>
            <a:r>
              <a:rPr lang="en-US" dirty="0" smtClean="0"/>
              <a:t>A </a:t>
            </a:r>
            <a:r>
              <a:rPr lang="en-US" dirty="0"/>
              <a:t>subclass inherits all the members from its base class. Constructors are </a:t>
            </a:r>
            <a:r>
              <a:rPr lang="en-US" i="1" dirty="0"/>
              <a:t>not </a:t>
            </a:r>
            <a:r>
              <a:rPr lang="en-US" dirty="0" smtClean="0"/>
              <a:t>considered to </a:t>
            </a:r>
            <a:r>
              <a:rPr lang="en-US" dirty="0"/>
              <a:t>be members, however. As a result, a subclass does </a:t>
            </a:r>
            <a:r>
              <a:rPr lang="en-US" i="1" dirty="0"/>
              <a:t>not </a:t>
            </a:r>
            <a:r>
              <a:rPr lang="en-US" dirty="0"/>
              <a:t>inherit constructors from its </a:t>
            </a:r>
            <a:r>
              <a:rPr lang="en-US" dirty="0" smtClean="0"/>
              <a:t>base </a:t>
            </a:r>
            <a:r>
              <a:rPr lang="en-IN" dirty="0" smtClean="0"/>
              <a:t>class</a:t>
            </a:r>
            <a:r>
              <a:rPr lang="en-IN" dirty="0"/>
              <a:t>.</a:t>
            </a:r>
          </a:p>
          <a:p>
            <a:endParaRPr lang="en-US" dirty="0" smtClean="0"/>
          </a:p>
          <a:p>
            <a:r>
              <a:rPr lang="en-US" dirty="0" smtClean="0"/>
              <a:t>The </a:t>
            </a:r>
            <a:r>
              <a:rPr lang="en-US" dirty="0"/>
              <a:t>visibility ( public or private ) of any members inherited from the base class is the </a:t>
            </a:r>
            <a:r>
              <a:rPr lang="en-US" dirty="0" smtClean="0"/>
              <a:t>same in </a:t>
            </a:r>
            <a:r>
              <a:rPr lang="en-US" dirty="0"/>
              <a:t>the subclass. That means that you can’t access </a:t>
            </a:r>
            <a:r>
              <a:rPr lang="en-US" dirty="0" smtClean="0"/>
              <a:t>methods </a:t>
            </a:r>
            <a:r>
              <a:rPr lang="en-US" dirty="0"/>
              <a:t>or fields that </a:t>
            </a:r>
            <a:r>
              <a:rPr lang="en-US" dirty="0" smtClean="0"/>
              <a:t>are declared </a:t>
            </a:r>
            <a:r>
              <a:rPr lang="en-US" dirty="0"/>
              <a:t>in the base class as </a:t>
            </a:r>
            <a:r>
              <a:rPr lang="en-US" dirty="0" smtClean="0"/>
              <a:t>private.</a:t>
            </a:r>
          </a:p>
          <a:p>
            <a:endParaRPr lang="en-US" dirty="0"/>
          </a:p>
        </p:txBody>
      </p:sp>
    </p:spTree>
    <p:extLst>
      <p:ext uri="{BB962C8B-B14F-4D97-AF65-F5344CB8AC3E}">
        <p14:creationId xmlns:p14="http://schemas.microsoft.com/office/powerpoint/2010/main" val="197294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Inheritance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14</a:t>
            </a:fld>
            <a:endParaRPr lang="en-IN" dirty="0"/>
          </a:p>
        </p:txBody>
      </p:sp>
      <p:sp>
        <p:nvSpPr>
          <p:cNvPr id="4" name="Text Placeholder 3"/>
          <p:cNvSpPr>
            <a:spLocks noGrp="1"/>
          </p:cNvSpPr>
          <p:nvPr>
            <p:ph type="body" sz="quarter" idx="10"/>
          </p:nvPr>
        </p:nvSpPr>
        <p:spPr/>
        <p:txBody>
          <a:bodyPr/>
          <a:lstStyle/>
          <a:p>
            <a:endParaRPr lang="en-US" dirty="0" smtClean="0"/>
          </a:p>
          <a:p>
            <a:r>
              <a:rPr lang="en-US" dirty="0"/>
              <a:t>You can </a:t>
            </a:r>
            <a:r>
              <a:rPr lang="en-US" i="1" dirty="0"/>
              <a:t>override </a:t>
            </a:r>
            <a:r>
              <a:rPr lang="en-US" dirty="0"/>
              <a:t>a method by declaring a new member with the same signature in the subclass.</a:t>
            </a:r>
          </a:p>
          <a:p>
            <a:endParaRPr lang="en-US" dirty="0" smtClean="0"/>
          </a:p>
          <a:p>
            <a:r>
              <a:rPr lang="en-US" dirty="0" smtClean="0"/>
              <a:t>A </a:t>
            </a:r>
            <a:r>
              <a:rPr lang="en-US" dirty="0"/>
              <a:t>special type of visibility called </a:t>
            </a:r>
            <a:r>
              <a:rPr lang="en-US" i="1" dirty="0"/>
              <a:t>protected</a:t>
            </a:r>
            <a:r>
              <a:rPr lang="en-US" dirty="0"/>
              <a:t> hides fields and methods from other classes </a:t>
            </a:r>
            <a:r>
              <a:rPr lang="en-US" dirty="0" smtClean="0"/>
              <a:t>but makes </a:t>
            </a:r>
            <a:r>
              <a:rPr lang="en-US" dirty="0"/>
              <a:t>them available to subclasses. </a:t>
            </a:r>
            <a:endParaRPr lang="en-US" dirty="0" smtClean="0"/>
          </a:p>
          <a:p>
            <a:endParaRPr lang="en-US" dirty="0" smtClean="0"/>
          </a:p>
          <a:p>
            <a:r>
              <a:rPr lang="en-US" dirty="0" smtClean="0"/>
              <a:t>You </a:t>
            </a:r>
            <a:r>
              <a:rPr lang="en-US" dirty="0"/>
              <a:t>can add more methods or fields</a:t>
            </a:r>
            <a:r>
              <a:rPr lang="en-US" dirty="0" smtClean="0"/>
              <a:t>, with visibility as </a:t>
            </a:r>
            <a:r>
              <a:rPr lang="en-US" dirty="0"/>
              <a:t>private or </a:t>
            </a:r>
            <a:r>
              <a:rPr lang="en-US" dirty="0" smtClean="0"/>
              <a:t>protected or public or default </a:t>
            </a:r>
            <a:r>
              <a:rPr lang="en-US" dirty="0"/>
              <a:t>, to a subclass</a:t>
            </a:r>
            <a:r>
              <a:rPr lang="en-US" dirty="0" smtClean="0"/>
              <a:t>.</a:t>
            </a:r>
          </a:p>
          <a:p>
            <a:endParaRPr lang="en-US" dirty="0"/>
          </a:p>
          <a:p>
            <a:r>
              <a:rPr lang="en-US" dirty="0" smtClean="0"/>
              <a:t>You cannot inherit </a:t>
            </a:r>
            <a:r>
              <a:rPr lang="en-US" b="1" i="1" dirty="0" smtClean="0"/>
              <a:t>final</a:t>
            </a:r>
            <a:r>
              <a:rPr lang="en-US" dirty="0" smtClean="0"/>
              <a:t> classes in Java.</a:t>
            </a:r>
          </a:p>
          <a:p>
            <a:endParaRPr lang="en-US" dirty="0"/>
          </a:p>
          <a:p>
            <a:r>
              <a:rPr lang="en-US" dirty="0" smtClean="0"/>
              <a:t>You can access super class member using sub class object but the reverse is not possible</a:t>
            </a:r>
            <a:r>
              <a:rPr lang="en-IN" dirty="0" smtClean="0"/>
              <a:t> </a:t>
            </a:r>
            <a:r>
              <a:rPr lang="en-IN" i="1" dirty="0" smtClean="0"/>
              <a:t>i.e. </a:t>
            </a:r>
            <a:r>
              <a:rPr lang="en-IN" dirty="0" smtClean="0"/>
              <a:t>you cannot access sub class members using super class object.</a:t>
            </a:r>
            <a:endParaRPr lang="en-US" i="1" dirty="0" smtClean="0"/>
          </a:p>
        </p:txBody>
      </p:sp>
    </p:spTree>
    <p:extLst>
      <p:ext uri="{BB962C8B-B14F-4D97-AF65-F5344CB8AC3E}">
        <p14:creationId xmlns:p14="http://schemas.microsoft.com/office/powerpoint/2010/main" val="468114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Overriding Methods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
        <p:nvSpPr>
          <p:cNvPr id="4" name="Text Placeholder 3"/>
          <p:cNvSpPr>
            <a:spLocks noGrp="1"/>
          </p:cNvSpPr>
          <p:nvPr>
            <p:ph type="body" sz="quarter" idx="10"/>
          </p:nvPr>
        </p:nvSpPr>
        <p:spPr/>
        <p:txBody>
          <a:bodyPr/>
          <a:lstStyle/>
          <a:p>
            <a:endParaRPr lang="en-US" dirty="0" smtClean="0"/>
          </a:p>
          <a:p>
            <a:r>
              <a:rPr lang="en-US" dirty="0"/>
              <a:t>If a subclass declares a method that has the same signature as a public method of the base </a:t>
            </a:r>
            <a:r>
              <a:rPr lang="en-US" dirty="0" smtClean="0"/>
              <a:t>class, the </a:t>
            </a:r>
            <a:r>
              <a:rPr lang="en-US" dirty="0"/>
              <a:t>subclass version of the method </a:t>
            </a:r>
            <a:r>
              <a:rPr lang="en-US" i="1" dirty="0"/>
              <a:t>overrides </a:t>
            </a:r>
            <a:r>
              <a:rPr lang="en-US" dirty="0"/>
              <a:t>the base class version of the method. This </a:t>
            </a:r>
            <a:r>
              <a:rPr lang="en-US" dirty="0" smtClean="0"/>
              <a:t>technique lets </a:t>
            </a:r>
            <a:r>
              <a:rPr lang="en-US" dirty="0"/>
              <a:t>you modify the behavior of a base class to suit the needs of the subclass</a:t>
            </a:r>
            <a:r>
              <a:rPr lang="en-US" dirty="0" smtClean="0"/>
              <a:t>.</a:t>
            </a:r>
          </a:p>
          <a:p>
            <a:endParaRPr lang="en-US" dirty="0"/>
          </a:p>
          <a:p>
            <a:pPr marL="101596" indent="0">
              <a:buNone/>
            </a:pPr>
            <a:r>
              <a:rPr lang="en-US" dirty="0"/>
              <a:t>Note that to override a method, three conditions have to be met:</a:t>
            </a:r>
          </a:p>
          <a:p>
            <a:endParaRPr lang="en-US" dirty="0" smtClean="0"/>
          </a:p>
          <a:p>
            <a:r>
              <a:rPr lang="en-US" dirty="0" smtClean="0"/>
              <a:t>The </a:t>
            </a:r>
            <a:r>
              <a:rPr lang="en-US" dirty="0"/>
              <a:t>class must extend the class that defines the method you want to override</a:t>
            </a:r>
            <a:r>
              <a:rPr lang="en-US" dirty="0" smtClean="0"/>
              <a:t>.</a:t>
            </a:r>
          </a:p>
          <a:p>
            <a:pPr marL="101596" indent="0">
              <a:buNone/>
            </a:pPr>
            <a:endParaRPr lang="en-US" dirty="0"/>
          </a:p>
          <a:p>
            <a:r>
              <a:rPr lang="en-US" dirty="0"/>
              <a:t>The method must be declared in the base class with public access. You can’t override </a:t>
            </a:r>
            <a:r>
              <a:rPr lang="en-US" dirty="0" smtClean="0"/>
              <a:t>a </a:t>
            </a:r>
            <a:r>
              <a:rPr lang="en-IN" dirty="0" smtClean="0"/>
              <a:t>private </a:t>
            </a:r>
            <a:r>
              <a:rPr lang="en-IN" dirty="0"/>
              <a:t>method.</a:t>
            </a:r>
          </a:p>
          <a:p>
            <a:endParaRPr lang="en-US" dirty="0" smtClean="0"/>
          </a:p>
          <a:p>
            <a:r>
              <a:rPr lang="en-US" dirty="0" smtClean="0"/>
              <a:t>The </a:t>
            </a:r>
            <a:r>
              <a:rPr lang="en-US" dirty="0"/>
              <a:t>method in the subclass must have the same signature as the method in the base class. In </a:t>
            </a:r>
            <a:r>
              <a:rPr lang="en-US" dirty="0" smtClean="0"/>
              <a:t>other words</a:t>
            </a:r>
            <a:r>
              <a:rPr lang="en-US" dirty="0"/>
              <a:t>, the name of the method and the parameter types must be the same.</a:t>
            </a:r>
            <a:endParaRPr lang="en-IN" dirty="0"/>
          </a:p>
        </p:txBody>
      </p:sp>
    </p:spTree>
    <p:extLst>
      <p:ext uri="{BB962C8B-B14F-4D97-AF65-F5344CB8AC3E}">
        <p14:creationId xmlns:p14="http://schemas.microsoft.com/office/powerpoint/2010/main" val="3581140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this and </a:t>
            </a:r>
            <a:r>
              <a:rPr lang="en-IN" i="1" dirty="0" smtClean="0">
                <a:solidFill>
                  <a:schemeClr val="bg1"/>
                </a:solidFill>
              </a:rPr>
              <a:t>super keywords…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16</a:t>
            </a:fld>
            <a:endParaRPr lang="en-IN" dirty="0"/>
          </a:p>
        </p:txBody>
      </p:sp>
      <p:sp>
        <p:nvSpPr>
          <p:cNvPr id="4" name="Text Placeholder 3"/>
          <p:cNvSpPr>
            <a:spLocks noGrp="1"/>
          </p:cNvSpPr>
          <p:nvPr>
            <p:ph type="body" sz="quarter" idx="10"/>
          </p:nvPr>
        </p:nvSpPr>
        <p:spPr/>
        <p:txBody>
          <a:bodyPr/>
          <a:lstStyle/>
          <a:p>
            <a:endParaRPr lang="en-US" dirty="0" smtClean="0"/>
          </a:p>
          <a:p>
            <a:endParaRPr lang="en-US" b="1" i="1" dirty="0" smtClean="0"/>
          </a:p>
          <a:p>
            <a:r>
              <a:rPr lang="en-US" b="1" i="1" dirty="0" smtClean="0"/>
              <a:t>this</a:t>
            </a:r>
            <a:r>
              <a:rPr lang="en-US" dirty="0" smtClean="0"/>
              <a:t> keyword </a:t>
            </a:r>
            <a:r>
              <a:rPr lang="en-US" dirty="0"/>
              <a:t>provides a way to refer to the current </a:t>
            </a:r>
            <a:r>
              <a:rPr lang="en-US" dirty="0" smtClean="0"/>
              <a:t>object instance</a:t>
            </a:r>
            <a:r>
              <a:rPr lang="en-US" dirty="0"/>
              <a:t>. </a:t>
            </a:r>
            <a:r>
              <a:rPr lang="en-US" dirty="0" smtClean="0"/>
              <a:t>It is </a:t>
            </a:r>
            <a:r>
              <a:rPr lang="en-US" dirty="0"/>
              <a:t>often used to distinguish between a local variable or a parameter and a class </a:t>
            </a:r>
            <a:r>
              <a:rPr lang="en-US" dirty="0" smtClean="0"/>
              <a:t>field (global variable) </a:t>
            </a:r>
            <a:r>
              <a:rPr lang="en-IN" dirty="0" smtClean="0"/>
              <a:t>with </a:t>
            </a:r>
            <a:r>
              <a:rPr lang="en-IN" dirty="0"/>
              <a:t>the same name</a:t>
            </a:r>
            <a:r>
              <a:rPr lang="en-IN" dirty="0" smtClean="0"/>
              <a:t>.</a:t>
            </a:r>
          </a:p>
          <a:p>
            <a:pPr marL="101596" indent="0">
              <a:buNone/>
            </a:pPr>
            <a:endParaRPr lang="en-US" dirty="0" smtClean="0"/>
          </a:p>
          <a:p>
            <a:pPr marL="101596" indent="0">
              <a:buNone/>
            </a:pPr>
            <a:endParaRPr lang="en-US" dirty="0" smtClean="0"/>
          </a:p>
          <a:p>
            <a:pPr marL="101596" indent="0">
              <a:buNone/>
            </a:pPr>
            <a:r>
              <a:rPr lang="en-US" dirty="0" smtClean="0"/>
              <a:t>But </a:t>
            </a:r>
            <a:r>
              <a:rPr lang="en-US" dirty="0"/>
              <a:t>what if you need to refer to a field or method that belongs to a </a:t>
            </a:r>
            <a:r>
              <a:rPr lang="en-US" dirty="0" smtClean="0"/>
              <a:t>super </a:t>
            </a:r>
            <a:r>
              <a:rPr lang="en-US" dirty="0"/>
              <a:t>class? </a:t>
            </a:r>
            <a:endParaRPr lang="en-US" dirty="0" smtClean="0"/>
          </a:p>
          <a:p>
            <a:pPr marL="101596" indent="0">
              <a:buNone/>
            </a:pPr>
            <a:endParaRPr lang="en-US" dirty="0"/>
          </a:p>
          <a:p>
            <a:r>
              <a:rPr lang="en-US" dirty="0" smtClean="0"/>
              <a:t>To </a:t>
            </a:r>
            <a:r>
              <a:rPr lang="en-US" dirty="0"/>
              <a:t>do that, you </a:t>
            </a:r>
            <a:r>
              <a:rPr lang="en-US" dirty="0" smtClean="0"/>
              <a:t>use the </a:t>
            </a:r>
            <a:r>
              <a:rPr lang="en-US" b="1" i="1" dirty="0"/>
              <a:t>super</a:t>
            </a:r>
            <a:r>
              <a:rPr lang="en-US" dirty="0"/>
              <a:t> keyword. It works similarly to </a:t>
            </a:r>
            <a:r>
              <a:rPr lang="en-US" b="1" i="1" dirty="0"/>
              <a:t>this</a:t>
            </a:r>
            <a:r>
              <a:rPr lang="en-US" dirty="0"/>
              <a:t> but refers to the instance of the </a:t>
            </a:r>
            <a:r>
              <a:rPr lang="en-US" dirty="0"/>
              <a:t>super</a:t>
            </a:r>
            <a:r>
              <a:rPr lang="en-US" dirty="0" smtClean="0"/>
              <a:t> </a:t>
            </a:r>
            <a:r>
              <a:rPr lang="en-US" dirty="0"/>
              <a:t>class </a:t>
            </a:r>
            <a:r>
              <a:rPr lang="en-US" dirty="0" smtClean="0"/>
              <a:t>rather than </a:t>
            </a:r>
            <a:r>
              <a:rPr lang="en-US" dirty="0"/>
              <a:t>the instance of the current class</a:t>
            </a:r>
            <a:r>
              <a:rPr lang="en-US" dirty="0" smtClean="0"/>
              <a:t>.</a:t>
            </a:r>
          </a:p>
          <a:p>
            <a:endParaRPr lang="en-US" dirty="0"/>
          </a:p>
          <a:p>
            <a:r>
              <a:rPr lang="en-US" dirty="0"/>
              <a:t>You can also use the </a:t>
            </a:r>
            <a:r>
              <a:rPr lang="en-US" b="1" i="1" dirty="0"/>
              <a:t>super</a:t>
            </a:r>
            <a:r>
              <a:rPr lang="en-US" dirty="0"/>
              <a:t> keyword in the constructor of a subclass to explicitly call </a:t>
            </a:r>
            <a:r>
              <a:rPr lang="en-US" dirty="0" smtClean="0"/>
              <a:t>a </a:t>
            </a:r>
            <a:r>
              <a:rPr lang="en-IN" dirty="0" smtClean="0"/>
              <a:t>constructor </a:t>
            </a:r>
            <a:r>
              <a:rPr lang="en-IN" dirty="0"/>
              <a:t>of the superclass</a:t>
            </a:r>
            <a:r>
              <a:rPr lang="en-IN" dirty="0" smtClean="0"/>
              <a:t>.</a:t>
            </a:r>
          </a:p>
          <a:p>
            <a:pPr marL="101596" indent="0">
              <a:buNone/>
            </a:pPr>
            <a:endParaRPr lang="en-US" dirty="0"/>
          </a:p>
          <a:p>
            <a:pPr marL="101596" indent="0">
              <a:buNone/>
            </a:pPr>
            <a:endParaRPr lang="en-IN" dirty="0"/>
          </a:p>
        </p:txBody>
      </p:sp>
    </p:spTree>
    <p:extLst>
      <p:ext uri="{BB962C8B-B14F-4D97-AF65-F5344CB8AC3E}">
        <p14:creationId xmlns:p14="http://schemas.microsoft.com/office/powerpoint/2010/main" val="1768091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sz="3600" i="1" dirty="0">
                <a:solidFill>
                  <a:schemeClr val="bg1"/>
                </a:solidFill>
              </a:rPr>
              <a:t>Inheritance and Constructors</a:t>
            </a:r>
            <a:endParaRPr lang="en-IN" sz="3600"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17</a:t>
            </a:fld>
            <a:endParaRPr lang="en-IN" dirty="0"/>
          </a:p>
        </p:txBody>
      </p:sp>
      <p:sp>
        <p:nvSpPr>
          <p:cNvPr id="4" name="Text Placeholder 3"/>
          <p:cNvSpPr>
            <a:spLocks noGrp="1"/>
          </p:cNvSpPr>
          <p:nvPr>
            <p:ph type="body" sz="quarter" idx="10"/>
          </p:nvPr>
        </p:nvSpPr>
        <p:spPr/>
        <p:txBody>
          <a:bodyPr/>
          <a:lstStyle/>
          <a:p>
            <a:endParaRPr lang="en-US" dirty="0" smtClean="0"/>
          </a:p>
          <a:p>
            <a:pPr marL="101596" indent="0">
              <a:buNone/>
            </a:pPr>
            <a:endParaRPr lang="en-US" i="1" dirty="0" smtClean="0"/>
          </a:p>
          <a:p>
            <a:pPr marL="101596" indent="0">
              <a:buNone/>
            </a:pPr>
            <a:r>
              <a:rPr lang="en-US" i="1" dirty="0" smtClean="0"/>
              <a:t>You </a:t>
            </a:r>
            <a:r>
              <a:rPr lang="en-US" i="1" dirty="0"/>
              <a:t>need to obey a few rules and regulations when working with superclass constructors:</a:t>
            </a:r>
          </a:p>
          <a:p>
            <a:pPr marL="101596" indent="0">
              <a:buNone/>
            </a:pPr>
            <a:endParaRPr lang="en-US" dirty="0" smtClean="0"/>
          </a:p>
          <a:p>
            <a:r>
              <a:rPr lang="en-US" dirty="0" smtClean="0"/>
              <a:t>If </a:t>
            </a:r>
            <a:r>
              <a:rPr lang="en-US" dirty="0"/>
              <a:t>you use </a:t>
            </a:r>
            <a:r>
              <a:rPr lang="en-US" b="1" i="1" dirty="0"/>
              <a:t>super</a:t>
            </a:r>
            <a:r>
              <a:rPr lang="en-US" dirty="0"/>
              <a:t> to call the superclass constructor, you must do so in the </a:t>
            </a:r>
            <a:r>
              <a:rPr lang="en-US" i="1" dirty="0"/>
              <a:t>very first statement</a:t>
            </a:r>
            <a:r>
              <a:rPr lang="en-US" dirty="0"/>
              <a:t> in </a:t>
            </a:r>
            <a:r>
              <a:rPr lang="en-IN" dirty="0"/>
              <a:t>the constructor</a:t>
            </a:r>
            <a:endParaRPr lang="en-US" dirty="0" smtClean="0"/>
          </a:p>
          <a:p>
            <a:endParaRPr lang="en-US" dirty="0" smtClean="0"/>
          </a:p>
          <a:p>
            <a:r>
              <a:rPr lang="en-US" dirty="0" smtClean="0"/>
              <a:t>If </a:t>
            </a:r>
            <a:r>
              <a:rPr lang="en-US" dirty="0"/>
              <a:t>you don’t explicitly call </a:t>
            </a:r>
            <a:r>
              <a:rPr lang="en-US" b="1" i="1" dirty="0" smtClean="0"/>
              <a:t>super</a:t>
            </a:r>
            <a:r>
              <a:rPr lang="en-US" dirty="0" smtClean="0"/>
              <a:t> </a:t>
            </a:r>
            <a:r>
              <a:rPr lang="en-US" dirty="0"/>
              <a:t>, the compiler inserts a call to the default </a:t>
            </a:r>
            <a:r>
              <a:rPr lang="en-US" dirty="0" smtClean="0"/>
              <a:t>constructor of </a:t>
            </a:r>
            <a:r>
              <a:rPr lang="en-US" dirty="0"/>
              <a:t>the base class. In that case, the base class must have a default constructor. If the base </a:t>
            </a:r>
            <a:r>
              <a:rPr lang="en-US" dirty="0" smtClean="0"/>
              <a:t>class doesn’t </a:t>
            </a:r>
            <a:r>
              <a:rPr lang="en-US" dirty="0"/>
              <a:t>have a default constructor, the compiler refuses to compile the program</a:t>
            </a:r>
            <a:r>
              <a:rPr lang="en-US" dirty="0" smtClean="0"/>
              <a:t>.</a:t>
            </a:r>
          </a:p>
          <a:p>
            <a:pPr marL="101596" indent="0">
              <a:buNone/>
            </a:pPr>
            <a:endParaRPr lang="en-US" dirty="0" smtClean="0"/>
          </a:p>
          <a:p>
            <a:r>
              <a:rPr lang="en-US" dirty="0" smtClean="0"/>
              <a:t>If </a:t>
            </a:r>
            <a:r>
              <a:rPr lang="en-US" dirty="0"/>
              <a:t>the superclass is itself a subclass, the constructor for its superclass is called in the same </a:t>
            </a:r>
            <a:r>
              <a:rPr lang="en-US" dirty="0" smtClean="0"/>
              <a:t>way. This </a:t>
            </a:r>
            <a:r>
              <a:rPr lang="en-US" dirty="0"/>
              <a:t>continues all the way up the inheritance hierarchy until you get to the Object class, </a:t>
            </a:r>
            <a:r>
              <a:rPr lang="en-US" dirty="0" smtClean="0"/>
              <a:t>which </a:t>
            </a:r>
            <a:r>
              <a:rPr lang="en-IN" dirty="0" smtClean="0"/>
              <a:t>has </a:t>
            </a:r>
            <a:r>
              <a:rPr lang="en-IN" dirty="0"/>
              <a:t>no superclass.</a:t>
            </a:r>
            <a:endParaRPr lang="en-IN" dirty="0"/>
          </a:p>
        </p:txBody>
      </p:sp>
    </p:spTree>
    <p:extLst>
      <p:ext uri="{BB962C8B-B14F-4D97-AF65-F5344CB8AC3E}">
        <p14:creationId xmlns:p14="http://schemas.microsoft.com/office/powerpoint/2010/main" val="570465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smtClean="0">
                <a:solidFill>
                  <a:schemeClr val="bg1"/>
                </a:solidFill>
              </a:rPr>
              <a:t>final keyword… </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18</a:t>
            </a:fld>
            <a:endParaRPr lang="en-IN" dirty="0"/>
          </a:p>
        </p:txBody>
      </p:sp>
      <p:sp>
        <p:nvSpPr>
          <p:cNvPr id="4" name="Text Placeholder 3"/>
          <p:cNvSpPr>
            <a:spLocks noGrp="1"/>
          </p:cNvSpPr>
          <p:nvPr>
            <p:ph type="body" sz="quarter" idx="10"/>
          </p:nvPr>
        </p:nvSpPr>
        <p:spPr/>
        <p:txBody>
          <a:bodyPr/>
          <a:lstStyle/>
          <a:p>
            <a:pPr algn="just"/>
            <a:endParaRPr lang="en-US" dirty="0" smtClean="0"/>
          </a:p>
          <a:p>
            <a:pPr algn="just"/>
            <a:r>
              <a:rPr lang="en-US" dirty="0" smtClean="0"/>
              <a:t>Java </a:t>
            </a:r>
            <a:r>
              <a:rPr lang="en-US" dirty="0"/>
              <a:t>has a </a:t>
            </a:r>
            <a:r>
              <a:rPr lang="en-US" b="1" i="1" dirty="0"/>
              <a:t>final</a:t>
            </a:r>
            <a:r>
              <a:rPr lang="en-US" dirty="0"/>
              <a:t> keyword that serves three purposes. When you use </a:t>
            </a:r>
            <a:r>
              <a:rPr lang="en-US" b="1" i="1" dirty="0"/>
              <a:t>final</a:t>
            </a:r>
            <a:r>
              <a:rPr lang="en-US" dirty="0"/>
              <a:t> with a variable, </a:t>
            </a:r>
            <a:r>
              <a:rPr lang="en-US" dirty="0" smtClean="0"/>
              <a:t>it creates </a:t>
            </a:r>
            <a:r>
              <a:rPr lang="en-US" dirty="0"/>
              <a:t>a constant whose value can’t be changed after it has been initialized</a:t>
            </a:r>
            <a:r>
              <a:rPr lang="en-US" dirty="0" smtClean="0"/>
              <a:t>.</a:t>
            </a:r>
          </a:p>
          <a:p>
            <a:pPr algn="just"/>
            <a:endParaRPr lang="en-US" dirty="0"/>
          </a:p>
          <a:p>
            <a:pPr algn="just"/>
            <a:r>
              <a:rPr lang="en-US" dirty="0"/>
              <a:t>A </a:t>
            </a:r>
            <a:r>
              <a:rPr lang="en-US" b="1" i="1" dirty="0"/>
              <a:t>final method</a:t>
            </a:r>
            <a:r>
              <a:rPr lang="en-US" i="1" dirty="0"/>
              <a:t> </a:t>
            </a:r>
            <a:r>
              <a:rPr lang="en-US" dirty="0"/>
              <a:t>is a method that can’t be </a:t>
            </a:r>
            <a:r>
              <a:rPr lang="en-US" i="1" dirty="0"/>
              <a:t>overridden</a:t>
            </a:r>
            <a:r>
              <a:rPr lang="en-US" dirty="0"/>
              <a:t> by a subclass. To create a final method, </a:t>
            </a:r>
            <a:r>
              <a:rPr lang="en-US" dirty="0" smtClean="0"/>
              <a:t>you simply </a:t>
            </a:r>
            <a:r>
              <a:rPr lang="en-US" dirty="0"/>
              <a:t>add the keyword </a:t>
            </a:r>
            <a:r>
              <a:rPr lang="en-US" b="1" i="1" dirty="0"/>
              <a:t>final</a:t>
            </a:r>
            <a:r>
              <a:rPr lang="en-US" dirty="0"/>
              <a:t> to the method declaration</a:t>
            </a:r>
            <a:r>
              <a:rPr lang="en-US" dirty="0" smtClean="0"/>
              <a:t>.</a:t>
            </a:r>
          </a:p>
          <a:p>
            <a:pPr lvl="1" algn="just"/>
            <a:r>
              <a:rPr lang="en-US" dirty="0" smtClean="0"/>
              <a:t>				</a:t>
            </a:r>
          </a:p>
          <a:p>
            <a:pPr lvl="1" algn="just"/>
            <a:r>
              <a:rPr lang="en-US" sz="2000" b="1" i="1" dirty="0">
                <a:latin typeface="Calibri" panose="020F0502020204030204" pitchFamily="34" charset="0"/>
                <a:cs typeface="Calibri" panose="020F0502020204030204" pitchFamily="34" charset="0"/>
              </a:rPr>
              <a:t>	</a:t>
            </a:r>
            <a:r>
              <a:rPr lang="en-US" sz="2000" b="1" i="1" dirty="0" smtClean="0">
                <a:latin typeface="Calibri" panose="020F0502020204030204" pitchFamily="34" charset="0"/>
                <a:cs typeface="Calibri" panose="020F0502020204030204" pitchFamily="34" charset="0"/>
              </a:rPr>
              <a:t>					public </a:t>
            </a:r>
            <a:r>
              <a:rPr lang="en-US" sz="2000" b="1" i="1" dirty="0">
                <a:latin typeface="Calibri" panose="020F0502020204030204" pitchFamily="34" charset="0"/>
                <a:cs typeface="Calibri" panose="020F0502020204030204" pitchFamily="34" charset="0"/>
              </a:rPr>
              <a:t>class </a:t>
            </a:r>
            <a:r>
              <a:rPr lang="en-US" sz="2000" b="1" i="1" dirty="0" smtClean="0">
                <a:latin typeface="Calibri" panose="020F0502020204030204" pitchFamily="34" charset="0"/>
                <a:cs typeface="Calibri" panose="020F0502020204030204" pitchFamily="34" charset="0"/>
              </a:rPr>
              <a:t>Test {</a:t>
            </a:r>
          </a:p>
          <a:p>
            <a:pPr marL="101596" indent="0" algn="just">
              <a:buNone/>
            </a:pPr>
            <a:r>
              <a:rPr lang="en-US" sz="2000" b="1" i="1" dirty="0" smtClean="0">
                <a:latin typeface="Calibri" panose="020F0502020204030204" pitchFamily="34" charset="0"/>
                <a:cs typeface="Calibri" panose="020F0502020204030204" pitchFamily="34" charset="0"/>
              </a:rPr>
              <a:t>																			</a:t>
            </a:r>
            <a:r>
              <a:rPr lang="en-IN" sz="2000" b="1" dirty="0" smtClean="0">
                <a:latin typeface="Calibri" panose="020F0502020204030204" pitchFamily="34" charset="0"/>
                <a:cs typeface="Calibri" panose="020F0502020204030204" pitchFamily="34" charset="0"/>
              </a:rPr>
              <a:t>public final void test() {}</a:t>
            </a:r>
            <a:r>
              <a:rPr lang="en-US" sz="2000" b="1" i="1" dirty="0" smtClean="0">
                <a:latin typeface="Calibri" panose="020F0502020204030204" pitchFamily="34" charset="0"/>
                <a:cs typeface="Calibri" panose="020F0502020204030204" pitchFamily="34" charset="0"/>
              </a:rPr>
              <a:t>									}</a:t>
            </a:r>
          </a:p>
          <a:p>
            <a:pPr algn="just"/>
            <a:endParaRPr lang="en-US" b="1" i="1" dirty="0" smtClean="0"/>
          </a:p>
          <a:p>
            <a:pPr algn="just"/>
            <a:r>
              <a:rPr lang="en-US" b="1" i="1" dirty="0" smtClean="0"/>
              <a:t>Final </a:t>
            </a:r>
            <a:r>
              <a:rPr lang="en-US" b="1" i="1" dirty="0"/>
              <a:t>methods</a:t>
            </a:r>
            <a:r>
              <a:rPr lang="en-US" dirty="0"/>
              <a:t> execute more efficiently than </a:t>
            </a:r>
            <a:r>
              <a:rPr lang="en-US" dirty="0" smtClean="0"/>
              <a:t>non-final </a:t>
            </a:r>
            <a:r>
              <a:rPr lang="en-US" dirty="0"/>
              <a:t>methods because the </a:t>
            </a:r>
            <a:r>
              <a:rPr lang="en-US" dirty="0" smtClean="0"/>
              <a:t>compiler knows </a:t>
            </a:r>
            <a:r>
              <a:rPr lang="en-US" dirty="0"/>
              <a:t>at compile time that a call to a final method won’t be overridden by some </a:t>
            </a:r>
            <a:r>
              <a:rPr lang="en-US" dirty="0" smtClean="0"/>
              <a:t>other method. The </a:t>
            </a:r>
            <a:r>
              <a:rPr lang="en-US" dirty="0"/>
              <a:t>performance gain isn’t huge, but for applications in which performance is crucial, it can </a:t>
            </a:r>
            <a:r>
              <a:rPr lang="en-US" dirty="0" smtClean="0"/>
              <a:t>be </a:t>
            </a:r>
            <a:r>
              <a:rPr lang="en-IN" dirty="0" smtClean="0"/>
              <a:t>noticeable</a:t>
            </a:r>
            <a:r>
              <a:rPr lang="en-IN" dirty="0"/>
              <a:t>.</a:t>
            </a:r>
          </a:p>
          <a:p>
            <a:pPr algn="just"/>
            <a:endParaRPr lang="en-US" dirty="0" smtClean="0"/>
          </a:p>
          <a:p>
            <a:pPr lvl="1"/>
            <a:endParaRPr lang="en-US" dirty="0"/>
          </a:p>
        </p:txBody>
      </p:sp>
    </p:spTree>
    <p:extLst>
      <p:ext uri="{BB962C8B-B14F-4D97-AF65-F5344CB8AC3E}">
        <p14:creationId xmlns:p14="http://schemas.microsoft.com/office/powerpoint/2010/main" val="331569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Intro</a:t>
            </a:r>
            <a:br>
              <a:rPr lang="en-IN" dirty="0">
                <a:solidFill>
                  <a:schemeClr val="bg1"/>
                </a:solidFill>
              </a:rPr>
            </a:br>
            <a:endParaRPr lang="en-IN" dirty="0">
              <a:solidFill>
                <a:schemeClr val="bg1"/>
              </a:solidFill>
            </a:endParaRPr>
          </a:p>
        </p:txBody>
      </p:sp>
      <p:sp>
        <p:nvSpPr>
          <p:cNvPr id="2" name="TextBox 1">
            <a:extLst>
              <a:ext uri="{FF2B5EF4-FFF2-40B4-BE49-F238E27FC236}">
                <a16:creationId xmlns:a16="http://schemas.microsoft.com/office/drawing/2014/main" id="{55F9C2CB-E1D4-4948-B2C8-5C2CBDE88553}"/>
              </a:ext>
            </a:extLst>
          </p:cNvPr>
          <p:cNvSpPr txBox="1"/>
          <p:nvPr/>
        </p:nvSpPr>
        <p:spPr>
          <a:xfrm rot="20509142">
            <a:off x="3339938" y="2605059"/>
            <a:ext cx="5512123" cy="1107996"/>
          </a:xfrm>
          <a:prstGeom prst="rect">
            <a:avLst/>
          </a:prstGeom>
          <a:noFill/>
        </p:spPr>
        <p:txBody>
          <a:bodyPr wrap="square" rtlCol="0">
            <a:spAutoFit/>
          </a:bodyPr>
          <a:lstStyle/>
          <a:p>
            <a:r>
              <a:rPr lang="en-US" sz="6600" dirty="0">
                <a:latin typeface="Bradley Hand" pitchFamily="2" charset="77"/>
                <a:ea typeface="Brush Script MT" panose="03060802040406070304" pitchFamily="66" charset="-122"/>
                <a:cs typeface="Brush Script MT" panose="03060802040406070304" pitchFamily="66" charset="-122"/>
              </a:rPr>
              <a:t>Since 1996</a:t>
            </a:r>
          </a:p>
        </p:txBody>
      </p:sp>
    </p:spTree>
    <p:extLst>
      <p:ext uri="{BB962C8B-B14F-4D97-AF65-F5344CB8AC3E}">
        <p14:creationId xmlns:p14="http://schemas.microsoft.com/office/powerpoint/2010/main" val="774463618"/>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final </a:t>
            </a:r>
            <a:r>
              <a:rPr lang="en-IN" i="1" dirty="0" smtClean="0">
                <a:solidFill>
                  <a:schemeClr val="bg1"/>
                </a:solidFill>
              </a:rPr>
              <a:t>keyword continued…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19</a:t>
            </a:fld>
            <a:endParaRPr lang="en-IN" dirty="0"/>
          </a:p>
        </p:txBody>
      </p:sp>
      <p:sp>
        <p:nvSpPr>
          <p:cNvPr id="4" name="Text Placeholder 3"/>
          <p:cNvSpPr>
            <a:spLocks noGrp="1"/>
          </p:cNvSpPr>
          <p:nvPr>
            <p:ph type="body" sz="quarter" idx="10"/>
          </p:nvPr>
        </p:nvSpPr>
        <p:spPr/>
        <p:txBody>
          <a:bodyPr/>
          <a:lstStyle/>
          <a:p>
            <a:pPr marL="101596" indent="0">
              <a:buNone/>
            </a:pPr>
            <a:endParaRPr lang="en-US" dirty="0" smtClean="0"/>
          </a:p>
          <a:p>
            <a:r>
              <a:rPr lang="en-US" dirty="0"/>
              <a:t>Private methods are automatically considered to be final because you can’t override a method </a:t>
            </a:r>
            <a:r>
              <a:rPr lang="en-IN" dirty="0"/>
              <a:t>you can’t see.</a:t>
            </a:r>
            <a:endParaRPr lang="en-IN" sz="2000" b="1" dirty="0">
              <a:latin typeface="Calibri" panose="020F0502020204030204" pitchFamily="34" charset="0"/>
              <a:cs typeface="Calibri" panose="020F0502020204030204" pitchFamily="34" charset="0"/>
            </a:endParaRPr>
          </a:p>
          <a:p>
            <a:endParaRPr lang="en-US" dirty="0" smtClean="0"/>
          </a:p>
          <a:p>
            <a:r>
              <a:rPr lang="en-US" dirty="0"/>
              <a:t>A</a:t>
            </a:r>
            <a:r>
              <a:rPr lang="en-US" b="1" i="1" dirty="0"/>
              <a:t> final class </a:t>
            </a:r>
            <a:r>
              <a:rPr lang="en-US" dirty="0"/>
              <a:t>is a class that can’t be used as a base </a:t>
            </a:r>
            <a:r>
              <a:rPr lang="en-US" dirty="0" smtClean="0"/>
              <a:t>class or in other words </a:t>
            </a:r>
            <a:r>
              <a:rPr lang="en-US" i="1" dirty="0" smtClean="0"/>
              <a:t>final</a:t>
            </a:r>
            <a:r>
              <a:rPr lang="en-US" dirty="0" smtClean="0"/>
              <a:t> classes cannot be inherited. </a:t>
            </a:r>
            <a:r>
              <a:rPr lang="en-US" dirty="0"/>
              <a:t>To declare a class as final, just add </a:t>
            </a:r>
            <a:r>
              <a:rPr lang="en-US" dirty="0" smtClean="0"/>
              <a:t>the </a:t>
            </a:r>
            <a:r>
              <a:rPr lang="en-US" i="1" dirty="0" smtClean="0"/>
              <a:t>final</a:t>
            </a:r>
            <a:r>
              <a:rPr lang="en-US" dirty="0" smtClean="0"/>
              <a:t> </a:t>
            </a:r>
            <a:r>
              <a:rPr lang="en-US" dirty="0"/>
              <a:t>keyword to the class </a:t>
            </a:r>
            <a:r>
              <a:rPr lang="en-US" dirty="0" smtClean="0"/>
              <a:t>declaration.</a:t>
            </a:r>
          </a:p>
          <a:p>
            <a:endParaRPr lang="en-US" dirty="0"/>
          </a:p>
          <a:p>
            <a:pPr lvl="1"/>
            <a:r>
              <a:rPr lang="en-US" dirty="0" smtClean="0"/>
              <a:t>				</a:t>
            </a:r>
            <a:r>
              <a:rPr lang="en-IN" sz="2000" b="1" i="1" dirty="0">
                <a:latin typeface="Calibri" panose="020F0502020204030204" pitchFamily="34" charset="0"/>
                <a:cs typeface="Calibri" panose="020F0502020204030204" pitchFamily="34" charset="0"/>
              </a:rPr>
              <a:t>public final </a:t>
            </a:r>
            <a:r>
              <a:rPr lang="en-IN" sz="2400" b="1" i="1" dirty="0">
                <a:latin typeface="Calibri" panose="020F0502020204030204" pitchFamily="34" charset="0"/>
                <a:cs typeface="Calibri" panose="020F0502020204030204" pitchFamily="34" charset="0"/>
              </a:rPr>
              <a:t>class</a:t>
            </a:r>
            <a:r>
              <a:rPr lang="en-IN" sz="2000" b="1" i="1" dirty="0">
                <a:latin typeface="Calibri" panose="020F0502020204030204" pitchFamily="34" charset="0"/>
                <a:cs typeface="Calibri" panose="020F0502020204030204" pitchFamily="34" charset="0"/>
              </a:rPr>
              <a:t> Test {}</a:t>
            </a:r>
            <a:endParaRPr lang="en-US" sz="2000" i="1" dirty="0" smtClean="0">
              <a:latin typeface="Calibri" panose="020F0502020204030204" pitchFamily="34" charset="0"/>
              <a:cs typeface="Calibri" panose="020F0502020204030204" pitchFamily="34" charset="0"/>
            </a:endParaRPr>
          </a:p>
          <a:p>
            <a:endParaRPr lang="en-US" dirty="0" smtClean="0"/>
          </a:p>
          <a:p>
            <a:endParaRPr lang="en-US" dirty="0" smtClean="0"/>
          </a:p>
          <a:p>
            <a:r>
              <a:rPr lang="en-US" dirty="0" smtClean="0"/>
              <a:t>When </a:t>
            </a:r>
            <a:r>
              <a:rPr lang="en-US" dirty="0"/>
              <a:t>you declare a class to be </a:t>
            </a:r>
            <a:r>
              <a:rPr lang="en-US" i="1" dirty="0"/>
              <a:t>final</a:t>
            </a:r>
            <a:r>
              <a:rPr lang="en-US" dirty="0"/>
              <a:t>, all of its methods are considered to be </a:t>
            </a:r>
            <a:r>
              <a:rPr lang="en-US" i="1" dirty="0"/>
              <a:t>final</a:t>
            </a:r>
            <a:r>
              <a:rPr lang="en-US" dirty="0"/>
              <a:t> as </a:t>
            </a:r>
            <a:r>
              <a:rPr lang="en-US" dirty="0" smtClean="0"/>
              <a:t>well </a:t>
            </a:r>
            <a:r>
              <a:rPr lang="en-US" dirty="0"/>
              <a:t>b</a:t>
            </a:r>
            <a:r>
              <a:rPr lang="en-US" dirty="0" smtClean="0"/>
              <a:t>ecause </a:t>
            </a:r>
            <a:r>
              <a:rPr lang="en-US" dirty="0"/>
              <a:t>you can’t use a </a:t>
            </a:r>
            <a:r>
              <a:rPr lang="en-US" i="1" dirty="0"/>
              <a:t>final</a:t>
            </a:r>
            <a:r>
              <a:rPr lang="en-US" dirty="0"/>
              <a:t> class as the base class </a:t>
            </a:r>
            <a:r>
              <a:rPr lang="en-US" dirty="0" smtClean="0"/>
              <a:t>for another </a:t>
            </a:r>
            <a:r>
              <a:rPr lang="en-US" dirty="0"/>
              <a:t>class, no class </a:t>
            </a:r>
            <a:r>
              <a:rPr lang="en-US" dirty="0" smtClean="0"/>
              <a:t>can possibly </a:t>
            </a:r>
            <a:r>
              <a:rPr lang="en-US" dirty="0"/>
              <a:t>be in a position to override any of the methods in the </a:t>
            </a:r>
            <a:r>
              <a:rPr lang="en-US" i="1" dirty="0" smtClean="0"/>
              <a:t>final</a:t>
            </a:r>
            <a:r>
              <a:rPr lang="en-US" dirty="0" smtClean="0"/>
              <a:t> class</a:t>
            </a:r>
            <a:r>
              <a:rPr lang="en-US" dirty="0"/>
              <a:t>. Thus all the methods of a </a:t>
            </a:r>
            <a:r>
              <a:rPr lang="en-US" i="1" dirty="0"/>
              <a:t>final</a:t>
            </a:r>
            <a:r>
              <a:rPr lang="en-US" dirty="0"/>
              <a:t> class are </a:t>
            </a:r>
            <a:r>
              <a:rPr lang="en-US" i="1" dirty="0"/>
              <a:t>final</a:t>
            </a:r>
            <a:r>
              <a:rPr lang="en-US" dirty="0"/>
              <a:t> methods.</a:t>
            </a:r>
            <a:endParaRPr lang="en-IN" dirty="0"/>
          </a:p>
        </p:txBody>
      </p:sp>
    </p:spTree>
    <p:extLst>
      <p:ext uri="{BB962C8B-B14F-4D97-AF65-F5344CB8AC3E}">
        <p14:creationId xmlns:p14="http://schemas.microsoft.com/office/powerpoint/2010/main" val="2136822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b="0" i="1" dirty="0" smtClean="0">
                <a:solidFill>
                  <a:schemeClr val="bg1"/>
                </a:solidFill>
              </a:rPr>
              <a:t>Polymorphism…</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20</a:t>
            </a:fld>
            <a:endParaRPr lang="en-IN" dirty="0"/>
          </a:p>
        </p:txBody>
      </p:sp>
      <p:sp>
        <p:nvSpPr>
          <p:cNvPr id="4" name="Text Placeholder 3"/>
          <p:cNvSpPr>
            <a:spLocks noGrp="1"/>
          </p:cNvSpPr>
          <p:nvPr>
            <p:ph type="body" sz="quarter" idx="10"/>
          </p:nvPr>
        </p:nvSpPr>
        <p:spPr/>
        <p:txBody>
          <a:bodyPr/>
          <a:lstStyle/>
          <a:p>
            <a:pPr marL="101596" indent="0">
              <a:buNone/>
            </a:pPr>
            <a:endParaRPr lang="en-US" b="1" dirty="0"/>
          </a:p>
          <a:p>
            <a:r>
              <a:rPr lang="en-US" b="1" dirty="0" smtClean="0"/>
              <a:t>Polymorphism</a:t>
            </a:r>
            <a:r>
              <a:rPr lang="en-US" b="1" dirty="0"/>
              <a:t> </a:t>
            </a:r>
            <a:r>
              <a:rPr lang="en-US" dirty="0" smtClean="0"/>
              <a:t>is </a:t>
            </a:r>
            <a:r>
              <a:rPr lang="en-US" dirty="0"/>
              <a:t>Java OOP </a:t>
            </a:r>
            <a:r>
              <a:rPr lang="en-US" dirty="0" smtClean="0"/>
              <a:t>concept that </a:t>
            </a:r>
            <a:r>
              <a:rPr lang="en-US" dirty="0"/>
              <a:t>lets programmers use the same word to mean different things in different contexts. </a:t>
            </a:r>
            <a:endParaRPr lang="en-US" dirty="0" smtClean="0"/>
          </a:p>
          <a:p>
            <a:endParaRPr lang="en-US" dirty="0"/>
          </a:p>
          <a:p>
            <a:r>
              <a:rPr lang="en-US" dirty="0" smtClean="0"/>
              <a:t>One </a:t>
            </a:r>
            <a:r>
              <a:rPr lang="en-US" dirty="0"/>
              <a:t>form of polymorphism in Java is </a:t>
            </a:r>
            <a:r>
              <a:rPr lang="en-US" b="1" dirty="0"/>
              <a:t>method overloading</a:t>
            </a:r>
            <a:r>
              <a:rPr lang="en-US" dirty="0"/>
              <a:t>. That’s when different meanings are implied by the code itself. The other form is </a:t>
            </a:r>
            <a:r>
              <a:rPr lang="en-US" b="1" dirty="0"/>
              <a:t>method overriding</a:t>
            </a:r>
            <a:r>
              <a:rPr lang="en-US" dirty="0"/>
              <a:t>. That’s when the different meanings are implied by the values of the supplied variables</a:t>
            </a:r>
            <a:r>
              <a:rPr lang="en-US" dirty="0" smtClean="0"/>
              <a:t>.</a:t>
            </a:r>
            <a:endParaRPr lang="en-IN" dirty="0"/>
          </a:p>
          <a:p>
            <a:endParaRPr lang="en-US" dirty="0" smtClean="0"/>
          </a:p>
          <a:p>
            <a:r>
              <a:rPr lang="en-US" dirty="0"/>
              <a:t>In </a:t>
            </a:r>
            <a:r>
              <a:rPr lang="en-US" b="1" dirty="0"/>
              <a:t>method</a:t>
            </a:r>
            <a:r>
              <a:rPr lang="en-US" dirty="0"/>
              <a:t> </a:t>
            </a:r>
            <a:r>
              <a:rPr lang="en-US" b="1" dirty="0"/>
              <a:t>overriding</a:t>
            </a:r>
            <a:r>
              <a:rPr lang="en-US" dirty="0"/>
              <a:t>, the child class can use the OOP polymorphism concept to override a method of its parent class. That allows a programmer to use one method in different ways depending on whether it’s invoked by an object of the parent class or an object of the child class.</a:t>
            </a:r>
          </a:p>
          <a:p>
            <a:endParaRPr lang="en-US" dirty="0" smtClean="0"/>
          </a:p>
          <a:p>
            <a:r>
              <a:rPr lang="en-US" dirty="0" smtClean="0"/>
              <a:t>In</a:t>
            </a:r>
            <a:r>
              <a:rPr lang="en-US" dirty="0"/>
              <a:t> </a:t>
            </a:r>
            <a:r>
              <a:rPr lang="en-US" b="1" dirty="0"/>
              <a:t>method overloading, </a:t>
            </a:r>
            <a:r>
              <a:rPr lang="en-US" dirty="0"/>
              <a:t>a single method may perform different functions depending on the context in which it’s called. That is, a single method name might work in different ways depending on what arguments are passed to it.</a:t>
            </a:r>
          </a:p>
          <a:p>
            <a:endParaRPr lang="en-IN" dirty="0"/>
          </a:p>
        </p:txBody>
      </p:sp>
    </p:spTree>
    <p:extLst>
      <p:ext uri="{BB962C8B-B14F-4D97-AF65-F5344CB8AC3E}">
        <p14:creationId xmlns:p14="http://schemas.microsoft.com/office/powerpoint/2010/main" val="703481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Abstract </a:t>
            </a:r>
            <a:r>
              <a:rPr lang="en-IN" i="1" dirty="0" smtClean="0">
                <a:solidFill>
                  <a:schemeClr val="bg1"/>
                </a:solidFill>
              </a:rPr>
              <a:t>Classes…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21</a:t>
            </a:fld>
            <a:endParaRPr lang="en-IN" dirty="0"/>
          </a:p>
        </p:txBody>
      </p:sp>
      <p:sp>
        <p:nvSpPr>
          <p:cNvPr id="4" name="Text Placeholder 3"/>
          <p:cNvSpPr>
            <a:spLocks noGrp="1"/>
          </p:cNvSpPr>
          <p:nvPr>
            <p:ph type="body" sz="quarter" idx="10"/>
          </p:nvPr>
        </p:nvSpPr>
        <p:spPr/>
        <p:txBody>
          <a:bodyPr/>
          <a:lstStyle/>
          <a:p>
            <a:endParaRPr lang="en-US" dirty="0" smtClean="0"/>
          </a:p>
          <a:p>
            <a:r>
              <a:rPr lang="en-US" dirty="0"/>
              <a:t>Java lets you declare that a method or an entire class is </a:t>
            </a:r>
            <a:r>
              <a:rPr lang="en-US" i="1" dirty="0"/>
              <a:t>abstract, </a:t>
            </a:r>
            <a:r>
              <a:rPr lang="en-US" dirty="0"/>
              <a:t>which means that the method </a:t>
            </a:r>
            <a:r>
              <a:rPr lang="en-US" dirty="0" smtClean="0"/>
              <a:t>has no </a:t>
            </a:r>
            <a:r>
              <a:rPr lang="en-US" dirty="0"/>
              <a:t>body. An </a:t>
            </a:r>
            <a:r>
              <a:rPr lang="en-US" i="1" dirty="0"/>
              <a:t>abstract method </a:t>
            </a:r>
            <a:r>
              <a:rPr lang="en-US" dirty="0"/>
              <a:t>is just a prototype for a method: a return type, a name, a list </a:t>
            </a:r>
            <a:r>
              <a:rPr lang="en-US" dirty="0" smtClean="0"/>
              <a:t>of parameters</a:t>
            </a:r>
            <a:r>
              <a:rPr lang="en-US" dirty="0"/>
              <a:t>, and (optionally) a throws clause.</a:t>
            </a:r>
          </a:p>
          <a:p>
            <a:endParaRPr lang="en-US" dirty="0" smtClean="0"/>
          </a:p>
          <a:p>
            <a:r>
              <a:rPr lang="en-US" dirty="0" smtClean="0"/>
              <a:t>To </a:t>
            </a:r>
            <a:r>
              <a:rPr lang="en-US" dirty="0"/>
              <a:t>create an abstract method, you specify the modifier abstract and replace the method </a:t>
            </a:r>
            <a:r>
              <a:rPr lang="en-US" dirty="0" smtClean="0"/>
              <a:t>body </a:t>
            </a:r>
            <a:r>
              <a:rPr lang="en-IN" dirty="0" smtClean="0"/>
              <a:t>with </a:t>
            </a:r>
            <a:r>
              <a:rPr lang="en-IN" dirty="0"/>
              <a:t>a </a:t>
            </a:r>
            <a:r>
              <a:rPr lang="en-IN" dirty="0" smtClean="0"/>
              <a:t>semicolon.</a:t>
            </a:r>
          </a:p>
          <a:p>
            <a:endParaRPr lang="en-US" dirty="0"/>
          </a:p>
          <a:p>
            <a:pPr lvl="1"/>
            <a:r>
              <a:rPr lang="en-US" dirty="0" smtClean="0"/>
              <a:t>		</a:t>
            </a:r>
            <a:r>
              <a:rPr lang="en-US" sz="2400" b="1" i="1" dirty="0">
                <a:latin typeface="Calibri" panose="020F0502020204030204" pitchFamily="34" charset="0"/>
                <a:cs typeface="Calibri" panose="020F0502020204030204" pitchFamily="34" charset="0"/>
              </a:rPr>
              <a:t>public abstract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sumOfTwoInt</a:t>
            </a:r>
            <a:r>
              <a:rPr lang="en-US" sz="2400" b="1" i="1" dirty="0" smtClean="0">
                <a:latin typeface="Calibri" panose="020F0502020204030204" pitchFamily="34" charset="0"/>
                <a:cs typeface="Calibri" panose="020F0502020204030204" pitchFamily="34" charset="0"/>
              </a:rPr>
              <a:t>(</a:t>
            </a:r>
            <a:r>
              <a:rPr lang="en-US" sz="2400" b="1" i="1" dirty="0" err="1" smtClean="0">
                <a:latin typeface="Calibri" panose="020F0502020204030204" pitchFamily="34" charset="0"/>
                <a:cs typeface="Calibri" panose="020F0502020204030204" pitchFamily="34" charset="0"/>
              </a:rPr>
              <a:t>int</a:t>
            </a:r>
            <a:r>
              <a:rPr lang="en-US" sz="2400" b="1" i="1" dirty="0" smtClean="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firstInt</a:t>
            </a:r>
            <a:r>
              <a:rPr lang="en-US" sz="2400" b="1" i="1" dirty="0" smtClean="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int</a:t>
            </a:r>
            <a:r>
              <a:rPr lang="en-US" sz="2400" b="1" i="1" dirty="0" smtClean="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secondInt</a:t>
            </a:r>
            <a:r>
              <a:rPr lang="en-US" sz="2400" b="1" i="1" dirty="0" smtClean="0">
                <a:latin typeface="Calibri" panose="020F0502020204030204" pitchFamily="34" charset="0"/>
                <a:cs typeface="Calibri" panose="020F0502020204030204" pitchFamily="34" charset="0"/>
              </a:rPr>
              <a:t>);</a:t>
            </a:r>
          </a:p>
          <a:p>
            <a:pPr lvl="1"/>
            <a:endParaRPr lang="en-US" sz="2400" b="1" i="1" dirty="0">
              <a:latin typeface="Calibri" panose="020F0502020204030204" pitchFamily="34" charset="0"/>
              <a:cs typeface="Calibri" panose="020F0502020204030204" pitchFamily="34" charset="0"/>
            </a:endParaRPr>
          </a:p>
          <a:p>
            <a:r>
              <a:rPr lang="en-US" sz="2130" dirty="0"/>
              <a:t>A class that contains at least one abstract method is called an </a:t>
            </a:r>
            <a:r>
              <a:rPr lang="en-US" sz="2130" i="1" dirty="0"/>
              <a:t>abstract class </a:t>
            </a:r>
            <a:r>
              <a:rPr lang="en-US" sz="2130" dirty="0"/>
              <a:t>and must be </a:t>
            </a:r>
            <a:r>
              <a:rPr lang="en-US" sz="2130" dirty="0" smtClean="0"/>
              <a:t>declared with </a:t>
            </a:r>
            <a:r>
              <a:rPr lang="en-US" sz="2130" dirty="0"/>
              <a:t>the </a:t>
            </a:r>
            <a:r>
              <a:rPr lang="en-US" sz="2130" b="1" i="1" dirty="0"/>
              <a:t>abstract</a:t>
            </a:r>
            <a:r>
              <a:rPr lang="en-US" sz="2130" dirty="0"/>
              <a:t> modifier on the class declaration</a:t>
            </a:r>
            <a:r>
              <a:rPr lang="en-US" sz="2130" dirty="0" smtClean="0"/>
              <a:t>.</a:t>
            </a:r>
          </a:p>
          <a:p>
            <a:endParaRPr lang="en-US" sz="2130" b="1" i="1" dirty="0">
              <a:latin typeface="Calibri" panose="020F0502020204030204" pitchFamily="34" charset="0"/>
              <a:cs typeface="Calibri" panose="020F0502020204030204" pitchFamily="34" charset="0"/>
            </a:endParaRPr>
          </a:p>
          <a:p>
            <a:pPr marL="101596" indent="0">
              <a:buNone/>
            </a:pPr>
            <a:r>
              <a:rPr lang="en-US" sz="1864" b="1" i="1" dirty="0" smtClean="0">
                <a:latin typeface="Calibri" panose="020F0502020204030204" pitchFamily="34" charset="0"/>
                <a:cs typeface="Calibri" panose="020F0502020204030204" pitchFamily="34" charset="0"/>
              </a:rPr>
              <a:t>		</a:t>
            </a:r>
            <a:r>
              <a:rPr lang="en-IN" sz="2400" b="1" i="1" dirty="0">
                <a:latin typeface="Calibri" panose="020F0502020204030204" pitchFamily="34" charset="0"/>
                <a:cs typeface="Calibri" panose="020F0502020204030204" pitchFamily="34" charset="0"/>
              </a:rPr>
              <a:t>public abstract class </a:t>
            </a:r>
            <a:r>
              <a:rPr lang="en-IN" sz="2400" b="1" i="1" dirty="0" smtClean="0">
                <a:latin typeface="Calibri" panose="020F0502020204030204" pitchFamily="34" charset="0"/>
                <a:cs typeface="Calibri" panose="020F0502020204030204" pitchFamily="34" charset="0"/>
              </a:rPr>
              <a:t>Sum</a:t>
            </a:r>
            <a:r>
              <a:rPr lang="en-IN" sz="2400" b="1" i="1" dirty="0">
                <a:latin typeface="Calibri" panose="020F0502020204030204" pitchFamily="34" charset="0"/>
                <a:cs typeface="Calibri" panose="020F0502020204030204" pitchFamily="34" charset="0"/>
              </a:rPr>
              <a:t> </a:t>
            </a:r>
            <a:r>
              <a:rPr lang="en-IN" sz="2400" b="1" i="1" dirty="0" smtClean="0">
                <a:latin typeface="Calibri" panose="020F0502020204030204" pitchFamily="34" charset="0"/>
                <a:cs typeface="Calibri" panose="020F0502020204030204" pitchFamily="34" charset="0"/>
              </a:rPr>
              <a:t>{</a:t>
            </a:r>
            <a:endParaRPr lang="en-IN" sz="2400" b="1" i="1" dirty="0">
              <a:latin typeface="Calibri" panose="020F0502020204030204" pitchFamily="34" charset="0"/>
              <a:cs typeface="Calibri" panose="020F0502020204030204" pitchFamily="34" charset="0"/>
            </a:endParaRPr>
          </a:p>
          <a:p>
            <a:pPr lvl="1"/>
            <a:r>
              <a:rPr lang="en-US" sz="2400" b="1" i="1" dirty="0" smtClean="0">
                <a:latin typeface="Calibri" panose="020F0502020204030204" pitchFamily="34" charset="0"/>
                <a:cs typeface="Calibri" panose="020F0502020204030204" pitchFamily="34" charset="0"/>
              </a:rPr>
              <a:t>			public </a:t>
            </a:r>
            <a:r>
              <a:rPr lang="en-US" sz="2400" b="1" i="1" dirty="0">
                <a:latin typeface="Calibri" panose="020F0502020204030204" pitchFamily="34" charset="0"/>
                <a:cs typeface="Calibri" panose="020F0502020204030204" pitchFamily="34" charset="0"/>
              </a:rPr>
              <a:t>abstract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sumOfTwoInt</a:t>
            </a:r>
            <a:r>
              <a:rPr lang="en-US" sz="2400" b="1" i="1" dirty="0">
                <a:latin typeface="Calibri" panose="020F0502020204030204" pitchFamily="34" charset="0"/>
                <a:cs typeface="Calibri" panose="020F0502020204030204" pitchFamily="34" charset="0"/>
              </a:rPr>
              <a:t>(</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firstInt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int</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secondInt</a:t>
            </a:r>
            <a:r>
              <a:rPr lang="en-US" sz="2400" b="1" i="1" dirty="0">
                <a:latin typeface="Calibri" panose="020F0502020204030204" pitchFamily="34" charset="0"/>
                <a:cs typeface="Calibri" panose="020F0502020204030204" pitchFamily="34" charset="0"/>
              </a:rPr>
              <a:t>);</a:t>
            </a:r>
          </a:p>
          <a:p>
            <a:pPr marL="101596" indent="0">
              <a:buNone/>
            </a:pPr>
            <a:r>
              <a:rPr lang="en-IN" sz="2400" b="1" i="1" dirty="0" smtClean="0">
                <a:latin typeface="Calibri" panose="020F0502020204030204" pitchFamily="34" charset="0"/>
                <a:cs typeface="Calibri" panose="020F0502020204030204" pitchFamily="34" charset="0"/>
              </a:rPr>
              <a:t>		}</a:t>
            </a:r>
            <a:endParaRPr lang="en-IN" sz="24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3648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47948"/>
            <a:ext cx="6730423" cy="553998"/>
          </a:xfrm>
        </p:spPr>
        <p:txBody>
          <a:bodyPr/>
          <a:lstStyle/>
          <a:p>
            <a:r>
              <a:rPr lang="en-IN" sz="3500" i="1" dirty="0">
                <a:solidFill>
                  <a:schemeClr val="bg1"/>
                </a:solidFill>
              </a:rPr>
              <a:t>Abstract </a:t>
            </a:r>
            <a:r>
              <a:rPr lang="en-IN" sz="3500" i="1" dirty="0" smtClean="0">
                <a:solidFill>
                  <a:schemeClr val="bg1"/>
                </a:solidFill>
              </a:rPr>
              <a:t>Classes continued…</a:t>
            </a:r>
            <a:endParaRPr lang="en-IN" sz="3500" dirty="0"/>
          </a:p>
        </p:txBody>
      </p:sp>
      <p:sp>
        <p:nvSpPr>
          <p:cNvPr id="3" name="Slide Number Placeholder 2"/>
          <p:cNvSpPr>
            <a:spLocks noGrp="1"/>
          </p:cNvSpPr>
          <p:nvPr>
            <p:ph type="sldNum" idx="4"/>
          </p:nvPr>
        </p:nvSpPr>
        <p:spPr/>
        <p:txBody>
          <a:bodyPr/>
          <a:lstStyle/>
          <a:p>
            <a:fld id="{A5FE59A5-F4B4-47F3-8C4B-BD6C0C97D865}" type="slidenum">
              <a:rPr lang="en-IN" smtClean="0"/>
              <a:t>22</a:t>
            </a:fld>
            <a:endParaRPr lang="en-IN" dirty="0"/>
          </a:p>
        </p:txBody>
      </p:sp>
      <p:sp>
        <p:nvSpPr>
          <p:cNvPr id="4" name="Text Placeholder 3"/>
          <p:cNvSpPr>
            <a:spLocks noGrp="1"/>
          </p:cNvSpPr>
          <p:nvPr>
            <p:ph type="body" sz="quarter" idx="10"/>
          </p:nvPr>
        </p:nvSpPr>
        <p:spPr/>
        <p:txBody>
          <a:bodyPr/>
          <a:lstStyle/>
          <a:p>
            <a:endParaRPr lang="en-US" dirty="0" smtClean="0"/>
          </a:p>
          <a:p>
            <a:pPr algn="just"/>
            <a:r>
              <a:rPr lang="en-US" dirty="0"/>
              <a:t>If you omit the abstract modifier from the class declaration, the Java compiler </a:t>
            </a:r>
            <a:r>
              <a:rPr lang="en-US" dirty="0" smtClean="0"/>
              <a:t>gives an </a:t>
            </a:r>
            <a:r>
              <a:rPr lang="en-US" dirty="0"/>
              <a:t>error message to remind you that the class must be declared abstract </a:t>
            </a:r>
            <a:r>
              <a:rPr lang="en-US" dirty="0" smtClean="0"/>
              <a:t>.</a:t>
            </a:r>
          </a:p>
          <a:p>
            <a:pPr algn="just"/>
            <a:endParaRPr lang="en-US" dirty="0"/>
          </a:p>
          <a:p>
            <a:pPr algn="just"/>
            <a:r>
              <a:rPr lang="en-US" dirty="0"/>
              <a:t>An abstract class can’t be instantiated</a:t>
            </a:r>
            <a:r>
              <a:rPr lang="en-US" dirty="0" smtClean="0"/>
              <a:t>.</a:t>
            </a:r>
          </a:p>
          <a:p>
            <a:pPr algn="just"/>
            <a:endParaRPr lang="en-US" dirty="0"/>
          </a:p>
          <a:p>
            <a:pPr algn="just"/>
            <a:r>
              <a:rPr lang="en-US" dirty="0"/>
              <a:t>When you </a:t>
            </a:r>
            <a:r>
              <a:rPr lang="en-US" dirty="0" smtClean="0"/>
              <a:t>subclass/inherit </a:t>
            </a:r>
            <a:r>
              <a:rPr lang="en-US" dirty="0"/>
              <a:t>an abstract class, the subclass must provide an implementation for </a:t>
            </a:r>
            <a:r>
              <a:rPr lang="en-US" dirty="0" smtClean="0"/>
              <a:t>each abstract method present </a:t>
            </a:r>
            <a:r>
              <a:rPr lang="en-US" dirty="0"/>
              <a:t>in the abstract class. In other words, it must override each abstract method with </a:t>
            </a:r>
            <a:r>
              <a:rPr lang="en-US" dirty="0" smtClean="0"/>
              <a:t>a non-abstract </a:t>
            </a:r>
            <a:r>
              <a:rPr lang="en-US" dirty="0"/>
              <a:t>method. (If it doesn’t</a:t>
            </a:r>
            <a:r>
              <a:rPr lang="en-US" dirty="0" smtClean="0"/>
              <a:t>, then </a:t>
            </a:r>
            <a:r>
              <a:rPr lang="en-US" dirty="0"/>
              <a:t>the subclass is also abstract, so it can’t be instantiated either</a:t>
            </a:r>
            <a:r>
              <a:rPr lang="en-US" dirty="0" smtClean="0"/>
              <a:t>.)</a:t>
            </a:r>
          </a:p>
          <a:p>
            <a:pPr algn="just"/>
            <a:endParaRPr lang="en-US" dirty="0"/>
          </a:p>
          <a:p>
            <a:pPr algn="just"/>
            <a:r>
              <a:rPr lang="en-US" dirty="0"/>
              <a:t>Not all the methods in an abstract class have to be abstract. A class can provide </a:t>
            </a:r>
            <a:r>
              <a:rPr lang="en-US" dirty="0" smtClean="0"/>
              <a:t>an implementation </a:t>
            </a:r>
            <a:r>
              <a:rPr lang="en-US" dirty="0"/>
              <a:t>for some of its methods but not others. In fact, even if a class doesn’t have </a:t>
            </a:r>
            <a:r>
              <a:rPr lang="en-US" dirty="0" smtClean="0"/>
              <a:t>any abstract </a:t>
            </a:r>
            <a:r>
              <a:rPr lang="en-US" dirty="0"/>
              <a:t>methods, you can still declare it as abstract.</a:t>
            </a:r>
            <a:endParaRPr lang="en-IN" dirty="0"/>
          </a:p>
        </p:txBody>
      </p:sp>
    </p:spTree>
    <p:extLst>
      <p:ext uri="{BB962C8B-B14F-4D97-AF65-F5344CB8AC3E}">
        <p14:creationId xmlns:p14="http://schemas.microsoft.com/office/powerpoint/2010/main" val="27233571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55642"/>
            <a:ext cx="6730423" cy="538609"/>
          </a:xfrm>
        </p:spPr>
        <p:txBody>
          <a:bodyPr/>
          <a:lstStyle/>
          <a:p>
            <a:r>
              <a:rPr lang="en-IN" sz="3500" i="1" dirty="0">
                <a:solidFill>
                  <a:schemeClr val="bg1"/>
                </a:solidFill>
              </a:rPr>
              <a:t>Abstract Classes continued…</a:t>
            </a:r>
            <a:endParaRPr lang="en-IN" sz="3500" dirty="0"/>
          </a:p>
        </p:txBody>
      </p:sp>
      <p:sp>
        <p:nvSpPr>
          <p:cNvPr id="3" name="Slide Number Placeholder 2"/>
          <p:cNvSpPr>
            <a:spLocks noGrp="1"/>
          </p:cNvSpPr>
          <p:nvPr>
            <p:ph type="sldNum" idx="4"/>
          </p:nvPr>
        </p:nvSpPr>
        <p:spPr/>
        <p:txBody>
          <a:bodyPr/>
          <a:lstStyle/>
          <a:p>
            <a:fld id="{A5FE59A5-F4B4-47F3-8C4B-BD6C0C97D865}" type="slidenum">
              <a:rPr lang="en-IN" smtClean="0"/>
              <a:t>23</a:t>
            </a:fld>
            <a:endParaRPr lang="en-IN" dirty="0"/>
          </a:p>
        </p:txBody>
      </p:sp>
      <p:sp>
        <p:nvSpPr>
          <p:cNvPr id="4" name="Text Placeholder 3"/>
          <p:cNvSpPr>
            <a:spLocks noGrp="1"/>
          </p:cNvSpPr>
          <p:nvPr>
            <p:ph type="body" sz="quarter" idx="10"/>
          </p:nvPr>
        </p:nvSpPr>
        <p:spPr/>
        <p:txBody>
          <a:bodyPr/>
          <a:lstStyle/>
          <a:p>
            <a:endParaRPr lang="en-US" dirty="0" smtClean="0"/>
          </a:p>
          <a:p>
            <a:endParaRPr lang="en-US" dirty="0" smtClean="0"/>
          </a:p>
          <a:p>
            <a:r>
              <a:rPr lang="en-US" dirty="0" smtClean="0"/>
              <a:t>A </a:t>
            </a:r>
            <a:r>
              <a:rPr lang="en-US" dirty="0"/>
              <a:t>private method can’t be abstract. That makes sense, because a subclass can’t </a:t>
            </a:r>
            <a:r>
              <a:rPr lang="en-US" dirty="0" smtClean="0"/>
              <a:t>override a </a:t>
            </a:r>
            <a:r>
              <a:rPr lang="en-US" dirty="0"/>
              <a:t>private method, and abstract methods must be overridden.</a:t>
            </a:r>
          </a:p>
          <a:p>
            <a:endParaRPr lang="en-US" dirty="0" smtClean="0"/>
          </a:p>
          <a:p>
            <a:r>
              <a:rPr lang="en-US" dirty="0" smtClean="0"/>
              <a:t>Although </a:t>
            </a:r>
            <a:r>
              <a:rPr lang="en-US" dirty="0"/>
              <a:t>you can’t create an instance of an abstract class, you can declare a variable by using </a:t>
            </a:r>
            <a:r>
              <a:rPr lang="en-US" dirty="0" smtClean="0"/>
              <a:t>an abstract </a:t>
            </a:r>
            <a:r>
              <a:rPr lang="en-US" dirty="0"/>
              <a:t>class as its type. Then use the variable to refer to an instance of any of the subclasses </a:t>
            </a:r>
            <a:r>
              <a:rPr lang="en-US" dirty="0" smtClean="0"/>
              <a:t>of </a:t>
            </a:r>
            <a:r>
              <a:rPr lang="en-IN" dirty="0" smtClean="0"/>
              <a:t>the </a:t>
            </a:r>
            <a:r>
              <a:rPr lang="en-IN" dirty="0"/>
              <a:t>abstract class</a:t>
            </a:r>
            <a:r>
              <a:rPr lang="en-IN" dirty="0" smtClean="0"/>
              <a:t>.</a:t>
            </a:r>
          </a:p>
          <a:p>
            <a:endParaRPr lang="en-US" dirty="0"/>
          </a:p>
          <a:p>
            <a:r>
              <a:rPr lang="en-US" dirty="0"/>
              <a:t>A class can’t specify both abstract and final </a:t>
            </a:r>
            <a:r>
              <a:rPr lang="en-US" dirty="0" smtClean="0"/>
              <a:t>because </a:t>
            </a:r>
            <a:r>
              <a:rPr lang="en-US" dirty="0"/>
              <a:t>an abstract class can be used only </a:t>
            </a:r>
            <a:r>
              <a:rPr lang="en-US" dirty="0" smtClean="0"/>
              <a:t>if you subclass/inherit it, and </a:t>
            </a:r>
            <a:r>
              <a:rPr lang="en-US" dirty="0"/>
              <a:t>because a final class can’t be </a:t>
            </a:r>
            <a:r>
              <a:rPr lang="en-US" dirty="0" smtClean="0"/>
              <a:t>subclassed/inherited, </a:t>
            </a:r>
            <a:r>
              <a:rPr lang="en-US" dirty="0"/>
              <a:t>letting you specify both abstract and </a:t>
            </a:r>
            <a:r>
              <a:rPr lang="en-US" dirty="0" smtClean="0"/>
              <a:t>final for the </a:t>
            </a:r>
            <a:r>
              <a:rPr lang="en-US" dirty="0"/>
              <a:t>same class doesn’t make sense.</a:t>
            </a:r>
            <a:endParaRPr lang="en-IN" dirty="0"/>
          </a:p>
        </p:txBody>
      </p:sp>
    </p:spTree>
    <p:extLst>
      <p:ext uri="{BB962C8B-B14F-4D97-AF65-F5344CB8AC3E}">
        <p14:creationId xmlns:p14="http://schemas.microsoft.com/office/powerpoint/2010/main" val="1851829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503"/>
            <a:ext cx="6730423" cy="574453"/>
          </a:xfrm>
        </p:spPr>
        <p:txBody>
          <a:bodyPr/>
          <a:lstStyle/>
          <a:p>
            <a:r>
              <a:rPr lang="en-IN" i="1" dirty="0" smtClean="0">
                <a:solidFill>
                  <a:schemeClr val="bg1"/>
                </a:solidFill>
              </a:rPr>
              <a:t>Interfaces…</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24</a:t>
            </a:fld>
            <a:endParaRPr lang="en-IN" dirty="0"/>
          </a:p>
        </p:txBody>
      </p:sp>
      <p:sp>
        <p:nvSpPr>
          <p:cNvPr id="4" name="Text Placeholder 3"/>
          <p:cNvSpPr>
            <a:spLocks noGrp="1"/>
          </p:cNvSpPr>
          <p:nvPr>
            <p:ph type="body" sz="quarter" idx="10"/>
          </p:nvPr>
        </p:nvSpPr>
        <p:spPr/>
        <p:txBody>
          <a:bodyPr/>
          <a:lstStyle/>
          <a:p>
            <a:endParaRPr lang="en-US" dirty="0" smtClean="0"/>
          </a:p>
          <a:p>
            <a:r>
              <a:rPr lang="en-US" dirty="0"/>
              <a:t>An </a:t>
            </a:r>
            <a:r>
              <a:rPr lang="en-US" i="1" dirty="0"/>
              <a:t>interface </a:t>
            </a:r>
            <a:r>
              <a:rPr lang="en-US" dirty="0"/>
              <a:t>is similar to an abstract class, but an interface can include only abstract methods </a:t>
            </a:r>
            <a:r>
              <a:rPr lang="en-US" dirty="0" smtClean="0"/>
              <a:t>and final </a:t>
            </a:r>
            <a:r>
              <a:rPr lang="en-US" dirty="0"/>
              <a:t>fields (constants), and an interface can’t be used as a base class. </a:t>
            </a:r>
            <a:endParaRPr lang="en-US" dirty="0" smtClean="0"/>
          </a:p>
          <a:p>
            <a:endParaRPr lang="en-US" dirty="0" smtClean="0"/>
          </a:p>
          <a:p>
            <a:r>
              <a:rPr lang="en-US" dirty="0" smtClean="0"/>
              <a:t>A </a:t>
            </a:r>
            <a:r>
              <a:rPr lang="en-US" dirty="0"/>
              <a:t>class </a:t>
            </a:r>
            <a:r>
              <a:rPr lang="en-US" i="1" dirty="0"/>
              <a:t>implements </a:t>
            </a:r>
            <a:r>
              <a:rPr lang="en-US" dirty="0" smtClean="0"/>
              <a:t>an interface </a:t>
            </a:r>
            <a:r>
              <a:rPr lang="en-US" dirty="0"/>
              <a:t>by providing code for each method declared by the interface</a:t>
            </a:r>
            <a:r>
              <a:rPr lang="en-US" dirty="0" smtClean="0"/>
              <a:t>.</a:t>
            </a:r>
          </a:p>
          <a:p>
            <a:endParaRPr lang="en-US" dirty="0"/>
          </a:p>
          <a:p>
            <a:pPr marL="101596" indent="0">
              <a:buNone/>
            </a:pPr>
            <a:endParaRPr lang="en-US" dirty="0" smtClean="0"/>
          </a:p>
          <a:p>
            <a:pPr marL="101596" indent="0">
              <a:buNone/>
            </a:pPr>
            <a:r>
              <a:rPr lang="en-US" dirty="0" smtClean="0"/>
              <a:t>Interfaces </a:t>
            </a:r>
            <a:r>
              <a:rPr lang="en-US" dirty="0"/>
              <a:t>have two advantages over </a:t>
            </a:r>
            <a:r>
              <a:rPr lang="en-US" dirty="0" smtClean="0"/>
              <a:t>abstract class:</a:t>
            </a:r>
            <a:endParaRPr lang="en-US" dirty="0"/>
          </a:p>
          <a:p>
            <a:endParaRPr lang="en-US" dirty="0" smtClean="0"/>
          </a:p>
          <a:p>
            <a:r>
              <a:rPr lang="en-US" dirty="0" smtClean="0"/>
              <a:t>Interfaces </a:t>
            </a:r>
            <a:r>
              <a:rPr lang="en-US" dirty="0"/>
              <a:t>are easier to work with than an abstract class, because you don’t have to worry </a:t>
            </a:r>
            <a:r>
              <a:rPr lang="en-US" dirty="0" smtClean="0"/>
              <a:t>about providing </a:t>
            </a:r>
            <a:r>
              <a:rPr lang="en-US" dirty="0"/>
              <a:t>any implementation details in the </a:t>
            </a:r>
            <a:r>
              <a:rPr lang="en-US" dirty="0" smtClean="0"/>
              <a:t>interface.</a:t>
            </a:r>
          </a:p>
          <a:p>
            <a:endParaRPr lang="en-US" dirty="0"/>
          </a:p>
          <a:p>
            <a:r>
              <a:rPr lang="en-US" dirty="0"/>
              <a:t>A class can extend only one other class, but it can implement as many interfaces as you need.</a:t>
            </a:r>
            <a:endParaRPr lang="en-IN" dirty="0"/>
          </a:p>
        </p:txBody>
      </p:sp>
    </p:spTree>
    <p:extLst>
      <p:ext uri="{BB962C8B-B14F-4D97-AF65-F5344CB8AC3E}">
        <p14:creationId xmlns:p14="http://schemas.microsoft.com/office/powerpoint/2010/main" val="39833961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a:solidFill>
                  <a:schemeClr val="bg1"/>
                </a:solidFill>
              </a:rPr>
              <a:t>Creating a basic interface</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25</a:t>
            </a:fld>
            <a:endParaRPr lang="en-IN" dirty="0"/>
          </a:p>
        </p:txBody>
      </p:sp>
      <p:sp>
        <p:nvSpPr>
          <p:cNvPr id="4" name="Text Placeholder 3"/>
          <p:cNvSpPr>
            <a:spLocks noGrp="1"/>
          </p:cNvSpPr>
          <p:nvPr>
            <p:ph type="body" sz="quarter" idx="10"/>
          </p:nvPr>
        </p:nvSpPr>
        <p:spPr/>
        <p:txBody>
          <a:bodyPr/>
          <a:lstStyle/>
          <a:p>
            <a:pPr algn="just"/>
            <a:r>
              <a:rPr lang="en-US" dirty="0" smtClean="0"/>
              <a:t>The </a:t>
            </a:r>
            <a:r>
              <a:rPr lang="en-US" dirty="0"/>
              <a:t>interface itself is declared as public so that it can be used by other classes. Like a </a:t>
            </a:r>
            <a:r>
              <a:rPr lang="en-US" dirty="0" smtClean="0"/>
              <a:t>public class</a:t>
            </a:r>
            <a:r>
              <a:rPr lang="en-US" dirty="0"/>
              <a:t>, a public interface must be declared in a file with the same name</a:t>
            </a:r>
            <a:r>
              <a:rPr lang="en-US" dirty="0" smtClean="0"/>
              <a:t>.</a:t>
            </a:r>
          </a:p>
          <a:p>
            <a:pPr algn="just"/>
            <a:endParaRPr lang="en-US" dirty="0"/>
          </a:p>
          <a:p>
            <a:pPr algn="just"/>
            <a:r>
              <a:rPr lang="en-US" dirty="0"/>
              <a:t>The name of the </a:t>
            </a:r>
            <a:r>
              <a:rPr lang="en-US" dirty="0" smtClean="0"/>
              <a:t>interface is </a:t>
            </a:r>
            <a:r>
              <a:rPr lang="en-US" dirty="0"/>
              <a:t>an adjective. Most interfaces are named </a:t>
            </a:r>
            <a:r>
              <a:rPr lang="en-US" dirty="0" smtClean="0"/>
              <a:t>with adjectives </a:t>
            </a:r>
            <a:r>
              <a:rPr lang="en-US" dirty="0"/>
              <a:t>rather than nouns because they describe some additional capability or quality of </a:t>
            </a:r>
            <a:r>
              <a:rPr lang="en-US" dirty="0" smtClean="0"/>
              <a:t>the classes </a:t>
            </a:r>
            <a:r>
              <a:rPr lang="en-US" dirty="0"/>
              <a:t>that implement the interface</a:t>
            </a:r>
            <a:r>
              <a:rPr lang="en-US" dirty="0" smtClean="0"/>
              <a:t>.</a:t>
            </a:r>
          </a:p>
          <a:p>
            <a:pPr algn="just"/>
            <a:endParaRPr lang="en-US" dirty="0"/>
          </a:p>
          <a:p>
            <a:r>
              <a:rPr lang="en-US" dirty="0"/>
              <a:t>All the methods in an interface are assumed to be public and abstract. If you want, </a:t>
            </a:r>
            <a:r>
              <a:rPr lang="en-US" dirty="0" smtClean="0"/>
              <a:t>you can </a:t>
            </a:r>
            <a:r>
              <a:rPr lang="en-US" dirty="0"/>
              <a:t>code the public and abstract keywords on interface methods</a:t>
            </a:r>
            <a:r>
              <a:rPr lang="en-US" dirty="0" smtClean="0"/>
              <a:t>.</a:t>
            </a:r>
          </a:p>
          <a:p>
            <a:endParaRPr lang="en-US" dirty="0"/>
          </a:p>
          <a:p>
            <a:pPr marL="101596" indent="0">
              <a:buNone/>
            </a:pPr>
            <a:r>
              <a:rPr lang="en-IN" b="1" i="1" dirty="0"/>
              <a:t>Implementing an interface</a:t>
            </a:r>
          </a:p>
          <a:p>
            <a:pPr marL="101596" indent="0">
              <a:buNone/>
            </a:pPr>
            <a:r>
              <a:rPr lang="en-US" dirty="0"/>
              <a:t> </a:t>
            </a:r>
            <a:r>
              <a:rPr lang="en-US" dirty="0" smtClean="0"/>
              <a:t>    </a:t>
            </a:r>
          </a:p>
          <a:p>
            <a:pPr marL="101596" indent="0">
              <a:buNone/>
            </a:pPr>
            <a:r>
              <a:rPr lang="en-US" dirty="0"/>
              <a:t> </a:t>
            </a:r>
            <a:r>
              <a:rPr lang="en-US" dirty="0" smtClean="0"/>
              <a:t> To </a:t>
            </a:r>
            <a:r>
              <a:rPr lang="en-US" dirty="0"/>
              <a:t>implement an interface, a class must do two things:</a:t>
            </a:r>
          </a:p>
          <a:p>
            <a:endParaRPr lang="en-US" dirty="0" smtClean="0"/>
          </a:p>
          <a:p>
            <a:r>
              <a:rPr lang="en-US" dirty="0" smtClean="0"/>
              <a:t>It </a:t>
            </a:r>
            <a:r>
              <a:rPr lang="en-US" dirty="0"/>
              <a:t>must specify an implements clause on its class declaration.</a:t>
            </a:r>
          </a:p>
          <a:p>
            <a:r>
              <a:rPr lang="en-US" dirty="0" smtClean="0"/>
              <a:t>It </a:t>
            </a:r>
            <a:r>
              <a:rPr lang="en-US" dirty="0"/>
              <a:t>must provide an implementation for </a:t>
            </a:r>
            <a:r>
              <a:rPr lang="en-US" dirty="0" smtClean="0"/>
              <a:t>every abstract </a:t>
            </a:r>
            <a:r>
              <a:rPr lang="en-US" dirty="0"/>
              <a:t>method declared by the interface.</a:t>
            </a:r>
            <a:endParaRPr lang="en-IN" dirty="0"/>
          </a:p>
        </p:txBody>
      </p:sp>
    </p:spTree>
    <p:extLst>
      <p:ext uri="{BB962C8B-B14F-4D97-AF65-F5344CB8AC3E}">
        <p14:creationId xmlns:p14="http://schemas.microsoft.com/office/powerpoint/2010/main" val="2936628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smtClean="0">
                <a:solidFill>
                  <a:schemeClr val="bg1"/>
                </a:solidFill>
              </a:rPr>
              <a:t>Interfaces continued…</a:t>
            </a:r>
            <a:endParaRPr lang="en-IN"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26</a:t>
            </a:fld>
            <a:endParaRPr lang="en-IN" dirty="0"/>
          </a:p>
        </p:txBody>
      </p:sp>
      <p:sp>
        <p:nvSpPr>
          <p:cNvPr id="4" name="Text Placeholder 3"/>
          <p:cNvSpPr>
            <a:spLocks noGrp="1"/>
          </p:cNvSpPr>
          <p:nvPr>
            <p:ph type="body" sz="quarter" idx="10"/>
          </p:nvPr>
        </p:nvSpPr>
        <p:spPr/>
        <p:txBody>
          <a:bodyPr/>
          <a:lstStyle/>
          <a:p>
            <a:endParaRPr lang="en-US" dirty="0" smtClean="0"/>
          </a:p>
          <a:p>
            <a:pPr marL="101596" indent="0">
              <a:buNone/>
            </a:pPr>
            <a:r>
              <a:rPr lang="en-IN" b="1" i="1" dirty="0"/>
              <a:t>Extending </a:t>
            </a:r>
            <a:r>
              <a:rPr lang="en-IN" b="1" i="1" dirty="0" smtClean="0"/>
              <a:t>interfaces</a:t>
            </a:r>
            <a:endParaRPr lang="en-IN" b="1" i="1" dirty="0"/>
          </a:p>
          <a:p>
            <a:pPr marL="101596" indent="0">
              <a:buNone/>
            </a:pPr>
            <a:endParaRPr lang="en-US" b="1" i="1" dirty="0" smtClean="0"/>
          </a:p>
          <a:p>
            <a:r>
              <a:rPr lang="en-US" dirty="0"/>
              <a:t>You can </a:t>
            </a:r>
            <a:r>
              <a:rPr lang="en-US" i="1" dirty="0"/>
              <a:t>extend</a:t>
            </a:r>
            <a:r>
              <a:rPr lang="en-US" dirty="0"/>
              <a:t> interfaces by using the </a:t>
            </a:r>
            <a:r>
              <a:rPr lang="en-US" i="1" dirty="0"/>
              <a:t>extends</a:t>
            </a:r>
            <a:r>
              <a:rPr lang="en-US" dirty="0"/>
              <a:t> keyword. An interface that </a:t>
            </a:r>
            <a:r>
              <a:rPr lang="en-US" i="1" dirty="0"/>
              <a:t>extends</a:t>
            </a:r>
            <a:r>
              <a:rPr lang="en-US" dirty="0"/>
              <a:t> an </a:t>
            </a:r>
            <a:r>
              <a:rPr lang="en-US" dirty="0" smtClean="0"/>
              <a:t>existing interface </a:t>
            </a:r>
            <a:r>
              <a:rPr lang="en-US" dirty="0"/>
              <a:t>is called a </a:t>
            </a:r>
            <a:r>
              <a:rPr lang="en-US" i="1" dirty="0"/>
              <a:t>subinterface, </a:t>
            </a:r>
            <a:r>
              <a:rPr lang="en-US" dirty="0"/>
              <a:t>and the interface being extended is called the </a:t>
            </a:r>
            <a:r>
              <a:rPr lang="en-US" i="1" dirty="0" smtClean="0"/>
              <a:t>superinterface.</a:t>
            </a:r>
          </a:p>
          <a:p>
            <a:endParaRPr lang="en-US" i="1" dirty="0"/>
          </a:p>
          <a:p>
            <a:pPr algn="just"/>
            <a:r>
              <a:rPr lang="en-US" dirty="0"/>
              <a:t>When you use the extends keyword with interfaces, all the fields and methods of </a:t>
            </a:r>
            <a:r>
              <a:rPr lang="en-US" dirty="0" smtClean="0"/>
              <a:t>the superinterface </a:t>
            </a:r>
            <a:r>
              <a:rPr lang="en-US" dirty="0"/>
              <a:t>are effectively copied into the subinterface. Thus the subinterface consists of </a:t>
            </a:r>
            <a:r>
              <a:rPr lang="en-US" dirty="0" smtClean="0"/>
              <a:t>a combination </a:t>
            </a:r>
            <a:r>
              <a:rPr lang="en-US" dirty="0"/>
              <a:t>of the fields and methods in the superinterface </a:t>
            </a:r>
            <a:r>
              <a:rPr lang="en-US" i="1" dirty="0"/>
              <a:t>plus </a:t>
            </a:r>
            <a:r>
              <a:rPr lang="en-US" dirty="0"/>
              <a:t>the fields </a:t>
            </a:r>
            <a:r>
              <a:rPr lang="en-US" dirty="0" smtClean="0"/>
              <a:t>and methods </a:t>
            </a:r>
            <a:r>
              <a:rPr lang="en-US" dirty="0"/>
              <a:t>defined </a:t>
            </a:r>
            <a:r>
              <a:rPr lang="en-US" dirty="0" smtClean="0"/>
              <a:t>for </a:t>
            </a:r>
            <a:r>
              <a:rPr lang="en-IN" dirty="0" smtClean="0"/>
              <a:t>the </a:t>
            </a:r>
            <a:r>
              <a:rPr lang="en-IN" dirty="0"/>
              <a:t>subinterface</a:t>
            </a:r>
            <a:r>
              <a:rPr lang="en-IN" dirty="0" smtClean="0"/>
              <a:t>.</a:t>
            </a:r>
          </a:p>
          <a:p>
            <a:pPr algn="just"/>
            <a:endParaRPr lang="en-US" dirty="0"/>
          </a:p>
          <a:p>
            <a:pPr marL="101596" indent="0">
              <a:buNone/>
            </a:pPr>
            <a:r>
              <a:rPr lang="en-US" b="1" dirty="0"/>
              <a:t>Java 8 Interface Changes – static method, default </a:t>
            </a:r>
            <a:r>
              <a:rPr lang="en-US" b="1" dirty="0" smtClean="0"/>
              <a:t>method</a:t>
            </a:r>
          </a:p>
          <a:p>
            <a:pPr marL="101596" indent="0">
              <a:buNone/>
            </a:pPr>
            <a:endParaRPr lang="en-US" b="1" dirty="0"/>
          </a:p>
          <a:p>
            <a:pPr marL="101596" indent="0">
              <a:buNone/>
            </a:pPr>
            <a:r>
              <a:rPr lang="en-US" dirty="0" smtClean="0"/>
              <a:t>Interface </a:t>
            </a:r>
            <a:r>
              <a:rPr lang="en-US" dirty="0"/>
              <a:t>changes include static methods and default methods in interfaces. Prior to </a:t>
            </a:r>
            <a:r>
              <a:rPr lang="en-US" dirty="0" smtClean="0"/>
              <a:t>Java 8</a:t>
            </a:r>
            <a:r>
              <a:rPr lang="en-US" dirty="0"/>
              <a:t>, we could have only method declarations in the interfaces. But from Java 8, we can have </a:t>
            </a:r>
            <a:r>
              <a:rPr lang="en-US" b="1" dirty="0"/>
              <a:t>default methods</a:t>
            </a:r>
            <a:r>
              <a:rPr lang="en-US" dirty="0"/>
              <a:t> and </a:t>
            </a:r>
            <a:r>
              <a:rPr lang="en-US" b="1" dirty="0"/>
              <a:t>static methods</a:t>
            </a:r>
            <a:r>
              <a:rPr lang="en-US" dirty="0"/>
              <a:t> in the interfaces.</a:t>
            </a:r>
            <a:endParaRPr lang="en-US" b="1" dirty="0"/>
          </a:p>
          <a:p>
            <a:endParaRPr lang="en-IN" dirty="0"/>
          </a:p>
        </p:txBody>
      </p:sp>
    </p:spTree>
    <p:extLst>
      <p:ext uri="{BB962C8B-B14F-4D97-AF65-F5344CB8AC3E}">
        <p14:creationId xmlns:p14="http://schemas.microsoft.com/office/powerpoint/2010/main" val="2382871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Java 8 </a:t>
            </a:r>
            <a:r>
              <a:rPr lang="en-IN" i="1" dirty="0" smtClean="0">
                <a:solidFill>
                  <a:schemeClr val="bg1"/>
                </a:solidFill>
              </a:rPr>
              <a:t>Interface…</a:t>
            </a:r>
            <a:endParaRPr lang="en-IN"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27</a:t>
            </a:fld>
            <a:endParaRPr lang="en-IN" dirty="0"/>
          </a:p>
        </p:txBody>
      </p:sp>
      <p:sp>
        <p:nvSpPr>
          <p:cNvPr id="4" name="Text Placeholder 3"/>
          <p:cNvSpPr>
            <a:spLocks noGrp="1"/>
          </p:cNvSpPr>
          <p:nvPr>
            <p:ph type="body" sz="quarter" idx="10"/>
          </p:nvPr>
        </p:nvSpPr>
        <p:spPr/>
        <p:txBody>
          <a:bodyPr/>
          <a:lstStyle/>
          <a:p>
            <a:pPr marL="101596" indent="0">
              <a:buNone/>
            </a:pPr>
            <a:endParaRPr lang="en-US" b="1" dirty="0" smtClean="0"/>
          </a:p>
          <a:p>
            <a:pPr marL="101596" indent="0">
              <a:buNone/>
            </a:pPr>
            <a:r>
              <a:rPr lang="en-US" b="1" dirty="0" smtClean="0"/>
              <a:t>Java </a:t>
            </a:r>
            <a:r>
              <a:rPr lang="en-US" b="1" dirty="0"/>
              <a:t>Interface Default Method</a:t>
            </a:r>
          </a:p>
          <a:p>
            <a:endParaRPr lang="en-US" dirty="0" smtClean="0"/>
          </a:p>
          <a:p>
            <a:r>
              <a:rPr lang="en-US" dirty="0" smtClean="0"/>
              <a:t>For </a:t>
            </a:r>
            <a:r>
              <a:rPr lang="en-US" dirty="0"/>
              <a:t>creating a default method in java interface, we need to use “</a:t>
            </a:r>
            <a:r>
              <a:rPr lang="en-US" b="1" i="1" dirty="0"/>
              <a:t>default</a:t>
            </a:r>
            <a:r>
              <a:rPr lang="en-US" dirty="0"/>
              <a:t>” keyword with the method signature.</a:t>
            </a:r>
          </a:p>
          <a:p>
            <a:endParaRPr lang="en-US" dirty="0" smtClean="0"/>
          </a:p>
          <a:p>
            <a:pPr lvl="1"/>
            <a:r>
              <a:rPr lang="en-US" dirty="0"/>
              <a:t>	</a:t>
            </a:r>
            <a:r>
              <a:rPr lang="en-US" dirty="0" smtClean="0"/>
              <a:t>	</a:t>
            </a:r>
            <a:r>
              <a:rPr lang="en-IN" sz="2000" b="1" i="1" dirty="0">
                <a:latin typeface="Calibri" panose="020F0502020204030204" pitchFamily="34" charset="0"/>
                <a:cs typeface="Calibri" panose="020F0502020204030204" pitchFamily="34" charset="0"/>
              </a:rPr>
              <a:t>public interface </a:t>
            </a:r>
            <a:r>
              <a:rPr lang="en-IN" sz="2000" b="1" i="1" dirty="0" smtClean="0">
                <a:latin typeface="Calibri" panose="020F0502020204030204" pitchFamily="34" charset="0"/>
                <a:cs typeface="Calibri" panose="020F0502020204030204" pitchFamily="34" charset="0"/>
              </a:rPr>
              <a:t>InterfaceExample </a:t>
            </a:r>
            <a:r>
              <a:rPr lang="en-IN" sz="2000" b="1" i="1" dirty="0">
                <a:latin typeface="Calibri" panose="020F0502020204030204" pitchFamily="34" charset="0"/>
                <a:cs typeface="Calibri" panose="020F0502020204030204" pitchFamily="34" charset="0"/>
              </a:rPr>
              <a:t>{ </a:t>
            </a:r>
            <a:endParaRPr lang="en-IN" sz="2000" b="1" i="1" dirty="0" smtClean="0">
              <a:latin typeface="Calibri" panose="020F0502020204030204" pitchFamily="34" charset="0"/>
              <a:cs typeface="Calibri" panose="020F0502020204030204" pitchFamily="34" charset="0"/>
            </a:endParaRPr>
          </a:p>
          <a:p>
            <a:pPr lvl="1"/>
            <a:r>
              <a:rPr lang="en-IN" sz="2000" b="1" i="1" dirty="0">
                <a:latin typeface="Calibri" panose="020F0502020204030204" pitchFamily="34" charset="0"/>
                <a:cs typeface="Calibri" panose="020F0502020204030204" pitchFamily="34" charset="0"/>
              </a:rPr>
              <a:t>	</a:t>
            </a:r>
            <a:r>
              <a:rPr lang="en-IN" sz="2000" b="1" i="1" dirty="0" smtClean="0">
                <a:latin typeface="Calibri" panose="020F0502020204030204" pitchFamily="34" charset="0"/>
                <a:cs typeface="Calibri" panose="020F0502020204030204" pitchFamily="34" charset="0"/>
              </a:rPr>
              <a:t>		void methodExample(String </a:t>
            </a:r>
            <a:r>
              <a:rPr lang="en-IN" sz="2000" b="1" i="1" dirty="0">
                <a:latin typeface="Calibri" panose="020F0502020204030204" pitchFamily="34" charset="0"/>
                <a:cs typeface="Calibri" panose="020F0502020204030204" pitchFamily="34" charset="0"/>
              </a:rPr>
              <a:t>str); </a:t>
            </a:r>
            <a:endParaRPr lang="en-IN" sz="2000" b="1" i="1" dirty="0" smtClean="0">
              <a:latin typeface="Calibri" panose="020F0502020204030204" pitchFamily="34" charset="0"/>
              <a:cs typeface="Calibri" panose="020F0502020204030204" pitchFamily="34" charset="0"/>
            </a:endParaRPr>
          </a:p>
          <a:p>
            <a:pPr lvl="1"/>
            <a:r>
              <a:rPr lang="en-IN" sz="2000" b="1" i="1" dirty="0">
                <a:latin typeface="Calibri" panose="020F0502020204030204" pitchFamily="34" charset="0"/>
                <a:cs typeface="Calibri" panose="020F0502020204030204" pitchFamily="34" charset="0"/>
              </a:rPr>
              <a:t>	</a:t>
            </a:r>
            <a:r>
              <a:rPr lang="en-IN" sz="2000" b="1" i="1" dirty="0" smtClean="0">
                <a:latin typeface="Calibri" panose="020F0502020204030204" pitchFamily="34" charset="0"/>
                <a:cs typeface="Calibri" panose="020F0502020204030204" pitchFamily="34" charset="0"/>
              </a:rPr>
              <a:t>		default </a:t>
            </a:r>
            <a:r>
              <a:rPr lang="en-IN" sz="2000" b="1" i="1" dirty="0">
                <a:latin typeface="Calibri" panose="020F0502020204030204" pitchFamily="34" charset="0"/>
                <a:cs typeface="Calibri" panose="020F0502020204030204" pitchFamily="34" charset="0"/>
              </a:rPr>
              <a:t>void </a:t>
            </a:r>
            <a:r>
              <a:rPr lang="en-IN" sz="2000" b="1" i="1" dirty="0" smtClean="0">
                <a:latin typeface="Calibri" panose="020F0502020204030204" pitchFamily="34" charset="0"/>
                <a:cs typeface="Calibri" panose="020F0502020204030204" pitchFamily="34" charset="0"/>
              </a:rPr>
              <a:t>defaultMethodExample(String </a:t>
            </a:r>
            <a:r>
              <a:rPr lang="en-IN" sz="2000" b="1" i="1" dirty="0">
                <a:latin typeface="Calibri" panose="020F0502020204030204" pitchFamily="34" charset="0"/>
                <a:cs typeface="Calibri" panose="020F0502020204030204" pitchFamily="34" charset="0"/>
              </a:rPr>
              <a:t>str){ </a:t>
            </a:r>
            <a:endParaRPr lang="en-IN" sz="2000" b="1" i="1" dirty="0" smtClean="0">
              <a:latin typeface="Calibri" panose="020F0502020204030204" pitchFamily="34" charset="0"/>
              <a:cs typeface="Calibri" panose="020F0502020204030204" pitchFamily="34" charset="0"/>
            </a:endParaRPr>
          </a:p>
          <a:p>
            <a:pPr lvl="1"/>
            <a:r>
              <a:rPr lang="en-IN" sz="2000" b="1" i="1" dirty="0">
                <a:latin typeface="Calibri" panose="020F0502020204030204" pitchFamily="34" charset="0"/>
                <a:cs typeface="Calibri" panose="020F0502020204030204" pitchFamily="34" charset="0"/>
              </a:rPr>
              <a:t>	</a:t>
            </a:r>
            <a:r>
              <a:rPr lang="en-IN" sz="2000" b="1" i="1" dirty="0" smtClean="0">
                <a:latin typeface="Calibri" panose="020F0502020204030204" pitchFamily="34" charset="0"/>
                <a:cs typeface="Calibri" panose="020F0502020204030204" pitchFamily="34" charset="0"/>
              </a:rPr>
              <a:t>			System.out.println("</a:t>
            </a:r>
            <a:r>
              <a:rPr lang="en-IN" sz="2000" b="1" i="1" dirty="0">
                <a:latin typeface="Calibri" panose="020F0502020204030204" pitchFamily="34" charset="0"/>
                <a:cs typeface="Calibri" panose="020F0502020204030204" pitchFamily="34" charset="0"/>
              </a:rPr>
              <a:t> InterfaceExample </a:t>
            </a:r>
            <a:r>
              <a:rPr lang="en-IN" sz="2000" b="1" i="1" dirty="0" smtClean="0">
                <a:latin typeface="Calibri" panose="020F0502020204030204" pitchFamily="34" charset="0"/>
                <a:cs typeface="Calibri" panose="020F0502020204030204" pitchFamily="34" charset="0"/>
              </a:rPr>
              <a:t>: "+</a:t>
            </a:r>
            <a:r>
              <a:rPr lang="en-IN" sz="2000" b="1" i="1" dirty="0">
                <a:latin typeface="Calibri" panose="020F0502020204030204" pitchFamily="34" charset="0"/>
                <a:cs typeface="Calibri" panose="020F0502020204030204" pitchFamily="34" charset="0"/>
              </a:rPr>
              <a:t>str); </a:t>
            </a:r>
            <a:endParaRPr lang="en-IN" sz="2000" b="1" i="1" dirty="0" smtClean="0">
              <a:latin typeface="Calibri" panose="020F0502020204030204" pitchFamily="34" charset="0"/>
              <a:cs typeface="Calibri" panose="020F0502020204030204" pitchFamily="34" charset="0"/>
            </a:endParaRPr>
          </a:p>
          <a:p>
            <a:pPr lvl="1"/>
            <a:r>
              <a:rPr lang="en-IN" sz="2000" b="1" i="1" dirty="0">
                <a:latin typeface="Calibri" panose="020F0502020204030204" pitchFamily="34" charset="0"/>
                <a:cs typeface="Calibri" panose="020F0502020204030204" pitchFamily="34" charset="0"/>
              </a:rPr>
              <a:t>	</a:t>
            </a:r>
            <a:r>
              <a:rPr lang="en-IN" sz="2000" b="1" i="1" dirty="0" smtClean="0">
                <a:latin typeface="Calibri" panose="020F0502020204030204" pitchFamily="34" charset="0"/>
                <a:cs typeface="Calibri" panose="020F0502020204030204" pitchFamily="34" charset="0"/>
              </a:rPr>
              <a:t>		} </a:t>
            </a:r>
          </a:p>
          <a:p>
            <a:pPr lvl="1"/>
            <a:r>
              <a:rPr lang="en-IN" sz="2000" b="1" i="1" dirty="0">
                <a:latin typeface="Calibri" panose="020F0502020204030204" pitchFamily="34" charset="0"/>
                <a:cs typeface="Calibri" panose="020F0502020204030204" pitchFamily="34" charset="0"/>
              </a:rPr>
              <a:t>	</a:t>
            </a:r>
            <a:r>
              <a:rPr lang="en-IN" sz="2000" b="1" i="1" dirty="0" smtClean="0">
                <a:latin typeface="Calibri" panose="020F0502020204030204" pitchFamily="34" charset="0"/>
                <a:cs typeface="Calibri" panose="020F0502020204030204" pitchFamily="34" charset="0"/>
              </a:rPr>
              <a:t>	}</a:t>
            </a:r>
          </a:p>
          <a:p>
            <a:pPr lvl="1"/>
            <a:endParaRPr lang="en-US" sz="2000" b="1" i="1" dirty="0">
              <a:latin typeface="Calibri" panose="020F0502020204030204" pitchFamily="34" charset="0"/>
              <a:cs typeface="Calibri" panose="020F0502020204030204" pitchFamily="34" charset="0"/>
            </a:endParaRPr>
          </a:p>
          <a:p>
            <a:pPr marL="342900" lvl="1" indent="-342900">
              <a:buFont typeface="Wingdings" panose="05000000000000000000" pitchFamily="2" charset="2"/>
              <a:buChar char="§"/>
            </a:pPr>
            <a:r>
              <a:rPr lang="en-US" sz="2130" dirty="0">
                <a:latin typeface="Roboto Condensed"/>
              </a:rPr>
              <a:t>Now when a class will implement </a:t>
            </a:r>
            <a:r>
              <a:rPr lang="en-US" sz="2130" b="1" i="1" dirty="0" smtClean="0">
                <a:latin typeface="Roboto Condensed"/>
              </a:rPr>
              <a:t>InterfaceExample</a:t>
            </a:r>
            <a:r>
              <a:rPr lang="en-US" sz="2130" dirty="0" smtClean="0">
                <a:latin typeface="Roboto Condensed"/>
              </a:rPr>
              <a:t>, </a:t>
            </a:r>
            <a:r>
              <a:rPr lang="en-US" sz="2130" dirty="0">
                <a:latin typeface="Roboto Condensed"/>
              </a:rPr>
              <a:t>it is </a:t>
            </a:r>
            <a:r>
              <a:rPr lang="en-US" sz="2130" i="1" dirty="0">
                <a:latin typeface="Roboto Condensed"/>
              </a:rPr>
              <a:t>not mandatory</a:t>
            </a:r>
            <a:r>
              <a:rPr lang="en-US" sz="2130" dirty="0">
                <a:latin typeface="Roboto Condensed"/>
              </a:rPr>
              <a:t> to provide implementation for default methods of interface. This feature will help us in extending interfaces with additional methods, all we need is to provide a default implementation.</a:t>
            </a:r>
            <a:endParaRPr lang="en-IN" sz="2130" b="1" i="1" dirty="0">
              <a:latin typeface="Roboto Condensed"/>
              <a:cs typeface="Calibri" panose="020F0502020204030204" pitchFamily="34" charset="0"/>
            </a:endParaRPr>
          </a:p>
        </p:txBody>
      </p:sp>
    </p:spTree>
    <p:extLst>
      <p:ext uri="{BB962C8B-B14F-4D97-AF65-F5344CB8AC3E}">
        <p14:creationId xmlns:p14="http://schemas.microsoft.com/office/powerpoint/2010/main" val="2236311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Java 8 </a:t>
            </a:r>
            <a:r>
              <a:rPr lang="en-IN" i="1" dirty="0" smtClean="0">
                <a:solidFill>
                  <a:schemeClr val="bg1"/>
                </a:solidFill>
              </a:rPr>
              <a:t>Interface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28</a:t>
            </a:fld>
            <a:endParaRPr lang="en-IN" dirty="0"/>
          </a:p>
        </p:txBody>
      </p:sp>
      <p:sp>
        <p:nvSpPr>
          <p:cNvPr id="4" name="Text Placeholder 3"/>
          <p:cNvSpPr>
            <a:spLocks noGrp="1"/>
          </p:cNvSpPr>
          <p:nvPr>
            <p:ph type="body" sz="quarter" idx="10"/>
          </p:nvPr>
        </p:nvSpPr>
        <p:spPr/>
        <p:txBody>
          <a:bodyPr/>
          <a:lstStyle/>
          <a:p>
            <a:endParaRPr lang="en-US" dirty="0" smtClean="0"/>
          </a:p>
          <a:p>
            <a:pPr marL="101596" indent="0">
              <a:buNone/>
            </a:pPr>
            <a:r>
              <a:rPr lang="en-IN" b="1" dirty="0"/>
              <a:t>Java Interface Static Method</a:t>
            </a:r>
          </a:p>
          <a:p>
            <a:endParaRPr lang="en-US" dirty="0" smtClean="0"/>
          </a:p>
          <a:p>
            <a:r>
              <a:rPr lang="en-US" dirty="0"/>
              <a:t>Java </a:t>
            </a:r>
            <a:r>
              <a:rPr lang="en-US" b="1" i="1" dirty="0"/>
              <a:t>interface static method</a:t>
            </a:r>
            <a:r>
              <a:rPr lang="en-US" dirty="0"/>
              <a:t> is similar to default method except that we </a:t>
            </a:r>
            <a:r>
              <a:rPr lang="en-US" i="1" dirty="0"/>
              <a:t>can’t override them in the implementation classes</a:t>
            </a:r>
            <a:r>
              <a:rPr lang="en-US" dirty="0"/>
              <a:t>. This feature helps us in avoiding undesired results incase of poor implementation in implementation classes</a:t>
            </a:r>
            <a:r>
              <a:rPr lang="en-US" dirty="0" smtClean="0"/>
              <a:t>.</a:t>
            </a:r>
          </a:p>
          <a:p>
            <a:pPr marL="101596" indent="0">
              <a:buNone/>
            </a:pPr>
            <a:endParaRPr lang="en-US" dirty="0" smtClean="0"/>
          </a:p>
          <a:p>
            <a:pPr marL="101596" indent="0">
              <a:buNone/>
            </a:pPr>
            <a:r>
              <a:rPr lang="en-IN" sz="2000" dirty="0" smtClean="0">
                <a:latin typeface="Calibri" panose="020F0502020204030204" pitchFamily="34" charset="0"/>
                <a:cs typeface="Calibri" panose="020F0502020204030204" pitchFamily="34" charset="0"/>
              </a:rPr>
              <a:t>			</a:t>
            </a:r>
            <a:r>
              <a:rPr lang="en-IN" sz="2000" b="1" i="1" dirty="0" smtClean="0">
                <a:latin typeface="Calibri" panose="020F0502020204030204" pitchFamily="34" charset="0"/>
                <a:cs typeface="Calibri" panose="020F0502020204030204" pitchFamily="34" charset="0"/>
              </a:rPr>
              <a:t>@</a:t>
            </a:r>
            <a:r>
              <a:rPr lang="en-IN" sz="2000" b="1" i="1" dirty="0">
                <a:latin typeface="Calibri" panose="020F0502020204030204" pitchFamily="34" charset="0"/>
                <a:cs typeface="Calibri" panose="020F0502020204030204" pitchFamily="34" charset="0"/>
              </a:rPr>
              <a:t>FunctionalInterface</a:t>
            </a: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interface InterfaceExample extends Serializable{</a:t>
            </a:r>
          </a:p>
          <a:p>
            <a:pPr marL="101596" indent="0">
              <a:buNone/>
            </a:pPr>
            <a:r>
              <a:rPr lang="en-IN" sz="2000" b="1" i="1" dirty="0" smtClean="0">
                <a:latin typeface="Calibri" panose="020F0502020204030204" pitchFamily="34" charset="0"/>
                <a:cs typeface="Calibri" panose="020F0502020204030204" pitchFamily="34" charset="0"/>
              </a:rPr>
              <a:t>				 </a:t>
            </a:r>
            <a:r>
              <a:rPr lang="en-IN" sz="2000" b="1" i="1" dirty="0">
                <a:latin typeface="Calibri" panose="020F0502020204030204" pitchFamily="34" charset="0"/>
                <a:cs typeface="Calibri" panose="020F0502020204030204" pitchFamily="34" charset="0"/>
              </a:rPr>
              <a:t>static int </a:t>
            </a:r>
            <a:r>
              <a:rPr lang="en-IN" sz="2000" b="1" i="1" dirty="0" err="1">
                <a:latin typeface="Calibri" panose="020F0502020204030204" pitchFamily="34" charset="0"/>
                <a:cs typeface="Calibri" panose="020F0502020204030204" pitchFamily="34" charset="0"/>
              </a:rPr>
              <a:t>i</a:t>
            </a:r>
            <a:r>
              <a:rPr lang="en-IN" sz="2000" b="1" i="1" dirty="0">
                <a:latin typeface="Calibri" panose="020F0502020204030204" pitchFamily="34" charset="0"/>
                <a:cs typeface="Calibri" panose="020F0502020204030204" pitchFamily="34" charset="0"/>
              </a:rPr>
              <a:t> = 10; </a:t>
            </a: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void print();</a:t>
            </a:r>
          </a:p>
          <a:p>
            <a:pPr marL="101596" indent="0">
              <a:buNone/>
            </a:pPr>
            <a:r>
              <a:rPr lang="en-IN" sz="2000" b="1" i="1" dirty="0" smtClean="0">
                <a:latin typeface="Calibri" panose="020F0502020204030204" pitchFamily="34" charset="0"/>
                <a:cs typeface="Calibri" panose="020F0502020204030204" pitchFamily="34" charset="0"/>
              </a:rPr>
              <a:t>				 default </a:t>
            </a:r>
            <a:r>
              <a:rPr lang="en-IN" sz="2000" b="1" i="1" dirty="0">
                <a:latin typeface="Calibri" panose="020F0502020204030204" pitchFamily="34" charset="0"/>
                <a:cs typeface="Calibri" panose="020F0502020204030204" pitchFamily="34" charset="0"/>
              </a:rPr>
              <a:t>void display() </a:t>
            </a:r>
            <a:r>
              <a:rPr lang="en-IN" sz="2000" b="1" i="1" dirty="0" smtClean="0">
                <a:latin typeface="Calibri" panose="020F0502020204030204" pitchFamily="34" charset="0"/>
                <a:cs typeface="Calibri" panose="020F0502020204030204" pitchFamily="34" charset="0"/>
              </a:rPr>
              <a:t>{</a:t>
            </a:r>
          </a:p>
          <a:p>
            <a:pPr marL="101596" indent="0">
              <a:buNone/>
            </a:pPr>
            <a:r>
              <a:rPr lang="en-US" sz="2000" b="1" i="1" dirty="0" smtClean="0">
                <a:latin typeface="Calibri" panose="020F0502020204030204" pitchFamily="34" charset="0"/>
                <a:cs typeface="Calibri" panose="020F0502020204030204" pitchFamily="34" charset="0"/>
              </a:rPr>
              <a:t>					</a:t>
            </a:r>
            <a:r>
              <a:rPr lang="en-US" sz="2000" b="1" i="1" dirty="0" err="1" smtClean="0">
                <a:latin typeface="Calibri" panose="020F0502020204030204" pitchFamily="34" charset="0"/>
                <a:cs typeface="Calibri" panose="020F0502020204030204" pitchFamily="34" charset="0"/>
              </a:rPr>
              <a:t>System.out.println</a:t>
            </a:r>
            <a:r>
              <a:rPr lang="en-US" sz="2000" b="1" i="1" dirty="0">
                <a:latin typeface="Calibri" panose="020F0502020204030204" pitchFamily="34" charset="0"/>
                <a:cs typeface="Calibri" panose="020F0502020204030204" pitchFamily="34" charset="0"/>
              </a:rPr>
              <a:t>("Default Method of Interface");</a:t>
            </a: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static void show() </a:t>
            </a:r>
            <a:r>
              <a:rPr lang="en-IN" sz="2000" b="1" i="1" dirty="0" smtClean="0">
                <a:latin typeface="Calibri" panose="020F0502020204030204" pitchFamily="34" charset="0"/>
                <a:cs typeface="Calibri" panose="020F0502020204030204" pitchFamily="34" charset="0"/>
              </a:rPr>
              <a:t>{</a:t>
            </a:r>
          </a:p>
          <a:p>
            <a:pPr marL="101596" indent="0">
              <a:buNone/>
            </a:pPr>
            <a:r>
              <a:rPr lang="en-US" sz="2000" b="1" i="1" dirty="0" smtClean="0">
                <a:latin typeface="Calibri" panose="020F0502020204030204" pitchFamily="34" charset="0"/>
                <a:cs typeface="Calibri" panose="020F0502020204030204" pitchFamily="34" charset="0"/>
              </a:rPr>
              <a:t>					</a:t>
            </a:r>
            <a:r>
              <a:rPr lang="en-US" sz="2000" b="1" i="1" dirty="0" err="1" smtClean="0">
                <a:latin typeface="Calibri" panose="020F0502020204030204" pitchFamily="34" charset="0"/>
                <a:cs typeface="Calibri" panose="020F0502020204030204" pitchFamily="34" charset="0"/>
              </a:rPr>
              <a:t>System.out.println</a:t>
            </a:r>
            <a:r>
              <a:rPr lang="en-US" sz="2000" b="1" i="1" dirty="0" smtClean="0">
                <a:latin typeface="Calibri" panose="020F0502020204030204" pitchFamily="34" charset="0"/>
                <a:cs typeface="Calibri" panose="020F0502020204030204" pitchFamily="34" charset="0"/>
              </a:rPr>
              <a:t>("Static Method of Interface");</a:t>
            </a: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6969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Features</a:t>
            </a:r>
            <a:br>
              <a:rPr lang="en-IN" dirty="0">
                <a:solidFill>
                  <a:schemeClr val="bg1"/>
                </a:solidFill>
              </a:rPr>
            </a:br>
            <a:endParaRPr lang="en-IN" dirty="0">
              <a:solidFill>
                <a:schemeClr val="bg1"/>
              </a:solidFill>
            </a:endParaRPr>
          </a:p>
        </p:txBody>
      </p:sp>
      <p:sp>
        <p:nvSpPr>
          <p:cNvPr id="4" name="TextBox 3">
            <a:extLst>
              <a:ext uri="{FF2B5EF4-FFF2-40B4-BE49-F238E27FC236}">
                <a16:creationId xmlns:a16="http://schemas.microsoft.com/office/drawing/2014/main" id="{CE7A416B-1E89-994D-80E5-9D1F52D600CA}"/>
              </a:ext>
            </a:extLst>
          </p:cNvPr>
          <p:cNvSpPr txBox="1"/>
          <p:nvPr/>
        </p:nvSpPr>
        <p:spPr>
          <a:xfrm>
            <a:off x="827314" y="1210593"/>
            <a:ext cx="7663543" cy="4524315"/>
          </a:xfrm>
          <a:prstGeom prst="rect">
            <a:avLst/>
          </a:prstGeom>
          <a:noFill/>
        </p:spPr>
        <p:txBody>
          <a:bodyPr wrap="square" rtlCol="0">
            <a:spAutoFit/>
          </a:bodyPr>
          <a:lstStyle/>
          <a:p>
            <a:pPr marL="285750" indent="-285750">
              <a:buFont typeface="Wingdings" pitchFamily="2" charset="2"/>
              <a:buChar char="Ø"/>
            </a:pPr>
            <a:r>
              <a:rPr lang="en-US" sz="3600" dirty="0"/>
              <a:t>Simple</a:t>
            </a:r>
          </a:p>
          <a:p>
            <a:pPr marL="285750" indent="-285750">
              <a:buFont typeface="Wingdings" pitchFamily="2" charset="2"/>
              <a:buChar char="Ø"/>
            </a:pPr>
            <a:r>
              <a:rPr lang="en-US" sz="3600" dirty="0"/>
              <a:t>Platform independent</a:t>
            </a:r>
          </a:p>
          <a:p>
            <a:pPr marL="285750" indent="-285750">
              <a:buFont typeface="Wingdings" pitchFamily="2" charset="2"/>
              <a:buChar char="Ø"/>
            </a:pPr>
            <a:r>
              <a:rPr lang="en-US" sz="3600" dirty="0"/>
              <a:t>Object Oriented </a:t>
            </a:r>
          </a:p>
          <a:p>
            <a:pPr marL="285750" indent="-285750">
              <a:buFont typeface="Wingdings" pitchFamily="2" charset="2"/>
              <a:buChar char="Ø"/>
            </a:pPr>
            <a:r>
              <a:rPr lang="en-US" sz="3600" dirty="0"/>
              <a:t>Secure</a:t>
            </a:r>
          </a:p>
          <a:p>
            <a:pPr marL="285750" indent="-285750">
              <a:buFont typeface="Wingdings" pitchFamily="2" charset="2"/>
              <a:buChar char="Ø"/>
            </a:pPr>
            <a:r>
              <a:rPr lang="en-US" sz="3600" dirty="0"/>
              <a:t>Architecture neutral</a:t>
            </a:r>
          </a:p>
          <a:p>
            <a:pPr marL="285750" indent="-285750">
              <a:buFont typeface="Wingdings" pitchFamily="2" charset="2"/>
              <a:buChar char="Ø"/>
            </a:pPr>
            <a:r>
              <a:rPr lang="en-US" sz="3600" dirty="0"/>
              <a:t>Dynamic</a:t>
            </a:r>
          </a:p>
          <a:p>
            <a:pPr marL="285750" indent="-285750">
              <a:buFont typeface="Wingdings" pitchFamily="2" charset="2"/>
              <a:buChar char="Ø"/>
            </a:pPr>
            <a:r>
              <a:rPr lang="en-US" sz="3600" dirty="0"/>
              <a:t>Multithreaded </a:t>
            </a:r>
          </a:p>
          <a:p>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432929538"/>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sz="3600" i="1" dirty="0">
                <a:solidFill>
                  <a:schemeClr val="bg1"/>
                </a:solidFill>
              </a:rPr>
              <a:t>Java Functional </a:t>
            </a:r>
            <a:r>
              <a:rPr lang="en-IN" sz="3600" i="1" dirty="0" smtClean="0">
                <a:solidFill>
                  <a:schemeClr val="bg1"/>
                </a:solidFill>
              </a:rPr>
              <a:t>Interfaces…</a:t>
            </a:r>
            <a:endParaRPr lang="en-IN" sz="3600"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29</a:t>
            </a:fld>
            <a:endParaRPr lang="en-IN" dirty="0"/>
          </a:p>
        </p:txBody>
      </p:sp>
      <p:sp>
        <p:nvSpPr>
          <p:cNvPr id="4" name="Text Placeholder 3"/>
          <p:cNvSpPr>
            <a:spLocks noGrp="1"/>
          </p:cNvSpPr>
          <p:nvPr>
            <p:ph type="body" sz="quarter" idx="10"/>
          </p:nvPr>
        </p:nvSpPr>
        <p:spPr/>
        <p:txBody>
          <a:bodyPr/>
          <a:lstStyle/>
          <a:p>
            <a:pPr algn="just"/>
            <a:endParaRPr lang="en-US" dirty="0" smtClean="0"/>
          </a:p>
          <a:p>
            <a:pPr algn="just"/>
            <a:endParaRPr lang="en-US" dirty="0" smtClean="0"/>
          </a:p>
          <a:p>
            <a:pPr algn="just"/>
            <a:r>
              <a:rPr lang="en-US" dirty="0" smtClean="0"/>
              <a:t>An </a:t>
            </a:r>
            <a:r>
              <a:rPr lang="en-US" dirty="0"/>
              <a:t>interface with exactly one abstract method is known as </a:t>
            </a:r>
            <a:r>
              <a:rPr lang="en-US" b="1" i="1" dirty="0"/>
              <a:t>Functional Interface</a:t>
            </a:r>
            <a:r>
              <a:rPr lang="en-US" dirty="0"/>
              <a:t>.</a:t>
            </a:r>
          </a:p>
          <a:p>
            <a:pPr algn="just"/>
            <a:endParaRPr lang="en-US" dirty="0" smtClean="0"/>
          </a:p>
          <a:p>
            <a:pPr algn="just"/>
            <a:r>
              <a:rPr lang="en-US" dirty="0" smtClean="0"/>
              <a:t>A </a:t>
            </a:r>
            <a:r>
              <a:rPr lang="en-US" dirty="0"/>
              <a:t>new annotation </a:t>
            </a:r>
            <a:r>
              <a:rPr lang="en-US" b="1" i="1" dirty="0"/>
              <a:t>@FunctionalInterface</a:t>
            </a:r>
            <a:r>
              <a:rPr lang="en-US" dirty="0"/>
              <a:t> has been introduced to mark an interface as Functional Interface. </a:t>
            </a:r>
            <a:r>
              <a:rPr lang="en-US" b="1" i="1" dirty="0"/>
              <a:t>@FunctionalInterface</a:t>
            </a:r>
            <a:r>
              <a:rPr lang="en-US" dirty="0"/>
              <a:t> annotation is a facility to avoid accidental addition of abstract methods in the functional interfaces. It’s optional but good practice to use it.</a:t>
            </a:r>
          </a:p>
          <a:p>
            <a:pPr algn="just"/>
            <a:endParaRPr lang="en-US" dirty="0" smtClean="0"/>
          </a:p>
          <a:p>
            <a:pPr algn="just"/>
            <a:r>
              <a:rPr lang="en-US" dirty="0"/>
              <a:t>Functional interfaces are long awaited and much sought out feature of Java 8 because it enables us to use </a:t>
            </a:r>
            <a:r>
              <a:rPr lang="en-US" b="1" dirty="0"/>
              <a:t>lambda expressions</a:t>
            </a:r>
            <a:r>
              <a:rPr lang="en-US" dirty="0"/>
              <a:t> to </a:t>
            </a:r>
            <a:r>
              <a:rPr lang="en-US" dirty="0" smtClean="0"/>
              <a:t>instantiate </a:t>
            </a:r>
            <a:r>
              <a:rPr lang="en-US" dirty="0"/>
              <a:t>them. </a:t>
            </a:r>
            <a:endParaRPr lang="en-US" dirty="0" smtClean="0"/>
          </a:p>
          <a:p>
            <a:pPr algn="just"/>
            <a:endParaRPr lang="en-US" dirty="0"/>
          </a:p>
          <a:p>
            <a:pPr algn="just"/>
            <a:endParaRPr lang="en-IN" dirty="0"/>
          </a:p>
        </p:txBody>
      </p:sp>
    </p:spTree>
    <p:extLst>
      <p:ext uri="{BB962C8B-B14F-4D97-AF65-F5344CB8AC3E}">
        <p14:creationId xmlns:p14="http://schemas.microsoft.com/office/powerpoint/2010/main" val="1930043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chemeClr val="bg1"/>
                </a:solidFill>
              </a:rPr>
              <a:t>Java Lambda </a:t>
            </a:r>
            <a:r>
              <a:rPr lang="en-IN" i="1" dirty="0" smtClean="0">
                <a:solidFill>
                  <a:schemeClr val="bg1"/>
                </a:solidFill>
              </a:rPr>
              <a:t>Expression…</a:t>
            </a:r>
            <a:endParaRPr lang="en-IN"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30</a:t>
            </a:fld>
            <a:endParaRPr lang="en-IN" dirty="0"/>
          </a:p>
        </p:txBody>
      </p:sp>
      <p:sp>
        <p:nvSpPr>
          <p:cNvPr id="4" name="Text Placeholder 3"/>
          <p:cNvSpPr>
            <a:spLocks noGrp="1"/>
          </p:cNvSpPr>
          <p:nvPr>
            <p:ph type="body" sz="quarter" idx="10"/>
          </p:nvPr>
        </p:nvSpPr>
        <p:spPr/>
        <p:txBody>
          <a:bodyPr/>
          <a:lstStyle/>
          <a:p>
            <a:endParaRPr lang="en-US" dirty="0" smtClean="0"/>
          </a:p>
          <a:p>
            <a:pPr algn="just"/>
            <a:r>
              <a:rPr lang="en-US" dirty="0"/>
              <a:t>Java </a:t>
            </a:r>
            <a:r>
              <a:rPr lang="en-US" b="1" i="1" dirty="0"/>
              <a:t>lambda expression</a:t>
            </a:r>
            <a:r>
              <a:rPr lang="en-US" dirty="0"/>
              <a:t> can be considered as one of the </a:t>
            </a:r>
            <a:r>
              <a:rPr lang="en-US" dirty="0" smtClean="0"/>
              <a:t>major features </a:t>
            </a:r>
            <a:r>
              <a:rPr lang="en-US" dirty="0"/>
              <a:t>introduced in Java 8. It is Java’s first step into functional programming. A Java </a:t>
            </a:r>
            <a:r>
              <a:rPr lang="en-US" i="1" dirty="0"/>
              <a:t>lambda expression</a:t>
            </a:r>
            <a:r>
              <a:rPr lang="en-US" dirty="0"/>
              <a:t> can be considered as a </a:t>
            </a:r>
            <a:r>
              <a:rPr lang="en-US" i="1" dirty="0"/>
              <a:t>function</a:t>
            </a:r>
            <a:r>
              <a:rPr lang="en-US" dirty="0"/>
              <a:t> which can be created without belonging to any class. Also, it can be passed around as if it was an object and executed on demand</a:t>
            </a:r>
            <a:r>
              <a:rPr lang="en-US" dirty="0" smtClean="0"/>
              <a:t>.</a:t>
            </a:r>
          </a:p>
          <a:p>
            <a:pPr algn="just"/>
            <a:endParaRPr lang="en-US" dirty="0"/>
          </a:p>
          <a:p>
            <a:pPr algn="just"/>
            <a:r>
              <a:rPr lang="en-US" dirty="0"/>
              <a:t>The Lambda expression is used to provide the implementation of a functional interface. It saves a lot of code. In case of lambda expression, we don't need to define the method again for providing the implementation. Here, we just write the implementation code.</a:t>
            </a:r>
            <a:endParaRPr lang="en-IN" dirty="0"/>
          </a:p>
          <a:p>
            <a:pPr algn="just"/>
            <a:endParaRPr lang="en-US" dirty="0" smtClean="0"/>
          </a:p>
          <a:p>
            <a:pPr marL="101596" indent="0">
              <a:buNone/>
            </a:pPr>
            <a:r>
              <a:rPr lang="en-US" dirty="0"/>
              <a:t>Java Lambda Expression Syntax</a:t>
            </a:r>
            <a:endParaRPr lang="en-IN" dirty="0"/>
          </a:p>
          <a:p>
            <a:r>
              <a:rPr lang="en-US" b="1" dirty="0"/>
              <a:t>(argument-list) </a:t>
            </a:r>
            <a:r>
              <a:rPr lang="en-US" b="1" dirty="0" smtClean="0"/>
              <a:t>-&gt;</a:t>
            </a:r>
            <a:r>
              <a:rPr lang="en-US" b="1" dirty="0"/>
              <a:t> {body} </a:t>
            </a:r>
            <a:r>
              <a:rPr lang="en-US" b="1" dirty="0" smtClean="0"/>
              <a:t>;</a:t>
            </a:r>
          </a:p>
          <a:p>
            <a:endParaRPr lang="en-IN" dirty="0"/>
          </a:p>
          <a:p>
            <a:r>
              <a:rPr lang="en-US" dirty="0"/>
              <a:t>Java lambda expression is consisted of three components.</a:t>
            </a:r>
            <a:endParaRPr lang="en-IN" dirty="0"/>
          </a:p>
          <a:p>
            <a:pPr marL="101596" indent="0">
              <a:buNone/>
            </a:pPr>
            <a:r>
              <a:rPr lang="en-US" b="1" dirty="0" smtClean="0"/>
              <a:t>	1</a:t>
            </a:r>
            <a:r>
              <a:rPr lang="en-US" b="1" dirty="0"/>
              <a:t>) Argument-list:</a:t>
            </a:r>
            <a:r>
              <a:rPr lang="en-US" dirty="0"/>
              <a:t> It can be empty or non-empty as well.</a:t>
            </a:r>
            <a:endParaRPr lang="en-IN" dirty="0"/>
          </a:p>
          <a:p>
            <a:pPr marL="101596" indent="0">
              <a:buNone/>
            </a:pPr>
            <a:r>
              <a:rPr lang="en-US" b="1" dirty="0" smtClean="0"/>
              <a:t>	2</a:t>
            </a:r>
            <a:r>
              <a:rPr lang="en-US" b="1" dirty="0"/>
              <a:t>) Arrow-token:</a:t>
            </a:r>
            <a:r>
              <a:rPr lang="en-US" dirty="0"/>
              <a:t> It is used to link arguments-list and body of expression.</a:t>
            </a:r>
            <a:endParaRPr lang="en-IN" dirty="0"/>
          </a:p>
          <a:p>
            <a:pPr marL="101596" indent="0">
              <a:buNone/>
            </a:pPr>
            <a:r>
              <a:rPr lang="en-US" b="1" dirty="0" smtClean="0"/>
              <a:t>	3</a:t>
            </a:r>
            <a:r>
              <a:rPr lang="en-US" b="1" dirty="0"/>
              <a:t>) Body:</a:t>
            </a:r>
            <a:r>
              <a:rPr lang="en-US" dirty="0"/>
              <a:t> It contains expressions and statements for lambda expression.</a:t>
            </a:r>
            <a:endParaRPr lang="en-IN" dirty="0"/>
          </a:p>
          <a:p>
            <a:pPr algn="just"/>
            <a:endParaRPr lang="en-IN" dirty="0"/>
          </a:p>
        </p:txBody>
      </p:sp>
    </p:spTree>
    <p:extLst>
      <p:ext uri="{BB962C8B-B14F-4D97-AF65-F5344CB8AC3E}">
        <p14:creationId xmlns:p14="http://schemas.microsoft.com/office/powerpoint/2010/main" val="1449229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78726"/>
            <a:ext cx="6730423" cy="492443"/>
          </a:xfrm>
        </p:spPr>
        <p:txBody>
          <a:bodyPr/>
          <a:lstStyle/>
          <a:p>
            <a:r>
              <a:rPr lang="en-IN" sz="3200" i="1" dirty="0" smtClean="0">
                <a:solidFill>
                  <a:schemeClr val="bg1"/>
                </a:solidFill>
              </a:rPr>
              <a:t>Lambda Expressions continued…</a:t>
            </a:r>
            <a:endParaRPr lang="en-IN" sz="3200" dirty="0"/>
          </a:p>
        </p:txBody>
      </p:sp>
      <p:sp>
        <p:nvSpPr>
          <p:cNvPr id="3" name="Slide Number Placeholder 2"/>
          <p:cNvSpPr>
            <a:spLocks noGrp="1"/>
          </p:cNvSpPr>
          <p:nvPr>
            <p:ph type="sldNum" idx="4"/>
          </p:nvPr>
        </p:nvSpPr>
        <p:spPr/>
        <p:txBody>
          <a:bodyPr/>
          <a:lstStyle/>
          <a:p>
            <a:fld id="{A5FE59A5-F4B4-47F3-8C4B-BD6C0C97D865}" type="slidenum">
              <a:rPr lang="en-IN" smtClean="0"/>
              <a:t>31</a:t>
            </a:fld>
            <a:endParaRPr lang="en-IN" dirty="0"/>
          </a:p>
        </p:txBody>
      </p:sp>
      <p:sp>
        <p:nvSpPr>
          <p:cNvPr id="4" name="Text Placeholder 3"/>
          <p:cNvSpPr>
            <a:spLocks noGrp="1"/>
          </p:cNvSpPr>
          <p:nvPr>
            <p:ph type="body" sz="quarter" idx="10"/>
          </p:nvPr>
        </p:nvSpPr>
        <p:spPr/>
        <p:txBody>
          <a:bodyPr/>
          <a:lstStyle/>
          <a:p>
            <a:pPr marL="101596" indent="0" algn="just">
              <a:buNone/>
            </a:pPr>
            <a:r>
              <a:rPr lang="en-IN" dirty="0" smtClean="0"/>
              <a:t>@</a:t>
            </a:r>
            <a:r>
              <a:rPr lang="en-IN" dirty="0"/>
              <a:t>FunctionalInterface</a:t>
            </a:r>
          </a:p>
          <a:p>
            <a:pPr marL="101596" indent="0" algn="just">
              <a:buNone/>
            </a:pPr>
            <a:r>
              <a:rPr lang="en-IN" b="1" dirty="0"/>
              <a:t>public interface FunctionalInterfaceExample {</a:t>
            </a:r>
          </a:p>
          <a:p>
            <a:pPr marL="101596" indent="0" algn="just">
              <a:buNone/>
            </a:pPr>
            <a:r>
              <a:rPr lang="en-IN" b="1" dirty="0" smtClean="0"/>
              <a:t>	void </a:t>
            </a:r>
            <a:r>
              <a:rPr lang="en-IN" b="1" dirty="0"/>
              <a:t>display(String string);</a:t>
            </a:r>
          </a:p>
          <a:p>
            <a:pPr marL="101596" indent="0" algn="just">
              <a:buNone/>
            </a:pPr>
            <a:r>
              <a:rPr lang="en-IN" dirty="0" smtClean="0"/>
              <a:t>}</a:t>
            </a:r>
          </a:p>
          <a:p>
            <a:pPr marL="101596" indent="0" algn="just">
              <a:buNone/>
            </a:pPr>
            <a:endParaRPr lang="en-IN" dirty="0" smtClean="0"/>
          </a:p>
          <a:p>
            <a:pPr marL="101596" indent="0" algn="just">
              <a:buNone/>
            </a:pPr>
            <a:endParaRPr lang="en-US" dirty="0"/>
          </a:p>
          <a:p>
            <a:pPr marL="101596" indent="0">
              <a:buNone/>
            </a:pPr>
            <a:r>
              <a:rPr lang="en-IN" b="1" dirty="0" smtClean="0"/>
              <a:t>public </a:t>
            </a:r>
            <a:r>
              <a:rPr lang="en-IN" b="1" dirty="0"/>
              <a:t>class FunctionalInterfaceExampleImpl {</a:t>
            </a:r>
          </a:p>
          <a:p>
            <a:endParaRPr lang="en-IN" dirty="0"/>
          </a:p>
          <a:p>
            <a:pPr marL="101596" indent="0">
              <a:buNone/>
            </a:pPr>
            <a:r>
              <a:rPr lang="en-US" b="1" dirty="0" smtClean="0"/>
              <a:t>	static </a:t>
            </a:r>
            <a:r>
              <a:rPr lang="en-US" b="1" dirty="0"/>
              <a:t>String </a:t>
            </a:r>
            <a:r>
              <a:rPr lang="en-US" b="1" i="1" dirty="0" err="1" smtClean="0"/>
              <a:t>string</a:t>
            </a:r>
            <a:r>
              <a:rPr lang="en-US" b="1" i="1" dirty="0" smtClean="0"/>
              <a:t> </a:t>
            </a:r>
            <a:r>
              <a:rPr lang="en-US" b="1" i="1" dirty="0"/>
              <a:t>= "This is the FunctionalInterfaceExample lambda </a:t>
            </a:r>
            <a:r>
              <a:rPr lang="en-US" b="1" i="1" dirty="0" smtClean="0"/>
              <a:t>												expression</a:t>
            </a:r>
            <a:r>
              <a:rPr lang="en-US" b="1" i="1" dirty="0"/>
              <a:t>";</a:t>
            </a:r>
          </a:p>
          <a:p>
            <a:endParaRPr lang="en-IN" dirty="0"/>
          </a:p>
          <a:p>
            <a:pPr marL="101596" indent="0">
              <a:buNone/>
            </a:pPr>
            <a:r>
              <a:rPr lang="en-IN" b="1" dirty="0" smtClean="0"/>
              <a:t>	static </a:t>
            </a:r>
            <a:r>
              <a:rPr lang="en-IN" b="1" dirty="0"/>
              <a:t>FunctionalInterfaceExample </a:t>
            </a:r>
            <a:r>
              <a:rPr lang="en-IN" b="1" i="1" dirty="0" err="1"/>
              <a:t>functionalInterfaceExample</a:t>
            </a:r>
            <a:r>
              <a:rPr lang="en-IN" b="1" i="1" dirty="0"/>
              <a:t> = </a:t>
            </a:r>
            <a:endParaRPr lang="en-IN" b="1" i="1" dirty="0" smtClean="0"/>
          </a:p>
          <a:p>
            <a:pPr marL="101596" indent="0">
              <a:buNone/>
            </a:pPr>
            <a:r>
              <a:rPr lang="en-IN" b="1" i="1" dirty="0"/>
              <a:t>	</a:t>
            </a:r>
            <a:r>
              <a:rPr lang="en-IN" b="1" i="1" dirty="0" smtClean="0"/>
              <a:t>			(string) </a:t>
            </a:r>
            <a:r>
              <a:rPr lang="en-IN" b="1" i="1" dirty="0"/>
              <a:t>-&gt; </a:t>
            </a:r>
            <a:r>
              <a:rPr lang="en-IN" b="1" i="1" dirty="0" smtClean="0"/>
              <a:t>System.out.println(string);</a:t>
            </a:r>
            <a:endParaRPr lang="en-IN" b="1" i="1" dirty="0"/>
          </a:p>
          <a:p>
            <a:pPr marL="101596" indent="0">
              <a:buNone/>
            </a:pPr>
            <a:endParaRPr lang="en-IN" dirty="0"/>
          </a:p>
          <a:p>
            <a:pPr marL="101596" indent="0">
              <a:buNone/>
            </a:pPr>
            <a:r>
              <a:rPr lang="en-US" b="1" dirty="0" smtClean="0"/>
              <a:t>	public </a:t>
            </a:r>
            <a:r>
              <a:rPr lang="en-US" b="1" dirty="0"/>
              <a:t>static void main(String[] </a:t>
            </a:r>
            <a:r>
              <a:rPr lang="en-US" b="1" dirty="0" err="1"/>
              <a:t>args</a:t>
            </a:r>
            <a:r>
              <a:rPr lang="en-US" b="1" dirty="0"/>
              <a:t>) {</a:t>
            </a:r>
          </a:p>
          <a:p>
            <a:pPr marL="101596" indent="0">
              <a:buNone/>
            </a:pPr>
            <a:r>
              <a:rPr lang="en-IN" i="1" dirty="0" smtClean="0"/>
              <a:t>			</a:t>
            </a:r>
            <a:r>
              <a:rPr lang="en-IN" i="1" dirty="0" err="1" smtClean="0"/>
              <a:t>functionalInterfaceExample.display</a:t>
            </a:r>
            <a:r>
              <a:rPr lang="en-IN" i="1" dirty="0" smtClean="0"/>
              <a:t>(string);</a:t>
            </a:r>
            <a:endParaRPr lang="en-IN" i="1" dirty="0"/>
          </a:p>
          <a:p>
            <a:pPr marL="101596" indent="0">
              <a:buNone/>
            </a:pPr>
            <a:r>
              <a:rPr lang="en-IN" dirty="0" smtClean="0"/>
              <a:t>	}</a:t>
            </a:r>
            <a:endParaRPr lang="en-IN" dirty="0"/>
          </a:p>
          <a:p>
            <a:pPr marL="101596" indent="0">
              <a:buNone/>
            </a:pPr>
            <a:r>
              <a:rPr lang="en-IN" dirty="0"/>
              <a:t>}</a:t>
            </a:r>
            <a:endParaRPr lang="en-IN" dirty="0"/>
          </a:p>
        </p:txBody>
      </p:sp>
    </p:spTree>
    <p:extLst>
      <p:ext uri="{BB962C8B-B14F-4D97-AF65-F5344CB8AC3E}">
        <p14:creationId xmlns:p14="http://schemas.microsoft.com/office/powerpoint/2010/main" val="2904568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solidFill>
                  <a:schemeClr val="bg1"/>
                </a:solidFill>
              </a:rPr>
              <a:t>Encapsulation…</a:t>
            </a:r>
            <a:endParaRPr lang="en-IN"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32</a:t>
            </a:fld>
            <a:endParaRPr lang="en-IN" dirty="0"/>
          </a:p>
        </p:txBody>
      </p:sp>
      <p:sp>
        <p:nvSpPr>
          <p:cNvPr id="4" name="Text Placeholder 3"/>
          <p:cNvSpPr>
            <a:spLocks noGrp="1"/>
          </p:cNvSpPr>
          <p:nvPr>
            <p:ph type="body" sz="quarter" idx="10"/>
          </p:nvPr>
        </p:nvSpPr>
        <p:spPr/>
        <p:txBody>
          <a:bodyPr/>
          <a:lstStyle/>
          <a:p>
            <a:endParaRPr lang="en-US" dirty="0" smtClean="0"/>
          </a:p>
          <a:p>
            <a:r>
              <a:rPr lang="en-US" b="1" i="1" dirty="0" smtClean="0"/>
              <a:t>Encapsulation</a:t>
            </a:r>
            <a:r>
              <a:rPr lang="en-US" dirty="0" smtClean="0"/>
              <a:t> </a:t>
            </a:r>
            <a:r>
              <a:rPr lang="en-US" dirty="0"/>
              <a:t>is the process of hiding </a:t>
            </a:r>
            <a:r>
              <a:rPr lang="en-US" dirty="0" smtClean="0"/>
              <a:t>Object’s </a:t>
            </a:r>
            <a:r>
              <a:rPr lang="en-US" dirty="0"/>
              <a:t>properties from the outer world and provides methods to access them.</a:t>
            </a:r>
          </a:p>
          <a:p>
            <a:endParaRPr lang="en-US" dirty="0" smtClean="0"/>
          </a:p>
          <a:p>
            <a:r>
              <a:rPr lang="en-US" dirty="0" smtClean="0"/>
              <a:t>It’s </a:t>
            </a:r>
            <a:r>
              <a:rPr lang="en-US" dirty="0"/>
              <a:t>the mechanism to bind together the data and the function that work on it.</a:t>
            </a:r>
          </a:p>
          <a:p>
            <a:endParaRPr lang="en-US" dirty="0" smtClean="0"/>
          </a:p>
          <a:p>
            <a:r>
              <a:rPr lang="en-US" b="1" i="1" dirty="0" smtClean="0"/>
              <a:t>Encapsulation</a:t>
            </a:r>
            <a:r>
              <a:rPr lang="en-US" dirty="0" smtClean="0"/>
              <a:t> </a:t>
            </a:r>
            <a:r>
              <a:rPr lang="en-US" dirty="0"/>
              <a:t>hides the </a:t>
            </a:r>
            <a:r>
              <a:rPr lang="en-US" dirty="0" smtClean="0"/>
              <a:t>object’s </a:t>
            </a:r>
            <a:r>
              <a:rPr lang="en-US" dirty="0"/>
              <a:t>data, so it’s also called </a:t>
            </a:r>
            <a:r>
              <a:rPr lang="en-US" b="1" dirty="0"/>
              <a:t>data-hiding</a:t>
            </a:r>
            <a:r>
              <a:rPr lang="en-US" dirty="0" smtClean="0"/>
              <a:t>.</a:t>
            </a:r>
            <a:endParaRPr lang="en-US" dirty="0"/>
          </a:p>
          <a:p>
            <a:endParaRPr lang="en-US" dirty="0" smtClean="0"/>
          </a:p>
          <a:p>
            <a:r>
              <a:rPr lang="en-US" dirty="0"/>
              <a:t>We can achieve encapsulation in Java by declaring all the class fields as </a:t>
            </a:r>
            <a:r>
              <a:rPr lang="en-US" i="1" dirty="0"/>
              <a:t>private</a:t>
            </a:r>
            <a:r>
              <a:rPr lang="en-US" dirty="0"/>
              <a:t>. Then provide the </a:t>
            </a:r>
            <a:r>
              <a:rPr lang="en-US" i="1" dirty="0"/>
              <a:t>public</a:t>
            </a:r>
            <a:r>
              <a:rPr lang="en-US" dirty="0"/>
              <a:t> </a:t>
            </a:r>
            <a:r>
              <a:rPr lang="en-US" b="1" i="1" dirty="0"/>
              <a:t>getter</a:t>
            </a:r>
            <a:r>
              <a:rPr lang="en-US" dirty="0"/>
              <a:t> and </a:t>
            </a:r>
            <a:r>
              <a:rPr lang="en-US" b="1" i="1" dirty="0"/>
              <a:t>setter</a:t>
            </a:r>
            <a:r>
              <a:rPr lang="en-US" dirty="0"/>
              <a:t> methods for them</a:t>
            </a:r>
            <a:r>
              <a:rPr lang="en-US" dirty="0" smtClean="0"/>
              <a:t>.</a:t>
            </a:r>
          </a:p>
          <a:p>
            <a:endParaRPr lang="en-US" dirty="0"/>
          </a:p>
          <a:p>
            <a:r>
              <a:rPr lang="en-US" dirty="0"/>
              <a:t>The encapsulated code is </a:t>
            </a:r>
            <a:r>
              <a:rPr lang="en-US" b="1" dirty="0"/>
              <a:t>loosely coupled</a:t>
            </a:r>
            <a:r>
              <a:rPr lang="en-US" dirty="0"/>
              <a:t>. We can change the class variable name without affecting the client programs</a:t>
            </a:r>
            <a:r>
              <a:rPr lang="en-US" dirty="0" smtClean="0"/>
              <a:t>. </a:t>
            </a:r>
            <a:r>
              <a:rPr lang="en-US" dirty="0"/>
              <a:t>Y</a:t>
            </a:r>
            <a:r>
              <a:rPr lang="en-US" dirty="0" smtClean="0"/>
              <a:t>ou </a:t>
            </a:r>
            <a:r>
              <a:rPr lang="en-US" dirty="0"/>
              <a:t>can’t change the methods because it might break the client code. The best way would be to mark these methods as </a:t>
            </a:r>
            <a:r>
              <a:rPr lang="en-US" i="1" dirty="0"/>
              <a:t>deprecated</a:t>
            </a:r>
            <a:r>
              <a:rPr lang="en-US" dirty="0"/>
              <a:t> and provide the new getter-setter methods.</a:t>
            </a:r>
          </a:p>
        </p:txBody>
      </p:sp>
    </p:spTree>
    <p:extLst>
      <p:ext uri="{BB962C8B-B14F-4D97-AF65-F5344CB8AC3E}">
        <p14:creationId xmlns:p14="http://schemas.microsoft.com/office/powerpoint/2010/main" val="17574711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solidFill>
                  <a:schemeClr val="bg1"/>
                </a:solidFill>
              </a:rPr>
              <a:t>Encapsulation continued…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33</a:t>
            </a:fld>
            <a:endParaRPr lang="en-IN" dirty="0"/>
          </a:p>
        </p:txBody>
      </p:sp>
      <p:sp>
        <p:nvSpPr>
          <p:cNvPr id="4" name="Text Placeholder 3"/>
          <p:cNvSpPr>
            <a:spLocks noGrp="1"/>
          </p:cNvSpPr>
          <p:nvPr>
            <p:ph type="body" sz="quarter" idx="10"/>
          </p:nvPr>
        </p:nvSpPr>
        <p:spPr/>
        <p:txBody>
          <a:bodyPr/>
          <a:lstStyle/>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class </a:t>
            </a:r>
            <a:r>
              <a:rPr lang="en-IN" sz="2000" b="1" i="1" dirty="0" smtClean="0">
                <a:latin typeface="Calibri" panose="020F0502020204030204" pitchFamily="34" charset="0"/>
                <a:cs typeface="Calibri" panose="020F0502020204030204" pitchFamily="34" charset="0"/>
              </a:rPr>
              <a:t>DataEncapsulation </a:t>
            </a:r>
            <a:r>
              <a:rPr lang="en-IN" sz="2000" b="1" i="1" dirty="0">
                <a:latin typeface="Calibri" panose="020F0502020204030204" pitchFamily="34" charset="0"/>
                <a:cs typeface="Calibri" panose="020F0502020204030204" pitchFamily="34" charset="0"/>
              </a:rPr>
              <a:t>{</a:t>
            </a:r>
          </a:p>
          <a:p>
            <a:pPr marL="101596" indent="0">
              <a:buNone/>
            </a:pPr>
            <a:r>
              <a:rPr lang="en-IN" sz="2000" b="1" i="1" dirty="0" smtClean="0">
                <a:latin typeface="Calibri" panose="020F0502020204030204" pitchFamily="34" charset="0"/>
                <a:cs typeface="Calibri" panose="020F0502020204030204" pitchFamily="34" charset="0"/>
              </a:rPr>
              <a:t>				private </a:t>
            </a:r>
            <a:r>
              <a:rPr lang="en-IN" sz="2000" b="1" i="1" dirty="0">
                <a:latin typeface="Calibri" panose="020F0502020204030204" pitchFamily="34" charset="0"/>
                <a:cs typeface="Calibri" panose="020F0502020204030204" pitchFamily="34" charset="0"/>
              </a:rPr>
              <a:t>int id;</a:t>
            </a:r>
          </a:p>
          <a:p>
            <a:pPr marL="101596" indent="0">
              <a:buNone/>
            </a:pPr>
            <a:r>
              <a:rPr lang="en-IN" sz="2000" b="1" i="1" dirty="0" smtClean="0">
                <a:latin typeface="Calibri" panose="020F0502020204030204" pitchFamily="34" charset="0"/>
                <a:cs typeface="Calibri" panose="020F0502020204030204" pitchFamily="34" charset="0"/>
              </a:rPr>
              <a:t>				private </a:t>
            </a:r>
            <a:r>
              <a:rPr lang="en-IN" sz="2000" b="1" i="1" dirty="0">
                <a:latin typeface="Calibri" panose="020F0502020204030204" pitchFamily="34" charset="0"/>
                <a:cs typeface="Calibri" panose="020F0502020204030204" pitchFamily="34" charset="0"/>
              </a:rPr>
              <a:t>String value;</a:t>
            </a:r>
          </a:p>
          <a:p>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int getId() {</a:t>
            </a:r>
          </a:p>
          <a:p>
            <a:pPr marL="101596" indent="0">
              <a:buNone/>
            </a:pPr>
            <a:r>
              <a:rPr lang="en-IN" sz="2000" b="1" i="1" dirty="0" smtClean="0">
                <a:latin typeface="Calibri" panose="020F0502020204030204" pitchFamily="34" charset="0"/>
                <a:cs typeface="Calibri" panose="020F0502020204030204" pitchFamily="34" charset="0"/>
              </a:rPr>
              <a:t>					return </a:t>
            </a:r>
            <a:r>
              <a:rPr lang="en-IN" sz="2000" b="1" i="1" dirty="0">
                <a:latin typeface="Calibri" panose="020F0502020204030204" pitchFamily="34" charset="0"/>
                <a:cs typeface="Calibri" panose="020F0502020204030204" pitchFamily="34" charset="0"/>
              </a:rPr>
              <a:t>id;</a:t>
            </a: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void </a:t>
            </a:r>
            <a:r>
              <a:rPr lang="en-IN" sz="2000" b="1" i="1" dirty="0" err="1">
                <a:latin typeface="Calibri" panose="020F0502020204030204" pitchFamily="34" charset="0"/>
                <a:cs typeface="Calibri" panose="020F0502020204030204" pitchFamily="34" charset="0"/>
              </a:rPr>
              <a:t>setId</a:t>
            </a:r>
            <a:r>
              <a:rPr lang="en-IN" sz="2000" b="1" i="1" dirty="0">
                <a:latin typeface="Calibri" panose="020F0502020204030204" pitchFamily="34" charset="0"/>
                <a:cs typeface="Calibri" panose="020F0502020204030204" pitchFamily="34" charset="0"/>
              </a:rPr>
              <a:t>(</a:t>
            </a:r>
            <a:r>
              <a:rPr lang="en-IN" sz="2000" b="1" i="1" dirty="0" err="1">
                <a:latin typeface="Calibri" panose="020F0502020204030204" pitchFamily="34" charset="0"/>
                <a:cs typeface="Calibri" panose="020F0502020204030204" pitchFamily="34" charset="0"/>
              </a:rPr>
              <a:t>int</a:t>
            </a:r>
            <a:r>
              <a:rPr lang="en-IN" sz="2000" b="1" i="1" dirty="0">
                <a:latin typeface="Calibri" panose="020F0502020204030204" pitchFamily="34" charset="0"/>
                <a:cs typeface="Calibri" panose="020F0502020204030204" pitchFamily="34" charset="0"/>
              </a:rPr>
              <a:t> id) {</a:t>
            </a:r>
          </a:p>
          <a:p>
            <a:pPr marL="101596" indent="0">
              <a:buNone/>
            </a:pPr>
            <a:r>
              <a:rPr lang="en-IN" sz="2000" b="1" i="1" dirty="0" smtClean="0">
                <a:latin typeface="Calibri" panose="020F0502020204030204" pitchFamily="34" charset="0"/>
                <a:cs typeface="Calibri" panose="020F0502020204030204" pitchFamily="34" charset="0"/>
              </a:rPr>
              <a:t>					this.id </a:t>
            </a:r>
            <a:r>
              <a:rPr lang="en-IN" sz="2000" b="1" i="1" dirty="0">
                <a:latin typeface="Calibri" panose="020F0502020204030204" pitchFamily="34" charset="0"/>
                <a:cs typeface="Calibri" panose="020F0502020204030204" pitchFamily="34" charset="0"/>
              </a:rPr>
              <a:t>= id;</a:t>
            </a: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String getValue() {</a:t>
            </a:r>
          </a:p>
          <a:p>
            <a:pPr marL="101596" indent="0">
              <a:buNone/>
            </a:pPr>
            <a:r>
              <a:rPr lang="en-IN" sz="2000" b="1" i="1" dirty="0" smtClean="0">
                <a:latin typeface="Calibri" panose="020F0502020204030204" pitchFamily="34" charset="0"/>
                <a:cs typeface="Calibri" panose="020F0502020204030204" pitchFamily="34" charset="0"/>
              </a:rPr>
              <a:t>					return </a:t>
            </a:r>
            <a:r>
              <a:rPr lang="en-IN" sz="2000" b="1" i="1" dirty="0">
                <a:latin typeface="Calibri" panose="020F0502020204030204" pitchFamily="34" charset="0"/>
                <a:cs typeface="Calibri" panose="020F0502020204030204" pitchFamily="34" charset="0"/>
              </a:rPr>
              <a:t>value;</a:t>
            </a: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public </a:t>
            </a:r>
            <a:r>
              <a:rPr lang="en-IN" sz="2000" b="1" i="1" dirty="0">
                <a:latin typeface="Calibri" panose="020F0502020204030204" pitchFamily="34" charset="0"/>
                <a:cs typeface="Calibri" panose="020F0502020204030204" pitchFamily="34" charset="0"/>
              </a:rPr>
              <a:t>void setValue(String value) {</a:t>
            </a:r>
          </a:p>
          <a:p>
            <a:pPr marL="101596" indent="0">
              <a:buNone/>
            </a:pPr>
            <a:r>
              <a:rPr lang="en-IN" sz="2000" b="1" i="1" dirty="0" smtClean="0">
                <a:latin typeface="Calibri" panose="020F0502020204030204" pitchFamily="34" charset="0"/>
                <a:cs typeface="Calibri" panose="020F0502020204030204" pitchFamily="34" charset="0"/>
              </a:rPr>
              <a:t>					this.value </a:t>
            </a:r>
            <a:r>
              <a:rPr lang="en-IN" sz="2000" b="1" i="1" dirty="0">
                <a:latin typeface="Calibri" panose="020F0502020204030204" pitchFamily="34" charset="0"/>
                <a:cs typeface="Calibri" panose="020F0502020204030204" pitchFamily="34" charset="0"/>
              </a:rPr>
              <a:t>= value;</a:t>
            </a: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a:p>
            <a:pPr marL="101596" indent="0">
              <a:buNone/>
            </a:pPr>
            <a:r>
              <a:rPr lang="en-IN" sz="2000" b="1" i="1" dirty="0" smtClean="0">
                <a:latin typeface="Calibri" panose="020F0502020204030204" pitchFamily="34" charset="0"/>
                <a:cs typeface="Calibri" panose="020F0502020204030204" pitchFamily="34" charset="0"/>
              </a:rPr>
              <a:t>			}</a:t>
            </a:r>
            <a:endParaRPr lang="en-IN" sz="20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8861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i="1" dirty="0" smtClean="0">
                <a:solidFill>
                  <a:schemeClr val="bg1"/>
                </a:solidFill>
              </a:rPr>
              <a:t>Exceptions…</a:t>
            </a:r>
            <a:endParaRPr lang="en-IN"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34</a:t>
            </a:fld>
            <a:endParaRPr lang="en-IN" dirty="0"/>
          </a:p>
        </p:txBody>
      </p:sp>
      <p:sp>
        <p:nvSpPr>
          <p:cNvPr id="4" name="Text Placeholder 3"/>
          <p:cNvSpPr>
            <a:spLocks noGrp="1"/>
          </p:cNvSpPr>
          <p:nvPr>
            <p:ph type="body" sz="quarter" idx="10"/>
          </p:nvPr>
        </p:nvSpPr>
        <p:spPr/>
        <p:txBody>
          <a:bodyPr/>
          <a:lstStyle/>
          <a:p>
            <a:pPr algn="just"/>
            <a:endParaRPr lang="en-US" dirty="0" smtClean="0"/>
          </a:p>
          <a:p>
            <a:pPr algn="just"/>
            <a:r>
              <a:rPr lang="en-US" dirty="0" smtClean="0"/>
              <a:t>Exception </a:t>
            </a:r>
            <a:r>
              <a:rPr lang="en-US" dirty="0"/>
              <a:t>is an error event that can happen during the execution of a program and disrupts its normal flow. Java provides a robust and object oriented way to handle exception scenarios, known as </a:t>
            </a:r>
            <a:r>
              <a:rPr lang="en-US" b="1" i="1" dirty="0"/>
              <a:t>Java Exception Handling</a:t>
            </a:r>
            <a:r>
              <a:rPr lang="en-US" dirty="0"/>
              <a:t>. </a:t>
            </a:r>
            <a:endParaRPr lang="en-US" dirty="0" smtClean="0"/>
          </a:p>
          <a:p>
            <a:pPr algn="just"/>
            <a:endParaRPr lang="en-US" dirty="0"/>
          </a:p>
          <a:p>
            <a:pPr algn="just"/>
            <a:r>
              <a:rPr lang="en-US" dirty="0"/>
              <a:t>Exception handling in Java is very robust and easy to understand and use. Exceptions in java can arise from different kind of situations such as </a:t>
            </a:r>
            <a:r>
              <a:rPr lang="en-US" i="1" dirty="0"/>
              <a:t>wrong data entered by user, hardware failure, network </a:t>
            </a:r>
            <a:r>
              <a:rPr lang="en-US" i="1" dirty="0" smtClean="0"/>
              <a:t>connection </a:t>
            </a:r>
            <a:r>
              <a:rPr lang="en-US" i="1" dirty="0"/>
              <a:t>failure, Database server down etc</a:t>
            </a:r>
            <a:r>
              <a:rPr lang="en-US" dirty="0" smtClean="0"/>
              <a:t>.</a:t>
            </a:r>
          </a:p>
          <a:p>
            <a:pPr algn="just"/>
            <a:endParaRPr lang="en-US" dirty="0"/>
          </a:p>
          <a:p>
            <a:pPr algn="just"/>
            <a:r>
              <a:rPr lang="en-US" dirty="0"/>
              <a:t>Java being an </a:t>
            </a:r>
            <a:r>
              <a:rPr lang="en-US" i="1" dirty="0"/>
              <a:t>object oriented programming language</a:t>
            </a:r>
            <a:r>
              <a:rPr lang="en-US" dirty="0"/>
              <a:t>, whenever an error occurs while executing a statement</a:t>
            </a:r>
            <a:r>
              <a:rPr lang="en-US" dirty="0" smtClean="0"/>
              <a:t>, it </a:t>
            </a:r>
            <a:r>
              <a:rPr lang="en-US" dirty="0"/>
              <a:t>creates an </a:t>
            </a:r>
            <a:r>
              <a:rPr lang="en-US" b="1" dirty="0"/>
              <a:t>exception object</a:t>
            </a:r>
            <a:r>
              <a:rPr lang="en-US" dirty="0"/>
              <a:t> and then the normal flow of the program halts and </a:t>
            </a:r>
            <a:r>
              <a:rPr lang="en-US" i="1" dirty="0"/>
              <a:t>JRE</a:t>
            </a:r>
            <a:r>
              <a:rPr lang="en-US" dirty="0"/>
              <a:t> </a:t>
            </a:r>
            <a:r>
              <a:rPr lang="en-US" dirty="0" smtClean="0"/>
              <a:t>tries </a:t>
            </a:r>
            <a:r>
              <a:rPr lang="en-US" dirty="0"/>
              <a:t>to find someone that can </a:t>
            </a:r>
            <a:r>
              <a:rPr lang="en-US" b="1" i="1" dirty="0"/>
              <a:t>handle the raised exception</a:t>
            </a:r>
            <a:r>
              <a:rPr lang="en-US" dirty="0" smtClean="0"/>
              <a:t>.</a:t>
            </a:r>
          </a:p>
          <a:p>
            <a:pPr algn="just"/>
            <a:endParaRPr lang="en-US" dirty="0"/>
          </a:p>
          <a:p>
            <a:pPr algn="just"/>
            <a:r>
              <a:rPr lang="en-US" dirty="0"/>
              <a:t>The exception object contains a lot of debugging information such as method hierarchy, line number where the exception occurred, type of exception etc. When the exception occurs in a method, the process of creating the exception object and handing it over to runtime environment is called </a:t>
            </a:r>
            <a:r>
              <a:rPr lang="en-US" b="1" dirty="0"/>
              <a:t>“throwing the exception”</a:t>
            </a:r>
            <a:r>
              <a:rPr lang="en-US" dirty="0"/>
              <a:t>.</a:t>
            </a:r>
            <a:endParaRPr lang="en-IN" dirty="0"/>
          </a:p>
        </p:txBody>
      </p:sp>
    </p:spTree>
    <p:extLst>
      <p:ext uri="{BB962C8B-B14F-4D97-AF65-F5344CB8AC3E}">
        <p14:creationId xmlns:p14="http://schemas.microsoft.com/office/powerpoint/2010/main" val="2942142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136983"/>
            <a:ext cx="6730423" cy="861774"/>
          </a:xfrm>
        </p:spPr>
        <p:txBody>
          <a:bodyPr/>
          <a:lstStyle/>
          <a:p>
            <a:r>
              <a:rPr lang="en-IN" sz="2800" i="1" dirty="0">
                <a:solidFill>
                  <a:schemeClr val="bg1"/>
                </a:solidFill>
              </a:rPr>
              <a:t> </a:t>
            </a:r>
            <a:r>
              <a:rPr lang="en-IN" sz="2800" i="1" dirty="0" smtClean="0">
                <a:solidFill>
                  <a:schemeClr val="bg1"/>
                </a:solidFill>
              </a:rPr>
              <a:t>Exception </a:t>
            </a:r>
            <a:r>
              <a:rPr lang="en-IN" sz="2800" i="1" dirty="0">
                <a:solidFill>
                  <a:schemeClr val="bg1"/>
                </a:solidFill>
              </a:rPr>
              <a:t>Handling </a:t>
            </a:r>
            <a:r>
              <a:rPr lang="en-IN" sz="2800" i="1" dirty="0" smtClean="0">
                <a:solidFill>
                  <a:schemeClr val="bg1"/>
                </a:solidFill>
              </a:rPr>
              <a:t>Keywords…</a:t>
            </a:r>
            <a:r>
              <a:rPr lang="en-IN" sz="2800" i="1" dirty="0">
                <a:solidFill>
                  <a:schemeClr val="bg1"/>
                </a:solidFill>
              </a:rPr>
              <a:t/>
            </a:r>
            <a:br>
              <a:rPr lang="en-IN" sz="2800" i="1" dirty="0">
                <a:solidFill>
                  <a:schemeClr val="bg1"/>
                </a:solidFill>
              </a:rPr>
            </a:br>
            <a:endParaRPr lang="en-IN" sz="2800"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35</a:t>
            </a:fld>
            <a:endParaRPr lang="en-IN" dirty="0"/>
          </a:p>
        </p:txBody>
      </p:sp>
      <p:sp>
        <p:nvSpPr>
          <p:cNvPr id="4" name="Text Placeholder 3"/>
          <p:cNvSpPr>
            <a:spLocks noGrp="1"/>
          </p:cNvSpPr>
          <p:nvPr>
            <p:ph type="body" sz="quarter" idx="10"/>
          </p:nvPr>
        </p:nvSpPr>
        <p:spPr/>
        <p:txBody>
          <a:bodyPr/>
          <a:lstStyle/>
          <a:p>
            <a:pPr marL="101596" indent="0">
              <a:buNone/>
            </a:pPr>
            <a:endParaRPr lang="en-US" dirty="0" smtClean="0">
              <a:latin typeface="Roboto Condensed" panose="02000000000000000000"/>
            </a:endParaRPr>
          </a:p>
          <a:p>
            <a:pPr marL="101596" indent="0">
              <a:buNone/>
            </a:pPr>
            <a:r>
              <a:rPr lang="en-US" sz="2130" dirty="0" smtClean="0">
                <a:latin typeface="Roboto Condensed" panose="02000000000000000000"/>
              </a:rPr>
              <a:t>We </a:t>
            </a:r>
            <a:r>
              <a:rPr lang="en-US" sz="2130" dirty="0">
                <a:latin typeface="Roboto Condensed" panose="02000000000000000000"/>
              </a:rPr>
              <a:t>use specific keywords in java program to create an exception handler </a:t>
            </a:r>
            <a:r>
              <a:rPr lang="en-US" sz="2130" dirty="0" smtClean="0">
                <a:latin typeface="Roboto Condensed" panose="02000000000000000000"/>
              </a:rPr>
              <a:t>block. The keywords are :- </a:t>
            </a:r>
          </a:p>
          <a:p>
            <a:pPr lvl="1"/>
            <a:r>
              <a:rPr lang="en-US" sz="2130" dirty="0">
                <a:latin typeface="Roboto Condensed" panose="02000000000000000000"/>
              </a:rPr>
              <a:t>	</a:t>
            </a:r>
            <a:endParaRPr lang="en-US" sz="2130" dirty="0" smtClean="0">
              <a:latin typeface="Roboto Condensed" panose="02000000000000000000"/>
            </a:endParaRPr>
          </a:p>
          <a:p>
            <a:pPr marL="342900" lvl="1" indent="-342900">
              <a:buFont typeface="Wingdings" panose="05000000000000000000" pitchFamily="2" charset="2"/>
              <a:buChar char="§"/>
            </a:pPr>
            <a:r>
              <a:rPr lang="en-US" sz="2130" b="1" dirty="0" smtClean="0">
                <a:latin typeface="Roboto Condensed" panose="02000000000000000000"/>
              </a:rPr>
              <a:t>throw</a:t>
            </a:r>
            <a:r>
              <a:rPr lang="en-US" sz="2130" dirty="0">
                <a:latin typeface="Roboto Condensed" panose="02000000000000000000"/>
              </a:rPr>
              <a:t> – We know that if any exception occurs, an exception object is getting created and then Java </a:t>
            </a:r>
            <a:r>
              <a:rPr lang="en-US" sz="2130" dirty="0" smtClean="0">
                <a:latin typeface="Roboto Condensed" panose="02000000000000000000"/>
              </a:rPr>
              <a:t>runtime </a:t>
            </a:r>
            <a:r>
              <a:rPr lang="en-US" sz="2130" dirty="0">
                <a:latin typeface="Roboto Condensed" panose="02000000000000000000"/>
              </a:rPr>
              <a:t>starts processing to handle them. Sometime we might want to generate exception explicitly </a:t>
            </a:r>
            <a:r>
              <a:rPr lang="en-US" sz="2130" dirty="0" smtClean="0">
                <a:latin typeface="Roboto Condensed" panose="02000000000000000000"/>
              </a:rPr>
              <a:t>	in </a:t>
            </a:r>
            <a:r>
              <a:rPr lang="en-US" sz="2130" dirty="0">
                <a:latin typeface="Roboto Condensed" panose="02000000000000000000"/>
              </a:rPr>
              <a:t>our code, for example in a user authentication program we should throw exception to client if the </a:t>
            </a:r>
            <a:r>
              <a:rPr lang="en-US" sz="2130" dirty="0" smtClean="0">
                <a:latin typeface="Roboto Condensed" panose="02000000000000000000"/>
              </a:rPr>
              <a:t>password </a:t>
            </a:r>
            <a:r>
              <a:rPr lang="en-US" sz="2130" dirty="0">
                <a:latin typeface="Roboto Condensed" panose="02000000000000000000"/>
              </a:rPr>
              <a:t>is null. </a:t>
            </a:r>
            <a:r>
              <a:rPr lang="en-US" sz="2130" b="1" dirty="0">
                <a:latin typeface="Roboto Condensed" panose="02000000000000000000"/>
              </a:rPr>
              <a:t>throw</a:t>
            </a:r>
            <a:r>
              <a:rPr lang="en-US" sz="2130" dirty="0">
                <a:latin typeface="Roboto Condensed" panose="02000000000000000000"/>
              </a:rPr>
              <a:t> keyword is used to throw exception to the runtime to handle it</a:t>
            </a:r>
            <a:r>
              <a:rPr lang="en-US" sz="2130" dirty="0" smtClean="0">
                <a:latin typeface="Roboto Condensed" panose="02000000000000000000"/>
              </a:rPr>
              <a:t>.</a:t>
            </a:r>
          </a:p>
          <a:p>
            <a:pPr marL="342900" lvl="1" indent="-342900">
              <a:buFont typeface="Wingdings" panose="05000000000000000000" pitchFamily="2" charset="2"/>
              <a:buChar char="§"/>
            </a:pPr>
            <a:endParaRPr lang="en-US" sz="2130" dirty="0">
              <a:latin typeface="Roboto Condensed" panose="02000000000000000000"/>
            </a:endParaRPr>
          </a:p>
          <a:p>
            <a:pPr marL="342900" lvl="1" indent="-342900">
              <a:buFont typeface="Wingdings" panose="05000000000000000000" pitchFamily="2" charset="2"/>
              <a:buChar char="§"/>
            </a:pPr>
            <a:endParaRPr lang="en-US" sz="2130" b="1" dirty="0" smtClean="0"/>
          </a:p>
          <a:p>
            <a:pPr marL="342900" lvl="1" indent="-342900">
              <a:buFont typeface="Wingdings" panose="05000000000000000000" pitchFamily="2" charset="2"/>
              <a:buChar char="§"/>
            </a:pPr>
            <a:r>
              <a:rPr lang="en-US" sz="2130" b="1" dirty="0" smtClean="0"/>
              <a:t>throws</a:t>
            </a:r>
            <a:r>
              <a:rPr lang="en-US" sz="2130" dirty="0"/>
              <a:t> – When we are throwing any exception in a method and not handling it, then we need to use </a:t>
            </a:r>
            <a:r>
              <a:rPr lang="en-US" sz="2130" b="1" dirty="0"/>
              <a:t>throws</a:t>
            </a:r>
            <a:r>
              <a:rPr lang="en-US" sz="2130" dirty="0"/>
              <a:t> keyword in method signature to let caller program know the exceptions that might be thrown by the method. The caller method might handle these exceptions or propagate it to it’s caller method using throws keyword. We can provide multiple exceptions in the throws clause and it can be used with </a:t>
            </a:r>
            <a:r>
              <a:rPr lang="en-US" sz="2130" i="1" dirty="0"/>
              <a:t>main()</a:t>
            </a:r>
            <a:r>
              <a:rPr lang="en-US" sz="2130" dirty="0"/>
              <a:t> method also.</a:t>
            </a:r>
            <a:endParaRPr lang="en-US" sz="2130" dirty="0" smtClean="0">
              <a:latin typeface="Roboto Condensed" panose="02000000000000000000"/>
            </a:endParaRPr>
          </a:p>
          <a:p>
            <a:pPr marL="342900" lvl="1" indent="-342900">
              <a:buFont typeface="Wingdings" panose="05000000000000000000" pitchFamily="2" charset="2"/>
              <a:buChar char="§"/>
            </a:pPr>
            <a:endParaRPr lang="en-US" dirty="0">
              <a:latin typeface="Roboto Condensed" panose="02000000000000000000"/>
            </a:endParaRPr>
          </a:p>
          <a:p>
            <a:pPr marL="342900" lvl="8" indent="-342900">
              <a:buFont typeface="Wingdings" panose="05000000000000000000" pitchFamily="2" charset="2"/>
              <a:buChar char="§"/>
            </a:pPr>
            <a:endParaRPr lang="en-IN" dirty="0">
              <a:latin typeface="Roboto Condensed" panose="02000000000000000000"/>
            </a:endParaRPr>
          </a:p>
        </p:txBody>
      </p:sp>
    </p:spTree>
    <p:extLst>
      <p:ext uri="{BB962C8B-B14F-4D97-AF65-F5344CB8AC3E}">
        <p14:creationId xmlns:p14="http://schemas.microsoft.com/office/powerpoint/2010/main" val="2281548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34892"/>
            <a:ext cx="6730423" cy="769441"/>
          </a:xfrm>
        </p:spPr>
        <p:txBody>
          <a:bodyPr/>
          <a:lstStyle/>
          <a:p>
            <a:r>
              <a:rPr lang="en-IN" sz="3200" i="1" dirty="0">
                <a:solidFill>
                  <a:schemeClr val="bg1"/>
                </a:solidFill>
              </a:rPr>
              <a:t> Exception Handling Keywords…</a:t>
            </a:r>
            <a:r>
              <a:rPr lang="en-IN" sz="1800" i="1" dirty="0">
                <a:solidFill>
                  <a:schemeClr val="bg1"/>
                </a:solidFill>
              </a:rPr>
              <a:t/>
            </a:r>
            <a:br>
              <a:rPr lang="en-IN" sz="1800" i="1" dirty="0">
                <a:solidFill>
                  <a:schemeClr val="bg1"/>
                </a:solidFill>
              </a:rPr>
            </a:br>
            <a:endParaRPr lang="en-IN" sz="1800" dirty="0"/>
          </a:p>
        </p:txBody>
      </p:sp>
      <p:sp>
        <p:nvSpPr>
          <p:cNvPr id="3" name="Slide Number Placeholder 2"/>
          <p:cNvSpPr>
            <a:spLocks noGrp="1"/>
          </p:cNvSpPr>
          <p:nvPr>
            <p:ph type="sldNum" idx="4"/>
          </p:nvPr>
        </p:nvSpPr>
        <p:spPr/>
        <p:txBody>
          <a:bodyPr/>
          <a:lstStyle/>
          <a:p>
            <a:fld id="{A5FE59A5-F4B4-47F3-8C4B-BD6C0C97D865}" type="slidenum">
              <a:rPr lang="en-IN" smtClean="0"/>
              <a:t>36</a:t>
            </a:fld>
            <a:endParaRPr lang="en-IN" dirty="0"/>
          </a:p>
        </p:txBody>
      </p:sp>
      <p:sp>
        <p:nvSpPr>
          <p:cNvPr id="4" name="Text Placeholder 3"/>
          <p:cNvSpPr>
            <a:spLocks noGrp="1"/>
          </p:cNvSpPr>
          <p:nvPr>
            <p:ph type="body" sz="quarter" idx="10"/>
          </p:nvPr>
        </p:nvSpPr>
        <p:spPr/>
        <p:txBody>
          <a:bodyPr/>
          <a:lstStyle/>
          <a:p>
            <a:pPr algn="just"/>
            <a:endParaRPr lang="en-US" dirty="0" smtClean="0"/>
          </a:p>
          <a:p>
            <a:pPr algn="just"/>
            <a:endParaRPr lang="en-US" dirty="0"/>
          </a:p>
          <a:p>
            <a:pPr algn="just"/>
            <a:r>
              <a:rPr lang="en-US" b="1" dirty="0"/>
              <a:t>try-catch</a:t>
            </a:r>
            <a:r>
              <a:rPr lang="en-US" dirty="0"/>
              <a:t> – We use </a:t>
            </a:r>
            <a:r>
              <a:rPr lang="en-US" i="1" dirty="0"/>
              <a:t>try-catch</a:t>
            </a:r>
            <a:r>
              <a:rPr lang="en-US" dirty="0"/>
              <a:t> block for exception handling in our code. </a:t>
            </a:r>
            <a:r>
              <a:rPr lang="en-US" i="1" dirty="0"/>
              <a:t>try</a:t>
            </a:r>
            <a:r>
              <a:rPr lang="en-US" dirty="0"/>
              <a:t> is the start of the block and </a:t>
            </a:r>
            <a:r>
              <a:rPr lang="en-US" i="1" dirty="0"/>
              <a:t>catch</a:t>
            </a:r>
            <a:r>
              <a:rPr lang="en-US" dirty="0"/>
              <a:t> is at the end of try block to handle the exceptions. We can have multiple catch blocks with a try and try-catch block can be nested also. catch block requires a parameter that should be of type Exception.</a:t>
            </a:r>
          </a:p>
          <a:p>
            <a:pPr algn="just"/>
            <a:endParaRPr lang="en-US" b="1" dirty="0" smtClean="0"/>
          </a:p>
          <a:p>
            <a:pPr algn="just"/>
            <a:endParaRPr lang="en-US" b="1" dirty="0"/>
          </a:p>
          <a:p>
            <a:pPr algn="just"/>
            <a:r>
              <a:rPr lang="en-US" b="1" dirty="0" smtClean="0"/>
              <a:t>finally</a:t>
            </a:r>
            <a:r>
              <a:rPr lang="en-US" dirty="0"/>
              <a:t> – finally block is optional and can be used only with try-catch block. Since exception halts the process of execution, we might have some resources open that will not get closed, so we can use finally block. finally block gets executed always, whether exception occurred or not.</a:t>
            </a:r>
          </a:p>
          <a:p>
            <a:pPr algn="just"/>
            <a:endParaRPr lang="en-IN" dirty="0"/>
          </a:p>
        </p:txBody>
      </p:sp>
    </p:spTree>
    <p:extLst>
      <p:ext uri="{BB962C8B-B14F-4D97-AF65-F5344CB8AC3E}">
        <p14:creationId xmlns:p14="http://schemas.microsoft.com/office/powerpoint/2010/main" val="13179409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30423" cy="1148904"/>
          </a:xfrm>
        </p:spPr>
        <p:txBody>
          <a:bodyPr/>
          <a:lstStyle/>
          <a:p>
            <a:r>
              <a:rPr lang="en-IN" i="1" dirty="0">
                <a:solidFill>
                  <a:schemeClr val="bg1"/>
                </a:solidFill>
              </a:rPr>
              <a:t>Exception </a:t>
            </a:r>
            <a:r>
              <a:rPr lang="en-IN" i="1" dirty="0" smtClean="0">
                <a:solidFill>
                  <a:schemeClr val="bg1"/>
                </a:solidFill>
              </a:rPr>
              <a:t>Hierarchy…</a:t>
            </a:r>
            <a:r>
              <a:rPr lang="en-IN" i="1" dirty="0"/>
              <a:t/>
            </a:r>
            <a:br>
              <a:rPr lang="en-IN" i="1" dirty="0"/>
            </a:br>
            <a:endParaRPr lang="en-IN" i="1" dirty="0"/>
          </a:p>
        </p:txBody>
      </p:sp>
      <p:sp>
        <p:nvSpPr>
          <p:cNvPr id="3" name="Slide Number Placeholder 2"/>
          <p:cNvSpPr>
            <a:spLocks noGrp="1"/>
          </p:cNvSpPr>
          <p:nvPr>
            <p:ph type="sldNum" idx="4"/>
          </p:nvPr>
        </p:nvSpPr>
        <p:spPr/>
        <p:txBody>
          <a:bodyPr/>
          <a:lstStyle/>
          <a:p>
            <a:fld id="{A5FE59A5-F4B4-47F3-8C4B-BD6C0C97D865}" type="slidenum">
              <a:rPr lang="en-IN" smtClean="0"/>
              <a:t>37</a:t>
            </a:fld>
            <a:endParaRPr lang="en-IN" dirty="0"/>
          </a:p>
        </p:txBody>
      </p:sp>
      <p:sp>
        <p:nvSpPr>
          <p:cNvPr id="4" name="Text Placeholder 3"/>
          <p:cNvSpPr>
            <a:spLocks noGrp="1"/>
          </p:cNvSpPr>
          <p:nvPr>
            <p:ph type="body" sz="quarter" idx="10"/>
          </p:nvPr>
        </p:nvSpPr>
        <p:spPr>
          <a:xfrm>
            <a:off x="2218084" y="4187613"/>
            <a:ext cx="14112653" cy="6449184"/>
          </a:xfrm>
        </p:spPr>
        <p:txBody>
          <a:bodyPr/>
          <a:lstStyle/>
          <a:p>
            <a:endParaRPr lang="en-IN" dirty="0"/>
          </a:p>
        </p:txBody>
      </p:sp>
      <p:pic>
        <p:nvPicPr>
          <p:cNvPr id="1026" name="Picture 2" descr="http://underpop.online.fr/j/java/img/13fig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443" y="1554480"/>
            <a:ext cx="7799706" cy="462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27635"/>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78726"/>
            <a:ext cx="6730423" cy="492443"/>
          </a:xfrm>
        </p:spPr>
        <p:txBody>
          <a:bodyPr/>
          <a:lstStyle/>
          <a:p>
            <a:r>
              <a:rPr lang="en-IN" sz="3200" i="1" dirty="0">
                <a:solidFill>
                  <a:schemeClr val="bg1"/>
                </a:solidFill>
              </a:rPr>
              <a:t>Exception </a:t>
            </a:r>
            <a:r>
              <a:rPr lang="en-IN" sz="3200" i="1" dirty="0" smtClean="0">
                <a:solidFill>
                  <a:schemeClr val="bg1"/>
                </a:solidFill>
              </a:rPr>
              <a:t>Hierarchy Continued…</a:t>
            </a:r>
            <a:endParaRPr lang="en-IN" sz="3200" dirty="0"/>
          </a:p>
        </p:txBody>
      </p:sp>
      <p:sp>
        <p:nvSpPr>
          <p:cNvPr id="3" name="Slide Number Placeholder 2"/>
          <p:cNvSpPr>
            <a:spLocks noGrp="1"/>
          </p:cNvSpPr>
          <p:nvPr>
            <p:ph type="sldNum" idx="4"/>
          </p:nvPr>
        </p:nvSpPr>
        <p:spPr/>
        <p:txBody>
          <a:bodyPr/>
          <a:lstStyle/>
          <a:p>
            <a:fld id="{A5FE59A5-F4B4-47F3-8C4B-BD6C0C97D865}" type="slidenum">
              <a:rPr lang="en-IN" smtClean="0"/>
              <a:t>38</a:t>
            </a:fld>
            <a:endParaRPr lang="en-IN" dirty="0"/>
          </a:p>
        </p:txBody>
      </p:sp>
      <p:sp>
        <p:nvSpPr>
          <p:cNvPr id="4" name="Text Placeholder 3"/>
          <p:cNvSpPr>
            <a:spLocks noGrp="1"/>
          </p:cNvSpPr>
          <p:nvPr>
            <p:ph type="body" sz="quarter" idx="10"/>
          </p:nvPr>
        </p:nvSpPr>
        <p:spPr/>
        <p:txBody>
          <a:bodyPr/>
          <a:lstStyle/>
          <a:p>
            <a:r>
              <a:rPr lang="en-US" sz="2000" b="1" dirty="0" smtClean="0"/>
              <a:t>Errors</a:t>
            </a:r>
            <a:r>
              <a:rPr lang="en-US" sz="2000" dirty="0"/>
              <a:t>: Errors are exceptional scenarios that are out of scope of application and it’s not possible to anticipate and recover from them, for example hardware failure, JVM crash or out of memory error. That’s why we have a separate hierarchy of errors and we should not try to handle these situations. Some of the common Errors are </a:t>
            </a:r>
            <a:r>
              <a:rPr lang="en-US" sz="2000" i="1" dirty="0"/>
              <a:t>OutOfMemoryError</a:t>
            </a:r>
            <a:r>
              <a:rPr lang="en-US" sz="2000" dirty="0"/>
              <a:t> and </a:t>
            </a:r>
            <a:r>
              <a:rPr lang="en-US" sz="2000" i="1" dirty="0"/>
              <a:t>StackOverflowError</a:t>
            </a:r>
            <a:r>
              <a:rPr lang="en-US" sz="2000" dirty="0"/>
              <a:t>.</a:t>
            </a:r>
          </a:p>
          <a:p>
            <a:endParaRPr lang="en-US" sz="2000" b="1" dirty="0" smtClean="0"/>
          </a:p>
          <a:p>
            <a:r>
              <a:rPr lang="en-US" sz="2000" b="1" dirty="0" smtClean="0"/>
              <a:t>Checked </a:t>
            </a:r>
            <a:r>
              <a:rPr lang="en-US" sz="2000" b="1" dirty="0"/>
              <a:t>Exceptions</a:t>
            </a:r>
            <a:r>
              <a:rPr lang="en-US" sz="2000" dirty="0"/>
              <a:t>: Checked Exceptions are exceptional scenarios that we can anticipate in a program and try to recover from it, for example </a:t>
            </a:r>
            <a:r>
              <a:rPr lang="en-US" sz="2000" i="1" dirty="0"/>
              <a:t>FileNotFoundException</a:t>
            </a:r>
            <a:r>
              <a:rPr lang="en-US" sz="2000" dirty="0"/>
              <a:t>. We should catch this exception and provide useful message to user and log it properly for debugging purpose. Exception is the parent class of all Checked Exceptions and if we are throwing a checked exception, we must catch it in the same method or we have to propagate it to the caller using throws keyword</a:t>
            </a:r>
            <a:r>
              <a:rPr lang="en-US" sz="2000" dirty="0" smtClean="0"/>
              <a:t>.</a:t>
            </a:r>
          </a:p>
          <a:p>
            <a:endParaRPr lang="en-US" sz="2000" dirty="0" smtClean="0"/>
          </a:p>
          <a:p>
            <a:r>
              <a:rPr lang="en-IN" sz="2000" b="1" dirty="0"/>
              <a:t>Runtime Exception</a:t>
            </a:r>
            <a:r>
              <a:rPr lang="en-IN" sz="2000" dirty="0"/>
              <a:t>: Runtime Exceptions are cause by bad programming, for example trying to retrieve an element from the Array. We should check the length of array first before trying to retrieve the element otherwise it might throw </a:t>
            </a:r>
            <a:r>
              <a:rPr lang="en-IN" sz="2000" i="1" dirty="0" err="1"/>
              <a:t>ArrayIndexOutOfBoundException</a:t>
            </a:r>
            <a:r>
              <a:rPr lang="en-IN" sz="2000" dirty="0"/>
              <a:t> at runtime. </a:t>
            </a:r>
            <a:r>
              <a:rPr lang="en-IN" sz="2000" dirty="0" err="1"/>
              <a:t>RuntimeException</a:t>
            </a:r>
            <a:r>
              <a:rPr lang="en-IN" sz="2000" dirty="0"/>
              <a:t> is the parent class of all runtime exceptions. If we are throwing any runtime exception in a method, it’s not required to specify them in the method signature throws clause. Runtime exceptions can be avoided with better programming.</a:t>
            </a:r>
            <a:endParaRPr lang="en-US" sz="2000" dirty="0"/>
          </a:p>
          <a:p>
            <a:endParaRPr lang="en-US" dirty="0"/>
          </a:p>
          <a:p>
            <a:endParaRPr lang="en-IN" dirty="0"/>
          </a:p>
        </p:txBody>
      </p:sp>
    </p:spTree>
    <p:extLst>
      <p:ext uri="{BB962C8B-B14F-4D97-AF65-F5344CB8AC3E}">
        <p14:creationId xmlns:p14="http://schemas.microsoft.com/office/powerpoint/2010/main" val="128928109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536732"/>
            <a:ext cx="6730423" cy="1723357"/>
          </a:xfrm>
        </p:spPr>
        <p:txBody>
          <a:bodyPr/>
          <a:lstStyle/>
          <a:p>
            <a:r>
              <a:rPr lang="en-IN" dirty="0">
                <a:solidFill>
                  <a:schemeClr val="bg1"/>
                </a:solidFill>
              </a:rPr>
              <a:t/>
            </a:r>
            <a:br>
              <a:rPr lang="en-IN" dirty="0">
                <a:solidFill>
                  <a:schemeClr val="bg1"/>
                </a:solidFill>
              </a:rPr>
            </a:br>
            <a:r>
              <a:rPr lang="en-IN" dirty="0">
                <a:solidFill>
                  <a:schemeClr val="bg1"/>
                </a:solidFill>
              </a:rPr>
              <a:t>Software</a:t>
            </a:r>
            <a:br>
              <a:rPr lang="en-IN" dirty="0">
                <a:solidFill>
                  <a:schemeClr val="bg1"/>
                </a:solidFill>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10" name="Snip Single Corner Rectangle 9">
            <a:extLst>
              <a:ext uri="{FF2B5EF4-FFF2-40B4-BE49-F238E27FC236}">
                <a16:creationId xmlns:a16="http://schemas.microsoft.com/office/drawing/2014/main" id="{ECB39A23-640E-9B4B-A875-568CC51AA32E}"/>
              </a:ext>
            </a:extLst>
          </p:cNvPr>
          <p:cNvSpPr/>
          <p:nvPr/>
        </p:nvSpPr>
        <p:spPr>
          <a:xfrm>
            <a:off x="2373086" y="1055914"/>
            <a:ext cx="5823857" cy="5497286"/>
          </a:xfrm>
          <a:prstGeom prst="snip1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B8AD3BC3-3572-2F4C-A9BE-82026AE5CEE4}"/>
              </a:ext>
            </a:extLst>
          </p:cNvPr>
          <p:cNvSpPr/>
          <p:nvPr/>
        </p:nvSpPr>
        <p:spPr>
          <a:xfrm>
            <a:off x="3102428" y="1725385"/>
            <a:ext cx="4365172" cy="4158343"/>
          </a:xfrm>
          <a:prstGeom prst="snip1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nip Single Corner Rectangle 11">
            <a:extLst>
              <a:ext uri="{FF2B5EF4-FFF2-40B4-BE49-F238E27FC236}">
                <a16:creationId xmlns:a16="http://schemas.microsoft.com/office/drawing/2014/main" id="{B6AC1A44-E7A0-9D40-AA9A-491680B9C9C8}"/>
              </a:ext>
            </a:extLst>
          </p:cNvPr>
          <p:cNvSpPr/>
          <p:nvPr/>
        </p:nvSpPr>
        <p:spPr>
          <a:xfrm>
            <a:off x="3770372" y="2403632"/>
            <a:ext cx="3029283" cy="2819400"/>
          </a:xfrm>
          <a:prstGeom prst="snip1Rect">
            <a:avLst/>
          </a:prstGeom>
          <a:solidFill>
            <a:srgbClr val="9DB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nip Single Corner Rectangle 12">
            <a:extLst>
              <a:ext uri="{FF2B5EF4-FFF2-40B4-BE49-F238E27FC236}">
                <a16:creationId xmlns:a16="http://schemas.microsoft.com/office/drawing/2014/main" id="{B6D2AE54-10B3-2E46-A99D-B8708E7C3B6B}"/>
              </a:ext>
            </a:extLst>
          </p:cNvPr>
          <p:cNvSpPr/>
          <p:nvPr/>
        </p:nvSpPr>
        <p:spPr>
          <a:xfrm>
            <a:off x="4376059" y="3027810"/>
            <a:ext cx="1774371" cy="1654629"/>
          </a:xfrm>
          <a:prstGeom prst="snip1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BD5E00F-5841-1944-8A6D-94391E9DCCB6}"/>
              </a:ext>
            </a:extLst>
          </p:cNvPr>
          <p:cNvSpPr txBox="1"/>
          <p:nvPr/>
        </p:nvSpPr>
        <p:spPr>
          <a:xfrm>
            <a:off x="2362197" y="1045107"/>
            <a:ext cx="1415143" cy="369332"/>
          </a:xfrm>
          <a:prstGeom prst="rect">
            <a:avLst/>
          </a:prstGeom>
          <a:noFill/>
        </p:spPr>
        <p:txBody>
          <a:bodyPr wrap="square" rtlCol="0">
            <a:spAutoFit/>
          </a:bodyPr>
          <a:lstStyle/>
          <a:p>
            <a:r>
              <a:rPr lang="en-US" dirty="0"/>
              <a:t>JDK</a:t>
            </a:r>
          </a:p>
        </p:txBody>
      </p:sp>
      <p:sp>
        <p:nvSpPr>
          <p:cNvPr id="15" name="TextBox 14">
            <a:extLst>
              <a:ext uri="{FF2B5EF4-FFF2-40B4-BE49-F238E27FC236}">
                <a16:creationId xmlns:a16="http://schemas.microsoft.com/office/drawing/2014/main" id="{26EBA5E6-8CA3-FB4C-8E22-59D1A413B8A9}"/>
              </a:ext>
            </a:extLst>
          </p:cNvPr>
          <p:cNvSpPr txBox="1"/>
          <p:nvPr/>
        </p:nvSpPr>
        <p:spPr>
          <a:xfrm>
            <a:off x="3102429" y="1719940"/>
            <a:ext cx="892628" cy="381000"/>
          </a:xfrm>
          <a:prstGeom prst="rect">
            <a:avLst/>
          </a:prstGeom>
          <a:noFill/>
        </p:spPr>
        <p:txBody>
          <a:bodyPr wrap="square" rtlCol="0">
            <a:spAutoFit/>
          </a:bodyPr>
          <a:lstStyle/>
          <a:p>
            <a:r>
              <a:rPr lang="en-US" dirty="0"/>
              <a:t>JRE</a:t>
            </a:r>
          </a:p>
        </p:txBody>
      </p:sp>
      <p:sp>
        <p:nvSpPr>
          <p:cNvPr id="16" name="TextBox 15">
            <a:extLst>
              <a:ext uri="{FF2B5EF4-FFF2-40B4-BE49-F238E27FC236}">
                <a16:creationId xmlns:a16="http://schemas.microsoft.com/office/drawing/2014/main" id="{ACBF1C5A-1A1E-9E41-85DE-380C995310F1}"/>
              </a:ext>
            </a:extLst>
          </p:cNvPr>
          <p:cNvSpPr txBox="1"/>
          <p:nvPr/>
        </p:nvSpPr>
        <p:spPr>
          <a:xfrm>
            <a:off x="3755575" y="2395552"/>
            <a:ext cx="914400" cy="369332"/>
          </a:xfrm>
          <a:prstGeom prst="rect">
            <a:avLst/>
          </a:prstGeom>
          <a:noFill/>
        </p:spPr>
        <p:txBody>
          <a:bodyPr wrap="square" rtlCol="0">
            <a:spAutoFit/>
          </a:bodyPr>
          <a:lstStyle/>
          <a:p>
            <a:r>
              <a:rPr lang="en-US" dirty="0"/>
              <a:t>JVM</a:t>
            </a:r>
          </a:p>
        </p:txBody>
      </p:sp>
      <p:sp>
        <p:nvSpPr>
          <p:cNvPr id="17" name="TextBox 16">
            <a:extLst>
              <a:ext uri="{FF2B5EF4-FFF2-40B4-BE49-F238E27FC236}">
                <a16:creationId xmlns:a16="http://schemas.microsoft.com/office/drawing/2014/main" id="{44F62693-40ED-0B4C-ADD6-775269D93E26}"/>
              </a:ext>
            </a:extLst>
          </p:cNvPr>
          <p:cNvSpPr txBox="1"/>
          <p:nvPr/>
        </p:nvSpPr>
        <p:spPr>
          <a:xfrm>
            <a:off x="4386940" y="3015961"/>
            <a:ext cx="772886" cy="369332"/>
          </a:xfrm>
          <a:prstGeom prst="rect">
            <a:avLst/>
          </a:prstGeom>
          <a:noFill/>
        </p:spPr>
        <p:txBody>
          <a:bodyPr wrap="square" rtlCol="0">
            <a:spAutoFit/>
          </a:bodyPr>
          <a:lstStyle/>
          <a:p>
            <a:r>
              <a:rPr lang="en-US" dirty="0"/>
              <a:t>JIT</a:t>
            </a:r>
          </a:p>
        </p:txBody>
      </p:sp>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983"/>
            <a:ext cx="6730423" cy="861774"/>
          </a:xfrm>
        </p:spPr>
        <p:txBody>
          <a:bodyPr/>
          <a:lstStyle/>
          <a:p>
            <a:r>
              <a:rPr lang="en-US" sz="2800" i="1" dirty="0">
                <a:solidFill>
                  <a:schemeClr val="bg1"/>
                </a:solidFill>
              </a:rPr>
              <a:t>Exception </a:t>
            </a:r>
            <a:r>
              <a:rPr lang="en-US" sz="2800" i="1" dirty="0" smtClean="0">
                <a:solidFill>
                  <a:schemeClr val="bg1"/>
                </a:solidFill>
              </a:rPr>
              <a:t>Handling </a:t>
            </a:r>
            <a:r>
              <a:rPr lang="en-US" sz="2800" i="1" dirty="0">
                <a:solidFill>
                  <a:schemeClr val="bg1"/>
                </a:solidFill>
              </a:rPr>
              <a:t>– Useful Methods</a:t>
            </a:r>
            <a:br>
              <a:rPr lang="en-US" sz="2800" i="1" dirty="0">
                <a:solidFill>
                  <a:schemeClr val="bg1"/>
                </a:solidFill>
              </a:rPr>
            </a:br>
            <a:endParaRPr lang="en-IN" sz="2800" i="1" dirty="0">
              <a:solidFill>
                <a:schemeClr val="bg1"/>
              </a:solidFill>
            </a:endParaRPr>
          </a:p>
        </p:txBody>
      </p:sp>
      <p:sp>
        <p:nvSpPr>
          <p:cNvPr id="3" name="Slide Number Placeholder 2"/>
          <p:cNvSpPr>
            <a:spLocks noGrp="1"/>
          </p:cNvSpPr>
          <p:nvPr>
            <p:ph type="sldNum" idx="4"/>
          </p:nvPr>
        </p:nvSpPr>
        <p:spPr/>
        <p:txBody>
          <a:bodyPr/>
          <a:lstStyle/>
          <a:p>
            <a:fld id="{A5FE59A5-F4B4-47F3-8C4B-BD6C0C97D865}" type="slidenum">
              <a:rPr lang="en-IN" smtClean="0"/>
              <a:t>39</a:t>
            </a:fld>
            <a:endParaRPr lang="en-IN" dirty="0"/>
          </a:p>
        </p:txBody>
      </p:sp>
      <p:sp>
        <p:nvSpPr>
          <p:cNvPr id="4" name="Text Placeholder 3"/>
          <p:cNvSpPr>
            <a:spLocks noGrp="1"/>
          </p:cNvSpPr>
          <p:nvPr>
            <p:ph type="body" sz="quarter" idx="10"/>
          </p:nvPr>
        </p:nvSpPr>
        <p:spPr/>
        <p:txBody>
          <a:bodyPr/>
          <a:lstStyle/>
          <a:p>
            <a:pPr marL="101596" indent="0">
              <a:buNone/>
            </a:pPr>
            <a:r>
              <a:rPr lang="en-US" dirty="0"/>
              <a:t>Java Exception and all of it’s subclasses doesn’t provide any specific methods and all of the methods are defined in the base class </a:t>
            </a:r>
            <a:r>
              <a:rPr lang="en-US" b="1" i="1" dirty="0"/>
              <a:t>Throwable</a:t>
            </a:r>
            <a:r>
              <a:rPr lang="en-US" dirty="0"/>
              <a:t>. The exception classes are created to specify different kind of exception scenarios so that we can easily identify the root cause and handle the exception according to it’s type</a:t>
            </a:r>
            <a:r>
              <a:rPr lang="en-US" dirty="0" smtClean="0"/>
              <a:t>.</a:t>
            </a:r>
          </a:p>
          <a:p>
            <a:pPr marL="101596" indent="0">
              <a:buNone/>
            </a:pPr>
            <a:endParaRPr lang="en-US" dirty="0"/>
          </a:p>
          <a:p>
            <a:pPr lvl="0"/>
            <a:r>
              <a:rPr lang="en-IN" sz="2000" b="1" dirty="0" smtClean="0"/>
              <a:t>public String </a:t>
            </a:r>
            <a:r>
              <a:rPr lang="en-IN" sz="2000" b="1" dirty="0" err="1" smtClean="0"/>
              <a:t>getMessage</a:t>
            </a:r>
            <a:r>
              <a:rPr lang="en-IN" sz="2000" b="1" dirty="0" smtClean="0"/>
              <a:t>()</a:t>
            </a:r>
            <a:r>
              <a:rPr lang="en-IN" sz="2000" dirty="0" smtClean="0"/>
              <a:t> – This method returns the message String of </a:t>
            </a:r>
            <a:r>
              <a:rPr lang="en-IN" sz="2000" dirty="0" err="1" smtClean="0"/>
              <a:t>Throwable</a:t>
            </a:r>
            <a:r>
              <a:rPr lang="en-IN" sz="2000" dirty="0" smtClean="0"/>
              <a:t> and the message can be provided while creating the exception through it’s constructor.</a:t>
            </a:r>
          </a:p>
          <a:p>
            <a:pPr lvl="0"/>
            <a:r>
              <a:rPr lang="en-IN" sz="2000" b="1" dirty="0" smtClean="0"/>
              <a:t>public String </a:t>
            </a:r>
            <a:r>
              <a:rPr lang="en-IN" sz="2000" b="1" dirty="0" err="1" smtClean="0"/>
              <a:t>getLocalizedMessage</a:t>
            </a:r>
            <a:r>
              <a:rPr lang="en-IN" sz="2000" b="1" dirty="0" smtClean="0"/>
              <a:t>()</a:t>
            </a:r>
            <a:r>
              <a:rPr lang="en-IN" sz="2000" dirty="0" smtClean="0"/>
              <a:t> – This method is provided so that subclasses can override it to provide locale specific message to the calling program. </a:t>
            </a:r>
            <a:r>
              <a:rPr lang="en-IN" sz="2000" dirty="0" err="1" smtClean="0"/>
              <a:t>Throwable</a:t>
            </a:r>
            <a:r>
              <a:rPr lang="en-IN" sz="2000" dirty="0" smtClean="0"/>
              <a:t> class implementation of this method simply use </a:t>
            </a:r>
            <a:r>
              <a:rPr lang="en-IN" sz="2000" dirty="0" err="1" smtClean="0"/>
              <a:t>getMessage</a:t>
            </a:r>
            <a:r>
              <a:rPr lang="en-IN" sz="2000" dirty="0" smtClean="0"/>
              <a:t>() method to return the exception message.</a:t>
            </a:r>
          </a:p>
          <a:p>
            <a:pPr lvl="0"/>
            <a:r>
              <a:rPr lang="en-IN" sz="2000" b="1" dirty="0" smtClean="0"/>
              <a:t>public synchronized </a:t>
            </a:r>
            <a:r>
              <a:rPr lang="en-IN" sz="2000" b="1" dirty="0" err="1" smtClean="0"/>
              <a:t>Throwable</a:t>
            </a:r>
            <a:r>
              <a:rPr lang="en-IN" sz="2000" b="1" dirty="0" smtClean="0"/>
              <a:t> </a:t>
            </a:r>
            <a:r>
              <a:rPr lang="en-IN" sz="2000" b="1" dirty="0" err="1" smtClean="0"/>
              <a:t>getCause</a:t>
            </a:r>
            <a:r>
              <a:rPr lang="en-IN" sz="2000" b="1" dirty="0" smtClean="0"/>
              <a:t>()</a:t>
            </a:r>
            <a:r>
              <a:rPr lang="en-IN" sz="2000" dirty="0" smtClean="0"/>
              <a:t> – This method returns the cause of the exception or null id the cause is unknown.</a:t>
            </a:r>
          </a:p>
          <a:p>
            <a:pPr lvl="0"/>
            <a:r>
              <a:rPr lang="en-IN" sz="2000" b="1" dirty="0" smtClean="0"/>
              <a:t>public String toString()</a:t>
            </a:r>
            <a:r>
              <a:rPr lang="en-IN" sz="2000" dirty="0" smtClean="0"/>
              <a:t> – This method returns the information about </a:t>
            </a:r>
            <a:r>
              <a:rPr lang="en-IN" sz="2000" dirty="0" err="1" smtClean="0"/>
              <a:t>Throwable</a:t>
            </a:r>
            <a:r>
              <a:rPr lang="en-IN" sz="2000" dirty="0" smtClean="0"/>
              <a:t> in String format, the returned String contains the name of </a:t>
            </a:r>
            <a:r>
              <a:rPr lang="en-IN" sz="2000" dirty="0" err="1" smtClean="0"/>
              <a:t>Throwable</a:t>
            </a:r>
            <a:r>
              <a:rPr lang="en-IN" sz="2000" dirty="0" smtClean="0"/>
              <a:t> class and localized message.</a:t>
            </a:r>
          </a:p>
          <a:p>
            <a:pPr lvl="0"/>
            <a:r>
              <a:rPr lang="en-IN" sz="2000" b="1" dirty="0" smtClean="0"/>
              <a:t>public void </a:t>
            </a:r>
            <a:r>
              <a:rPr lang="en-IN" sz="2000" b="1" dirty="0" err="1" smtClean="0"/>
              <a:t>printStackTrace</a:t>
            </a:r>
            <a:r>
              <a:rPr lang="en-IN" sz="2000" b="1" dirty="0" smtClean="0"/>
              <a:t>()</a:t>
            </a:r>
            <a:r>
              <a:rPr lang="en-IN" sz="2000" dirty="0" smtClean="0"/>
              <a:t> – This method prints the stack trace information to the standard error stream, this method is overloaded and we can pass </a:t>
            </a:r>
            <a:r>
              <a:rPr lang="en-IN" sz="2000" dirty="0" err="1" smtClean="0"/>
              <a:t>PrintStream</a:t>
            </a:r>
            <a:r>
              <a:rPr lang="en-IN" sz="2000" dirty="0" smtClean="0"/>
              <a:t> or </a:t>
            </a:r>
            <a:r>
              <a:rPr lang="en-IN" sz="2000" dirty="0" err="1" smtClean="0"/>
              <a:t>PrintWriter</a:t>
            </a:r>
            <a:r>
              <a:rPr lang="en-IN" sz="2000" dirty="0" smtClean="0"/>
              <a:t> as argument to write the stack trace information to the file or stream.</a:t>
            </a:r>
          </a:p>
          <a:p>
            <a:pPr marL="101596" indent="0">
              <a:buNone/>
            </a:pPr>
            <a:endParaRPr lang="en-US" dirty="0" smtClean="0"/>
          </a:p>
        </p:txBody>
      </p:sp>
    </p:spTree>
    <p:extLst>
      <p:ext uri="{BB962C8B-B14F-4D97-AF65-F5344CB8AC3E}">
        <p14:creationId xmlns:p14="http://schemas.microsoft.com/office/powerpoint/2010/main" val="2582033030"/>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40</a:t>
            </a:fld>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0942" y="0"/>
            <a:ext cx="4539343" cy="1143147"/>
          </a:xfrm>
          <a:prstGeom prst="rect">
            <a:avLst/>
          </a:prstGeom>
        </p:spPr>
      </p:pic>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Process</a:t>
            </a:r>
            <a:br>
              <a:rPr lang="en-IN" dirty="0">
                <a:solidFill>
                  <a:schemeClr val="bg1"/>
                </a:solidFill>
              </a:rPr>
            </a:br>
            <a:endParaRPr lang="en-IN" dirty="0">
              <a:solidFill>
                <a:schemeClr val="bg1"/>
              </a:solidFill>
            </a:endParaRPr>
          </a:p>
        </p:txBody>
      </p:sp>
      <p:sp>
        <p:nvSpPr>
          <p:cNvPr id="4" name="TextBox 3">
            <a:extLst>
              <a:ext uri="{FF2B5EF4-FFF2-40B4-BE49-F238E27FC236}">
                <a16:creationId xmlns:a16="http://schemas.microsoft.com/office/drawing/2014/main" id="{ED46E42E-7DE1-124A-ACE9-E7AB57A60A09}"/>
              </a:ext>
            </a:extLst>
          </p:cNvPr>
          <p:cNvSpPr txBox="1"/>
          <p:nvPr/>
        </p:nvSpPr>
        <p:spPr>
          <a:xfrm>
            <a:off x="740228" y="2754086"/>
            <a:ext cx="8153401" cy="369332"/>
          </a:xfrm>
          <a:prstGeom prst="rect">
            <a:avLst/>
          </a:prstGeom>
          <a:noFill/>
        </p:spPr>
        <p:txBody>
          <a:bodyPr wrap="square" rtlCol="0">
            <a:spAutoFit/>
          </a:bodyPr>
          <a:lstStyle/>
          <a:p>
            <a:r>
              <a:rPr lang="en-US" dirty="0"/>
              <a:t>MyFirstProgram.java                                           MyFirstProgram.class </a:t>
            </a:r>
          </a:p>
        </p:txBody>
      </p:sp>
      <p:cxnSp>
        <p:nvCxnSpPr>
          <p:cNvPr id="6" name="Straight Arrow Connector 5">
            <a:extLst>
              <a:ext uri="{FF2B5EF4-FFF2-40B4-BE49-F238E27FC236}">
                <a16:creationId xmlns:a16="http://schemas.microsoft.com/office/drawing/2014/main" id="{DC347178-247B-D349-86F9-A8823DEB9257}"/>
              </a:ext>
            </a:extLst>
          </p:cNvPr>
          <p:cNvCxnSpPr>
            <a:cxnSpLocks/>
          </p:cNvCxnSpPr>
          <p:nvPr/>
        </p:nvCxnSpPr>
        <p:spPr>
          <a:xfrm>
            <a:off x="3178631" y="2950028"/>
            <a:ext cx="2177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C70BE67-AD86-034D-9383-22732F15493A}"/>
              </a:ext>
            </a:extLst>
          </p:cNvPr>
          <p:cNvCxnSpPr>
            <a:cxnSpLocks/>
          </p:cNvCxnSpPr>
          <p:nvPr/>
        </p:nvCxnSpPr>
        <p:spPr>
          <a:xfrm>
            <a:off x="8077207" y="2960914"/>
            <a:ext cx="1992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6BB8D4-98DD-3D4A-8F5F-96DCAD676741}"/>
              </a:ext>
            </a:extLst>
          </p:cNvPr>
          <p:cNvSpPr txBox="1"/>
          <p:nvPr/>
        </p:nvSpPr>
        <p:spPr>
          <a:xfrm>
            <a:off x="2868385" y="2569420"/>
            <a:ext cx="1948543" cy="369332"/>
          </a:xfrm>
          <a:prstGeom prst="rect">
            <a:avLst/>
          </a:prstGeom>
          <a:noFill/>
        </p:spPr>
        <p:txBody>
          <a:bodyPr wrap="square" rtlCol="0">
            <a:spAutoFit/>
          </a:bodyPr>
          <a:lstStyle/>
          <a:p>
            <a:r>
              <a:rPr lang="en-US" dirty="0">
                <a:solidFill>
                  <a:schemeClr val="accent6">
                    <a:lumMod val="60000"/>
                    <a:lumOff val="40000"/>
                  </a:schemeClr>
                </a:solidFill>
              </a:rPr>
              <a:t>	Compile</a:t>
            </a:r>
          </a:p>
        </p:txBody>
      </p:sp>
      <p:sp>
        <p:nvSpPr>
          <p:cNvPr id="11" name="TextBox 10">
            <a:extLst>
              <a:ext uri="{FF2B5EF4-FFF2-40B4-BE49-F238E27FC236}">
                <a16:creationId xmlns:a16="http://schemas.microsoft.com/office/drawing/2014/main" id="{0701B9DF-333B-0B40-94B4-5AD5816719A5}"/>
              </a:ext>
            </a:extLst>
          </p:cNvPr>
          <p:cNvSpPr txBox="1"/>
          <p:nvPr/>
        </p:nvSpPr>
        <p:spPr>
          <a:xfrm>
            <a:off x="8626928" y="2591582"/>
            <a:ext cx="881743" cy="369332"/>
          </a:xfrm>
          <a:prstGeom prst="rect">
            <a:avLst/>
          </a:prstGeom>
          <a:noFill/>
        </p:spPr>
        <p:txBody>
          <a:bodyPr wrap="square" rtlCol="0">
            <a:spAutoFit/>
          </a:bodyPr>
          <a:lstStyle/>
          <a:p>
            <a:r>
              <a:rPr lang="en-US" dirty="0">
                <a:solidFill>
                  <a:schemeClr val="accent6">
                    <a:lumMod val="60000"/>
                    <a:lumOff val="40000"/>
                  </a:schemeClr>
                </a:solidFill>
              </a:rPr>
              <a:t>Run</a:t>
            </a:r>
          </a:p>
        </p:txBody>
      </p:sp>
      <p:sp>
        <p:nvSpPr>
          <p:cNvPr id="12" name="TextBox 11">
            <a:extLst>
              <a:ext uri="{FF2B5EF4-FFF2-40B4-BE49-F238E27FC236}">
                <a16:creationId xmlns:a16="http://schemas.microsoft.com/office/drawing/2014/main" id="{184086EA-0211-9246-B603-CF901585A2F0}"/>
              </a:ext>
            </a:extLst>
          </p:cNvPr>
          <p:cNvSpPr txBox="1"/>
          <p:nvPr/>
        </p:nvSpPr>
        <p:spPr>
          <a:xfrm>
            <a:off x="3940628" y="2960914"/>
            <a:ext cx="1610334" cy="369332"/>
          </a:xfrm>
          <a:prstGeom prst="rect">
            <a:avLst/>
          </a:prstGeom>
          <a:noFill/>
        </p:spPr>
        <p:txBody>
          <a:bodyPr wrap="square" rtlCol="0">
            <a:spAutoFit/>
          </a:bodyPr>
          <a:lstStyle/>
          <a:p>
            <a:r>
              <a:rPr lang="en-US" dirty="0">
                <a:solidFill>
                  <a:schemeClr val="accent5">
                    <a:lumMod val="75000"/>
                  </a:schemeClr>
                </a:solidFill>
              </a:rPr>
              <a:t>javac</a:t>
            </a:r>
          </a:p>
        </p:txBody>
      </p:sp>
      <p:sp>
        <p:nvSpPr>
          <p:cNvPr id="13" name="TextBox 12">
            <a:extLst>
              <a:ext uri="{FF2B5EF4-FFF2-40B4-BE49-F238E27FC236}">
                <a16:creationId xmlns:a16="http://schemas.microsoft.com/office/drawing/2014/main" id="{0539039D-72F6-A14E-A26F-09EDD8D6E0C6}"/>
              </a:ext>
            </a:extLst>
          </p:cNvPr>
          <p:cNvSpPr txBox="1"/>
          <p:nvPr/>
        </p:nvSpPr>
        <p:spPr>
          <a:xfrm>
            <a:off x="8626928" y="2960914"/>
            <a:ext cx="1072244" cy="369332"/>
          </a:xfrm>
          <a:prstGeom prst="rect">
            <a:avLst/>
          </a:prstGeom>
          <a:noFill/>
        </p:spPr>
        <p:txBody>
          <a:bodyPr wrap="square" rtlCol="0">
            <a:spAutoFit/>
          </a:bodyPr>
          <a:lstStyle/>
          <a:p>
            <a:r>
              <a:rPr lang="en-US" dirty="0">
                <a:solidFill>
                  <a:schemeClr val="accent5">
                    <a:lumMod val="75000"/>
                  </a:schemeClr>
                </a:solidFill>
              </a:rPr>
              <a:t>java</a:t>
            </a:r>
          </a:p>
        </p:txBody>
      </p:sp>
      <p:sp>
        <p:nvSpPr>
          <p:cNvPr id="14" name="TextBox 13">
            <a:extLst>
              <a:ext uri="{FF2B5EF4-FFF2-40B4-BE49-F238E27FC236}">
                <a16:creationId xmlns:a16="http://schemas.microsoft.com/office/drawing/2014/main" id="{DF2F01AB-B1A0-B942-AF7B-CA20757AC260}"/>
              </a:ext>
            </a:extLst>
          </p:cNvPr>
          <p:cNvSpPr txBox="1"/>
          <p:nvPr/>
        </p:nvSpPr>
        <p:spPr>
          <a:xfrm>
            <a:off x="10167259" y="2754086"/>
            <a:ext cx="1393372"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29544661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Data type</a:t>
            </a:r>
            <a:br>
              <a:rPr lang="en-IN" dirty="0">
                <a:solidFill>
                  <a:schemeClr val="bg1"/>
                </a:solidFill>
              </a:rPr>
            </a:br>
            <a:endParaRPr lang="en-IN" dirty="0">
              <a:solidFill>
                <a:schemeClr val="bg1"/>
              </a:solidFill>
            </a:endParaRPr>
          </a:p>
        </p:txBody>
      </p:sp>
      <p:graphicFrame>
        <p:nvGraphicFramePr>
          <p:cNvPr id="5" name="Diagram 4">
            <a:extLst>
              <a:ext uri="{FF2B5EF4-FFF2-40B4-BE49-F238E27FC236}">
                <a16:creationId xmlns:a16="http://schemas.microsoft.com/office/drawing/2014/main" id="{B762E594-6CF2-1844-970B-E4A0125E3D48}"/>
              </a:ext>
            </a:extLst>
          </p:cNvPr>
          <p:cNvGraphicFramePr/>
          <p:nvPr>
            <p:extLst>
              <p:ext uri="{D42A27DB-BD31-4B8C-83A1-F6EECF244321}">
                <p14:modId xmlns:p14="http://schemas.microsoft.com/office/powerpoint/2010/main" val="666137919"/>
              </p:ext>
            </p:extLst>
          </p:nvPr>
        </p:nvGraphicFramePr>
        <p:xfrm>
          <a:off x="3820885" y="1611085"/>
          <a:ext cx="4550229" cy="3102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810100"/>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Primitives </a:t>
            </a:r>
            <a:br>
              <a:rPr lang="en-IN" dirty="0">
                <a:solidFill>
                  <a:schemeClr val="bg1"/>
                </a:solidFill>
              </a:rPr>
            </a:br>
            <a:endParaRPr lang="en-IN" dirty="0">
              <a:solidFill>
                <a:schemeClr val="bg1"/>
              </a:solidFill>
            </a:endParaRPr>
          </a:p>
        </p:txBody>
      </p:sp>
      <p:graphicFrame>
        <p:nvGraphicFramePr>
          <p:cNvPr id="5" name="Diagram 4">
            <a:extLst>
              <a:ext uri="{FF2B5EF4-FFF2-40B4-BE49-F238E27FC236}">
                <a16:creationId xmlns:a16="http://schemas.microsoft.com/office/drawing/2014/main" id="{86EAFEBF-28BE-5B4F-8EF0-6D10F6FE0945}"/>
              </a:ext>
            </a:extLst>
          </p:cNvPr>
          <p:cNvGraphicFramePr/>
          <p:nvPr>
            <p:extLst>
              <p:ext uri="{D42A27DB-BD31-4B8C-83A1-F6EECF244321}">
                <p14:modId xmlns:p14="http://schemas.microsoft.com/office/powerpoint/2010/main" val="3413006291"/>
              </p:ext>
            </p:extLst>
          </p:nvPr>
        </p:nvGraphicFramePr>
        <p:xfrm>
          <a:off x="-489857" y="1182008"/>
          <a:ext cx="7075715" cy="5279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E7786F7E-6388-9444-A1DB-7D6EC146A411}"/>
              </a:ext>
            </a:extLst>
          </p:cNvPr>
          <p:cNvGraphicFramePr/>
          <p:nvPr>
            <p:extLst>
              <p:ext uri="{D42A27DB-BD31-4B8C-83A1-F6EECF244321}">
                <p14:modId xmlns:p14="http://schemas.microsoft.com/office/powerpoint/2010/main" val="2728484616"/>
              </p:ext>
            </p:extLst>
          </p:nvPr>
        </p:nvGraphicFramePr>
        <p:xfrm>
          <a:off x="6096000" y="1421956"/>
          <a:ext cx="5268686" cy="42540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0323240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Operators</a:t>
            </a:r>
            <a:br>
              <a:rPr lang="en-IN" dirty="0">
                <a:solidFill>
                  <a:schemeClr val="bg1"/>
                </a:solidFill>
              </a:rPr>
            </a:br>
            <a:endParaRPr lang="en-IN" dirty="0">
              <a:solidFill>
                <a:schemeClr val="bg1"/>
              </a:solidFill>
            </a:endParaRPr>
          </a:p>
        </p:txBody>
      </p:sp>
      <p:graphicFrame>
        <p:nvGraphicFramePr>
          <p:cNvPr id="5" name="Diagram 4">
            <a:extLst>
              <a:ext uri="{FF2B5EF4-FFF2-40B4-BE49-F238E27FC236}">
                <a16:creationId xmlns:a16="http://schemas.microsoft.com/office/drawing/2014/main" id="{29D103B5-02AE-AD4B-814B-A6A753E99181}"/>
              </a:ext>
            </a:extLst>
          </p:cNvPr>
          <p:cNvGraphicFramePr/>
          <p:nvPr>
            <p:extLst>
              <p:ext uri="{D42A27DB-BD31-4B8C-83A1-F6EECF244321}">
                <p14:modId xmlns:p14="http://schemas.microsoft.com/office/powerpoint/2010/main" val="3512358914"/>
              </p:ext>
            </p:extLst>
          </p:nvPr>
        </p:nvGraphicFramePr>
        <p:xfrm>
          <a:off x="642257" y="1055915"/>
          <a:ext cx="11255829" cy="5323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762"/>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a:solidFill>
                  <a:schemeClr val="bg1"/>
                </a:solidFill>
              </a:rPr>
              <a:t/>
            </a:r>
            <a:br>
              <a:rPr lang="en-IN" dirty="0">
                <a:solidFill>
                  <a:schemeClr val="bg1"/>
                </a:solidFill>
              </a:rPr>
            </a:br>
            <a:r>
              <a:rPr lang="en-IN" dirty="0">
                <a:solidFill>
                  <a:schemeClr val="bg1"/>
                </a:solidFill>
              </a:rPr>
              <a:t>Flow controlling statements</a:t>
            </a:r>
            <a:br>
              <a:rPr lang="en-IN" dirty="0">
                <a:solidFill>
                  <a:schemeClr val="bg1"/>
                </a:solidFill>
              </a:rPr>
            </a:br>
            <a:endParaRPr lang="en-IN" dirty="0">
              <a:solidFill>
                <a:schemeClr val="bg1"/>
              </a:solidFill>
            </a:endParaRPr>
          </a:p>
        </p:txBody>
      </p:sp>
      <p:sp>
        <p:nvSpPr>
          <p:cNvPr id="12" name="TextBox 11">
            <a:extLst>
              <a:ext uri="{FF2B5EF4-FFF2-40B4-BE49-F238E27FC236}">
                <a16:creationId xmlns:a16="http://schemas.microsoft.com/office/drawing/2014/main" id="{CD4B0ECE-DBCD-034C-8080-D2C8EC2F65AA}"/>
              </a:ext>
            </a:extLst>
          </p:cNvPr>
          <p:cNvSpPr txBox="1"/>
          <p:nvPr/>
        </p:nvSpPr>
        <p:spPr>
          <a:xfrm>
            <a:off x="1715251" y="1720840"/>
            <a:ext cx="3233057" cy="3416320"/>
          </a:xfrm>
          <a:prstGeom prst="rect">
            <a:avLst/>
          </a:prstGeom>
          <a:noFill/>
        </p:spPr>
        <p:txBody>
          <a:bodyPr wrap="square" rtlCol="0">
            <a:spAutoFit/>
          </a:bodyPr>
          <a:lstStyle/>
          <a:p>
            <a:pPr marL="571500" indent="-571500">
              <a:buFont typeface="Wingdings" pitchFamily="2" charset="2"/>
              <a:buChar char="Ø"/>
            </a:pPr>
            <a:r>
              <a:rPr lang="en-US" sz="3600" dirty="0"/>
              <a:t>if</a:t>
            </a:r>
          </a:p>
          <a:p>
            <a:pPr marL="571500" indent="-571500">
              <a:buFont typeface="Wingdings" pitchFamily="2" charset="2"/>
              <a:buChar char="Ø"/>
            </a:pPr>
            <a:r>
              <a:rPr lang="en-US" sz="3600" dirty="0"/>
              <a:t>if else </a:t>
            </a:r>
          </a:p>
          <a:p>
            <a:pPr marL="571500" indent="-571500">
              <a:buFont typeface="Wingdings" pitchFamily="2" charset="2"/>
              <a:buChar char="Ø"/>
            </a:pPr>
            <a:r>
              <a:rPr lang="en-US" sz="3600" dirty="0"/>
              <a:t>else-if</a:t>
            </a:r>
          </a:p>
          <a:p>
            <a:pPr marL="571500" indent="-571500">
              <a:buFont typeface="Wingdings" pitchFamily="2" charset="2"/>
              <a:buChar char="Ø"/>
            </a:pPr>
            <a:r>
              <a:rPr lang="en-US" sz="3600" dirty="0"/>
              <a:t>switch</a:t>
            </a:r>
          </a:p>
          <a:p>
            <a:pPr marL="571500" indent="-571500">
              <a:buFont typeface="Wingdings" pitchFamily="2" charset="2"/>
              <a:buChar char="Ø"/>
            </a:pPr>
            <a:r>
              <a:rPr lang="en-US" sz="3600" dirty="0"/>
              <a:t>break</a:t>
            </a:r>
          </a:p>
          <a:p>
            <a:pPr marL="571500" indent="-571500">
              <a:buFont typeface="Wingdings" pitchFamily="2" charset="2"/>
              <a:buChar char="Ø"/>
            </a:pPr>
            <a:r>
              <a:rPr lang="en-US" sz="3600" dirty="0"/>
              <a:t>continue </a:t>
            </a:r>
          </a:p>
        </p:txBody>
      </p:sp>
    </p:spTree>
    <p:extLst>
      <p:ext uri="{BB962C8B-B14F-4D97-AF65-F5344CB8AC3E}">
        <p14:creationId xmlns:p14="http://schemas.microsoft.com/office/powerpoint/2010/main" val="154612155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12478</TotalTime>
  <Words>2645</Words>
  <Application>Microsoft Office PowerPoint</Application>
  <PresentationFormat>Widescreen</PresentationFormat>
  <Paragraphs>440</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Arvo</vt:lpstr>
      <vt:lpstr>Bradley Hand</vt:lpstr>
      <vt:lpstr>Brush Script MT</vt:lpstr>
      <vt:lpstr>Calibri</vt:lpstr>
      <vt:lpstr>Gloucester MT Extra Condensed</vt:lpstr>
      <vt:lpstr>Roboto Condensed</vt:lpstr>
      <vt:lpstr>Wingdings</vt:lpstr>
      <vt:lpstr>TYSS_2019</vt:lpstr>
      <vt:lpstr> Core Java</vt:lpstr>
      <vt:lpstr> Intro </vt:lpstr>
      <vt:lpstr> Features </vt:lpstr>
      <vt:lpstr> Software </vt:lpstr>
      <vt:lpstr> Process </vt:lpstr>
      <vt:lpstr> Data type </vt:lpstr>
      <vt:lpstr> Primitives  </vt:lpstr>
      <vt:lpstr> Operators </vt:lpstr>
      <vt:lpstr> Flow controlling statements </vt:lpstr>
      <vt:lpstr> Loops </vt:lpstr>
      <vt:lpstr>Inheritance</vt:lpstr>
      <vt:lpstr>Inheritance Continued…</vt:lpstr>
      <vt:lpstr>Inheritance Continued…</vt:lpstr>
      <vt:lpstr>Inheritance Continued…</vt:lpstr>
      <vt:lpstr>Inheritance Continued…</vt:lpstr>
      <vt:lpstr>Overriding Methods</vt:lpstr>
      <vt:lpstr>this and super keywords…</vt:lpstr>
      <vt:lpstr>Inheritance and Constructors</vt:lpstr>
      <vt:lpstr>final keyword… </vt:lpstr>
      <vt:lpstr>final keyword continued… </vt:lpstr>
      <vt:lpstr>Polymorphism…</vt:lpstr>
      <vt:lpstr>Abstract Classes…</vt:lpstr>
      <vt:lpstr>Abstract Classes continued…</vt:lpstr>
      <vt:lpstr>Abstract Classes continued…</vt:lpstr>
      <vt:lpstr>Interfaces…</vt:lpstr>
      <vt:lpstr>Creating a basic interface</vt:lpstr>
      <vt:lpstr>Interfaces continued…</vt:lpstr>
      <vt:lpstr>Java 8 Interface…</vt:lpstr>
      <vt:lpstr>Java 8 Interface continued…</vt:lpstr>
      <vt:lpstr>Java Functional Interfaces…</vt:lpstr>
      <vt:lpstr>Java Lambda Expression…</vt:lpstr>
      <vt:lpstr>Lambda Expressions continued…</vt:lpstr>
      <vt:lpstr>Encapsulation…</vt:lpstr>
      <vt:lpstr>Encapsulation continued…</vt:lpstr>
      <vt:lpstr>Exceptions…</vt:lpstr>
      <vt:lpstr> Exception Handling Keywords… </vt:lpstr>
      <vt:lpstr> Exception Handling Keywords… </vt:lpstr>
      <vt:lpstr>Exception Hierarchy… </vt:lpstr>
      <vt:lpstr>Exception Hierarchy Continued…</vt:lpstr>
      <vt:lpstr>Exception Handling – Useful Methods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Rohit</cp:lastModifiedBy>
  <cp:revision>842</cp:revision>
  <cp:lastPrinted>2019-04-15T13:18:47Z</cp:lastPrinted>
  <dcterms:created xsi:type="dcterms:W3CDTF">2019-02-12T10:18:40Z</dcterms:created>
  <dcterms:modified xsi:type="dcterms:W3CDTF">2019-12-20T07:10:51Z</dcterms:modified>
</cp:coreProperties>
</file>