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3CEA3-9BD5-9B1A-20FA-68AAD0757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36FE8-2695-4C8F-860F-5E54FBB98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01B77-D62E-7582-A148-B20813F24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97CE3-BEA7-4F37-9FC8-EE68BF194333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C172B-6C0D-A3B0-25E8-37BA664FF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EAE0F-2F93-D21D-05B5-293DC50E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A65D-985C-41D0-B8F9-0EE3482753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078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A7F21-003F-5AFE-B586-0A622231C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DF41B4-8BAC-B9CC-09A9-E9D8AD7E5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0AA15-318B-57E2-E72A-99C5CCD50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97CE3-BEA7-4F37-9FC8-EE68BF194333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18B16-A79A-6C14-29A2-507A95B0A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6C27F-CF15-151C-5E17-83632E634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A65D-985C-41D0-B8F9-0EE3482753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758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64D538-250A-C7AD-A6E4-E53620FEC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5B33AE-F90A-4DB3-0C91-FAA99198B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A2868-5886-6F46-83CF-DA984A99F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97CE3-BEA7-4F37-9FC8-EE68BF194333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53966-B1E5-30E3-B86F-E5EF91F8C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60C3C-8406-5BF5-B4E7-3DA4D5563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A65D-985C-41D0-B8F9-0EE3482753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04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6B3E2-A351-8F35-E891-7435C059D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56C41-199D-DDF4-55B2-9D1ADDF7C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3E156-0938-86E6-EB8B-E7A69A5CA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97CE3-BEA7-4F37-9FC8-EE68BF194333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C2835-7D1F-6072-8F3E-7994B6B95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82CCD-405D-A2C9-7BA7-315C8C26D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A65D-985C-41D0-B8F9-0EE3482753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342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3840D-3697-6C05-5C9A-4D7EB19A2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3CE6E-94B0-DE6A-4EFC-A630E7F74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F34D0-24B0-C40E-A101-09D475972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97CE3-BEA7-4F37-9FC8-EE68BF194333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D90E9-1993-ACDC-C00C-6406EB74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EB754-F625-1103-D5DA-DFD85F764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A65D-985C-41D0-B8F9-0EE3482753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69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08B36-1128-4203-B983-A80E235F2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28087-9254-7750-A7D6-301F2B5A0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6F5E7-90AD-3947-BE63-280C99C77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0413E-51AD-A687-C5DE-07C4D33B5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97CE3-BEA7-4F37-9FC8-EE68BF194333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B8A91-A1B5-3445-6199-9EB1197A3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12417-4EB2-C82D-90E7-6C9460885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A65D-985C-41D0-B8F9-0EE3482753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92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B272A-5229-2A46-F229-1B503DEAB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BC7A3-0949-AB9F-5CFE-8296C11BA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703DDA-6BB6-4D9D-47C4-FA178C28B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FA6E4D-98D6-FDA6-79FD-888EE0ACF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C8AC7F-9A20-070A-0EEE-83546E154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3CD982-08F1-9CC8-226E-6F2880E33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97CE3-BEA7-4F37-9FC8-EE68BF194333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32772E-4C8B-71C9-A237-26C493749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A4CAA4-2E6E-E121-C245-82CB78C1F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A65D-985C-41D0-B8F9-0EE3482753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373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B48A4-ECDF-5C85-E1CD-B9511065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6A5FD-6967-11FF-F2FF-F23F2FB5A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97CE3-BEA7-4F37-9FC8-EE68BF194333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3B8A33-C213-3BA5-B4E6-17AA5B722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E3443F-8C22-92DE-9FD4-CF93979FB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A65D-985C-41D0-B8F9-0EE3482753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67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3D3CCA-BE8C-3EEC-8E1F-A24F3C024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97CE3-BEA7-4F37-9FC8-EE68BF194333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0010A6-FBBC-B12E-F630-716ED9961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9BD11-887B-D71B-15A9-A52565B72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A65D-985C-41D0-B8F9-0EE3482753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845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C6E46-C44D-B951-59A7-E9065AEB7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2E557-3C79-B8ED-E7DA-F8F03BA66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8DF0D2-C17F-E544-5C9E-880D302B9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8F44B-6F52-7EB8-37B1-D257DCB4C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97CE3-BEA7-4F37-9FC8-EE68BF194333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0B2C0-20F3-89C8-DB31-F2EEFC29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03B02-7FB4-A10D-032D-1237A8573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A65D-985C-41D0-B8F9-0EE3482753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164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75079-4C38-E5A1-7B4C-5EF16E898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FEBFF2-5EA2-278A-F2BE-7EADC5CFF1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840E0B-F6C4-7B2E-2897-26C14498F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6E439-DF4D-C7F3-8C07-6C3005D63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97CE3-BEA7-4F37-9FC8-EE68BF194333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93EA3-5F4B-586A-0565-1407572E6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5EC46-5F95-5163-3036-35D748DD6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A65D-985C-41D0-B8F9-0EE3482753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307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BE7DFA-770A-A343-A55C-5BC0E0031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56404-D680-A8A6-EBF2-2C2C8D647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AC228-231A-8783-3428-3F393C531C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97CE3-BEA7-4F37-9FC8-EE68BF194333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ABFA1-AC89-5446-26E9-EAECBB13B9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0B1C-E6C3-7CDD-44E0-90F334667F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1A65D-985C-41D0-B8F9-0EE3482753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23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B0DB6-6CA2-D55A-513E-A6F67D36A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5369" y="506436"/>
            <a:ext cx="11072735" cy="2011681"/>
          </a:xfrm>
        </p:spPr>
        <p:txBody>
          <a:bodyPr>
            <a:noAutofit/>
          </a:bodyPr>
          <a:lstStyle/>
          <a:p>
            <a:br>
              <a:rPr lang="en-US" sz="28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</a:br>
            <a:br>
              <a:rPr lang="en-US" sz="28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</a:br>
            <a:br>
              <a:rPr lang="en-US" sz="28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</a:br>
            <a:br>
              <a:rPr lang="en-US" sz="28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</a:br>
            <a:br>
              <a:rPr lang="en-US" sz="28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</a:br>
            <a:br>
              <a:rPr lang="en-US" sz="28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Q:1 WAJP to print the even index elements of the array.</a:t>
            </a:r>
            <a:br>
              <a:rPr lang="en-US" sz="28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</a:br>
            <a:b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sz="28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</a:br>
            <a:endParaRPr lang="en-IN" sz="1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9B89A-D678-F2DB-CBD3-073BF3F31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9265" y="2723075"/>
            <a:ext cx="9553732" cy="2833141"/>
          </a:xfrm>
        </p:spPr>
        <p:txBody>
          <a:bodyPr/>
          <a:lstStyle/>
          <a:p>
            <a:r>
              <a:rPr lang="en-IN" sz="3200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lang="en-IN" sz="3200" b="0" dirty="0" err="1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printArray</a:t>
            </a:r>
            <a:r>
              <a:rPr lang="en-IN" sz="3200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(int[] </a:t>
            </a:r>
            <a:r>
              <a:rPr lang="en-IN" sz="3200" b="0" dirty="0" err="1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sz="3200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IN" sz="3200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    for(int x : </a:t>
            </a:r>
            <a:r>
              <a:rPr lang="en-IN" sz="3200" b="0" dirty="0" err="1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sz="3200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3200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3200" b="0" dirty="0" err="1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System.out.print</a:t>
            </a:r>
            <a:r>
              <a:rPr lang="en-IN" sz="3200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(x+" ");</a:t>
            </a:r>
          </a:p>
          <a:p>
            <a:r>
              <a:rPr lang="en-IN" sz="3200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0882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3A588-C612-7D36-CBDD-1E81E89F1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9655"/>
            <a:ext cx="10515600" cy="1600543"/>
          </a:xfrm>
        </p:spPr>
        <p:txBody>
          <a:bodyPr>
            <a:normAutofit fontScale="90000"/>
          </a:bodyPr>
          <a:lstStyle/>
          <a:p>
            <a:br>
              <a:rPr lang="en-US" sz="3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</a:br>
            <a:r>
              <a:rPr lang="en-US" sz="3200" dirty="0">
                <a:solidFill>
                  <a:srgbClr val="6A9955"/>
                </a:solidFill>
                <a:latin typeface="Consolas" panose="020B0609020204030204" pitchFamily="49" charset="0"/>
              </a:rPr>
              <a:t>Q:2 </a:t>
            </a:r>
            <a:r>
              <a:rPr lang="en-US" sz="3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WAJP to print the even elements of the array.</a:t>
            </a:r>
            <a:b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C844C-A6DD-193E-2BE1-5D66F190D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6506"/>
            <a:ext cx="10515600" cy="2633833"/>
          </a:xfrm>
        </p:spPr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lang="en-US" b="0" dirty="0" err="1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printEvenArray</a:t>
            </a:r>
            <a:r>
              <a:rPr lang="en-US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(int[] </a:t>
            </a:r>
            <a:r>
              <a:rPr lang="en-US" b="0" dirty="0" err="1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    for(int x : </a:t>
            </a:r>
            <a:r>
              <a:rPr lang="en-US" b="0" dirty="0" err="1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        if(x%2 == 0)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System.out.print</a:t>
            </a:r>
            <a:r>
              <a:rPr lang="en-US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(x+" ");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5866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F5E7D-EB84-38A8-8D23-98595B76D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257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3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Q:3 WAJP to count all the even numbers of the array.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0B28B-78BE-47CB-24A7-ECA699942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3754"/>
            <a:ext cx="10515600" cy="2816713"/>
          </a:xfrm>
        </p:spPr>
        <p:txBody>
          <a:bodyPr/>
          <a:lstStyle/>
          <a:p>
            <a:pPr marL="0" indent="0">
              <a:buNone/>
            </a:pPr>
            <a:r>
              <a:rPr lang="en-IN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lang="en-IN" b="0" dirty="0" err="1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printCountArray</a:t>
            </a:r>
            <a:r>
              <a:rPr lang="en-IN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(int[] </a:t>
            </a:r>
            <a:r>
              <a:rPr lang="en-IN" b="0" dirty="0" err="1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IN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    for(int x=0; x&lt;</a:t>
            </a:r>
            <a:r>
              <a:rPr lang="en-IN" b="0" dirty="0" err="1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arr.length</a:t>
            </a:r>
            <a:r>
              <a:rPr lang="en-IN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; x++)</a:t>
            </a:r>
          </a:p>
          <a:p>
            <a:pPr marL="0" indent="0">
              <a:buNone/>
            </a:pPr>
            <a:r>
              <a:rPr lang="en-IN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        if(x%2 == 0)</a:t>
            </a:r>
          </a:p>
          <a:p>
            <a:pPr marL="0" indent="0">
              <a:buNone/>
            </a:pPr>
            <a:r>
              <a:rPr lang="en-IN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System.out.print</a:t>
            </a:r>
            <a:r>
              <a:rPr lang="en-IN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[x]+" ");</a:t>
            </a:r>
          </a:p>
          <a:p>
            <a:pPr marL="0" indent="0">
              <a:buNone/>
            </a:pPr>
            <a:r>
              <a:rPr lang="en-IN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7519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8C54B-E7C0-2DE0-44A5-4E56464C0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215" y="1032729"/>
            <a:ext cx="10515600" cy="971306"/>
          </a:xfrm>
        </p:spPr>
        <p:txBody>
          <a:bodyPr>
            <a:normAutofit fontScale="90000"/>
          </a:bodyPr>
          <a:lstStyle/>
          <a:p>
            <a:r>
              <a:rPr lang="en-US" sz="3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Q:4 WAJP to print and count all the three digits numbers of the array.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7ECD0-EFA5-6EB8-AEB3-CEBED2569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3371"/>
            <a:ext cx="10515600" cy="346189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lang="en-US" b="0" dirty="0" err="1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printCountThreeDigitsArray</a:t>
            </a:r>
            <a:r>
              <a:rPr lang="en-US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(int[] </a:t>
            </a:r>
            <a:r>
              <a:rPr lang="en-US" b="0" dirty="0" err="1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    int count = 0;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    for(int x : </a:t>
            </a:r>
            <a:r>
              <a:rPr lang="en-US" b="0" dirty="0" err="1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        if (x&gt;=100 &amp;&amp; x&lt;=999)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            count = count + 1;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System.out.print</a:t>
            </a:r>
            <a:r>
              <a:rPr lang="en-US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(count);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979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9BFDC-B3CF-87AE-E4D7-4C424ADAF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122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Q:5 WAJP to print sum and average of all the elements of array.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0DCF2-0D80-8B58-E262-ED7FD2F06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613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lang="en-IN" b="0" dirty="0" err="1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printSumAndAverage</a:t>
            </a:r>
            <a:r>
              <a:rPr lang="en-IN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(int[] </a:t>
            </a:r>
            <a:r>
              <a:rPr lang="en-IN" b="0" dirty="0" err="1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IN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    int sum = 0;</a:t>
            </a:r>
          </a:p>
          <a:p>
            <a:pPr marL="0" indent="0">
              <a:buNone/>
            </a:pPr>
            <a:r>
              <a:rPr lang="en-IN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    for(int x : </a:t>
            </a:r>
            <a:r>
              <a:rPr lang="en-IN" b="0" dirty="0" err="1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        sum = sum + x;</a:t>
            </a:r>
          </a:p>
          <a:p>
            <a:pPr marL="0" indent="0">
              <a:buNone/>
            </a:pPr>
            <a:r>
              <a:rPr lang="en-IN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IN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("Array sum is : "+sum);</a:t>
            </a:r>
          </a:p>
          <a:p>
            <a:pPr marL="0" indent="0">
              <a:buNone/>
            </a:pPr>
            <a:r>
              <a:rPr lang="en-IN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IN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("Array Average is : "+sum/</a:t>
            </a:r>
            <a:r>
              <a:rPr lang="en-IN" b="0" dirty="0" err="1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arr.length</a:t>
            </a:r>
            <a:r>
              <a:rPr lang="en-IN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112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B54B9-B6C7-C146-D262-CE5BDDB3C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Q:6 WAJP to print the Biggest </a:t>
            </a:r>
            <a:r>
              <a:rPr lang="en-US" sz="3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element,Smallest</a:t>
            </a:r>
            <a:r>
              <a:rPr lang="en-US" sz="3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element and their difference in the array.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F2C3A-B716-5379-684B-D56389179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108"/>
            <a:ext cx="10515600" cy="549343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3200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lang="en-IN" sz="3200" b="0" dirty="0" err="1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getBiggestAndSmallest</a:t>
            </a:r>
            <a:r>
              <a:rPr lang="en-IN" sz="3200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(int[] </a:t>
            </a:r>
            <a:r>
              <a:rPr lang="en-IN" sz="3200" b="0" dirty="0" err="1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sz="3200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IN" sz="3200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    int biggest = </a:t>
            </a:r>
            <a:r>
              <a:rPr lang="en-IN" sz="3200" b="0" dirty="0" err="1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Integer.MIN_VALUE</a:t>
            </a:r>
            <a:r>
              <a:rPr lang="en-IN" sz="3200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3200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    int smallest = </a:t>
            </a:r>
            <a:r>
              <a:rPr lang="en-IN" sz="3200" b="0" dirty="0" err="1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Integer.MAX_VALUE</a:t>
            </a:r>
            <a:r>
              <a:rPr lang="en-IN" sz="3200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3200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    for(int x : </a:t>
            </a:r>
            <a:r>
              <a:rPr lang="en-IN" sz="3200" b="0" dirty="0" err="1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sz="3200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IN" sz="3200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        if(biggest &lt; x)</a:t>
            </a:r>
          </a:p>
          <a:p>
            <a:pPr marL="0" indent="0">
              <a:buNone/>
            </a:pPr>
            <a:r>
              <a:rPr lang="en-IN" sz="3200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            biggest = x;</a:t>
            </a:r>
          </a:p>
          <a:p>
            <a:pPr marL="0" indent="0">
              <a:buNone/>
            </a:pPr>
            <a:r>
              <a:rPr lang="en-IN" sz="3200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        if(smallest &gt; x)</a:t>
            </a:r>
          </a:p>
          <a:p>
            <a:pPr marL="0" indent="0">
              <a:buNone/>
            </a:pPr>
            <a:r>
              <a:rPr lang="en-IN" sz="3200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            smallest = x;</a:t>
            </a:r>
          </a:p>
          <a:p>
            <a:pPr marL="0" indent="0">
              <a:buNone/>
            </a:pPr>
            <a:r>
              <a:rPr lang="en-IN" sz="3200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IN" sz="3200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3200" b="0" dirty="0" err="1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IN" sz="3200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("Biggest Element in Array : "+biggest);</a:t>
            </a:r>
          </a:p>
          <a:p>
            <a:pPr marL="0" indent="0">
              <a:buNone/>
            </a:pPr>
            <a:r>
              <a:rPr lang="en-IN" sz="3200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3200" b="0" dirty="0" err="1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IN" sz="3200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("Smallest Element in Array : "+smallest);</a:t>
            </a:r>
          </a:p>
          <a:p>
            <a:pPr marL="0" indent="0">
              <a:buNone/>
            </a:pPr>
            <a:r>
              <a:rPr lang="en-IN" sz="3200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3200" b="0" dirty="0" err="1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IN" sz="3200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("Difference between them : "+(biggest-smallest));</a:t>
            </a:r>
          </a:p>
          <a:p>
            <a:pPr marL="0" indent="0">
              <a:buNone/>
            </a:pPr>
            <a:r>
              <a:rPr lang="en-IN" sz="3200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5134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10C9D-E6E4-58A5-612F-BCAD70271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3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Q:7 For the given array of Strings , print and count all the Strings which has even number of characters.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D85B4-EE98-9BC8-0489-48EFBE3C0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6599"/>
            <a:ext cx="10515600" cy="460521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lang="en-IN" b="0" dirty="0" err="1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printEvenString</a:t>
            </a:r>
            <a:r>
              <a:rPr lang="en-IN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(String[] str){</a:t>
            </a:r>
          </a:p>
          <a:p>
            <a:pPr marL="0" indent="0">
              <a:buNone/>
            </a:pPr>
            <a:r>
              <a:rPr lang="en-IN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    int count = 0;</a:t>
            </a:r>
          </a:p>
          <a:p>
            <a:pPr marL="0" indent="0">
              <a:buNone/>
            </a:pPr>
            <a:r>
              <a:rPr lang="en-IN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    for(String x : str){</a:t>
            </a:r>
          </a:p>
          <a:p>
            <a:pPr marL="0" indent="0">
              <a:buNone/>
            </a:pPr>
            <a:r>
              <a:rPr lang="en-IN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        int n = </a:t>
            </a:r>
            <a:r>
              <a:rPr lang="en-IN" b="0" dirty="0" err="1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x.length</a:t>
            </a:r>
            <a:r>
              <a:rPr lang="en-IN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        if(n%2 == 0){</a:t>
            </a:r>
          </a:p>
          <a:p>
            <a:pPr marL="0" indent="0">
              <a:buNone/>
            </a:pPr>
            <a:r>
              <a:rPr lang="en-IN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            count = count+1;</a:t>
            </a:r>
          </a:p>
          <a:p>
            <a:pPr marL="0" indent="0">
              <a:buNone/>
            </a:pPr>
            <a:r>
              <a:rPr lang="en-IN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b="0" dirty="0" err="1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System.out.print</a:t>
            </a:r>
            <a:r>
              <a:rPr lang="en-IN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(x+" ");</a:t>
            </a:r>
          </a:p>
          <a:p>
            <a:pPr marL="0" indent="0">
              <a:buNone/>
            </a:pPr>
            <a:r>
              <a:rPr lang="en-IN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 marL="0" indent="0">
              <a:buNone/>
            </a:pPr>
            <a:r>
              <a:rPr lang="en-IN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IN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System.out.print</a:t>
            </a:r>
            <a:r>
              <a:rPr lang="en-IN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("\n count is Strings : "+count);</a:t>
            </a:r>
          </a:p>
          <a:p>
            <a:pPr marL="0" indent="0">
              <a:buNone/>
            </a:pPr>
            <a:r>
              <a:rPr lang="en-IN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6250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550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      Q:1 WAJP to print the even index elements of the array.   </vt:lpstr>
      <vt:lpstr> Q:2 WAJP to print the even elements of the array. </vt:lpstr>
      <vt:lpstr>Q:3 WAJP to count all the even numbers of the array. </vt:lpstr>
      <vt:lpstr>Q:4 WAJP to print and count all the three digits numbers of the array. </vt:lpstr>
      <vt:lpstr>Q:5 WAJP to print sum and average of all the elements of array. </vt:lpstr>
      <vt:lpstr>Q:6 WAJP to print the Biggest element,Smallest element and their difference in the array. </vt:lpstr>
      <vt:lpstr>Q:7 For the given array of Strings , print and count all the Strings which has even number of characters.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VIKAS KUMAR</dc:creator>
  <cp:lastModifiedBy>VIKAS KUMAR</cp:lastModifiedBy>
  <cp:revision>2</cp:revision>
  <dcterms:created xsi:type="dcterms:W3CDTF">2024-10-21T13:43:49Z</dcterms:created>
  <dcterms:modified xsi:type="dcterms:W3CDTF">2024-10-21T14:35:00Z</dcterms:modified>
</cp:coreProperties>
</file>