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CC26-8EA6-413F-B3E3-271274275AF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ABF4-D1F6-488C-97AF-505E1656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CC26-8EA6-413F-B3E3-271274275AF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ABF4-D1F6-488C-97AF-505E1656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CC26-8EA6-413F-B3E3-271274275AF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ABF4-D1F6-488C-97AF-505E1656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CC26-8EA6-413F-B3E3-271274275AF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ABF4-D1F6-488C-97AF-505E1656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CC26-8EA6-413F-B3E3-271274275AF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ABF4-D1F6-488C-97AF-505E1656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CC26-8EA6-413F-B3E3-271274275AF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ABF4-D1F6-488C-97AF-505E1656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CC26-8EA6-413F-B3E3-271274275AF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ABF4-D1F6-488C-97AF-505E1656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CC26-8EA6-413F-B3E3-271274275AF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ABF4-D1F6-488C-97AF-505E1656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CC26-8EA6-413F-B3E3-271274275AF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ABF4-D1F6-488C-97AF-505E1656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CC26-8EA6-413F-B3E3-271274275AF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ABF4-D1F6-488C-97AF-505E1656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CC26-8EA6-413F-B3E3-271274275AF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ABF4-D1F6-488C-97AF-505E1656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CC26-8EA6-413F-B3E3-271274275AF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EABF4-D1F6-488C-97AF-505E165647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57290" y="3286124"/>
            <a:ext cx="685804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AWS ASSIGNMENT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0760" y="450057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VIKAS M V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Welcome to nginx! - Google Chrome 20-08-2020 20_15_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5" y="428604"/>
            <a:ext cx="8863041" cy="628654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obaXterm 20-08-2020 20_05_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73" y="785794"/>
            <a:ext cx="8473207" cy="578647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obaXterm 20-08-2020 20_06_2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00042"/>
            <a:ext cx="8401080" cy="585791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obaXterm 20-08-2020 20_08_2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1" y="428605"/>
            <a:ext cx="8662409" cy="571504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elcome to nginx! - Google Chrome 20-08-2020 20_09_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0228"/>
            <a:ext cx="8229600" cy="438590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Welcome to nginx! - Google Chrome 20-08-2020 20_16_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5" y="714356"/>
            <a:ext cx="8548685" cy="55721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c2-18-222-16-131 - ec2-18-222-16-131.us-east-2.compute.amazonaws.com - Remote Desktop Connection 20-08-2020 20_21_2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03" y="642918"/>
            <a:ext cx="8462366" cy="571504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IS Windows Server - Google Chrome 20-08-2020 20_22_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2" y="428604"/>
            <a:ext cx="8904806" cy="585791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 mv</dc:creator>
  <cp:lastModifiedBy>vikas mv</cp:lastModifiedBy>
  <cp:revision>1</cp:revision>
  <dcterms:created xsi:type="dcterms:W3CDTF">2020-08-20T14:57:38Z</dcterms:created>
  <dcterms:modified xsi:type="dcterms:W3CDTF">2020-08-20T15:07:01Z</dcterms:modified>
</cp:coreProperties>
</file>