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851C04-8D3F-4E83-807D-3D4FD4BE1056}">
          <p14:sldIdLst>
            <p14:sldId id="256"/>
            <p14:sldId id="257"/>
          </p14:sldIdLst>
        </p14:section>
        <p14:section name="AfterDoingcodeforChecking5Rows&amp;Columns" id="{ED2FAFC2-17C7-41CD-91BD-7AFE9C01C293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as sahani" userId="ae67be92bad17df9" providerId="LiveId" clId="{B8A56399-94B5-42B6-A21B-9541D7A93B8B}"/>
    <pc:docChg chg="custSel addSld modSld sldOrd addSection modSection">
      <pc:chgData name="vikas sahani" userId="ae67be92bad17df9" providerId="LiveId" clId="{B8A56399-94B5-42B6-A21B-9541D7A93B8B}" dt="2022-08-29T15:28:01.397" v="11" actId="17846"/>
      <pc:docMkLst>
        <pc:docMk/>
      </pc:docMkLst>
      <pc:sldChg chg="addSp delSp modSp new mod ord">
        <pc:chgData name="vikas sahani" userId="ae67be92bad17df9" providerId="LiveId" clId="{B8A56399-94B5-42B6-A21B-9541D7A93B8B}" dt="2022-08-29T15:26:59.561" v="7" actId="1076"/>
        <pc:sldMkLst>
          <pc:docMk/>
          <pc:sldMk cId="2181515689" sldId="258"/>
        </pc:sldMkLst>
        <pc:spChg chg="del">
          <ac:chgData name="vikas sahani" userId="ae67be92bad17df9" providerId="LiveId" clId="{B8A56399-94B5-42B6-A21B-9541D7A93B8B}" dt="2022-08-29T15:26:47.847" v="4" actId="478"/>
          <ac:spMkLst>
            <pc:docMk/>
            <pc:sldMk cId="2181515689" sldId="258"/>
            <ac:spMk id="2" creationId="{31AAE2F3-91B8-9757-50E3-6ED7E4276EE9}"/>
          </ac:spMkLst>
        </pc:spChg>
        <pc:spChg chg="del">
          <ac:chgData name="vikas sahani" userId="ae67be92bad17df9" providerId="LiveId" clId="{B8A56399-94B5-42B6-A21B-9541D7A93B8B}" dt="2022-08-29T15:26:40.743" v="3" actId="22"/>
          <ac:spMkLst>
            <pc:docMk/>
            <pc:sldMk cId="2181515689" sldId="258"/>
            <ac:spMk id="3" creationId="{7D01A3CB-2817-026C-32BE-2E95BD7DDF2B}"/>
          </ac:spMkLst>
        </pc:spChg>
        <pc:picChg chg="add mod ord">
          <ac:chgData name="vikas sahani" userId="ae67be92bad17df9" providerId="LiveId" clId="{B8A56399-94B5-42B6-A21B-9541D7A93B8B}" dt="2022-08-29T15:26:59.561" v="7" actId="1076"/>
          <ac:picMkLst>
            <pc:docMk/>
            <pc:sldMk cId="2181515689" sldId="258"/>
            <ac:picMk id="5" creationId="{67C665BA-97CE-4169-DAF5-8378179F8360}"/>
          </ac:picMkLst>
        </pc:picChg>
      </pc:sldChg>
      <pc:sldChg chg="addSp new mod">
        <pc:chgData name="vikas sahani" userId="ae67be92bad17df9" providerId="LiveId" clId="{B8A56399-94B5-42B6-A21B-9541D7A93B8B}" dt="2022-08-29T15:27:06.218" v="9" actId="22"/>
        <pc:sldMkLst>
          <pc:docMk/>
          <pc:sldMk cId="1024246943" sldId="259"/>
        </pc:sldMkLst>
        <pc:picChg chg="add">
          <ac:chgData name="vikas sahani" userId="ae67be92bad17df9" providerId="LiveId" clId="{B8A56399-94B5-42B6-A21B-9541D7A93B8B}" dt="2022-08-29T15:27:06.218" v="9" actId="22"/>
          <ac:picMkLst>
            <pc:docMk/>
            <pc:sldMk cId="1024246943" sldId="259"/>
            <ac:picMk id="5" creationId="{D269FB0B-DBD0-19A1-0C27-F27ACBB6C65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B901-6BAE-61FF-747C-F186A0C62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4D03E-F51B-786B-8E85-462811D72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88F16-BD5E-72FC-C008-AA8B60285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6EE7-89FA-416A-909E-3CE18E5D1D4A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179A7-09EA-D1EE-A7F1-DFE2787BA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2F4C0-1344-564A-7B6A-A77B76EE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C78D-A4FB-425B-9912-B9ED35C38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97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372D-1922-DF91-D7BA-1E0F9B50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68C0E-5898-86A7-607D-520A90B2A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6609C-5DEF-A306-E232-0A9C2DC01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6EE7-89FA-416A-909E-3CE18E5D1D4A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26939-64C3-C411-1D2C-2DA74E83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3AAF2-B5D3-6FC5-AFFF-8ED2DBEF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C78D-A4FB-425B-9912-B9ED35C38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63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694C95-AA8A-90A8-BCDC-0D2C1F5B3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19FD6-D13B-D7A9-8876-89F6653F9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B904-6FE3-50BD-2C98-28194805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6EE7-89FA-416A-909E-3CE18E5D1D4A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CCD26-239E-425D-A83B-A9BAB73D8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22155-45BD-E4D9-F8FB-14F8333D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C78D-A4FB-425B-9912-B9ED35C38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91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8F9B5-6005-F7D4-F91A-7F581B62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4044B-8D9A-0023-E060-C044C14E8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98873-A330-B69C-9024-B2DB79AA2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6EE7-89FA-416A-909E-3CE18E5D1D4A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1E3A8-AD82-34D3-7B84-64C485C5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D8FCB-555F-EF69-FF78-43AF8FA4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C78D-A4FB-425B-9912-B9ED35C38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71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6AEB-519D-79FA-AA8E-9B7B9F9B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D9151-EF15-F8DE-312C-631BD8B53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2BEE9-A9D7-018D-4D42-A23AE1E8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6EE7-89FA-416A-909E-3CE18E5D1D4A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357EF-EFEA-A9E4-D087-2544D04D8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07718-1E8A-2DEE-EB2E-A57FC393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C78D-A4FB-425B-9912-B9ED35C38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13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24C52-89B0-BE94-26B8-084C054F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8BE1D-DB61-E89C-1078-257DC9459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1B60A-9C37-8D92-ED13-F4C81EFEB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0BB35-AEC6-7123-08CC-6321B71CF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6EE7-89FA-416A-909E-3CE18E5D1D4A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16803-540C-8AB9-89B0-2F64D7A8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82086-F065-EAA9-5911-C0803B583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C78D-A4FB-425B-9912-B9ED35C38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77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E081-FB94-21CF-5948-9D8B4A09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2DAC1-0980-E353-A2C5-1B920D1C1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75463-2771-DB19-4235-4A077330C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541A3B-5D4B-CFDC-B995-831AD658B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5275BE-5444-9D1D-863D-0AB3011C7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F13A7-B581-0E28-763D-3F99969D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6EE7-89FA-416A-909E-3CE18E5D1D4A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7D007-2D9A-D7EC-1B16-34CC3A3EC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1A7912-E676-3488-54D1-DEB2359C8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C78D-A4FB-425B-9912-B9ED35C38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0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D8ECA-C6AD-770A-E247-FE16335B6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7C33E-7704-AB0E-B4CE-98AF8901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6EE7-89FA-416A-909E-3CE18E5D1D4A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74193A-DF21-BFC4-C5D1-E035B062D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A64B0-1C18-D52B-7A04-EB76FE4B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C78D-A4FB-425B-9912-B9ED35C38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64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23F32-911D-6906-429A-7C7F5547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6EE7-89FA-416A-909E-3CE18E5D1D4A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A0582-9663-26EC-2F8F-1139F8168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9B2E8-D931-B901-CA4A-37C7144A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C78D-A4FB-425B-9912-B9ED35C38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96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B04B-48D4-97AF-DEAB-1660BD04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C969F-37C9-D377-EB1D-6717B32E1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EA195-1EF7-2BAC-9745-8D4806344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67464-174E-3D93-C966-FD4E573FA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6EE7-89FA-416A-909E-3CE18E5D1D4A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EB2EB-8340-E34B-F741-D123AEB7D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3619F-8488-3F3A-9B28-A33E3354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C78D-A4FB-425B-9912-B9ED35C38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76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B27D-975F-2FCA-2835-D5A128278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F73EB-8A57-C284-FFC0-A20B2D79B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598D9-188B-7EB8-0CD3-3D9FC8FA2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87FA0-030B-0BBA-CCCB-CBFC345C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6EE7-89FA-416A-909E-3CE18E5D1D4A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F8D40-E831-423B-4812-15CA6E2A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8B5EB-705A-7121-A822-67EA81C8A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C78D-A4FB-425B-9912-B9ED35C38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31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B3518A-1A36-131B-FF70-3E1CEC18E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8AFDE-CFD1-2CB9-918F-416F6C6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A5F55-BDC1-EA76-9F60-81DE58AD2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D6EE7-89FA-416A-909E-3CE18E5D1D4A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44CB0-A96A-FF49-D30A-9C05D3C77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12D6A-339D-2FA7-FA3C-5A358FF4F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FC78D-A4FB-425B-9912-B9ED35C38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38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1BC7-746C-D7D9-A1D9-D679CD5207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D72D5-614D-0653-4C2C-ACCD78A63A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C19C9E-36CD-79A7-7D74-FF7ACD1E6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7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CAF1-E07D-1858-EE8A-00E246C9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5AEC2-E126-B239-7BEE-F3FAF9EA1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618864-62FC-FA27-801A-51D34878A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0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C665BA-97CE-4169-DAF5-8378179F8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12" y="116539"/>
            <a:ext cx="11199326" cy="6299621"/>
          </a:xfrm>
        </p:spPr>
      </p:pic>
    </p:spTree>
    <p:extLst>
      <p:ext uri="{BB962C8B-B14F-4D97-AF65-F5344CB8AC3E}">
        <p14:creationId xmlns:p14="http://schemas.microsoft.com/office/powerpoint/2010/main" val="218151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7CFE-DACE-2909-971E-92AB6E5B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64C4B-E0A2-0AC5-03AA-F7E156C2C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9FB0B-DBD0-19A1-0C27-F27ACBB6C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46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sahani</dc:creator>
  <cp:lastModifiedBy>vikas sahani</cp:lastModifiedBy>
  <cp:revision>1</cp:revision>
  <dcterms:created xsi:type="dcterms:W3CDTF">2022-08-29T14:13:41Z</dcterms:created>
  <dcterms:modified xsi:type="dcterms:W3CDTF">2022-08-29T15:28:10Z</dcterms:modified>
</cp:coreProperties>
</file>