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4396" r:id="rId5"/>
    <p:sldId id="4397" r:id="rId6"/>
    <p:sldId id="4398" r:id="rId7"/>
    <p:sldId id="4399" r:id="rId8"/>
    <p:sldId id="4400" r:id="rId9"/>
  </p:sldIdLst>
  <p:sldSz cx="14630400" cy="8229600"/>
  <p:notesSz cx="6858000" cy="14001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63FD5B-7B06-894F-9407-BF0636C0C465}">
          <p14:sldIdLst>
            <p14:sldId id="4396"/>
            <p14:sldId id="4397"/>
            <p14:sldId id="4398"/>
            <p14:sldId id="4399"/>
            <p14:sldId id="4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4824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pos="7680" userDrawn="1">
          <p15:clr>
            <a:srgbClr val="A4A3A4"/>
          </p15:clr>
        </p15:guide>
        <p15:guide id="5" orient="horz" pos="1728" userDrawn="1">
          <p15:clr>
            <a:srgbClr val="A4A3A4"/>
          </p15:clr>
        </p15:guide>
        <p15:guide id="6" orient="horz" pos="3600" userDrawn="1">
          <p15:clr>
            <a:srgbClr val="A4A3A4"/>
          </p15:clr>
        </p15:guide>
        <p15:guide id="8" pos="9216" userDrawn="1">
          <p15:clr>
            <a:srgbClr val="A4A3A4"/>
          </p15:clr>
        </p15:guide>
        <p15:guide id="9" orient="horz" pos="4848" userDrawn="1">
          <p15:clr>
            <a:srgbClr val="A4A3A4"/>
          </p15:clr>
        </p15:guide>
        <p15:guide id="10" orient="horz" pos="2136" userDrawn="1">
          <p15:clr>
            <a:srgbClr val="A4A3A4"/>
          </p15:clr>
        </p15:guide>
        <p15:guide id="11" orient="horz" pos="3000" userDrawn="1">
          <p15:clr>
            <a:srgbClr val="A4A3A4"/>
          </p15:clr>
        </p15:guide>
        <p15:guide id="12" orient="horz" pos="3888" userDrawn="1">
          <p15:clr>
            <a:srgbClr val="A4A3A4"/>
          </p15:clr>
        </p15:guide>
        <p15:guide id="13" orient="horz" pos="4320" userDrawn="1">
          <p15:clr>
            <a:srgbClr val="A4A3A4"/>
          </p15:clr>
        </p15:guide>
        <p15:guide id="14" pos="4320" userDrawn="1">
          <p15:clr>
            <a:srgbClr val="A4A3A4"/>
          </p15:clr>
        </p15:guide>
        <p15:guide id="15" orient="horz" pos="288" userDrawn="1">
          <p15:clr>
            <a:srgbClr val="A4A3A4"/>
          </p15:clr>
        </p15:guide>
        <p15:guide id="16" pos="3720" userDrawn="1">
          <p15:clr>
            <a:srgbClr val="A4A3A4"/>
          </p15:clr>
        </p15:guide>
        <p15:guide id="17" pos="3144" userDrawn="1">
          <p15:clr>
            <a:srgbClr val="A4A3A4"/>
          </p15:clr>
        </p15:guide>
        <p15:guide id="18" orient="horz" pos="3456" userDrawn="1">
          <p15:clr>
            <a:srgbClr val="A4A3A4"/>
          </p15:clr>
        </p15:guide>
        <p15:guide id="19" orient="horz" pos="1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, Katy" initials="AK" lastIdx="21" clrIdx="0">
    <p:extLst>
      <p:ext uri="{19B8F6BF-5375-455C-9EA6-DF929625EA0E}">
        <p15:presenceInfo xmlns:p15="http://schemas.microsoft.com/office/powerpoint/2012/main" userId="S::28904@icf.com::e81e048e-4be2-4f3b-8a17-e950e8e3de15" providerId="AD"/>
      </p:ext>
    </p:extLst>
  </p:cmAuthor>
  <p:cmAuthor id="2" name="Crisostomo, Lindsay" initials="CL" lastIdx="18" clrIdx="1">
    <p:extLst>
      <p:ext uri="{19B8F6BF-5375-455C-9EA6-DF929625EA0E}">
        <p15:presenceInfo xmlns:p15="http://schemas.microsoft.com/office/powerpoint/2012/main" userId="S::33870@icf.com::2b1ef76d-31a6-4a1b-9a85-1896bbd07bf9" providerId="AD"/>
      </p:ext>
    </p:extLst>
  </p:cmAuthor>
  <p:cmAuthor id="3" name="Karlson, John" initials="KJ" lastIdx="1" clrIdx="2">
    <p:extLst>
      <p:ext uri="{19B8F6BF-5375-455C-9EA6-DF929625EA0E}">
        <p15:presenceInfo xmlns:p15="http://schemas.microsoft.com/office/powerpoint/2012/main" userId="S::51422@icf.com::bfef3d24-2cac-4a54-a829-2d7f60d8ddd7" providerId="AD"/>
      </p:ext>
    </p:extLst>
  </p:cmAuthor>
  <p:cmAuthor id="4" name="T S, Vikas" initials="TSV" lastIdx="1" clrIdx="3">
    <p:extLst>
      <p:ext uri="{19B8F6BF-5375-455C-9EA6-DF929625EA0E}">
        <p15:presenceInfo xmlns:p15="http://schemas.microsoft.com/office/powerpoint/2012/main" userId="S::55686@icf.com::ec62c1cf-7756-4288-a942-53fb18335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E7E8ED"/>
    <a:srgbClr val="FFC000"/>
    <a:srgbClr val="0EB1EE"/>
    <a:srgbClr val="00418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A15CD-D003-4CF0-9F2E-636D20E767A4}" v="410" dt="2021-08-10T14:49:52.407"/>
    <p1510:client id="{0FB81A4E-CFB8-ECEE-C759-EB86B41C6A7C}" v="657" dt="2021-08-10T12:38:52.296"/>
    <p1510:client id="{1D69D6A7-7A28-4E48-AF14-DE3E27BD2302}" v="325" dt="2021-08-10T16:16:24.892"/>
    <p1510:client id="{4C847FDA-A20E-4FD3-B726-81E61A694A16}" v="459" dt="2021-08-10T14:26:28.365"/>
    <p1510:client id="{6412B17C-0784-4385-9C0F-514893B988E9}" v="2260" dt="2021-08-10T14:27:19.069"/>
    <p1510:client id="{6727AA49-9F3B-254D-B566-EF7E5C2B0355}" v="189" dt="2021-08-10T14:46:59.227"/>
    <p1510:client id="{6E328F72-CB3E-46D4-BE4A-F2BA9DE7BE03}" v="69" dt="2021-08-09T18:37:49.003"/>
    <p1510:client id="{76922A88-EA18-4302-A421-5D3952C31457}" v="1124" dt="2021-08-10T15:18:22.227"/>
    <p1510:client id="{8DC07751-5DE0-41C0-989D-6B1021E19D4F}" v="361" dt="2021-08-10T13:49:42.048"/>
    <p1510:client id="{B1E62564-2818-4A90-AEBB-49F4FE11E646}" v="517" dt="2021-08-10T18:18:32.496"/>
    <p1510:client id="{D2AB3718-F9B5-4E26-B763-8651DBD4A01D}" v="578" dt="2021-08-10T14:22:03.934"/>
    <p1510:client id="{F85E78C1-3034-4DC9-A00C-FDDED3B801F5}" v="1559" dt="2021-08-10T15:17:03.3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93792" autoAdjust="0"/>
  </p:normalViewPr>
  <p:slideViewPr>
    <p:cSldViewPr snapToGrid="0">
      <p:cViewPr varScale="1">
        <p:scale>
          <a:sx n="50" d="100"/>
          <a:sy n="50" d="100"/>
        </p:scale>
        <p:origin x="1196" y="40"/>
      </p:cViewPr>
      <p:guideLst>
        <p:guide orient="horz" pos="2568"/>
        <p:guide pos="4824"/>
        <p:guide pos="6144"/>
        <p:guide pos="7680"/>
        <p:guide orient="horz" pos="1728"/>
        <p:guide orient="horz" pos="3600"/>
        <p:guide pos="9216"/>
        <p:guide orient="horz" pos="4848"/>
        <p:guide orient="horz" pos="2136"/>
        <p:guide orient="horz" pos="3000"/>
        <p:guide orient="horz" pos="3888"/>
        <p:guide orient="horz" pos="4320"/>
        <p:guide pos="4320"/>
        <p:guide orient="horz" pos="288"/>
        <p:guide pos="3720"/>
        <p:guide pos="3144"/>
        <p:guide orient="horz" pos="3456"/>
        <p:guide orient="horz" pos="14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4B6D-FC59-43CD-A0FC-C85AE7F48FA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0A49A-C825-4CAA-8AA0-5E8B3617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0A49A-C825-4CAA-8AA0-5E8B3617C0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0A49A-C825-4CAA-8AA0-5E8B3617C0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1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0A49A-C825-4CAA-8AA0-5E8B3617C0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0A49A-C825-4CAA-8AA0-5E8B3617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0A49A-C825-4CAA-8AA0-5E8B3617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7.sv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7.svg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sv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sv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sv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sv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4.svg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4.sv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svg"/><Relationship Id="rId4" Type="http://schemas.openxmlformats.org/officeDocument/2006/relationships/image" Target="../media/image12.png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7.svg"/><Relationship Id="rId5" Type="http://schemas.openxmlformats.org/officeDocument/2006/relationships/image" Target="../media/image18.png"/><Relationship Id="rId4" Type="http://schemas.openxmlformats.org/officeDocument/2006/relationships/image" Target="../media/image39.svg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7.svg"/><Relationship Id="rId5" Type="http://schemas.openxmlformats.org/officeDocument/2006/relationships/image" Target="../media/image18.png"/><Relationship Id="rId4" Type="http://schemas.openxmlformats.org/officeDocument/2006/relationships/image" Target="../media/image39.svg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36.svg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svg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36.svg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svg"/></Relationships>
</file>

<file path=ppt/slideLayouts/_rels/slideLayout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6" y="4540823"/>
            <a:ext cx="182881" cy="6465124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2" y="748395"/>
            <a:ext cx="4997231" cy="34758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5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1" y="6703010"/>
            <a:ext cx="2817340" cy="861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5D0A3-B9B8-F449-B015-89C39200A041}"/>
              </a:ext>
            </a:extLst>
          </p:cNvPr>
          <p:cNvSpPr txBox="1"/>
          <p:nvPr userDrawn="1"/>
        </p:nvSpPr>
        <p:spPr>
          <a:xfrm>
            <a:off x="2596009" y="7950506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0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13D73-4CFF-164B-8D11-DFABBD21804F}"/>
              </a:ext>
            </a:extLst>
          </p:cNvPr>
          <p:cNvSpPr/>
          <p:nvPr userDrawn="1"/>
        </p:nvSpPr>
        <p:spPr>
          <a:xfrm>
            <a:off x="0" y="0"/>
            <a:ext cx="7315199" cy="822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31D2E4F-0D0B-BC47-853C-310B89CE53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199" y="0"/>
            <a:ext cx="7315201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DCDDDE-A418-A347-8B96-56E8552074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1" y="6124942"/>
            <a:ext cx="4492283" cy="87841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name, title and company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3B89ED4-E3A1-CB43-87D9-534602AB63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1" y="1841500"/>
            <a:ext cx="4762500" cy="4038600"/>
          </a:xfrm>
          <a:prstGeom prst="rect">
            <a:avLst/>
          </a:prstGeom>
        </p:spPr>
        <p:txBody>
          <a:bodyPr anchor="ctr"/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ABC1B1C-C8CF-5C44-AC5F-C36EB15FDF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531" y="207347"/>
            <a:ext cx="4492283" cy="878416"/>
          </a:xfrm>
          <a:prstGeom prst="rect">
            <a:avLst/>
          </a:prstGeom>
        </p:spPr>
        <p:txBody>
          <a:bodyPr/>
          <a:lstStyle>
            <a:lvl1pPr>
              <a:defRPr sz="30000" b="1" i="0" spc="-20" baseline="0">
                <a:ln w="60325">
                  <a:noFill/>
                </a:ln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lvl="0"/>
            <a:r>
              <a:rPr lang="en-US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5903268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31D2E4F-0D0B-BC47-853C-310B89CE53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199" y="0"/>
            <a:ext cx="7315201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DCDDDE-A418-A347-8B96-56E8552074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1" y="6124942"/>
            <a:ext cx="4492283" cy="87841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 name, title and company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3B89ED4-E3A1-CB43-87D9-534602AB63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1" y="1841500"/>
            <a:ext cx="4762500" cy="4038600"/>
          </a:xfrm>
          <a:prstGeom prst="rect">
            <a:avLst/>
          </a:prstGeom>
        </p:spPr>
        <p:txBody>
          <a:bodyPr anchor="ctr"/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ABC1B1C-C8CF-5C44-AC5F-C36EB15FDF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531" y="207347"/>
            <a:ext cx="4492283" cy="878416"/>
          </a:xfrm>
          <a:prstGeom prst="rect">
            <a:avLst/>
          </a:prstGeom>
        </p:spPr>
        <p:txBody>
          <a:bodyPr/>
          <a:lstStyle>
            <a:lvl1pPr>
              <a:defRPr sz="30000" b="1" i="0" spc="-20" baseline="0">
                <a:ln w="60325">
                  <a:noFill/>
                </a:ln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lvl="0"/>
            <a:r>
              <a:rPr lang="en-US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1322424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ix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ECC62-310F-E144-B944-25147E8F1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11951454" cy="898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041429F-4884-334D-848F-DC98346A07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8324" y="2261936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DDEF86F-2F55-134A-922B-6A03C1315B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56648" y="2261936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78FCABA-20FB-6E4B-A5BA-B5ACDB11B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61936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958BE7A-F1B2-DD48-81A8-3C38A855C0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78324" y="5239512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EAE4F05-15A5-C14B-AC69-50D8EFC67E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56648" y="5239512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F03FA07-5936-3940-BD24-4576A4CB5E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5239512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67C5D-B51C-3E4E-AABA-EDE14A7DC073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30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Four Varied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ECC62-310F-E144-B944-25147E8F1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11951454" cy="898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041429F-4884-334D-848F-DC98346A07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261936"/>
            <a:ext cx="9752076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DDEF86F-2F55-134A-922B-6A03C1315B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56648" y="2261936"/>
            <a:ext cx="4873752" cy="5967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958BE7A-F1B2-DD48-81A8-3C38A855C0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78324" y="5239512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F03FA07-5936-3940-BD24-4576A4CB5E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5239512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568CF-240E-D94C-BAAF-6EC98D6E129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1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137DB80-249C-ED45-BAF3-A1AA7C5D03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2DE519-D8C7-8C40-946F-AD02666941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602025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BD1152-CD8B-8048-A858-8EA6F0F5F8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4122295"/>
            <a:ext cx="7315200" cy="41148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137DB80-249C-ED45-BAF3-A1AA7C5D03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5200" y="0"/>
            <a:ext cx="73152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2DE519-D8C7-8C40-946F-AD02666941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F2D20E-8AAD-B441-A42D-DB21C3278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22295"/>
            <a:ext cx="73152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61119177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wo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BD1152-CD8B-8048-A858-8EA6F0F5F8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2261937"/>
            <a:ext cx="7315200" cy="597515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F2D20E-8AAD-B441-A42D-DB21C3278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61937"/>
            <a:ext cx="7315200" cy="5975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CA78A-1CD8-4C48-8508-F17A4DDA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FE5AF-5017-6848-9C25-D83340A3148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62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hree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601AE74-A92B-F54A-B0A6-58FA7766CE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6648" y="2254442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1BFE5D2-3EAD-DA43-B6A6-79BCDFC6B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8324" y="2254442"/>
            <a:ext cx="4873752" cy="5975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1FCF2A1-72E4-8A4C-AA09-DE1EDB2720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254442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EC87FB-52B4-234A-B0CD-E9AB95CF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DBBF5C-5D7A-6D4F-B7CB-DBE147E5816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49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914400"/>
            <a:ext cx="3671888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8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6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8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8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8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8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8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6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6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6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6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6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05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1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1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1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1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1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1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1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3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3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3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3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3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3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3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500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50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500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50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500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50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50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9667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42833092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6" y="7521015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386099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-14067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8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85299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70681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376286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4254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30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344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wo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BD1152-CD8B-8048-A858-8EA6F0F5F8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2261937"/>
            <a:ext cx="7315200" cy="597515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F2D20E-8AAD-B441-A42D-DB21C3278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61937"/>
            <a:ext cx="7315200" cy="5975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CA78A-1CD8-4C48-8508-F17A4DDA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FE5AF-5017-6848-9C25-D83340A3148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625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hree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601AE74-A92B-F54A-B0A6-58FA7766CE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6648" y="2254440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1BFE5D2-3EAD-DA43-B6A6-79BCDFC6B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8324" y="2254440"/>
            <a:ext cx="4873752" cy="5975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1FCF2A1-72E4-8A4C-AA09-DE1EDB2720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254440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EC87FB-52B4-234A-B0CD-E9AB95CF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DBBF5C-5D7A-6D4F-B7CB-DBE147E5816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4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71888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7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5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7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7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7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7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7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5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5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5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5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5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05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2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2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2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2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2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2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2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499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499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499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499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499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499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499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38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5" y="752101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3860993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-14068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7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85299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88">
          <p15:clr>
            <a:srgbClr val="FBAE40"/>
          </p15:clr>
        </p15:guide>
        <p15:guide id="3" pos="892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21312998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70679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3762863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42543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29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344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Case - N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B0E84BA-E5C5-664A-868F-2F194A0EA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13551569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13597123" cy="459675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AD7A4F0-8C6D-8947-9F92-C249A9BADFD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7207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3642" y="3240413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75424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9607A-0ED1-A94D-B8E1-A1CEBDC30DD8}"/>
              </a:ext>
            </a:extLst>
          </p:cNvPr>
          <p:cNvSpPr/>
          <p:nvPr userDrawn="1"/>
        </p:nvSpPr>
        <p:spPr>
          <a:xfrm>
            <a:off x="14147415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B86BD46-BACB-2B4E-B5AB-2A45C276BC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76903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85DC346-A9F4-6B40-B929-96829A63E6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75424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BB43B19-6FE3-4141-AA15-7D0ADA4557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93483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01868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50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7"/>
            <a:ext cx="6025954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8" y="3749797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9" y="7865204"/>
            <a:ext cx="905503" cy="252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1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0" y="-1053669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900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7" y="5728796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7" y="6555005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5" y="-1321211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9" y="701865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1" y="-1152398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2" y="5708918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2" y="6535128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5" y="570592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5" y="6532134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3"/>
            <a:ext cx="6200816" cy="154331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30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641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49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6"/>
            <a:ext cx="6025953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6" y="3749796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8" y="7865204"/>
            <a:ext cx="905503" cy="2528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0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1" y="-1053670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899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6" y="572879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6" y="6555005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6" y="-1321212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8" y="701864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2" y="-1152398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0" y="5708917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0" y="6535128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4" y="5705923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4" y="6532134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2"/>
            <a:ext cx="6200816" cy="15433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29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64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Case with SubHead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27538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43556" y="6898322"/>
            <a:ext cx="1996461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3555" y="5689452"/>
            <a:ext cx="3098166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6D1825F-7168-F444-AA24-F5C3F67B7F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B5DB553-5D24-7B49-87BC-8748B000870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BA020E3-CD3B-994A-8525-9A5ECD0885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475461"/>
            <a:ext cx="3048121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287C4BE-22BA-E446-97F7-EA072FEAC09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95191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53F2038-C5E7-E54B-8CB7-1AA2286282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27773FD-427D-7648-BA61-5D9F92B442C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29780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Case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72086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61646B5-1107-2A4B-9BE7-5DECE8FBF9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07BC5EE-4CCD-674B-AE57-EEF670838D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7D0B917-E138-E84A-A2BF-65EDDEA27F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C0BF753-98D3-804F-AF61-1B8C82A6AD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586F057-7B58-7E4F-AD28-ED078852DE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5874487-1837-0B4F-A42E-292AEA3E3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539519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Case + Outcome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1F76D1-9BAA-764E-887F-23B878FC36C0}"/>
              </a:ext>
            </a:extLst>
          </p:cNvPr>
          <p:cNvCxnSpPr>
            <a:cxnSpLocks/>
          </p:cNvCxnSpPr>
          <p:nvPr userDrawn="1"/>
        </p:nvCxnSpPr>
        <p:spPr>
          <a:xfrm flipH="1">
            <a:off x="599197" y="6832734"/>
            <a:ext cx="8781661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099822" y="7059175"/>
            <a:ext cx="20999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33108" y="7096985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D8CDC12-35D6-2747-95EF-49478C63B0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6F61E9A-23F6-0147-991D-B1E9989B2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86CED9E-0546-AA41-8161-F7421FA869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36B9EE1-5111-D64F-8D62-0F91736757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04DC2A8-3446-7D46-8CC6-14BBE2CF52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507A21CF-0641-FA4A-A0EA-9CB8422DFD6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41841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 + App + Out + Outcom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9197" y="7064948"/>
            <a:ext cx="2080144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80881" y="7287923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57FBB-74B5-614F-AB3F-DC2607CC14F1}"/>
              </a:ext>
            </a:extLst>
          </p:cNvPr>
          <p:cNvSpPr/>
          <p:nvPr userDrawn="1"/>
        </p:nvSpPr>
        <p:spPr>
          <a:xfrm rot="16200000">
            <a:off x="3687314" y="3597946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33A465B-9CD5-3E4F-A958-0A96B3D98FD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82296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8B8F7A-1B20-8547-AACA-1F8B35ED28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7A64E52-040C-7242-8524-0EE2B1B7D4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AFA3F68-DC9E-1041-B763-297842B13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786140"/>
            <a:ext cx="3048121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0F4439C-AF89-F542-9E43-4B97F06DF3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7D6E07E5-53B0-2A47-97E8-11C43A03BE2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FDE21A9-4E1E-014D-8F1C-67058D96C0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71942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uation + Approach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695DA78-88EF-5247-9D09-5B3DFB4BE2D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EECBCA0-A7B1-A14E-8D67-09A1605314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26106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89469807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0F272C4-7FA4-8C46-92A6-A8DB72252B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31F822-AE99-794B-88DF-B68B883D323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2D5D4D4C-44D9-0F4E-A081-E69E706DC6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BE5CB3FE-CA81-5D43-B683-01331A915C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91468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s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531854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34928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DEE95ABA-ECE8-D94D-97E5-61F9ECA964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31854" y="5157254"/>
            <a:ext cx="2279039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5D9276EF-A452-A64E-AE0E-A0537FDF43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10893" y="5188663"/>
            <a:ext cx="1569965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52988B69-2A44-A848-AE02-C322ACBB19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50512" y="6574377"/>
            <a:ext cx="1607099" cy="82085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3" name="Text Placeholder 44">
            <a:extLst>
              <a:ext uri="{FF2B5EF4-FFF2-40B4-BE49-F238E27FC236}">
                <a16:creationId xmlns:a16="http://schemas.microsoft.com/office/drawing/2014/main" id="{5F665B7C-D865-F143-BCC1-0A76C749BE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40570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A815F9FD-2B95-224E-A852-5EA5AC0B71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06227" y="6574376"/>
            <a:ext cx="1607099" cy="85226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6" name="Text Placeholder 44">
            <a:extLst>
              <a:ext uri="{FF2B5EF4-FFF2-40B4-BE49-F238E27FC236}">
                <a16:creationId xmlns:a16="http://schemas.microsoft.com/office/drawing/2014/main" id="{944536D8-ECC4-604D-9E5A-B6B5FDBD7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6285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43C205-1D9B-3D4E-99A9-30E05692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79F4530-14B9-3C4D-BFD3-F88A552C40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6B3F27-AD1D-EE48-BC62-A7C019DE7D05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2F66CC5D-D2B1-7148-8036-767F990CA45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DD3D487-ED13-734D-916E-85F135AA2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8843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65E8C963-310B-054A-8D62-30BA057732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939893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uation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71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742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320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4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9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483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2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00" y="914401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8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6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80" y="672735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5" y="4264790"/>
            <a:ext cx="6061859" cy="3206224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9" y="4490702"/>
            <a:ext cx="2729034" cy="3738898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8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6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043536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8" y="467425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2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3" y="945395"/>
            <a:ext cx="6245845" cy="396757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4" y="5931813"/>
            <a:ext cx="2398336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2" y="5931812"/>
            <a:ext cx="2458516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4886569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4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2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1"/>
            <a:ext cx="2666458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2"/>
            <a:ext cx="2280424" cy="4726984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592509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54398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4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36464485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3" y="914401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1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70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1781846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7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7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8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1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9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6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8" y="5893444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8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4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4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6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7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5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3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17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8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7" y="1615816"/>
            <a:ext cx="4744496" cy="4682008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1" y="470139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30" y="621074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5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6" y="2237270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5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6"/>
            <a:ext cx="2015846" cy="170389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20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8" y="1432155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5" y="643767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800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4" y="4101399"/>
            <a:ext cx="2015848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9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1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9" y="3419805"/>
            <a:ext cx="1588558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5" y="531101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6" y="5389734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7" y="2903481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3251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3" y="2897764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6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4" y="5739744"/>
            <a:ext cx="11355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8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7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3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4" y="3118906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801" y="3490718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9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3" y="10501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9"/>
            <a:ext cx="341251" cy="152170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3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4"/>
            <a:ext cx="1770472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1" y="5454000"/>
            <a:ext cx="417174" cy="871720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50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37729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2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8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7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7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5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116521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5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8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9" y="6172200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6" y="4877481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91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6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001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5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8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4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3744048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99" y="914400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7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5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79" y="672734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6" y="4264789"/>
            <a:ext cx="6061859" cy="3206223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8" y="4490702"/>
            <a:ext cx="2729034" cy="3738897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6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5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0435364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9" y="467424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1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2" y="945394"/>
            <a:ext cx="6245845" cy="396756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3" y="5931812"/>
            <a:ext cx="23983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1" y="5931812"/>
            <a:ext cx="2458515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48865690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3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1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0"/>
            <a:ext cx="2666457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1"/>
            <a:ext cx="2280424" cy="4726983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592509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5439889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36464485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2" y="914400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69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1781846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6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5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2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7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0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8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5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7" y="5893443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7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3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3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5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6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4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2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178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7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6" y="1615815"/>
            <a:ext cx="4744496" cy="4682007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0" y="470139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29" y="621074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3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4" y="2237269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4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5"/>
            <a:ext cx="2015846" cy="170389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205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7" y="1432154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4" y="6437672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799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3" y="4101398"/>
            <a:ext cx="2015847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8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0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8" y="3419804"/>
            <a:ext cx="1588557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4" y="5311012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5" y="538973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6" y="2903480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3251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2" y="2897763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5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3" y="5739744"/>
            <a:ext cx="11355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7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6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2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3" y="3118905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799" y="3490716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8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2" y="10501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8"/>
            <a:ext cx="341251" cy="1521705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1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3"/>
            <a:ext cx="1770471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0" y="5454000"/>
            <a:ext cx="417174" cy="871719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49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377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5" y="4540822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0" y="748394"/>
            <a:ext cx="4997231" cy="34758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4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0" y="6703009"/>
            <a:ext cx="2817340" cy="861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5D0A3-B9B8-F449-B015-89C39200A041}"/>
              </a:ext>
            </a:extLst>
          </p:cNvPr>
          <p:cNvSpPr txBox="1"/>
          <p:nvPr userDrawn="1"/>
        </p:nvSpPr>
        <p:spPr>
          <a:xfrm>
            <a:off x="2596009" y="7950506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0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3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7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6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6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4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11652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7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8" y="6172200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5" y="4877480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910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00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48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2330F8-75A7-2842-944B-FDE32564F653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5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8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8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869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0" y="1299129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2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2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3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87921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6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07565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8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5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5" y="4540822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0" y="748394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55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4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0" y="6703009"/>
            <a:ext cx="2817340" cy="861774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62CAE77-6EF2-444D-A400-FB6A2D67FB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10" y="3387560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D1D3A-2F45-8943-8D66-ADCF638A1AFE}"/>
              </a:ext>
            </a:extLst>
          </p:cNvPr>
          <p:cNvSpPr txBox="1"/>
          <p:nvPr userDrawn="1"/>
        </p:nvSpPr>
        <p:spPr>
          <a:xfrm>
            <a:off x="2596009" y="7950506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9667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44424160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01209276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403601575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132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4181761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9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7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7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869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-1" y="1299128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1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1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87920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5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07565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8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9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14630402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5" y="4540822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0" y="748394"/>
            <a:ext cx="12104135" cy="23020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6009" y="7065818"/>
            <a:ext cx="6465125" cy="43718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A8FD8-BB83-3949-AC29-D65F0EF0B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371140" y="4964762"/>
            <a:ext cx="5000203" cy="1529473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806DD2-F31A-CF44-BD7D-B5640FD815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09" y="3911718"/>
            <a:ext cx="10025955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84975-4565-7B48-96B9-29C9FA7866DB}"/>
              </a:ext>
            </a:extLst>
          </p:cNvPr>
          <p:cNvSpPr txBox="1"/>
          <p:nvPr userDrawn="1"/>
        </p:nvSpPr>
        <p:spPr>
          <a:xfrm>
            <a:off x="775849" y="7936048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47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5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7" y="989666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44424160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01209276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403601575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132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4181761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icipa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dark, light, photo&#10;&#10;Description automatically generated">
            <a:extLst>
              <a:ext uri="{FF2B5EF4-FFF2-40B4-BE49-F238E27FC236}">
                <a16:creationId xmlns:a16="http://schemas.microsoft.com/office/drawing/2014/main" id="{35A5F17E-E5D4-634D-934B-D823A3B8C9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618" y="3506996"/>
            <a:ext cx="7483579" cy="12156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710D68A-D310-8042-ABCE-00CB99489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It’s called…</a:t>
            </a:r>
          </a:p>
        </p:txBody>
      </p:sp>
    </p:spTree>
    <p:extLst>
      <p:ext uri="{BB962C8B-B14F-4D97-AF65-F5344CB8AC3E}">
        <p14:creationId xmlns:p14="http://schemas.microsoft.com/office/powerpoint/2010/main" val="196010388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044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3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7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7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378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044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30" y="2877026"/>
            <a:ext cx="8168072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739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026636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0052102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No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610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350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2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739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02663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005210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-by-Side Headline + Cop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6" y="4540823"/>
            <a:ext cx="182881" cy="6465124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2" y="748395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55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5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1" y="6703010"/>
            <a:ext cx="2817340" cy="861774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62CAE77-6EF2-444D-A400-FB6A2D67FB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12" y="3387561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D1D3A-2F45-8943-8D66-ADCF638A1AFE}"/>
              </a:ext>
            </a:extLst>
          </p:cNvPr>
          <p:cNvSpPr txBox="1"/>
          <p:nvPr userDrawn="1"/>
        </p:nvSpPr>
        <p:spPr>
          <a:xfrm>
            <a:off x="2596009" y="7950506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-1" y="1299128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1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1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87920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5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48332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1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4946335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8"/>
            <a:ext cx="342878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2" y="-939556"/>
            <a:ext cx="2744020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8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8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92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361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5511231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8100886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505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9680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873832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8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0245321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1087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Four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0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3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54B4629A-2593-0942-A9F9-ADC586BA2C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011513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6F7ED63-7E79-0441-A21C-1A8FF04969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959018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3952A713-D42B-314D-A189-59473B8E245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959018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28006-0DB8-C54E-A368-295FAE701A38}"/>
              </a:ext>
            </a:extLst>
          </p:cNvPr>
          <p:cNvSpPr/>
          <p:nvPr userDrawn="1"/>
        </p:nvSpPr>
        <p:spPr>
          <a:xfrm>
            <a:off x="11972445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B9A8A5BF-2FF2-F043-910A-0ED0EEC8ED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2396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D6337654-D23A-4F47-90BB-F8FF9338A4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19901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1764CE84-07EC-E447-AC7F-1755063A58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9901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5FC401-D7E6-F346-80EE-A8E703D78C28}"/>
              </a:ext>
            </a:extLst>
          </p:cNvPr>
          <p:cNvSpPr/>
          <p:nvPr userDrawn="1"/>
        </p:nvSpPr>
        <p:spPr>
          <a:xfrm>
            <a:off x="8633328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520C000F-4898-F947-BA0A-0B26B7221BE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333280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0BBDEAD-11A9-794D-8B48-1A67EFBA2E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0785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4BF7A88-3E06-9E4D-9C69-7C958DE049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0785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43D979-4C25-AB46-A823-FD7CE5F2C5DD}"/>
              </a:ext>
            </a:extLst>
          </p:cNvPr>
          <p:cNvSpPr/>
          <p:nvPr userDrawn="1"/>
        </p:nvSpPr>
        <p:spPr>
          <a:xfrm>
            <a:off x="5294212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78117D06-8554-E148-AD3E-B8F99AE46061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94164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59667527-3855-7F4C-8FD9-459D7B964B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1669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635323C-6F7B-9E4E-BAE9-6CB719074A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1669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C07382-DC7D-854B-9CCB-C3AE971EDD3C}"/>
              </a:ext>
            </a:extLst>
          </p:cNvPr>
          <p:cNvSpPr/>
          <p:nvPr userDrawn="1"/>
        </p:nvSpPr>
        <p:spPr>
          <a:xfrm>
            <a:off x="1955096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9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594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914400"/>
            <a:ext cx="3671888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8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6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8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8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8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8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8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6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6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6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6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6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397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1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1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1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1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1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1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1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3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3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3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3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3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3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3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500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50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500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50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500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50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50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899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6" y="7521015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3120646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-14067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8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55126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70681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775453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4254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30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603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-by-Side Headline + Cop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8" y="2877026"/>
            <a:ext cx="8168071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4946335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6"/>
            <a:ext cx="3428787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3" y="-939557"/>
            <a:ext cx="2744019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6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6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92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1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3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0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5511231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8100886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505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96802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3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87383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7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0245321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108773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71888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7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5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7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7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7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7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7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5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5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5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5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5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397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2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2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2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2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2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2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2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499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499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499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499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499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499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499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899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5" y="752101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31206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0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-14068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7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55126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88">
          <p15:clr>
            <a:srgbClr val="FBAE40"/>
          </p15:clr>
        </p15:guide>
        <p15:guide id="3" pos="8928">
          <p15:clr>
            <a:srgbClr val="FBAE40"/>
          </p15:clr>
        </p15:guide>
      </p15:sldGuideLst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70679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775453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42543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29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603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Case - N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B0E84BA-E5C5-664A-868F-2F194A0EA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13551569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13597123" cy="459675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AD7A4F0-8C6D-8947-9F92-C249A9BADFD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7207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3642" y="3240413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75424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9607A-0ED1-A94D-B8E1-A1CEBDC30DD8}"/>
              </a:ext>
            </a:extLst>
          </p:cNvPr>
          <p:cNvSpPr/>
          <p:nvPr userDrawn="1"/>
        </p:nvSpPr>
        <p:spPr>
          <a:xfrm>
            <a:off x="14147415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B86BD46-BACB-2B4E-B5AB-2A45C276BC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76903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85DC346-A9F4-6B40-B929-96829A63E6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75424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BB43B19-6FE3-4141-AA15-7D0ADA4557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93483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356191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50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7"/>
            <a:ext cx="6025954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8" y="3749797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9" y="7865204"/>
            <a:ext cx="905503" cy="252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1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0" y="-1053669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900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7" y="5728796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7" y="6555005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5" y="-1321211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9" y="701865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1" y="-1152398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2" y="5708918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2" y="6535128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5" y="570592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5" y="6532134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3"/>
            <a:ext cx="6200816" cy="154331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30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106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49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6"/>
            <a:ext cx="6025953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6" y="3749796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8" y="7865204"/>
            <a:ext cx="905503" cy="2528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0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1" y="-1053670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899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6" y="572879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6" y="6555005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6" y="-1321212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8" y="701864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2" y="-1152398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0" y="5708917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0" y="6535128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4" y="5705923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4" y="6532134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2"/>
            <a:ext cx="6200816" cy="15433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29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106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Case with SubHead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27538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43556" y="6898322"/>
            <a:ext cx="1996461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3555" y="5689452"/>
            <a:ext cx="3098166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6D1825F-7168-F444-AA24-F5C3F67B7F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B5DB553-5D24-7B49-87BC-8748B000870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BA020E3-CD3B-994A-8525-9A5ECD0885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475461"/>
            <a:ext cx="3048121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287C4BE-22BA-E446-97F7-EA072FEAC09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95191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53F2038-C5E7-E54B-8CB7-1AA2286282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27773FD-427D-7648-BA61-5D9F92B442C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34760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Case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72086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61646B5-1107-2A4B-9BE7-5DECE8FBF9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07BC5EE-4CCD-674B-AE57-EEF670838D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7D0B917-E138-E84A-A2BF-65EDDEA27F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C0BF753-98D3-804F-AF61-1B8C82A6AD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586F057-7B58-7E4F-AD28-ED078852DE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5874487-1837-0B4F-A42E-292AEA3E3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43970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Case + Outcome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1F76D1-9BAA-764E-887F-23B878FC36C0}"/>
              </a:ext>
            </a:extLst>
          </p:cNvPr>
          <p:cNvCxnSpPr>
            <a:cxnSpLocks/>
          </p:cNvCxnSpPr>
          <p:nvPr userDrawn="1"/>
        </p:nvCxnSpPr>
        <p:spPr>
          <a:xfrm flipH="1">
            <a:off x="599197" y="6832734"/>
            <a:ext cx="8781661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099822" y="7059175"/>
            <a:ext cx="20999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33108" y="7096985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D8CDC12-35D6-2747-95EF-49478C63B0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6F61E9A-23F6-0147-991D-B1E9989B2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86CED9E-0546-AA41-8161-F7421FA869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36B9EE1-5111-D64F-8D62-0F91736757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04DC2A8-3446-7D46-8CC6-14BBE2CF52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507A21CF-0641-FA4A-A0EA-9CB8422DFD6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023245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t + App + Out + Outcom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9197" y="7064948"/>
            <a:ext cx="2080144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80881" y="7287923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57FBB-74B5-614F-AB3F-DC2607CC14F1}"/>
              </a:ext>
            </a:extLst>
          </p:cNvPr>
          <p:cNvSpPr/>
          <p:nvPr userDrawn="1"/>
        </p:nvSpPr>
        <p:spPr>
          <a:xfrm rot="16200000">
            <a:off x="3687314" y="3597946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33A465B-9CD5-3E4F-A958-0A96B3D98FD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82296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8B8F7A-1B20-8547-AACA-1F8B35ED28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7A64E52-040C-7242-8524-0EE2B1B7D4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AFA3F68-DC9E-1041-B763-297842B13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786140"/>
            <a:ext cx="3048121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0F4439C-AF89-F542-9E43-4B97F06DF3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7D6E07E5-53B0-2A47-97E8-11C43A03BE2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FDE21A9-4E1E-014D-8F1C-67058D96C0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304025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tuation + Approach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695DA78-88EF-5247-9D09-5B3DFB4BE2D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EECBCA0-A7B1-A14E-8D67-09A1605314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610425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ach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0F272C4-7FA4-8C46-92A6-A8DB72252B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31F822-AE99-794B-88DF-B68B883D323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2D5D4D4C-44D9-0F4E-A081-E69E706DC6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BE5CB3FE-CA81-5D43-B683-01331A915C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937186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s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531854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34928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DEE95ABA-ECE8-D94D-97E5-61F9ECA964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31854" y="5157254"/>
            <a:ext cx="2279039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5D9276EF-A452-A64E-AE0E-A0537FDF43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10893" y="5188663"/>
            <a:ext cx="1569965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52988B69-2A44-A848-AE02-C322ACBB19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50512" y="6574377"/>
            <a:ext cx="1607099" cy="82085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3" name="Text Placeholder 44">
            <a:extLst>
              <a:ext uri="{FF2B5EF4-FFF2-40B4-BE49-F238E27FC236}">
                <a16:creationId xmlns:a16="http://schemas.microsoft.com/office/drawing/2014/main" id="{5F665B7C-D865-F143-BCC1-0A76C749BE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40570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A815F9FD-2B95-224E-A852-5EA5AC0B71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06227" y="6574376"/>
            <a:ext cx="1607099" cy="85226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6" name="Text Placeholder 44">
            <a:extLst>
              <a:ext uri="{FF2B5EF4-FFF2-40B4-BE49-F238E27FC236}">
                <a16:creationId xmlns:a16="http://schemas.microsoft.com/office/drawing/2014/main" id="{944536D8-ECC4-604D-9E5A-B6B5FDBD7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6285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43C205-1D9B-3D4E-99A9-30E05692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79F4530-14B9-3C4D-BFD3-F88A552C40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6B3F27-AD1D-EE48-BC62-A7C019DE7D05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2F66CC5D-D2B1-7148-8036-767F990CA45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DD3D487-ED13-734D-916E-85F135AA2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8843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65E8C963-310B-054A-8D62-30BA057732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035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tuation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69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ach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54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4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9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27549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2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00" y="914401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8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6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80" y="672735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5" y="4264790"/>
            <a:ext cx="6061859" cy="3206224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9" y="4490702"/>
            <a:ext cx="2729034" cy="3738898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8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6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0640606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8" y="467425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2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3" y="945395"/>
            <a:ext cx="6245845" cy="396757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4" y="5931813"/>
            <a:ext cx="2398336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2" y="5931812"/>
            <a:ext cx="2458516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097279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4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2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1"/>
            <a:ext cx="2666458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2"/>
            <a:ext cx="2280424" cy="4726984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99226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7" y="989666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428330923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0704993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01796169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3" y="914401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1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70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9895888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7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7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8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1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9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6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8" y="5893444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8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4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4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6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7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5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3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843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8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7" y="1615816"/>
            <a:ext cx="4744496" cy="4682008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1" y="470139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30" y="621074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5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6" y="2237270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5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6"/>
            <a:ext cx="2015846" cy="170389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8552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8" y="1432155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5" y="643767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800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4" y="4101399"/>
            <a:ext cx="2015848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9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1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9" y="3419805"/>
            <a:ext cx="1588558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5" y="531101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6" y="5389734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7" y="2903481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6992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3" y="2897764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6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4" y="5739744"/>
            <a:ext cx="11355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8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7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3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4" y="3118906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801" y="3490718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9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3" y="10501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9"/>
            <a:ext cx="341251" cy="152170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3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4"/>
            <a:ext cx="1770472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1" y="5454000"/>
            <a:ext cx="417174" cy="871720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50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799602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2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8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7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7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5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3576527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5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8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9" y="6172200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6" y="4877481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126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6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6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213129981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5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8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27549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99" y="914400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7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5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79" y="672734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6" y="4264789"/>
            <a:ext cx="6061859" cy="3206223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8" y="4490702"/>
            <a:ext cx="2729034" cy="3738897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6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5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064060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9" y="467424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1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2" y="945394"/>
            <a:ext cx="6245845" cy="396756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3" y="5931812"/>
            <a:ext cx="23983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1" y="5931812"/>
            <a:ext cx="2458515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097279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3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1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0"/>
            <a:ext cx="2666457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1"/>
            <a:ext cx="2280424" cy="4726983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9922679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0704993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01796169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2" y="914400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69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9895888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6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5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2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7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0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8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5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7" y="5893443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7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3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3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5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6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4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2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843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7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6" y="1615815"/>
            <a:ext cx="4744496" cy="4682007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0" y="470139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29" y="621074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3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4" y="2237269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4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5"/>
            <a:ext cx="2015846" cy="170389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8552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7" y="1432154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4" y="6437672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799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3" y="4101398"/>
            <a:ext cx="2015847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8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0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8" y="3419804"/>
            <a:ext cx="1588557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4" y="5311012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5" y="538973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6" y="2903480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69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894698077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2" y="2897763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5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3" y="5739744"/>
            <a:ext cx="11355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7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6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2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3" y="3118905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799" y="3490716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8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2" y="10501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8"/>
            <a:ext cx="341251" cy="1521705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1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3"/>
            <a:ext cx="1770471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0" y="5454000"/>
            <a:ext cx="417174" cy="871719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49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79960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3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7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6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6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4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35765274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7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8" y="6172200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5" y="4877480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126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6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14630402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6" y="4540823"/>
            <a:ext cx="182881" cy="6465124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2" y="748395"/>
            <a:ext cx="12104135" cy="23020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6010" y="7065819"/>
            <a:ext cx="6465125" cy="43718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A8FD8-BB83-3949-AC29-D65F0EF0B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371140" y="4964763"/>
            <a:ext cx="5000203" cy="1529473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806DD2-F31A-CF44-BD7D-B5640FD815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09" y="3911718"/>
            <a:ext cx="10025956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84975-4565-7B48-96B9-29C9FA7866DB}"/>
              </a:ext>
            </a:extLst>
          </p:cNvPr>
          <p:cNvSpPr txBox="1"/>
          <p:nvPr userDrawn="1"/>
        </p:nvSpPr>
        <p:spPr>
          <a:xfrm>
            <a:off x="775849" y="7936049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47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37440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S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276" y="1958335"/>
            <a:ext cx="7102764" cy="54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+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63" y="2459943"/>
            <a:ext cx="5630434" cy="4318799"/>
          </a:xfrm>
          <a:prstGeom prst="rect">
            <a:avLst/>
          </a:prstGeom>
        </p:spPr>
      </p:pic>
      <p:sp>
        <p:nvSpPr>
          <p:cNvPr id="7" name="Text Placeholder 44">
            <a:extLst>
              <a:ext uri="{FF2B5EF4-FFF2-40B4-BE49-F238E27FC236}">
                <a16:creationId xmlns:a16="http://schemas.microsoft.com/office/drawing/2014/main" id="{3283769E-1C75-E54E-8178-2ED60C611E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42247" y="2159556"/>
            <a:ext cx="5177191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6688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tion Activa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Participation Activators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601E7B2B-1C5E-C242-A980-6AECB26D50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326" y="1585736"/>
            <a:ext cx="11971368" cy="6519724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95AE3C0A-20C3-0D4C-BBE3-4CEBB6B1BE2D}"/>
              </a:ext>
            </a:extLst>
          </p:cNvPr>
          <p:cNvSpPr/>
          <p:nvPr userDrawn="1"/>
        </p:nvSpPr>
        <p:spPr>
          <a:xfrm>
            <a:off x="1775792" y="2279375"/>
            <a:ext cx="2782957" cy="2040835"/>
          </a:xfrm>
          <a:custGeom>
            <a:avLst/>
            <a:gdLst>
              <a:gd name="connsiteX0" fmla="*/ 0 w 2782957"/>
              <a:gd name="connsiteY0" fmla="*/ 0 h 2040835"/>
              <a:gd name="connsiteX1" fmla="*/ 0 w 2782957"/>
              <a:gd name="connsiteY1" fmla="*/ 2040835 h 2040835"/>
              <a:gd name="connsiteX2" fmla="*/ 2782957 w 2782957"/>
              <a:gd name="connsiteY2" fmla="*/ 2027583 h 2040835"/>
              <a:gd name="connsiteX3" fmla="*/ 2769705 w 2782957"/>
              <a:gd name="connsiteY3" fmla="*/ 371061 h 2040835"/>
              <a:gd name="connsiteX4" fmla="*/ 1842052 w 2782957"/>
              <a:gd name="connsiteY4" fmla="*/ 13252 h 2040835"/>
              <a:gd name="connsiteX5" fmla="*/ 0 w 2782957"/>
              <a:gd name="connsiteY5" fmla="*/ 0 h 20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2957" h="2040835">
                <a:moveTo>
                  <a:pt x="0" y="0"/>
                </a:moveTo>
                <a:lnTo>
                  <a:pt x="0" y="2040835"/>
                </a:lnTo>
                <a:lnTo>
                  <a:pt x="2782957" y="2027583"/>
                </a:lnTo>
                <a:lnTo>
                  <a:pt x="2769705" y="371061"/>
                </a:lnTo>
                <a:lnTo>
                  <a:pt x="1842052" y="13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54D5-EB76-214A-9D17-4646103C13A4}"/>
              </a:ext>
            </a:extLst>
          </p:cNvPr>
          <p:cNvSpPr/>
          <p:nvPr userDrawn="1"/>
        </p:nvSpPr>
        <p:spPr>
          <a:xfrm>
            <a:off x="1828800" y="5817705"/>
            <a:ext cx="2981740" cy="194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66ECF-672B-DF45-B878-5AE5943DFC7F}"/>
              </a:ext>
            </a:extLst>
          </p:cNvPr>
          <p:cNvSpPr/>
          <p:nvPr userDrawn="1"/>
        </p:nvSpPr>
        <p:spPr>
          <a:xfrm>
            <a:off x="10560327" y="2226366"/>
            <a:ext cx="2981740" cy="267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29B3-DB90-C346-83EA-E0320118A933}"/>
              </a:ext>
            </a:extLst>
          </p:cNvPr>
          <p:cNvSpPr/>
          <p:nvPr userDrawn="1"/>
        </p:nvSpPr>
        <p:spPr>
          <a:xfrm>
            <a:off x="10521641" y="5706134"/>
            <a:ext cx="2981740" cy="2523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Copy 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7CBC6B1-211B-394D-A758-91703DA45E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48" y="7865204"/>
            <a:ext cx="905503" cy="252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3EF7C-6B91-9743-BC56-C85FEA5593A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7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dark, light, photo&#10;&#10;Description automatically generated">
            <a:extLst>
              <a:ext uri="{FF2B5EF4-FFF2-40B4-BE49-F238E27FC236}">
                <a16:creationId xmlns:a16="http://schemas.microsoft.com/office/drawing/2014/main" id="{35A5F17E-E5D4-634D-934B-D823A3B8C9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618" y="3506996"/>
            <a:ext cx="7483579" cy="12156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710D68A-D310-8042-ABCE-00CB99489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It’s called…</a:t>
            </a:r>
          </a:p>
        </p:txBody>
      </p:sp>
    </p:spTree>
    <p:extLst>
      <p:ext uri="{BB962C8B-B14F-4D97-AF65-F5344CB8AC3E}">
        <p14:creationId xmlns:p14="http://schemas.microsoft.com/office/powerpoint/2010/main" val="2889999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1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9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S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276" y="1958334"/>
            <a:ext cx="7102764" cy="54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+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62" y="2459942"/>
            <a:ext cx="5630434" cy="4318799"/>
          </a:xfrm>
          <a:prstGeom prst="rect">
            <a:avLst/>
          </a:prstGeom>
        </p:spPr>
      </p:pic>
      <p:sp>
        <p:nvSpPr>
          <p:cNvPr id="7" name="Text Placeholder 44">
            <a:extLst>
              <a:ext uri="{FF2B5EF4-FFF2-40B4-BE49-F238E27FC236}">
                <a16:creationId xmlns:a16="http://schemas.microsoft.com/office/drawing/2014/main" id="{3283769E-1C75-E54E-8178-2ED60C611E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42247" y="2159556"/>
            <a:ext cx="5177191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6688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Four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2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5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54B4629A-2593-0942-A9F9-ADC586BA2C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011514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6F7ED63-7E79-0441-A21C-1A8FF04969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959018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3952A713-D42B-314D-A189-59473B8E245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959018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28006-0DB8-C54E-A368-295FAE701A38}"/>
              </a:ext>
            </a:extLst>
          </p:cNvPr>
          <p:cNvSpPr/>
          <p:nvPr userDrawn="1"/>
        </p:nvSpPr>
        <p:spPr>
          <a:xfrm>
            <a:off x="11972445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B9A8A5BF-2FF2-F043-910A-0ED0EEC8ED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2398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D6337654-D23A-4F47-90BB-F8FF9338A4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19901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1764CE84-07EC-E447-AC7F-1755063A58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9901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5FC401-D7E6-F346-80EE-A8E703D78C28}"/>
              </a:ext>
            </a:extLst>
          </p:cNvPr>
          <p:cNvSpPr/>
          <p:nvPr userDrawn="1"/>
        </p:nvSpPr>
        <p:spPr>
          <a:xfrm>
            <a:off x="8633328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520C000F-4898-F947-BA0A-0B26B7221BE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333281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0BBDEAD-11A9-794D-8B48-1A67EFBA2E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0785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4BF7A88-3E06-9E4D-9C69-7C958DE049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0785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43D979-4C25-AB46-A823-FD7CE5F2C5DD}"/>
              </a:ext>
            </a:extLst>
          </p:cNvPr>
          <p:cNvSpPr/>
          <p:nvPr userDrawn="1"/>
        </p:nvSpPr>
        <p:spPr>
          <a:xfrm>
            <a:off x="5294213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78117D06-8554-E148-AD3E-B8F99AE46061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94165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59667527-3855-7F4C-8FD9-459D7B964B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1669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635323C-6F7B-9E4E-BAE9-6CB719074A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1669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C07382-DC7D-854B-9CCB-C3AE971EDD3C}"/>
              </a:ext>
            </a:extLst>
          </p:cNvPr>
          <p:cNvSpPr/>
          <p:nvPr userDrawn="1"/>
        </p:nvSpPr>
        <p:spPr>
          <a:xfrm>
            <a:off x="1955096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8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5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tion Activa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Participation Activators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601E7B2B-1C5E-C242-A980-6AECB26D50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325" y="1585735"/>
            <a:ext cx="11971368" cy="6519723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95AE3C0A-20C3-0D4C-BBE3-4CEBB6B1BE2D}"/>
              </a:ext>
            </a:extLst>
          </p:cNvPr>
          <p:cNvSpPr/>
          <p:nvPr userDrawn="1"/>
        </p:nvSpPr>
        <p:spPr>
          <a:xfrm>
            <a:off x="1775791" y="2279374"/>
            <a:ext cx="2782957" cy="2040835"/>
          </a:xfrm>
          <a:custGeom>
            <a:avLst/>
            <a:gdLst>
              <a:gd name="connsiteX0" fmla="*/ 0 w 2782957"/>
              <a:gd name="connsiteY0" fmla="*/ 0 h 2040835"/>
              <a:gd name="connsiteX1" fmla="*/ 0 w 2782957"/>
              <a:gd name="connsiteY1" fmla="*/ 2040835 h 2040835"/>
              <a:gd name="connsiteX2" fmla="*/ 2782957 w 2782957"/>
              <a:gd name="connsiteY2" fmla="*/ 2027583 h 2040835"/>
              <a:gd name="connsiteX3" fmla="*/ 2769705 w 2782957"/>
              <a:gd name="connsiteY3" fmla="*/ 371061 h 2040835"/>
              <a:gd name="connsiteX4" fmla="*/ 1842052 w 2782957"/>
              <a:gd name="connsiteY4" fmla="*/ 13252 h 2040835"/>
              <a:gd name="connsiteX5" fmla="*/ 0 w 2782957"/>
              <a:gd name="connsiteY5" fmla="*/ 0 h 20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2957" h="2040835">
                <a:moveTo>
                  <a:pt x="0" y="0"/>
                </a:moveTo>
                <a:lnTo>
                  <a:pt x="0" y="2040835"/>
                </a:lnTo>
                <a:lnTo>
                  <a:pt x="2782957" y="2027583"/>
                </a:lnTo>
                <a:lnTo>
                  <a:pt x="2769705" y="371061"/>
                </a:lnTo>
                <a:lnTo>
                  <a:pt x="1842052" y="13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54D5-EB76-214A-9D17-4646103C13A4}"/>
              </a:ext>
            </a:extLst>
          </p:cNvPr>
          <p:cNvSpPr/>
          <p:nvPr userDrawn="1"/>
        </p:nvSpPr>
        <p:spPr>
          <a:xfrm>
            <a:off x="1828800" y="5817704"/>
            <a:ext cx="2981739" cy="194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66ECF-672B-DF45-B878-5AE5943DFC7F}"/>
              </a:ext>
            </a:extLst>
          </p:cNvPr>
          <p:cNvSpPr/>
          <p:nvPr userDrawn="1"/>
        </p:nvSpPr>
        <p:spPr>
          <a:xfrm>
            <a:off x="10560326" y="2226366"/>
            <a:ext cx="2981739" cy="267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29B3-DB90-C346-83EA-E0320118A933}"/>
              </a:ext>
            </a:extLst>
          </p:cNvPr>
          <p:cNvSpPr/>
          <p:nvPr userDrawn="1"/>
        </p:nvSpPr>
        <p:spPr>
          <a:xfrm>
            <a:off x="10521640" y="5706133"/>
            <a:ext cx="2981739" cy="2523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1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No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81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No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5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9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2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5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8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7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2" y="3379135"/>
            <a:ext cx="13238558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033441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2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5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8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7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3" y="3379135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5C0825-A03F-C045-93C3-C104267931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6822" y="3379135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6DB2323-451A-7C48-B49F-2FA7E86FB4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060002" y="3379135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900840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30" y="2877026"/>
            <a:ext cx="8168072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7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2927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292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0" y="1299129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2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2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3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87921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6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4833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2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78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68657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0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3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9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6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2" y="3379134"/>
            <a:ext cx="13238558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033441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0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3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9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6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2" y="3379134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5C0825-A03F-C045-93C3-C104267931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6822" y="3379134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6DB2323-451A-7C48-B49F-2FA7E86FB4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060002" y="3379134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90084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68657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Headline + Cop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Headline + Cop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13238558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10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8B9EE5D-68A5-0247-A73F-40156024F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6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F64244F-E34B-2847-90CC-F10094759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762" y="2681041"/>
            <a:ext cx="13238558" cy="484584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B210C-DDC5-C44A-B73A-38866276627E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F6A008-56A8-CB45-A9D2-2CB03C58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794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E778D9-8344-3C49-B41E-1CD210CDAF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073821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C1416D-9ADB-CA4C-A26F-088A375A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E84824-C011-C147-8EB8-0C91B0DE43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6382B2-0F8D-AD4F-A078-EA2DFBB4B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76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8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8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37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22E83F-FB24-6946-BA1E-FD2C13D22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3028" y="1638244"/>
            <a:ext cx="13066412" cy="588864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D01A82-A9D7-C644-A844-81334DCF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50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Headline + Cop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6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441914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044989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1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80" y="2599541"/>
            <a:ext cx="4683664" cy="509643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5B5EBE8-F81C-024E-81BC-01F02C927A1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41914" y="5134843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733E78A-9E6E-C547-B4FF-6B252476907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044989" y="5134843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80" y="1586894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9929206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3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Long-Box Copy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1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80" y="2599541"/>
            <a:ext cx="9728048" cy="509643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80" y="1586894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62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4A13D-4878-E846-8753-AEED0488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26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4A68F-CFCF-0448-8F7E-40EA424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826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1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230440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8"/>
            <a:ext cx="342878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2" y="-939556"/>
            <a:ext cx="2744020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8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8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017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1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449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78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5981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5337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8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641138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93DB5B72-F62A-D341-9B4F-E38D14F0A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8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8" y="8229601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1" y="-850522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7E7D297-09A3-3345-B9FF-B9EF1E7A63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9" y="3114674"/>
            <a:ext cx="3529013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ECA6C4-C4EE-5A4F-9272-D5142554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1380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7BFCE6AE-870D-174F-8353-295068C543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8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8" y="8229601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1" y="-850522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6C9112DD-43FC-4949-8FAA-6F56FB01D7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488677-092A-CD43-8A2E-F697B70A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7008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204814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8" y="2877026"/>
            <a:ext cx="8168071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230440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1333734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Headline + Cop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13238558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0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8B9EE5D-68A5-0247-A73F-40156024F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6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F64244F-E34B-2847-90CC-F10094759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762" y="2681041"/>
            <a:ext cx="13238558" cy="484584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B210C-DDC5-C44A-B73A-38866276627E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F6A008-56A8-CB45-A9D2-2CB03C58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794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E778D9-8344-3C49-B41E-1CD210CDAF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073821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C1416D-9ADB-CA4C-A26F-088A375A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E84824-C011-C147-8EB8-0C91B0DE43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6382B2-0F8D-AD4F-A078-EA2DFBB4B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76427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22E83F-FB24-6946-BA1E-FD2C13D22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3027" y="1638243"/>
            <a:ext cx="13066412" cy="5888643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D01A82-A9D7-C644-A844-81334DCF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50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6"/>
            <a:ext cx="3428787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3" y="-939557"/>
            <a:ext cx="2744019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6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6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017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441914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044988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79" y="2599541"/>
            <a:ext cx="4683664" cy="509643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5B5EBE8-F81C-024E-81BC-01F02C927A1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41914" y="513484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733E78A-9E6E-C547-B4FF-6B252476907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044988" y="513484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79" y="1586893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9929205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3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Long-Box Copy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79" y="2599541"/>
            <a:ext cx="9728048" cy="509643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79" y="1586893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62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4A13D-4878-E846-8753-AEED0488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26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4A68F-CFCF-0448-8F7E-40EA424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826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88">
          <p15:clr>
            <a:srgbClr val="FBAE40"/>
          </p15:clr>
        </p15:guide>
        <p15:guide id="3" pos="8928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1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0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449718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1333734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78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5981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3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5337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7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641138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204814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93DB5B72-F62A-D341-9B4F-E38D14F0A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9" y="8229600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2" y="-850523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7E7D297-09A3-3345-B9FF-B9EF1E7A63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529013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ECA6C4-C4EE-5A4F-9272-D5142554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1380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7BFCE6AE-870D-174F-8353-295068C543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9" y="8229600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2" y="-850523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6C9112DD-43FC-4949-8FAA-6F56FB01D7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488677-092A-CD43-8A2E-F697B70A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7008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 + Three Columns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5F2F706-E595-D046-A079-56695E88F8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4630400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0EB1ECC-104C-D44C-BF53-2294165F2D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97803" y="1996674"/>
            <a:ext cx="11034794" cy="1707422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headline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5C2AEE5-6EA6-5540-861F-42A3535D9B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7804" y="4515689"/>
            <a:ext cx="3316638" cy="1715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B47465A-E888-1C44-9033-A9BAB3881E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56881" y="4515689"/>
            <a:ext cx="3316638" cy="1715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6522AE3-0CC5-9E48-8381-FA542D226B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00219" y="4513854"/>
            <a:ext cx="3319272" cy="1719072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935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268" Type="http://schemas.openxmlformats.org/officeDocument/2006/relationships/slideLayout" Target="../slideLayouts/slideLayout268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81" Type="http://schemas.openxmlformats.org/officeDocument/2006/relationships/slideLayout" Target="../slideLayouts/slideLayout181.xml"/><Relationship Id="rId216" Type="http://schemas.openxmlformats.org/officeDocument/2006/relationships/slideLayout" Target="../slideLayouts/slideLayout216.xml"/><Relationship Id="rId237" Type="http://schemas.openxmlformats.org/officeDocument/2006/relationships/slideLayout" Target="../slideLayouts/slideLayout237.xml"/><Relationship Id="rId258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71" Type="http://schemas.openxmlformats.org/officeDocument/2006/relationships/slideLayout" Target="../slideLayouts/slideLayout171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227" Type="http://schemas.openxmlformats.org/officeDocument/2006/relationships/slideLayout" Target="../slideLayouts/slideLayout227.xml"/><Relationship Id="rId248" Type="http://schemas.openxmlformats.org/officeDocument/2006/relationships/slideLayout" Target="../slideLayouts/slideLayout248.xml"/><Relationship Id="rId269" Type="http://schemas.openxmlformats.org/officeDocument/2006/relationships/slideLayout" Target="../slideLayouts/slideLayout269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5" Type="http://schemas.openxmlformats.org/officeDocument/2006/relationships/slideLayout" Target="../slideLayouts/slideLayout75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61" Type="http://schemas.openxmlformats.org/officeDocument/2006/relationships/slideLayout" Target="../slideLayouts/slideLayout161.xml"/><Relationship Id="rId182" Type="http://schemas.openxmlformats.org/officeDocument/2006/relationships/slideLayout" Target="../slideLayouts/slideLayout182.xml"/><Relationship Id="rId217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259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44" Type="http://schemas.openxmlformats.org/officeDocument/2006/relationships/slideLayout" Target="../slideLayouts/slideLayout44.xml"/><Relationship Id="rId65" Type="http://schemas.openxmlformats.org/officeDocument/2006/relationships/slideLayout" Target="../slideLayouts/slideLayout65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51" Type="http://schemas.openxmlformats.org/officeDocument/2006/relationships/slideLayout" Target="../slideLayouts/slideLayout151.xml"/><Relationship Id="rId172" Type="http://schemas.openxmlformats.org/officeDocument/2006/relationships/slideLayout" Target="../slideLayouts/slideLayout172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28" Type="http://schemas.openxmlformats.org/officeDocument/2006/relationships/slideLayout" Target="../slideLayouts/slideLayout228.xml"/><Relationship Id="rId249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4" Type="http://schemas.openxmlformats.org/officeDocument/2006/relationships/slideLayout" Target="../slideLayouts/slideLayout34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18" Type="http://schemas.openxmlformats.org/officeDocument/2006/relationships/slideLayout" Target="../slideLayouts/slideLayout218.xml"/><Relationship Id="rId239" Type="http://schemas.openxmlformats.org/officeDocument/2006/relationships/slideLayout" Target="../slideLayouts/slideLayout239.xml"/><Relationship Id="rId250" Type="http://schemas.openxmlformats.org/officeDocument/2006/relationships/slideLayout" Target="../slideLayouts/slideLayout250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31" Type="http://schemas.openxmlformats.org/officeDocument/2006/relationships/slideLayout" Target="../slideLayouts/slideLayout131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229" Type="http://schemas.openxmlformats.org/officeDocument/2006/relationships/slideLayout" Target="../slideLayouts/slideLayout229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3B30E8E-6744-1947-A4F7-BC85857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D4364A4-DABA-914B-A20F-034205617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* Click to edit Master text styles</a:t>
            </a:r>
          </a:p>
          <a:p>
            <a:pPr lvl="1"/>
            <a:r>
              <a:rPr lang="en-US"/>
              <a:t>* Second level</a:t>
            </a:r>
          </a:p>
          <a:p>
            <a:pPr lvl="2"/>
            <a:r>
              <a:rPr lang="en-US"/>
              <a:t>* Third level</a:t>
            </a:r>
          </a:p>
          <a:p>
            <a:pPr lvl="3"/>
            <a:r>
              <a:rPr lang="en-US"/>
              <a:t>* Fourth level</a:t>
            </a:r>
          </a:p>
          <a:p>
            <a:pPr lvl="4"/>
            <a:r>
              <a:rPr lang="en-US"/>
              <a:t>* 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C00C4-AB07-3A4A-BC35-6E1195C9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0584" y="7791450"/>
            <a:ext cx="48981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EC5F-D2DC-2541-9834-8B18176569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7" r:id="rId4"/>
    <p:sldLayoutId id="2147484406" r:id="rId5"/>
    <p:sldLayoutId id="2147484405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3948" r:id="rId16"/>
    <p:sldLayoutId id="2147484043" r:id="rId17"/>
    <p:sldLayoutId id="2147484027" r:id="rId18"/>
    <p:sldLayoutId id="2147484620" r:id="rId19"/>
    <p:sldLayoutId id="2147483922" r:id="rId20"/>
    <p:sldLayoutId id="2147483923" r:id="rId21"/>
    <p:sldLayoutId id="2147484621" r:id="rId22"/>
    <p:sldLayoutId id="2147484622" r:id="rId23"/>
    <p:sldLayoutId id="2147484623" r:id="rId24"/>
    <p:sldLayoutId id="2147484625" r:id="rId25"/>
    <p:sldLayoutId id="2147484626" r:id="rId26"/>
    <p:sldLayoutId id="2147484627" r:id="rId27"/>
    <p:sldLayoutId id="2147484624" r:id="rId28"/>
    <p:sldLayoutId id="2147484628" r:id="rId29"/>
    <p:sldLayoutId id="2147484629" r:id="rId30"/>
    <p:sldLayoutId id="2147484417" r:id="rId31"/>
    <p:sldLayoutId id="2147484418" r:id="rId32"/>
    <p:sldLayoutId id="2147484419" r:id="rId33"/>
    <p:sldLayoutId id="2147484630" r:id="rId34"/>
    <p:sldLayoutId id="2147484631" r:id="rId35"/>
    <p:sldLayoutId id="2147484420" r:id="rId36"/>
    <p:sldLayoutId id="2147484421" r:id="rId37"/>
    <p:sldLayoutId id="2147484045" r:id="rId38"/>
    <p:sldLayoutId id="2147484046" r:id="rId39"/>
    <p:sldLayoutId id="2147484047" r:id="rId40"/>
    <p:sldLayoutId id="2147484632" r:id="rId41"/>
    <p:sldLayoutId id="2147484634" r:id="rId42"/>
    <p:sldLayoutId id="2147484635" r:id="rId43"/>
    <p:sldLayoutId id="2147484633" r:id="rId44"/>
    <p:sldLayoutId id="2147484424" r:id="rId45"/>
    <p:sldLayoutId id="2147484425" r:id="rId46"/>
    <p:sldLayoutId id="2147484422" r:id="rId47"/>
    <p:sldLayoutId id="2147484423" r:id="rId48"/>
    <p:sldLayoutId id="2147484637" r:id="rId49"/>
    <p:sldLayoutId id="2147484636" r:id="rId50"/>
    <p:sldLayoutId id="2147484426" r:id="rId51"/>
    <p:sldLayoutId id="2147484037" r:id="rId52"/>
    <p:sldLayoutId id="2147484052" r:id="rId53"/>
    <p:sldLayoutId id="2147484638" r:id="rId54"/>
    <p:sldLayoutId id="2147484639" r:id="rId55"/>
    <p:sldLayoutId id="2147484428" r:id="rId56"/>
    <p:sldLayoutId id="2147484429" r:id="rId57"/>
    <p:sldLayoutId id="2147484430" r:id="rId58"/>
    <p:sldLayoutId id="2147484431" r:id="rId59"/>
    <p:sldLayoutId id="2147484432" r:id="rId60"/>
    <p:sldLayoutId id="2147484640" r:id="rId61"/>
    <p:sldLayoutId id="2147484434" r:id="rId62"/>
    <p:sldLayoutId id="2147484435" r:id="rId63"/>
    <p:sldLayoutId id="2147484436" r:id="rId64"/>
    <p:sldLayoutId id="2147484437" r:id="rId65"/>
    <p:sldLayoutId id="2147484427" r:id="rId66"/>
    <p:sldLayoutId id="2147484433" r:id="rId67"/>
    <p:sldLayoutId id="2147484438" r:id="rId68"/>
    <p:sldLayoutId id="2147484439" r:id="rId69"/>
    <p:sldLayoutId id="2147484441" r:id="rId70"/>
    <p:sldLayoutId id="2147484442" r:id="rId71"/>
    <p:sldLayoutId id="2147484443" r:id="rId72"/>
    <p:sldLayoutId id="2147484444" r:id="rId73"/>
    <p:sldLayoutId id="2147484446" r:id="rId74"/>
    <p:sldLayoutId id="2147484447" r:id="rId75"/>
    <p:sldLayoutId id="2147484445" r:id="rId76"/>
    <p:sldLayoutId id="2147484641" r:id="rId77"/>
    <p:sldLayoutId id="2147484440" r:id="rId78"/>
    <p:sldLayoutId id="2147483935" r:id="rId79"/>
    <p:sldLayoutId id="2147483936" r:id="rId80"/>
    <p:sldLayoutId id="2147484049" r:id="rId81"/>
    <p:sldLayoutId id="2147484050" r:id="rId82"/>
    <p:sldLayoutId id="2147484018" r:id="rId83"/>
    <p:sldLayoutId id="2147484642" r:id="rId84"/>
    <p:sldLayoutId id="2147484042" r:id="rId85"/>
    <p:sldLayoutId id="2147484051" r:id="rId86"/>
    <p:sldLayoutId id="2147483859" r:id="rId87"/>
    <p:sldLayoutId id="2147484053" r:id="rId88"/>
    <p:sldLayoutId id="2147484643" r:id="rId89"/>
    <p:sldLayoutId id="2147484644" r:id="rId90"/>
    <p:sldLayoutId id="2147484645" r:id="rId91"/>
    <p:sldLayoutId id="2147484646" r:id="rId92"/>
    <p:sldLayoutId id="2147484647" r:id="rId93"/>
    <p:sldLayoutId id="2147484648" r:id="rId94"/>
    <p:sldLayoutId id="2147484649" r:id="rId95"/>
    <p:sldLayoutId id="2147484650" r:id="rId96"/>
    <p:sldLayoutId id="2147483965" r:id="rId97"/>
    <p:sldLayoutId id="2147483966" r:id="rId98"/>
    <p:sldLayoutId id="2147483997" r:id="rId99"/>
    <p:sldLayoutId id="2147484061" r:id="rId100"/>
    <p:sldLayoutId id="2147484062" r:id="rId101"/>
    <p:sldLayoutId id="2147483907" r:id="rId102"/>
    <p:sldLayoutId id="2147483908" r:id="rId103"/>
    <p:sldLayoutId id="2147483913" r:id="rId104"/>
    <p:sldLayoutId id="2147483915" r:id="rId105"/>
    <p:sldLayoutId id="2147484448" r:id="rId106"/>
    <p:sldLayoutId id="2147484449" r:id="rId107"/>
    <p:sldLayoutId id="2147484450" r:id="rId108"/>
    <p:sldLayoutId id="2147484451" r:id="rId109"/>
    <p:sldLayoutId id="2147484452" r:id="rId110"/>
    <p:sldLayoutId id="2147484453" r:id="rId111"/>
    <p:sldLayoutId id="2147484454" r:id="rId112"/>
    <p:sldLayoutId id="2147484455" r:id="rId113"/>
    <p:sldLayoutId id="2147483917" r:id="rId114"/>
    <p:sldLayoutId id="2147483916" r:id="rId115"/>
    <p:sldLayoutId id="2147484651" r:id="rId116"/>
    <p:sldLayoutId id="2147484652" r:id="rId117"/>
    <p:sldLayoutId id="2147484653" r:id="rId118"/>
    <p:sldLayoutId id="2147484654" r:id="rId119"/>
    <p:sldLayoutId id="2147484655" r:id="rId120"/>
    <p:sldLayoutId id="2147484656" r:id="rId121"/>
    <p:sldLayoutId id="2147484657" r:id="rId122"/>
    <p:sldLayoutId id="2147484456" r:id="rId123"/>
    <p:sldLayoutId id="2147484658" r:id="rId124"/>
    <p:sldLayoutId id="2147484659" r:id="rId125"/>
    <p:sldLayoutId id="2147484660" r:id="rId126"/>
    <p:sldLayoutId id="2147484661" r:id="rId127"/>
    <p:sldLayoutId id="2147484662" r:id="rId128"/>
    <p:sldLayoutId id="2147484663" r:id="rId129"/>
    <p:sldLayoutId id="2147484664" r:id="rId130"/>
    <p:sldLayoutId id="2147484665" r:id="rId131"/>
    <p:sldLayoutId id="2147484666" r:id="rId132"/>
    <p:sldLayoutId id="2147484667" r:id="rId133"/>
    <p:sldLayoutId id="2147484668" r:id="rId134"/>
    <p:sldLayoutId id="2147484457" r:id="rId135"/>
    <p:sldLayoutId id="2147484458" r:id="rId136"/>
    <p:sldLayoutId id="2147484459" r:id="rId137"/>
    <p:sldLayoutId id="2147484460" r:id="rId138"/>
    <p:sldLayoutId id="2147484461" r:id="rId139"/>
    <p:sldLayoutId id="2147484462" r:id="rId140"/>
    <p:sldLayoutId id="2147484463" r:id="rId141"/>
    <p:sldLayoutId id="2147484464" r:id="rId142"/>
    <p:sldLayoutId id="2147484465" r:id="rId143"/>
    <p:sldLayoutId id="2147484466" r:id="rId144"/>
    <p:sldLayoutId id="2147484467" r:id="rId145"/>
    <p:sldLayoutId id="2147484468" r:id="rId146"/>
    <p:sldLayoutId id="2147484469" r:id="rId147"/>
    <p:sldLayoutId id="2147484470" r:id="rId148"/>
    <p:sldLayoutId id="2147484669" r:id="rId149"/>
    <p:sldLayoutId id="2147484670" r:id="rId150"/>
    <p:sldLayoutId id="2147484671" r:id="rId151"/>
    <p:sldLayoutId id="2147484672" r:id="rId152"/>
    <p:sldLayoutId id="2147484673" r:id="rId153"/>
    <p:sldLayoutId id="2147484674" r:id="rId154"/>
    <p:sldLayoutId id="2147484675" r:id="rId155"/>
    <p:sldLayoutId id="2147484676" r:id="rId156"/>
    <p:sldLayoutId id="2147484677" r:id="rId157"/>
    <p:sldLayoutId id="2147484678" r:id="rId158"/>
    <p:sldLayoutId id="2147484679" r:id="rId159"/>
    <p:sldLayoutId id="2147484680" r:id="rId160"/>
    <p:sldLayoutId id="2147484681" r:id="rId161"/>
    <p:sldLayoutId id="2147484682" r:id="rId162"/>
    <p:sldLayoutId id="2147483924" r:id="rId163"/>
    <p:sldLayoutId id="2147484035" r:id="rId164"/>
    <p:sldLayoutId id="2147484471" r:id="rId165"/>
    <p:sldLayoutId id="2147484472" r:id="rId166"/>
    <p:sldLayoutId id="2147484473" r:id="rId167"/>
    <p:sldLayoutId id="2147484475" r:id="rId168"/>
    <p:sldLayoutId id="2147484476" r:id="rId169"/>
    <p:sldLayoutId id="2147484477" r:id="rId170"/>
    <p:sldLayoutId id="2147484478" r:id="rId171"/>
    <p:sldLayoutId id="2147484479" r:id="rId172"/>
    <p:sldLayoutId id="2147484480" r:id="rId173"/>
    <p:sldLayoutId id="2147484481" r:id="rId174"/>
    <p:sldLayoutId id="2147484474" r:id="rId175"/>
    <p:sldLayoutId id="2147484683" r:id="rId176"/>
    <p:sldLayoutId id="2147484684" r:id="rId177"/>
    <p:sldLayoutId id="2147484685" r:id="rId178"/>
    <p:sldLayoutId id="2147484686" r:id="rId179"/>
    <p:sldLayoutId id="2147484687" r:id="rId180"/>
    <p:sldLayoutId id="2147484688" r:id="rId181"/>
    <p:sldLayoutId id="2147484689" r:id="rId182"/>
    <p:sldLayoutId id="2147484690" r:id="rId183"/>
    <p:sldLayoutId id="2147484691" r:id="rId184"/>
    <p:sldLayoutId id="2147484692" r:id="rId185"/>
    <p:sldLayoutId id="2147484693" r:id="rId186"/>
    <p:sldLayoutId id="2147484694" r:id="rId187"/>
    <p:sldLayoutId id="2147484482" r:id="rId188"/>
    <p:sldLayoutId id="2147484483" r:id="rId189"/>
    <p:sldLayoutId id="2147484695" r:id="rId190"/>
    <p:sldLayoutId id="2147484484" r:id="rId191"/>
    <p:sldLayoutId id="2147484485" r:id="rId192"/>
    <p:sldLayoutId id="2147484486" r:id="rId193"/>
    <p:sldLayoutId id="2147484697" r:id="rId194"/>
    <p:sldLayoutId id="2147484696" r:id="rId195"/>
    <p:sldLayoutId id="2147484698" r:id="rId196"/>
    <p:sldLayoutId id="2147484699" r:id="rId197"/>
    <p:sldLayoutId id="2147484700" r:id="rId198"/>
    <p:sldLayoutId id="2147484701" r:id="rId199"/>
    <p:sldLayoutId id="2147484487" r:id="rId200"/>
    <p:sldLayoutId id="2147484488" r:id="rId201"/>
    <p:sldLayoutId id="2147484489" r:id="rId202"/>
    <p:sldLayoutId id="2147484490" r:id="rId203"/>
    <p:sldLayoutId id="2147484491" r:id="rId204"/>
    <p:sldLayoutId id="2147484492" r:id="rId205"/>
    <p:sldLayoutId id="2147484493" r:id="rId206"/>
    <p:sldLayoutId id="2147484494" r:id="rId207"/>
    <p:sldLayoutId id="2147484495" r:id="rId208"/>
    <p:sldLayoutId id="2147484496" r:id="rId209"/>
    <p:sldLayoutId id="2147484497" r:id="rId210"/>
    <p:sldLayoutId id="2147484498" r:id="rId211"/>
    <p:sldLayoutId id="2147484499" r:id="rId212"/>
    <p:sldLayoutId id="2147484500" r:id="rId213"/>
    <p:sldLayoutId id="2147484501" r:id="rId214"/>
    <p:sldLayoutId id="2147484502" r:id="rId215"/>
    <p:sldLayoutId id="2147484702" r:id="rId216"/>
    <p:sldLayoutId id="2147484703" r:id="rId217"/>
    <p:sldLayoutId id="2147484704" r:id="rId218"/>
    <p:sldLayoutId id="2147484705" r:id="rId219"/>
    <p:sldLayoutId id="2147484706" r:id="rId220"/>
    <p:sldLayoutId id="2147484707" r:id="rId221"/>
    <p:sldLayoutId id="2147484708" r:id="rId222"/>
    <p:sldLayoutId id="2147484709" r:id="rId223"/>
    <p:sldLayoutId id="2147484710" r:id="rId224"/>
    <p:sldLayoutId id="2147484711" r:id="rId225"/>
    <p:sldLayoutId id="2147484712" r:id="rId226"/>
    <p:sldLayoutId id="2147484713" r:id="rId227"/>
    <p:sldLayoutId id="2147484714" r:id="rId228"/>
    <p:sldLayoutId id="2147484715" r:id="rId229"/>
    <p:sldLayoutId id="2147484716" r:id="rId230"/>
    <p:sldLayoutId id="2147484717" r:id="rId231"/>
    <p:sldLayoutId id="2147484718" r:id="rId232"/>
    <p:sldLayoutId id="2147484719" r:id="rId233"/>
    <p:sldLayoutId id="2147484720" r:id="rId234"/>
    <p:sldLayoutId id="2147484503" r:id="rId235"/>
    <p:sldLayoutId id="2147484721" r:id="rId236"/>
    <p:sldLayoutId id="2147484722" r:id="rId237"/>
    <p:sldLayoutId id="2147484723" r:id="rId238"/>
    <p:sldLayoutId id="2147484724" r:id="rId239"/>
    <p:sldLayoutId id="2147484725" r:id="rId240"/>
    <p:sldLayoutId id="2147484726" r:id="rId241"/>
    <p:sldLayoutId id="2147484727" r:id="rId242"/>
    <p:sldLayoutId id="2147484728" r:id="rId243"/>
    <p:sldLayoutId id="2147484729" r:id="rId244"/>
    <p:sldLayoutId id="2147484730" r:id="rId245"/>
    <p:sldLayoutId id="2147484504" r:id="rId246"/>
    <p:sldLayoutId id="2147484505" r:id="rId247"/>
    <p:sldLayoutId id="2147484506" r:id="rId248"/>
    <p:sldLayoutId id="2147484507" r:id="rId249"/>
    <p:sldLayoutId id="2147484508" r:id="rId250"/>
    <p:sldLayoutId id="2147484509" r:id="rId251"/>
    <p:sldLayoutId id="2147484510" r:id="rId252"/>
    <p:sldLayoutId id="2147484511" r:id="rId253"/>
    <p:sldLayoutId id="2147484512" r:id="rId254"/>
    <p:sldLayoutId id="2147484513" r:id="rId255"/>
    <p:sldLayoutId id="2147484514" r:id="rId256"/>
    <p:sldLayoutId id="2147484515" r:id="rId257"/>
    <p:sldLayoutId id="2147484516" r:id="rId258"/>
    <p:sldLayoutId id="2147484517" r:id="rId259"/>
    <p:sldLayoutId id="2147484731" r:id="rId260"/>
    <p:sldLayoutId id="2147484732" r:id="rId261"/>
    <p:sldLayoutId id="2147484733" r:id="rId262"/>
    <p:sldLayoutId id="2147484734" r:id="rId263"/>
    <p:sldLayoutId id="2147484518" r:id="rId264"/>
    <p:sldLayoutId id="2147484519" r:id="rId265"/>
    <p:sldLayoutId id="2147484520" r:id="rId266"/>
    <p:sldLayoutId id="2147484521" r:id="rId267"/>
    <p:sldLayoutId id="2147484522" r:id="rId268"/>
    <p:sldLayoutId id="2147484523" r:id="rId269"/>
    <p:sldLayoutId id="2147484524" r:id="rId270"/>
    <p:sldLayoutId id="2147484525" r:id="rId271"/>
    <p:sldLayoutId id="2147484526" r:id="rId272"/>
    <p:sldLayoutId id="2147484527" r:id="rId273"/>
  </p:sldLayoutIdLst>
  <p:hf sldNum="0" hdr="0" ftr="0" dt="0"/>
  <p:txStyles>
    <p:titleStyle>
      <a:lvl1pPr>
        <a:defRPr sz="4000" b="1" i="0">
          <a:latin typeface="Avenir" panose="02000503020000020003" pitchFamily="2" charset="0"/>
          <a:ea typeface="+mj-ea"/>
          <a:cs typeface="+mj-cs"/>
        </a:defRPr>
      </a:lvl1pPr>
    </p:titleStyle>
    <p:bodyStyle>
      <a:lvl1pPr marL="0">
        <a:spcAft>
          <a:spcPts val="1200"/>
        </a:spcAft>
        <a:defRPr>
          <a:latin typeface="Avenir Book" panose="02000503020000020003" pitchFamily="2" charset="0"/>
          <a:ea typeface="+mn-ea"/>
          <a:cs typeface="+mn-cs"/>
        </a:defRPr>
      </a:lvl1pPr>
      <a:lvl2pPr marL="7429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2pPr>
      <a:lvl3pPr marL="12001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3pPr>
      <a:lvl4pPr marL="16573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4pPr>
      <a:lvl5pPr marL="21145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orient="horz" pos="4896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8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9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63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85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7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888000"/>
      </p:ext>
    </p:extLst>
  </p:cSld>
  <p:clrMapOvr>
    <a:masterClrMapping/>
  </p:clrMapOvr>
</p:sld>
</file>

<file path=ppt/theme/theme1.xml><?xml version="1.0" encoding="utf-8"?>
<a:theme xmlns:a="http://schemas.openxmlformats.org/drawingml/2006/main" name="BD/Growth PPT Template">
  <a:themeElements>
    <a:clrScheme name="ICF-Next">
      <a:dk1>
        <a:srgbClr val="000000"/>
      </a:dk1>
      <a:lt1>
        <a:srgbClr val="FFFFFF"/>
      </a:lt1>
      <a:dk2>
        <a:srgbClr val="828282"/>
      </a:dk2>
      <a:lt2>
        <a:srgbClr val="CDCDCD"/>
      </a:lt2>
      <a:accent1>
        <a:srgbClr val="ED0677"/>
      </a:accent1>
      <a:accent2>
        <a:srgbClr val="F58220"/>
      </a:accent2>
      <a:accent3>
        <a:srgbClr val="FFDD00"/>
      </a:accent3>
      <a:accent4>
        <a:srgbClr val="004185"/>
      </a:accent4>
      <a:accent5>
        <a:srgbClr val="5BCBF5"/>
      </a:accent5>
      <a:accent6>
        <a:srgbClr val="BFD730"/>
      </a:accent6>
      <a:hlink>
        <a:srgbClr val="004185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V xmlns="d6eb6814-504d-48ac-b854-35fdcf72b4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946DB04E8534FB9F4040EA6582608" ma:contentTypeVersion="11" ma:contentTypeDescription="Create a new document." ma:contentTypeScope="" ma:versionID="34ab1e73fb770653f16f44dc8afbd6c6">
  <xsd:schema xmlns:xsd="http://www.w3.org/2001/XMLSchema" xmlns:xs="http://www.w3.org/2001/XMLSchema" xmlns:p="http://schemas.microsoft.com/office/2006/metadata/properties" xmlns:ns2="d6eb6814-504d-48ac-b854-35fdcf72b4cb" xmlns:ns3="a768ed03-487d-44cc-aa26-8881f4c634a6" targetNamespace="http://schemas.microsoft.com/office/2006/metadata/properties" ma:root="true" ma:fieldsID="4fd34e812f5cc0048e19321c61673041" ns2:_="" ns3:_="">
    <xsd:import namespace="d6eb6814-504d-48ac-b854-35fdcf72b4cb"/>
    <xsd:import namespace="a768ed03-487d-44cc-aa26-8881f4c63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DIV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b6814-504d-48ac-b854-35fdcf72b4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DIV" ma:index="18" nillable="true" ma:displayName="DIV" ma:description="Division Acronym" ma:format="Dropdown" ma:internalName="DIV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68ed03-487d-44cc-aa26-8881f4c63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263F9-A226-45AC-9FC9-3BB85E1A91CD}">
  <ds:schemaRefs>
    <ds:schemaRef ds:uri="63ca98b6-9e4d-43e6-9de9-6e2a903ac8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d6eb6814-504d-48ac-b854-35fdcf72b4cb"/>
  </ds:schemaRefs>
</ds:datastoreItem>
</file>

<file path=customXml/itemProps2.xml><?xml version="1.0" encoding="utf-8"?>
<ds:datastoreItem xmlns:ds="http://schemas.openxmlformats.org/officeDocument/2006/customXml" ds:itemID="{03212934-EDCE-4117-A730-629BF1F11F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43C8BF-51C1-450A-98BF-2A903FF80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eb6814-504d-48ac-b854-35fdcf72b4cb"/>
    <ds:schemaRef ds:uri="a768ed03-487d-44cc-aa26-8881f4c63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5</Words>
  <Application>Microsoft Office PowerPoint</Application>
  <PresentationFormat>Custom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Avenir</vt:lpstr>
      <vt:lpstr>Avenir Black</vt:lpstr>
      <vt:lpstr>Avenir Book</vt:lpstr>
      <vt:lpstr>Avenir Heavy</vt:lpstr>
      <vt:lpstr>Calibri</vt:lpstr>
      <vt:lpstr>Gotham Bold</vt:lpstr>
      <vt:lpstr>Maax</vt:lpstr>
      <vt:lpstr>Times</vt:lpstr>
      <vt:lpstr>BD/Growth PPT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CONFIDENTIAL</dc:title>
  <dc:creator>Daniel Knauf</dc:creator>
  <cp:lastModifiedBy>T S, Vikas</cp:lastModifiedBy>
  <cp:revision>27</cp:revision>
  <dcterms:created xsi:type="dcterms:W3CDTF">2020-10-30T14:53:30Z</dcterms:created>
  <dcterms:modified xsi:type="dcterms:W3CDTF">2022-02-28T11:58:24Z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0x010100C71946DB04E8534FB9F4040EA6582608</vt:lpwstr>
  </property>
</Properties>
</file>