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396" r:id="rId5"/>
    <p:sldId id="4978" r:id="rId6"/>
    <p:sldId id="4981" r:id="rId7"/>
  </p:sldIdLst>
  <p:sldSz cx="14630400" cy="8229600"/>
  <p:notesSz cx="6858000" cy="1400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63FD5B-7B06-894F-9407-BF0636C0C465}">
          <p14:sldIdLst>
            <p14:sldId id="4396"/>
            <p14:sldId id="4978"/>
            <p14:sldId id="49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4824" userDrawn="1">
          <p15:clr>
            <a:srgbClr val="A4A3A4"/>
          </p15:clr>
        </p15:guide>
        <p15:guide id="3" pos="6144" userDrawn="1">
          <p15:clr>
            <a:srgbClr val="A4A3A4"/>
          </p15:clr>
        </p15:guide>
        <p15:guide id="4" pos="7680" userDrawn="1">
          <p15:clr>
            <a:srgbClr val="A4A3A4"/>
          </p15:clr>
        </p15:guide>
        <p15:guide id="5" orient="horz" pos="1728" userDrawn="1">
          <p15:clr>
            <a:srgbClr val="A4A3A4"/>
          </p15:clr>
        </p15:guide>
        <p15:guide id="6" orient="horz" pos="3600" userDrawn="1">
          <p15:clr>
            <a:srgbClr val="A4A3A4"/>
          </p15:clr>
        </p15:guide>
        <p15:guide id="8" pos="9216" userDrawn="1">
          <p15:clr>
            <a:srgbClr val="A4A3A4"/>
          </p15:clr>
        </p15:guide>
        <p15:guide id="9" orient="horz" pos="4848" userDrawn="1">
          <p15:clr>
            <a:srgbClr val="A4A3A4"/>
          </p15:clr>
        </p15:guide>
        <p15:guide id="10" orient="horz" pos="2136" userDrawn="1">
          <p15:clr>
            <a:srgbClr val="A4A3A4"/>
          </p15:clr>
        </p15:guide>
        <p15:guide id="11" orient="horz" pos="3000" userDrawn="1">
          <p15:clr>
            <a:srgbClr val="A4A3A4"/>
          </p15:clr>
        </p15:guide>
        <p15:guide id="12" orient="horz" pos="3888" userDrawn="1">
          <p15:clr>
            <a:srgbClr val="A4A3A4"/>
          </p15:clr>
        </p15:guide>
        <p15:guide id="13" orient="horz" pos="4320" userDrawn="1">
          <p15:clr>
            <a:srgbClr val="A4A3A4"/>
          </p15:clr>
        </p15:guide>
        <p15:guide id="14" pos="4320" userDrawn="1">
          <p15:clr>
            <a:srgbClr val="A4A3A4"/>
          </p15:clr>
        </p15:guide>
        <p15:guide id="15" orient="horz" pos="288" userDrawn="1">
          <p15:clr>
            <a:srgbClr val="A4A3A4"/>
          </p15:clr>
        </p15:guide>
        <p15:guide id="16" pos="3720" userDrawn="1">
          <p15:clr>
            <a:srgbClr val="A4A3A4"/>
          </p15:clr>
        </p15:guide>
        <p15:guide id="17" pos="3144" userDrawn="1">
          <p15:clr>
            <a:srgbClr val="A4A3A4"/>
          </p15:clr>
        </p15:guide>
        <p15:guide id="18" orient="horz" pos="3456" userDrawn="1">
          <p15:clr>
            <a:srgbClr val="A4A3A4"/>
          </p15:clr>
        </p15:guide>
        <p15:guide id="19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, Katy" initials="AK" lastIdx="21" clrIdx="0">
    <p:extLst>
      <p:ext uri="{19B8F6BF-5375-455C-9EA6-DF929625EA0E}">
        <p15:presenceInfo xmlns:p15="http://schemas.microsoft.com/office/powerpoint/2012/main" userId="S::28904@icf.com::e81e048e-4be2-4f3b-8a17-e950e8e3de15" providerId="AD"/>
      </p:ext>
    </p:extLst>
  </p:cmAuthor>
  <p:cmAuthor id="2" name="Crisostomo, Lindsay" initials="CL" lastIdx="18" clrIdx="1">
    <p:extLst>
      <p:ext uri="{19B8F6BF-5375-455C-9EA6-DF929625EA0E}">
        <p15:presenceInfo xmlns:p15="http://schemas.microsoft.com/office/powerpoint/2012/main" userId="S::33870@icf.com::2b1ef76d-31a6-4a1b-9a85-1896bbd07bf9" providerId="AD"/>
      </p:ext>
    </p:extLst>
  </p:cmAuthor>
  <p:cmAuthor id="3" name="Karlson, John" initials="KJ" lastIdx="1" clrIdx="2">
    <p:extLst>
      <p:ext uri="{19B8F6BF-5375-455C-9EA6-DF929625EA0E}">
        <p15:presenceInfo xmlns:p15="http://schemas.microsoft.com/office/powerpoint/2012/main" userId="S::51422@icf.com::bfef3d24-2cac-4a54-a829-2d7f60d8ddd7" providerId="AD"/>
      </p:ext>
    </p:extLst>
  </p:cmAuthor>
  <p:cmAuthor id="4" name="T S, Vikas" initials="TSV" lastIdx="1" clrIdx="3">
    <p:extLst>
      <p:ext uri="{19B8F6BF-5375-455C-9EA6-DF929625EA0E}">
        <p15:presenceInfo xmlns:p15="http://schemas.microsoft.com/office/powerpoint/2012/main" userId="S::55686@icf.com::ec62c1cf-7756-4288-a942-53fb18335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E7E8ED"/>
    <a:srgbClr val="FFC000"/>
    <a:srgbClr val="0EB1EE"/>
    <a:srgbClr val="00418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15CD-D003-4CF0-9F2E-636D20E767A4}" v="410" dt="2021-08-10T14:49:52.407"/>
    <p1510:client id="{0FB81A4E-CFB8-ECEE-C759-EB86B41C6A7C}" v="657" dt="2021-08-10T12:38:52.296"/>
    <p1510:client id="{1D69D6A7-7A28-4E48-AF14-DE3E27BD2302}" v="325" dt="2021-08-10T16:16:24.892"/>
    <p1510:client id="{4C847FDA-A20E-4FD3-B726-81E61A694A16}" v="459" dt="2021-08-10T14:26:28.365"/>
    <p1510:client id="{6412B17C-0784-4385-9C0F-514893B988E9}" v="2260" dt="2021-08-10T14:27:19.069"/>
    <p1510:client id="{6727AA49-9F3B-254D-B566-EF7E5C2B0355}" v="189" dt="2021-08-10T14:46:59.227"/>
    <p1510:client id="{6E328F72-CB3E-46D4-BE4A-F2BA9DE7BE03}" v="69" dt="2021-08-09T18:37:49.003"/>
    <p1510:client id="{76922A88-EA18-4302-A421-5D3952C31457}" v="1124" dt="2021-08-10T15:18:22.227"/>
    <p1510:client id="{8DC07751-5DE0-41C0-989D-6B1021E19D4F}" v="361" dt="2021-08-10T13:49:42.048"/>
    <p1510:client id="{B1E62564-2818-4A90-AEBB-49F4FE11E646}" v="517" dt="2021-08-10T18:18:32.496"/>
    <p1510:client id="{D2AB3718-F9B5-4E26-B763-8651DBD4A01D}" v="578" dt="2021-08-10T14:22:03.934"/>
    <p1510:client id="{F85E78C1-3034-4DC9-A00C-FDDED3B801F5}" v="1559" dt="2021-08-10T15:17:03.3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50" d="100"/>
          <a:sy n="50" d="100"/>
        </p:scale>
        <p:origin x="900" y="44"/>
      </p:cViewPr>
      <p:guideLst>
        <p:guide orient="horz" pos="2568"/>
        <p:guide pos="4824"/>
        <p:guide pos="6144"/>
        <p:guide pos="7680"/>
        <p:guide orient="horz" pos="1728"/>
        <p:guide orient="horz" pos="3600"/>
        <p:guide pos="9216"/>
        <p:guide orient="horz" pos="4848"/>
        <p:guide orient="horz" pos="2136"/>
        <p:guide orient="horz" pos="3000"/>
        <p:guide orient="horz" pos="3888"/>
        <p:guide orient="horz" pos="4320"/>
        <p:guide pos="4320"/>
        <p:guide orient="horz" pos="288"/>
        <p:guide pos="3720"/>
        <p:guide pos="3144"/>
        <p:guide orient="horz" pos="3456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4B6D-FC59-43CD-A0FC-C85AE7F48FA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0A49A-C825-4CAA-8AA0-5E8B3617C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0A49A-C825-4CAA-8AA0-5E8B3617C0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svg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5.svg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sv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svg"/><Relationship Id="rId4" Type="http://schemas.openxmlformats.org/officeDocument/2006/relationships/image" Target="../media/image12.png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7.svg"/><Relationship Id="rId5" Type="http://schemas.openxmlformats.org/officeDocument/2006/relationships/image" Target="../media/image18.png"/><Relationship Id="rId4" Type="http://schemas.openxmlformats.org/officeDocument/2006/relationships/image" Target="../media/image39.svg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36.svg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svg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713D73-4CFF-164B-8D11-DFABBD21804F}"/>
              </a:ext>
            </a:extLst>
          </p:cNvPr>
          <p:cNvSpPr/>
          <p:nvPr userDrawn="1"/>
        </p:nvSpPr>
        <p:spPr>
          <a:xfrm>
            <a:off x="0" y="0"/>
            <a:ext cx="7315199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5903268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31D2E4F-0D0B-BC47-853C-310B89CE53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199" y="0"/>
            <a:ext cx="7315201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EDCDDDE-A418-A347-8B96-56E855207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1" y="6124942"/>
            <a:ext cx="4492283" cy="878416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Insert name, title and company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3B89ED4-E3A1-CB43-87D9-534602AB6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1" y="1841500"/>
            <a:ext cx="4762500" cy="4038600"/>
          </a:xfrm>
          <a:prstGeom prst="rect">
            <a:avLst/>
          </a:prstGeom>
        </p:spPr>
        <p:txBody>
          <a:bodyPr anchor="ctr"/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ABC1B1C-C8CF-5C44-AC5F-C36EB15FDF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531" y="207347"/>
            <a:ext cx="4492283" cy="878416"/>
          </a:xfrm>
          <a:prstGeom prst="rect">
            <a:avLst/>
          </a:prstGeom>
        </p:spPr>
        <p:txBody>
          <a:bodyPr/>
          <a:lstStyle>
            <a:lvl1pPr>
              <a:defRPr sz="30000" b="1" i="0" spc="-20" baseline="0">
                <a:ln w="60325">
                  <a:noFill/>
                </a:ln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lvl="0"/>
            <a:r>
              <a:rPr lang="en-US"/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1322424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ix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8324" y="2261936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78FCABA-20FB-6E4B-A5BA-B5ACDB11B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61936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EAE4F05-15A5-C14B-AC69-50D8EFC67E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6648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667C5D-B51C-3E4E-AABA-EDE14A7DC073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30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our Varied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ECC62-310F-E144-B944-25147E8F1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11951454" cy="898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041429F-4884-334D-848F-DC98346A07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261936"/>
            <a:ext cx="9752076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DDEF86F-2F55-134A-922B-6A03C1315B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756648" y="2261936"/>
            <a:ext cx="4873752" cy="5967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958BE7A-F1B2-DD48-81A8-3C38A855C0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78324" y="5239512"/>
            <a:ext cx="4873752" cy="299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F03FA07-5936-3940-BD24-4576A4CB5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39512"/>
            <a:ext cx="4873752" cy="29900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Insert a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68CF-240E-D94C-BAAF-6EC98D6E129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02025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4122295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37DB80-249C-ED45-BAF3-A1AA7C5D03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2DE519-D8C7-8C40-946F-AD02666941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22295"/>
            <a:ext cx="7315200" cy="411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6111917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2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2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wo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8BD1152-CD8B-8048-A858-8EA6F0F5F8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2261937"/>
            <a:ext cx="7315200" cy="597515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8F2D20E-8AAD-B441-A42D-DB21C3278C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61937"/>
            <a:ext cx="7315200" cy="59751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8CA78A-1CD8-4C48-8508-F17A4DD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FE5AF-5017-6848-9C25-D83340A3148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462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hree Image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601AE74-A92B-F54A-B0A6-58FA7766C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6648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1BFE5D2-3EAD-DA43-B6A6-79BCDFC6BF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8324" y="2254440"/>
            <a:ext cx="4873752" cy="59751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1FCF2A1-72E4-8A4C-AA09-DE1EDB272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254440"/>
            <a:ext cx="4873752" cy="597515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Insert a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EC87FB-52B4-234A-B0CD-E9AB95CF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DBBF5C-5D7A-6D4F-B7CB-DBE147E5816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5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638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3860993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85299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376286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344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1868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641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2978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53951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1841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71942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62610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91468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989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71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74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8320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4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50435364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48865690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0592509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543988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36464485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178184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78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205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251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377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34758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5D0A3-B9B8-F449-B015-89C39200A041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1165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910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00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8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2330F8-75A7-2842-944B-FDE32564F653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4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0" y="6703009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0" y="3387560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9667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5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86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07565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8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5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5" y="4540822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0" y="748394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09" y="7065818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2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5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8"/>
            <a:ext cx="47772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3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44424160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101209276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403601575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61322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4181761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19601038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7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7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1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044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610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350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9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0266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05210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: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7315200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CCE044F-FA5C-2B4D-8441-671FEB82E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199" y="0"/>
            <a:ext cx="7315200" cy="822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t"/>
          <a:lstStyle>
            <a:lvl1pPr algn="ctr">
              <a:defRPr sz="1600"/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55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9502" y="7051965"/>
            <a:ext cx="3635428" cy="451034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E5BE8-6B62-384C-A125-615222769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3061" y="6703010"/>
            <a:ext cx="2817340" cy="861774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762CAE77-6EF2-444D-A400-FB6A2D67FB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12" y="3387561"/>
            <a:ext cx="4997231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D1D3A-2F45-8943-8D66-ADCF638A1AFE}"/>
              </a:ext>
            </a:extLst>
          </p:cNvPr>
          <p:cNvSpPr txBox="1"/>
          <p:nvPr userDrawn="1"/>
        </p:nvSpPr>
        <p:spPr>
          <a:xfrm>
            <a:off x="2596009" y="7950506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-1" y="1299128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1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1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8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2" y="3543441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79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1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4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2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87920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5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3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6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0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2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4" y="3135533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0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2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0"/>
            <a:ext cx="72317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914400"/>
            <a:ext cx="3671888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8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6" y="91440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8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8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8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8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8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6" y="198887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6" y="3063355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6" y="4137832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6" y="521230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6" y="6286789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1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1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1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1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1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1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1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3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3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3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3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3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3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3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500" y="914401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50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500" y="2805547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50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500" y="469669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50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50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6" y="7521015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-14067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1" y="228603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20" y="305061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8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1" y="4042796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20" y="4807376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20" y="5813630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10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6" y="2761198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8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4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70681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6"/>
            <a:ext cx="4044226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3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3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6" y="718647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70" y="754254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8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8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2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2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30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4946335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3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5511231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8100886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505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96802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087383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0245321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108773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B8366A7-730C-C54E-94CD-B45E0B066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71888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18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431207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1433225" y="914400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8" name="Picture Placeholder 11">
            <a:extLst>
              <a:ext uri="{FF2B5EF4-FFF2-40B4-BE49-F238E27FC236}">
                <a16:creationId xmlns:a16="http://schemas.microsoft.com/office/drawing/2014/main" id="{807A4BA8-F9A5-C143-A68E-514C027D872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431207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9" name="Picture Placeholder 11">
            <a:extLst>
              <a:ext uri="{FF2B5EF4-FFF2-40B4-BE49-F238E27FC236}">
                <a16:creationId xmlns:a16="http://schemas.microsoft.com/office/drawing/2014/main" id="{BC56930F-B7C5-2B46-AA8C-44AE2C0EE33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431207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0" name="Picture Placeholder 11">
            <a:extLst>
              <a:ext uri="{FF2B5EF4-FFF2-40B4-BE49-F238E27FC236}">
                <a16:creationId xmlns:a16="http://schemas.microsoft.com/office/drawing/2014/main" id="{820602A0-AB2C-D944-B571-40166C22A94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431207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61B15B39-CBD4-6546-94D0-133611C9E257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431207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2" name="Picture Placeholder 11">
            <a:extLst>
              <a:ext uri="{FF2B5EF4-FFF2-40B4-BE49-F238E27FC236}">
                <a16:creationId xmlns:a16="http://schemas.microsoft.com/office/drawing/2014/main" id="{55B736E4-4BF2-714B-B886-2FCA98B37D2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8431207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Picture Placeholder 11">
            <a:extLst>
              <a:ext uri="{FF2B5EF4-FFF2-40B4-BE49-F238E27FC236}">
                <a16:creationId xmlns:a16="http://schemas.microsoft.com/office/drawing/2014/main" id="{73CF9B4E-CCF1-E043-B5AC-689736C421FD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1433225" y="198887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4" name="Picture Placeholder 11">
            <a:extLst>
              <a:ext uri="{FF2B5EF4-FFF2-40B4-BE49-F238E27FC236}">
                <a16:creationId xmlns:a16="http://schemas.microsoft.com/office/drawing/2014/main" id="{C32B2C49-87FF-8046-9D67-4980802D4DE3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1433225" y="3063354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5" name="Picture Placeholder 11">
            <a:extLst>
              <a:ext uri="{FF2B5EF4-FFF2-40B4-BE49-F238E27FC236}">
                <a16:creationId xmlns:a16="http://schemas.microsoft.com/office/drawing/2014/main" id="{416441B7-0E84-A74A-8256-CBFB1ABB423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1433225" y="4137831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6" name="Picture Placeholder 11">
            <a:extLst>
              <a:ext uri="{FF2B5EF4-FFF2-40B4-BE49-F238E27FC236}">
                <a16:creationId xmlns:a16="http://schemas.microsoft.com/office/drawing/2014/main" id="{34E19C79-52E1-724F-A027-A70427E56B1E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1433225" y="5212308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7" name="Picture Placeholder 11">
            <a:extLst>
              <a:ext uri="{FF2B5EF4-FFF2-40B4-BE49-F238E27FC236}">
                <a16:creationId xmlns:a16="http://schemas.microsoft.com/office/drawing/2014/main" id="{6C378A9A-F1BE-B043-B29C-78F28AB4ACB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1433225" y="6286787"/>
            <a:ext cx="2609968" cy="887257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C89EE-61C7-3549-8209-B56DF5F56B6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397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8 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1B6377-9F8D-1E4A-B3BA-5E23B0484C00}"/>
              </a:ext>
            </a:extLst>
          </p:cNvPr>
          <p:cNvSpPr/>
          <p:nvPr userDrawn="1"/>
        </p:nvSpPr>
        <p:spPr bwMode="hidden">
          <a:xfrm>
            <a:off x="0" y="0"/>
            <a:ext cx="4873752" cy="82296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D0677"/>
              </a:solidFill>
              <a:effectLst/>
              <a:uLnTx/>
              <a:uFillTx/>
              <a:latin typeface="Maax"/>
              <a:ea typeface=""/>
              <a:cs typeface="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2874DCD-3D02-8041-A6DB-48A3C45E31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36713D-CE88-174D-84F2-65CD50F03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0"/>
            <a:ext cx="3657600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28 logo layout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F0C37AF-B7B4-6948-A784-89D9996666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190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A6EAEE1E-5821-A242-8868-031891D1E3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29190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B7B5A04B-6B0C-B643-8DF0-04594A6D765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29190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4589FA72-9AB8-8F4E-AE32-E785952F323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29190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9D6F1173-81AB-6247-80A4-8E22829FD18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9190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7526FC50-5760-9C43-80AF-18D19183546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429190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5A022ECB-96A7-F549-AC32-A2E97DBEB16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29190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7" name="Picture Placeholder 11">
            <a:extLst>
              <a:ext uri="{FF2B5EF4-FFF2-40B4-BE49-F238E27FC236}">
                <a16:creationId xmlns:a16="http://schemas.microsoft.com/office/drawing/2014/main" id="{05CC35A1-C347-AC43-B122-6EFFD08C23F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673626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83271C4C-F70F-0043-81FA-23D5BA281719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673626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9" name="Picture Placeholder 11">
            <a:extLst>
              <a:ext uri="{FF2B5EF4-FFF2-40B4-BE49-F238E27FC236}">
                <a16:creationId xmlns:a16="http://schemas.microsoft.com/office/drawing/2014/main" id="{601DF674-7D9A-E746-8967-663E1557626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73626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0" name="Picture Placeholder 11">
            <a:extLst>
              <a:ext uri="{FF2B5EF4-FFF2-40B4-BE49-F238E27FC236}">
                <a16:creationId xmlns:a16="http://schemas.microsoft.com/office/drawing/2014/main" id="{BF46FF2F-47D8-DB43-9E24-8B75FFD820E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73626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0AE6802E-4022-4340-ACBD-A7454AD1837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673626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2" name="Picture Placeholder 11">
            <a:extLst>
              <a:ext uri="{FF2B5EF4-FFF2-40B4-BE49-F238E27FC236}">
                <a16:creationId xmlns:a16="http://schemas.microsoft.com/office/drawing/2014/main" id="{6137B606-6735-5E4D-8813-0AEB365ECA2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673626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3" name="Picture Placeholder 11">
            <a:extLst>
              <a:ext uri="{FF2B5EF4-FFF2-40B4-BE49-F238E27FC236}">
                <a16:creationId xmlns:a16="http://schemas.microsoft.com/office/drawing/2014/main" id="{C9D4E273-2FF6-9C4C-926E-59F19BC60CE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73626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7BD6119C-F0CD-9043-AA6F-D8FF36CBC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18062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5" name="Picture Placeholder 11">
            <a:extLst>
              <a:ext uri="{FF2B5EF4-FFF2-40B4-BE49-F238E27FC236}">
                <a16:creationId xmlns:a16="http://schemas.microsoft.com/office/drawing/2014/main" id="{E4D8D250-0C2F-BC40-AEA8-8C9813655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918062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6" name="Picture Placeholder 11">
            <a:extLst>
              <a:ext uri="{FF2B5EF4-FFF2-40B4-BE49-F238E27FC236}">
                <a16:creationId xmlns:a16="http://schemas.microsoft.com/office/drawing/2014/main" id="{839E2928-8155-3E40-866E-7E82D9E35A3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918062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B0C7A454-CD93-DD4E-A535-D7B552AADDB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918062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8" name="Picture Placeholder 11">
            <a:extLst>
              <a:ext uri="{FF2B5EF4-FFF2-40B4-BE49-F238E27FC236}">
                <a16:creationId xmlns:a16="http://schemas.microsoft.com/office/drawing/2014/main" id="{8B52C0FA-D6E6-6544-8387-D8ABF20C194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918062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49" name="Picture Placeholder 11">
            <a:extLst>
              <a:ext uri="{FF2B5EF4-FFF2-40B4-BE49-F238E27FC236}">
                <a16:creationId xmlns:a16="http://schemas.microsoft.com/office/drawing/2014/main" id="{360F4EEC-5787-0849-8B47-AB040A68FCA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918062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59BB3102-D183-4B44-B3C8-B7BA0F5BBBF6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918062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1" name="Picture Placeholder 11">
            <a:extLst>
              <a:ext uri="{FF2B5EF4-FFF2-40B4-BE49-F238E27FC236}">
                <a16:creationId xmlns:a16="http://schemas.microsoft.com/office/drawing/2014/main" id="{0E843FA2-CBCA-DB40-AA70-FF1D49EB08A2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12162499" y="914400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2" name="Picture Placeholder 11">
            <a:extLst>
              <a:ext uri="{FF2B5EF4-FFF2-40B4-BE49-F238E27FC236}">
                <a16:creationId xmlns:a16="http://schemas.microsoft.com/office/drawing/2014/main" id="{BCB9DBFE-9C12-DB4B-B4C5-BD9B0EE62B4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2162499" y="1859973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29576C4A-B87C-8F43-9C1C-B8274560F771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12162499" y="280554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4" name="Picture Placeholder 11">
            <a:extLst>
              <a:ext uri="{FF2B5EF4-FFF2-40B4-BE49-F238E27FC236}">
                <a16:creationId xmlns:a16="http://schemas.microsoft.com/office/drawing/2014/main" id="{FB8EAE28-0318-9148-977D-84B888CE3E2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2162499" y="3751119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5" name="Picture Placeholder 11">
            <a:extLst>
              <a:ext uri="{FF2B5EF4-FFF2-40B4-BE49-F238E27FC236}">
                <a16:creationId xmlns:a16="http://schemas.microsoft.com/office/drawing/2014/main" id="{76E42A65-4422-C141-BF97-37BAEAAAFD63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2162499" y="4696692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6" name="Picture Placeholder 11">
            <a:extLst>
              <a:ext uri="{FF2B5EF4-FFF2-40B4-BE49-F238E27FC236}">
                <a16:creationId xmlns:a16="http://schemas.microsoft.com/office/drawing/2014/main" id="{32D72294-6945-4C4D-8878-201E453EE57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2162499" y="5642265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57" name="Picture Placeholder 11">
            <a:extLst>
              <a:ext uri="{FF2B5EF4-FFF2-40B4-BE49-F238E27FC236}">
                <a16:creationId xmlns:a16="http://schemas.microsoft.com/office/drawing/2014/main" id="{9621E66D-51DB-3942-8FE1-21795CD918E6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2162499" y="6587836"/>
            <a:ext cx="1903386" cy="630368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8AEEB-D2CE-4A45-BBE9-F095D6B5D5A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99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05" y="7521014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C1B243B-8172-A34E-8243-1DC4543786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C2CC73-561D-F949-AFB8-ECB55FAC89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DFBA8E2-6366-CF48-9001-20DDD273972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4E34156-0B50-F44F-8F0A-44ADF76C1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41D4BCAC-B255-594C-B462-F7DCE8439B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465DECD4-2668-3E41-A8E1-7561E914E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882191C6-CC18-604E-822F-8D649CC540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4846E22C-C46E-D04E-AA87-453DCD1C99A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2" name="Text Placeholder 44">
            <a:extLst>
              <a:ext uri="{FF2B5EF4-FFF2-40B4-BE49-F238E27FC236}">
                <a16:creationId xmlns:a16="http://schemas.microsoft.com/office/drawing/2014/main" id="{7E9D4E8E-4A0B-3749-B904-CB8BE6B22C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3" name="Text Placeholder 44">
            <a:extLst>
              <a:ext uri="{FF2B5EF4-FFF2-40B4-BE49-F238E27FC236}">
                <a16:creationId xmlns:a16="http://schemas.microsoft.com/office/drawing/2014/main" id="{07E11317-8B28-0E46-AE28-305444AEAAC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931206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it + App + Outcome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-14068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CE9498D-F3DA-E740-B62F-A39FD2C2D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55FED0A9-1BFD-124F-83D4-E69C8738BE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0220" y="22860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2A768DF1-FA96-1E46-ABC4-7052116CEE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20219" y="30506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73774A5-7EEB-2348-9594-5AD6C48C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13746546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39291A-406C-8143-B5AF-807053C9BC1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5373" y="7387399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2C95796D-FC24-6F41-AB9B-DB506C02E4B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115253" y="7317528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D716279B-86F0-FE43-B047-AF9CE3ADB6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7" y="7524783"/>
            <a:ext cx="2001197" cy="363854"/>
          </a:xfrm>
          <a:prstGeom prst="rect">
            <a:avLst/>
          </a:prstGeom>
        </p:spPr>
      </p:pic>
      <p:sp>
        <p:nvSpPr>
          <p:cNvPr id="34" name="Text Placeholder 44">
            <a:extLst>
              <a:ext uri="{FF2B5EF4-FFF2-40B4-BE49-F238E27FC236}">
                <a16:creationId xmlns:a16="http://schemas.microsoft.com/office/drawing/2014/main" id="{513683CC-18B1-0A41-9967-E4757BB1096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920220" y="4042795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5D8B2ED6-2CAE-694E-BF31-25FE2E6919A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920219" y="4807375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78282447-94AB-C747-A2B3-18CB0EE72A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920219" y="5813629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2DF127A4-500B-E24E-8472-4DE619E1B8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920218" y="6578209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391DDE78-1BEC-1C40-8746-8CE2AA59B1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0805" y="2761197"/>
            <a:ext cx="4589951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Situation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1714714-C931-4E4F-A101-BFB08C96EC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52940" y="2761197"/>
            <a:ext cx="4641559" cy="420231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1"/>
              <a:t>Approach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6549E2F6-0552-AD46-929A-4887172AEC2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0805" y="2135984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5FB773B-27C1-E343-BC66-CC9F0A24328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52940" y="2135983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55126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70679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775453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Outcomes Option 2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8F202-BDC0-5047-B164-F1F831634C07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495919-BE9B-DC48-94DA-04983223A2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-14068" y="19455"/>
            <a:ext cx="4044225" cy="8229600"/>
          </a:xfrm>
          <a:prstGeom prst="rect">
            <a:avLst/>
          </a:prstGeom>
        </p:spPr>
      </p:pic>
      <p:sp>
        <p:nvSpPr>
          <p:cNvPr id="31" name="Text Placeholder 44">
            <a:extLst>
              <a:ext uri="{FF2B5EF4-FFF2-40B4-BE49-F238E27FC236}">
                <a16:creationId xmlns:a16="http://schemas.microsoft.com/office/drawing/2014/main" id="{45B9C0F0-5F7F-134E-A960-2FF6DF68B6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804" y="23927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3D79DFEA-5529-4240-AF45-4E2A3AFAFB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803" y="31573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9D5533-E3AA-7340-BA7A-A339E92A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05" y="718646"/>
            <a:ext cx="6284567" cy="129441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F680F-E226-9741-B2F9-9E65FAB0BB0E}"/>
              </a:ext>
            </a:extLst>
          </p:cNvPr>
          <p:cNvCxnSpPr>
            <a:cxnSpLocks/>
          </p:cNvCxnSpPr>
          <p:nvPr userDrawn="1"/>
        </p:nvCxnSpPr>
        <p:spPr>
          <a:xfrm flipH="1">
            <a:off x="4580737" y="7408928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3276CDEE-B82B-D248-A101-1C2E6EEF219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830617" y="7339057"/>
            <a:ext cx="2214566" cy="760526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30F60A-106E-644D-B3F9-DE6304D3B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169" y="7542543"/>
            <a:ext cx="1944553" cy="3535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4468FB3-E4F7-A842-B879-8B3A15AC1AFB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76BDEEEA-E224-E845-AE32-9A78B34F2CE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E54EB712-BAB7-4D4B-B993-0C150BEBDE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804" y="4149517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5D1608C3-C5C7-374F-BC03-03E5865601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803" y="4914097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FE0315C2-942F-944C-9A5E-CB8F941AF34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803" y="5920351"/>
            <a:ext cx="35290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C645A3ED-6D83-974C-84E0-F980C99AE2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0802" y="6684931"/>
            <a:ext cx="3529013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AFF6C5D-F61D-AE41-A75B-9ABC0027AB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1029" y="7569873"/>
            <a:ext cx="2001197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60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Case - N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CB0E84BA-E5C5-664A-868F-2F194A0EA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13551569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13597123" cy="459675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AD7A4F0-8C6D-8947-9F92-C249A9BADFD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7207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3642" y="3240413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75424" y="3237239"/>
            <a:ext cx="3908010" cy="4262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9607A-0ED1-A94D-B8E1-A1CEBDC30DD8}"/>
              </a:ext>
            </a:extLst>
          </p:cNvPr>
          <p:cNvSpPr/>
          <p:nvPr userDrawn="1"/>
        </p:nvSpPr>
        <p:spPr>
          <a:xfrm>
            <a:off x="14147415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B86BD46-BACB-2B4E-B5AB-2A45C276BC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76903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85DC346-A9F4-6B40-B929-96829A63E6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75424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EBB43B19-6FE3-4141-AA15-7D0ADA45575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93483" y="2769030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356191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50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7"/>
            <a:ext cx="6025954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8" y="3749797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9" y="7865204"/>
            <a:ext cx="905503" cy="2528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1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0" y="-1053669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900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7" y="5728796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7" y="6555005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5" y="-1321211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9" y="701865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1" y="-1152398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2" y="5708918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2" y="6535128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5" y="570592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5" y="6532134"/>
            <a:ext cx="2026213" cy="130654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3"/>
            <a:ext cx="6200816" cy="15433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30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Light Case + 3 Outcom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15E647-A54A-3F45-98ED-E58B1319B72A}"/>
              </a:ext>
            </a:extLst>
          </p:cNvPr>
          <p:cNvSpPr/>
          <p:nvPr userDrawn="1"/>
        </p:nvSpPr>
        <p:spPr>
          <a:xfrm>
            <a:off x="5116749" y="0"/>
            <a:ext cx="9513652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506" y="2143596"/>
            <a:ext cx="6025953" cy="14017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5506" y="3749796"/>
            <a:ext cx="6025955" cy="171015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70B0A8-B67A-D34A-BAD2-C2FD285BD1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400" y="8229600"/>
            <a:ext cx="16687799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798771" y="-1053670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D957457-DB2E-E243-A780-485ED21933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4899" y="806069"/>
            <a:ext cx="2213970" cy="61822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76D0B5-40FA-4D4F-ADDB-517FB9C764ED}"/>
              </a:ext>
            </a:extLst>
          </p:cNvPr>
          <p:cNvCxnSpPr>
            <a:cxnSpLocks/>
          </p:cNvCxnSpPr>
          <p:nvPr userDrawn="1"/>
        </p:nvCxnSpPr>
        <p:spPr>
          <a:xfrm flipH="1">
            <a:off x="9293064" y="783445"/>
            <a:ext cx="2" cy="630365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B7080085-9DFB-254B-AAE7-10F6DE71E0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5506" y="5728794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0" name="Text Placeholder 44">
            <a:extLst>
              <a:ext uri="{FF2B5EF4-FFF2-40B4-BE49-F238E27FC236}">
                <a16:creationId xmlns:a16="http://schemas.microsoft.com/office/drawing/2014/main" id="{1CD73980-3EC8-924F-A2FD-BD2D60014D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45506" y="6555005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D2CEAE4-846E-244E-A4CF-2B761F4D25B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4003046" y="-1321212"/>
            <a:ext cx="11069477" cy="1106947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A14639C9-F8AE-E645-9271-1995AFE22C6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80508" y="701864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2C96D3A-F6EE-C741-8A8C-DD116FE6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7A89F4-20AA-BC48-B45E-8842EC8496CC}"/>
              </a:ext>
            </a:extLst>
          </p:cNvPr>
          <p:cNvSpPr/>
          <p:nvPr userDrawn="1"/>
        </p:nvSpPr>
        <p:spPr>
          <a:xfrm>
            <a:off x="-4505612" y="-1152398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275DF63F-1D1B-6A4C-B13A-4EAF9C0E8F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91250" y="5708917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6" name="Text Placeholder 44">
            <a:extLst>
              <a:ext uri="{FF2B5EF4-FFF2-40B4-BE49-F238E27FC236}">
                <a16:creationId xmlns:a16="http://schemas.microsoft.com/office/drawing/2014/main" id="{1AEC4404-F00A-994B-9689-820C69B37F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91250" y="6535128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44">
            <a:extLst>
              <a:ext uri="{FF2B5EF4-FFF2-40B4-BE49-F238E27FC236}">
                <a16:creationId xmlns:a16="http://schemas.microsoft.com/office/drawing/2014/main" id="{E68B6682-32A5-A74C-B956-3F381B5C09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436994" y="5705923"/>
            <a:ext cx="2026213" cy="9727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7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38" name="Text Placeholder 44">
            <a:extLst>
              <a:ext uri="{FF2B5EF4-FFF2-40B4-BE49-F238E27FC236}">
                <a16:creationId xmlns:a16="http://schemas.microsoft.com/office/drawing/2014/main" id="{E2A37756-0125-374F-AB6C-6B606CED5C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436994" y="6532134"/>
            <a:ext cx="2026213" cy="130654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DFBA07-1046-4148-9C93-C24D9428F1B3}"/>
              </a:ext>
            </a:extLst>
          </p:cNvPr>
          <p:cNvSpPr/>
          <p:nvPr userDrawn="1"/>
        </p:nvSpPr>
        <p:spPr>
          <a:xfrm>
            <a:off x="-330368" y="-1543082"/>
            <a:ext cx="6200816" cy="154331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A1F9AB-3CF6-7545-9561-37DF44E5E929}"/>
              </a:ext>
            </a:extLst>
          </p:cNvPr>
          <p:cNvSpPr/>
          <p:nvPr userDrawn="1"/>
        </p:nvSpPr>
        <p:spPr>
          <a:xfrm>
            <a:off x="-1353312" y="8229129"/>
            <a:ext cx="7223760" cy="18871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7106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with SubHead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2753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65ECD307-6A8F-C947-BDB7-25CEE9BAD4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3556" y="6898322"/>
            <a:ext cx="1996461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3555" y="5689452"/>
            <a:ext cx="3098166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6D1825F-7168-F444-AA24-F5C3F67B7F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B5DB553-5D24-7B49-87BC-8748B000870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472287"/>
            <a:ext cx="3001253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BA020E3-CD3B-994A-8525-9A5ECD0885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475461"/>
            <a:ext cx="3048121" cy="4026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5287C4BE-22BA-E446-97F7-EA072FEAC0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951911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53F2038-C5E7-E54B-8CB7-1AA2286282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27773FD-427D-7648-BA61-5D9F92B442C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951911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4760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572086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2A19E0CF-A2B5-6243-8713-AAD4D3449DE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885899" y="4038819"/>
            <a:ext cx="6969992" cy="6969992"/>
          </a:xfrm>
          <a:prstGeom prst="ellipse">
            <a:avLst/>
          </a:prstGeom>
          <a:solidFill>
            <a:schemeClr val="bg1"/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291D7A-E1AA-8F48-8CBD-DFFAACD9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15B6B3-750F-2C4B-A627-C246C242DA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0D9629-D6C3-7B4E-9F64-B848755AD980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F35ED994-4D57-B04C-BA76-43443DF7FED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61646B5-1107-2A4B-9BE7-5DECE8FBF9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07BC5EE-4CCD-674B-AE57-EEF670838D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07D0B917-E138-E84A-A2BF-65EDDEA27F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48135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C0BF753-98D3-804F-AF61-1B8C82A6AD8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586F057-7B58-7E4F-AD28-ED078852DE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A5874487-1837-0B4F-A42E-292AEA3E3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439703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Case + Outcome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1F76D1-9BAA-764E-887F-23B878FC36C0}"/>
              </a:ext>
            </a:extLst>
          </p:cNvPr>
          <p:cNvCxnSpPr>
            <a:cxnSpLocks/>
          </p:cNvCxnSpPr>
          <p:nvPr userDrawn="1"/>
        </p:nvCxnSpPr>
        <p:spPr>
          <a:xfrm flipH="1">
            <a:off x="599197" y="6832734"/>
            <a:ext cx="8781661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099822" y="7059175"/>
            <a:ext cx="20999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33108" y="7096985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BD8CDC12-35D6-2747-95EF-49478C63B0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6F61E9A-23F6-0147-991D-B1E9989B2F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3036186"/>
            <a:ext cx="3001253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86CED9E-0546-AA41-8161-F7421FA869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3039360"/>
            <a:ext cx="3048121" cy="3478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36B9EE1-5111-D64F-8D62-0F91736757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55801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4DC2A8-3446-7D46-8CC6-14BBE2CF52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507A21CF-0641-FA4A-A0EA-9CB8422DFD6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55801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02324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 + App + Out + Outcome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4">
            <a:extLst>
              <a:ext uri="{FF2B5EF4-FFF2-40B4-BE49-F238E27FC236}">
                <a16:creationId xmlns:a16="http://schemas.microsoft.com/office/drawing/2014/main" id="{4582889E-F7B8-0C46-B978-BB95490D64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9197" y="7064948"/>
            <a:ext cx="2080144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6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8E4EC142-1F5C-5E4C-9060-0F3F97BD14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80881" y="7287923"/>
            <a:ext cx="4582292" cy="52677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11EC251-09F5-E24B-9FC8-47CC005D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63D59D9D-9004-534D-87FC-28FC7CAD2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5A12-9D21-7843-B35F-19F4EAD67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ABB03BF8-EAA2-0A48-ABC3-D527194F608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57FBB-74B5-614F-AB3F-DC2607CC14F1}"/>
              </a:ext>
            </a:extLst>
          </p:cNvPr>
          <p:cNvSpPr/>
          <p:nvPr userDrawn="1"/>
        </p:nvSpPr>
        <p:spPr>
          <a:xfrm rot="16200000">
            <a:off x="3687314" y="3597946"/>
            <a:ext cx="182881" cy="6465123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33A465B-9CD5-3E4F-A958-0A96B3D98FD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82296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8B8F7A-1B20-8547-AACA-1F8B35ED28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84396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7A64E52-040C-7242-8524-0EE2B1B7D4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91797" y="2782966"/>
            <a:ext cx="3001253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AFA3F68-DC9E-1041-B763-297842B131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786140"/>
            <a:ext cx="3048121" cy="3660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0F4439C-AF89-F542-9E43-4B97F06DF3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7D6E07E5-53B0-2A47-97E8-11C43A03BE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965069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FDE21A9-4E1E-014D-8F1C-67058D96C0E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84396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304025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+ Approach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B06F2A-D815-1142-A1FC-677536BD25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A695DA78-88EF-5247-9D09-5B3DFB4BE2D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573118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EECBCA0-A7B1-A14E-8D67-09A1605314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610425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+ Outc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448A0E-F1CE-BC4B-A06F-626484F7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A567-31C9-C045-8106-A3054419CB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2F474C-643D-CB4A-853F-C5E5DC452A4C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D93E40A2-7880-B147-949F-1B54129066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0F272C4-7FA4-8C46-92A6-A8DB72252B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31F822-AE99-794B-88DF-B68B883D32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2693" y="2810718"/>
            <a:ext cx="4218753" cy="4509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2D5D4D4C-44D9-0F4E-A081-E69E706DC69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BE5CB3FE-CA81-5D43-B683-01331A915CA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03027" y="2304795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937186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s +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531854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34928" y="255883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0"/>
            <a:ext cx="3908010" cy="411479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C046B65-8C20-734D-A2CB-1A64D8D4241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380858" y="3452668"/>
            <a:ext cx="6969992" cy="696999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4775">
            <a:gradFill>
              <a:gsLst>
                <a:gs pos="48000">
                  <a:schemeClr val="accent5"/>
                </a:gs>
                <a:gs pos="0">
                  <a:schemeClr val="accent4"/>
                </a:gs>
                <a:gs pos="23000">
                  <a:schemeClr val="accent6"/>
                </a:gs>
                <a:gs pos="80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DEE95ABA-ECE8-D94D-97E5-61F9ECA96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31854" y="5157254"/>
            <a:ext cx="2279039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96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5D9276EF-A452-A64E-AE0E-A0537FDF43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10893" y="5188663"/>
            <a:ext cx="1569965" cy="97273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52988B69-2A44-A848-AE02-C322ACBB19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50512" y="6574377"/>
            <a:ext cx="1607099" cy="8208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5F665B7C-D865-F143-BCC1-0A76C749BEE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40570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A815F9FD-2B95-224E-A852-5EA5AC0B71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06227" y="6574376"/>
            <a:ext cx="1607099" cy="8522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5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26" name="Text Placeholder 44">
            <a:extLst>
              <a:ext uri="{FF2B5EF4-FFF2-40B4-BE49-F238E27FC236}">
                <a16:creationId xmlns:a16="http://schemas.microsoft.com/office/drawing/2014/main" id="{944536D8-ECC4-604D-9E5A-B6B5FDBD7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96285" y="7395233"/>
            <a:ext cx="1617041" cy="68446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A43C205-1D9B-3D4E-99A9-30E0569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9F4530-14B9-3C4D-BFD3-F88A552C40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6B3F27-AD1D-EE48-BC62-A7C019DE7D05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2F66CC5D-D2B1-7148-8036-767F990CA45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DD3D487-ED13-734D-916E-85F135AA2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9" y="2810718"/>
            <a:ext cx="4218753" cy="48843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5E8C963-310B-054A-8D62-30BA057732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9" y="2304795"/>
            <a:ext cx="1699662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035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tuation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69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roach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come Sing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-126125"/>
            <a:ext cx="4034134" cy="8466083"/>
          </a:xfrm>
          <a:prstGeom prst="rect">
            <a:avLst/>
          </a:prstGeom>
          <a:solidFill>
            <a:schemeClr val="bg2"/>
          </a:solidFill>
          <a:ln w="104775">
            <a:gradFill>
              <a:gsLst>
                <a:gs pos="0">
                  <a:schemeClr val="accent4"/>
                </a:gs>
                <a:gs pos="35000">
                  <a:schemeClr val="accent6"/>
                </a:gs>
                <a:gs pos="6500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328" y="3263705"/>
            <a:ext cx="9644879" cy="443227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Paste </a:t>
            </a:r>
            <a:r>
              <a:rPr lang="en-US" i="0"/>
              <a:t>text here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84624C-7F96-B647-AF10-B2047961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1465736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DF0B40-EF32-EB4E-8978-41AC49FC1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176" y="376134"/>
            <a:ext cx="2213970" cy="6182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D581B-0227-A346-A3DE-E8B11EF170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679341" y="353510"/>
            <a:ext cx="2" cy="630365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C425B829-6686-9D4E-92E8-E4E5B0788C6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66785" y="271929"/>
            <a:ext cx="3430096" cy="760526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/>
              <a:t>Insert client logo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66E594A-3BF0-094C-8DC4-56D5DB63491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328" y="2797167"/>
            <a:ext cx="1699663" cy="576263"/>
          </a:xfrm>
        </p:spPr>
        <p:txBody>
          <a:bodyPr>
            <a:noAutofit/>
          </a:bodyPr>
          <a:lstStyle>
            <a:lvl1pPr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4C577860-7FFE-8D41-9B39-4120B73B66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3642" y="2222269"/>
            <a:ext cx="7298141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54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4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9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2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00" y="914401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8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6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80" y="672735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5" y="4264790"/>
            <a:ext cx="6061859" cy="3206224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9" y="4490702"/>
            <a:ext cx="2729034" cy="3738898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8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6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8" y="467425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2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3" y="945395"/>
            <a:ext cx="6245845" cy="396757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4" y="5931813"/>
            <a:ext cx="2398336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2" y="5931812"/>
            <a:ext cx="2458516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4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2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1"/>
            <a:ext cx="2666458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2"/>
            <a:ext cx="2280424" cy="4726984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Client N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7" y="989666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/>
              <a:t>The Need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0EFC76-9268-704A-8453-539E33E71BE8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428330923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4" y="914401"/>
            <a:ext cx="640786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9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8" y="330201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8" y="542442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4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3" y="914401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1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70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7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7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8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1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9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6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8" y="5893444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8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4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4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6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7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5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3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8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7" y="1615816"/>
            <a:ext cx="4744496" cy="4682008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1" y="470139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30" y="6210747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5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6" y="2237270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5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6"/>
            <a:ext cx="2015846" cy="170389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8" y="1432155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5" y="643767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800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4" y="4101399"/>
            <a:ext cx="2015848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9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1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9" y="3419805"/>
            <a:ext cx="1588558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5" y="531101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6" y="5389734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7" y="2903481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3" y="2897764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6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4" y="5739744"/>
            <a:ext cx="11355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8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90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7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3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4" y="3118906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801" y="3490718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9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3" y="105016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9"/>
            <a:ext cx="341251" cy="152170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3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4"/>
            <a:ext cx="1770472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1" y="5454000"/>
            <a:ext cx="417174" cy="871720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50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2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8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7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7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5" y="6179105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5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5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8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9" y="6172200"/>
            <a:ext cx="8822492" cy="83099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6" y="4877481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1"/>
            <a:ext cx="5172076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4"/>
            <a:ext cx="5172076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9" y="3286126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6" y="2101074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ating Desired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BEF7A8-8B81-F243-BF3C-A45B6F9FDFF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The Desired Outcome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6701166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74673-D38B-4E4F-95B2-FD48021B44A7}"/>
              </a:ext>
            </a:extLst>
          </p:cNvPr>
          <p:cNvSpPr txBox="1">
            <a:spLocks/>
          </p:cNvSpPr>
          <p:nvPr userDrawn="1"/>
        </p:nvSpPr>
        <p:spPr>
          <a:xfrm>
            <a:off x="666961" y="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endParaRPr lang="en-US" kern="0"/>
          </a:p>
          <a:p>
            <a:endParaRPr lang="en-US" kern="0"/>
          </a:p>
          <a:p>
            <a:r>
              <a:rPr lang="en-US" kern="0">
                <a:solidFill>
                  <a:schemeClr val="bg1">
                    <a:lumMod val="65000"/>
                  </a:schemeClr>
                </a:solidFill>
              </a:rPr>
              <a:t>What We Heard You Say:</a:t>
            </a:r>
          </a:p>
        </p:txBody>
      </p:sp>
    </p:spTree>
    <p:extLst>
      <p:ext uri="{BB962C8B-B14F-4D97-AF65-F5344CB8AC3E}">
        <p14:creationId xmlns:p14="http://schemas.microsoft.com/office/powerpoint/2010/main" val="213129981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c Display Image with Siebar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815" y="176672"/>
            <a:ext cx="10456925" cy="8229600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4981" y="665018"/>
            <a:ext cx="8492837" cy="483061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2AFDA047-6A1B-E041-85D2-62964E6732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E0FDF-A794-9F4E-8EE6-C36EF8DD6A6D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DF27C4-8563-F847-A6BE-2E13E3F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27549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Display with Sidebar Copy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1" y="-1"/>
            <a:ext cx="8957742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8957742" y="-736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99" y="914400"/>
            <a:ext cx="4199264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72198" y="3114674"/>
            <a:ext cx="419926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9206017" y="736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564A1689-1619-BB47-96D1-9DD88A3A49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35" y="340246"/>
            <a:ext cx="6891929" cy="5423948"/>
          </a:xfrm>
          <a:prstGeom prst="rect">
            <a:avLst/>
          </a:prstGeom>
        </p:spPr>
      </p:pic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621EF8-57DF-934E-975B-AF3655C7321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907179" y="672734"/>
            <a:ext cx="5696466" cy="3206224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5" name="Picture 4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B247C885-4355-494F-807C-86FDF0B67D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1136" y="4264789"/>
            <a:ext cx="6061859" cy="3206223"/>
          </a:xfrm>
          <a:prstGeom prst="rect">
            <a:avLst/>
          </a:prstGeom>
        </p:spPr>
      </p:pic>
      <p:pic>
        <p:nvPicPr>
          <p:cNvPr id="16" name="Picture 15" descr="A hand holding a cell phone&#10;&#10;Description automatically generated">
            <a:extLst>
              <a:ext uri="{FF2B5EF4-FFF2-40B4-BE49-F238E27FC236}">
                <a16:creationId xmlns:a16="http://schemas.microsoft.com/office/drawing/2014/main" id="{45C32E9F-BEF1-8D43-9801-486D7C803EE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708" y="4490702"/>
            <a:ext cx="2729034" cy="3738897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E9A3A10-DED3-EB4E-9827-73DA16D7D5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8616" y="4595749"/>
            <a:ext cx="1525979" cy="323602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6816EF-1B4E-8F4E-A32E-5AE97BCD694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3285" y="4567907"/>
            <a:ext cx="3787721" cy="24528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0640606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Device + Outcome with Sidebar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desktop computer monitor sitting on top of a flat screen tv&#10;&#10;Description automatically generated">
            <a:extLst>
              <a:ext uri="{FF2B5EF4-FFF2-40B4-BE49-F238E27FC236}">
                <a16:creationId xmlns:a16="http://schemas.microsoft.com/office/drawing/2014/main" id="{9042340C-A528-374D-92B5-07066427C4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3369" y="467424"/>
            <a:ext cx="9947975" cy="52616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2179" y="3876758"/>
            <a:ext cx="3177154" cy="4352841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36231" y="4000501"/>
            <a:ext cx="1764869" cy="3760258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BDBA490-234D-804F-8572-75C1E47BD72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7942" y="945394"/>
            <a:ext cx="6245845" cy="3967569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BC35FFE0-1CF9-BE44-B3A9-76C66B3D10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4803" y="5931812"/>
            <a:ext cx="2398335" cy="972731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00000"/>
              </a:lnSpc>
              <a:buClr>
                <a:schemeClr val="accent1"/>
              </a:buClr>
              <a:buSzPct val="100000"/>
              <a:buFontTx/>
              <a:buNone/>
              <a:defRPr sz="80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X%</a:t>
            </a:r>
          </a:p>
        </p:txBody>
      </p:sp>
      <p:sp>
        <p:nvSpPr>
          <p:cNvPr id="19" name="Text Placeholder 44">
            <a:extLst>
              <a:ext uri="{FF2B5EF4-FFF2-40B4-BE49-F238E27FC236}">
                <a16:creationId xmlns:a16="http://schemas.microsoft.com/office/drawing/2014/main" id="{1C7711E1-D1C3-DC4D-9679-BD8BA1E81A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13551" y="5931812"/>
            <a:ext cx="2458515" cy="190967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00000"/>
              <a:buFontTx/>
              <a:buNone/>
              <a:defRPr sz="16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1F60F-A525-BE45-8C3F-ABD78038FCDE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E5D4D59-BD30-634C-A41F-2A87D802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4">
            <a:extLst>
              <a:ext uri="{FF2B5EF4-FFF2-40B4-BE49-F238E27FC236}">
                <a16:creationId xmlns:a16="http://schemas.microsoft.com/office/drawing/2014/main" id="{674527B8-4628-B242-AC8C-C0F26E7EF4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2097279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iPhone Display with Sidebar + Headline and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9770899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533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35471" y="542441"/>
            <a:ext cx="3177154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B5B966-E1AA-C04A-9750-FF03F47080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462" y="330200"/>
            <a:ext cx="2666457" cy="5299000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B289538-0B61-054C-8F8F-4B6602334D2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729" y="635431"/>
            <a:ext cx="2280424" cy="4726983"/>
          </a:xfrm>
          <a:prstGeom prst="roundRect">
            <a:avLst>
              <a:gd name="adj" fmla="val 6735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0E1A9-1631-0B49-AFF6-73B87C42F213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B2FC919-AE23-CC43-ACEA-AA9F5E91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4">
            <a:extLst>
              <a:ext uri="{FF2B5EF4-FFF2-40B4-BE49-F238E27FC236}">
                <a16:creationId xmlns:a16="http://schemas.microsoft.com/office/drawing/2014/main" id="{EC2AD2FC-40C9-0543-BE64-BA6C65ADC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9922679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Display with Large Content Sideba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90504AD2-03B0-2944-AAE8-3D87A6E495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20704993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Phone Display with Large Content Sidebar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C80D4-063A-9B4E-AE1E-FE943F72C505}"/>
              </a:ext>
            </a:extLst>
          </p:cNvPr>
          <p:cNvSpPr/>
          <p:nvPr userDrawn="1"/>
        </p:nvSpPr>
        <p:spPr>
          <a:xfrm>
            <a:off x="0" y="-1"/>
            <a:ext cx="6727597" cy="822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6727597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603" y="914400"/>
            <a:ext cx="6407859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6966308" y="-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&#10;&#10;Description automatically generated">
            <a:extLst>
              <a:ext uri="{FF2B5EF4-FFF2-40B4-BE49-F238E27FC236}">
                <a16:creationId xmlns:a16="http://schemas.microsoft.com/office/drawing/2014/main" id="{17DD8C8A-47DF-1F4B-B5CB-CC7C810ED9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97" y="330200"/>
            <a:ext cx="5765800" cy="7899400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59527" y="542441"/>
            <a:ext cx="3215430" cy="6803755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0CA5C190-C4EC-9640-A574-26DF6E0F7F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3603" y="3114674"/>
            <a:ext cx="6527778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401796169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 Holding iPhone with Sidebar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ellphone&#10;&#10;Description automatically generated">
            <a:extLst>
              <a:ext uri="{FF2B5EF4-FFF2-40B4-BE49-F238E27FC236}">
                <a16:creationId xmlns:a16="http://schemas.microsoft.com/office/drawing/2014/main" id="{E72448C8-F068-C04A-9A21-41114E17B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60772" cy="8229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7160772" y="0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712" y="914400"/>
            <a:ext cx="5898750" cy="20431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751951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813A62-9CFC-174A-85FD-0271B405F7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424350">
            <a:off x="1334522" y="1244527"/>
            <a:ext cx="2801297" cy="6313954"/>
          </a:xfrm>
          <a:prstGeom prst="roundRect">
            <a:avLst>
              <a:gd name="adj" fmla="val 10813"/>
            </a:avLst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D8928922-7B0B-9142-8BB6-5CB7EB73EF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72712" y="3114674"/>
            <a:ext cx="6018669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895888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-part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4655" y="2358356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FE53F6A-5EB3-674B-878E-49A060703320}"/>
              </a:ext>
            </a:extLst>
          </p:cNvPr>
          <p:cNvSpPr/>
          <p:nvPr userDrawn="1"/>
        </p:nvSpPr>
        <p:spPr>
          <a:xfrm flipH="1">
            <a:off x="10437459" y="1197425"/>
            <a:ext cx="804710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A5F0F8-8656-F14C-B2F2-42AC2C5DA915}"/>
              </a:ext>
            </a:extLst>
          </p:cNvPr>
          <p:cNvSpPr>
            <a:spLocks noChangeAspect="1"/>
          </p:cNvSpPr>
          <p:nvPr/>
        </p:nvSpPr>
        <p:spPr>
          <a:xfrm rot="2699983">
            <a:off x="8106557" y="2338620"/>
            <a:ext cx="3321916" cy="340156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2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BD395-D847-F646-8CAC-B9AAC946D2C9}"/>
              </a:ext>
            </a:extLst>
          </p:cNvPr>
          <p:cNvSpPr/>
          <p:nvPr/>
        </p:nvSpPr>
        <p:spPr>
          <a:xfrm rot="18900000">
            <a:off x="9029483" y="2209393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solidFill>
                <a:schemeClr val="tx1">
                  <a:lumMod val="50000"/>
                  <a:lumOff val="50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336F58-5763-364A-B763-DB9EE40D0726}"/>
              </a:ext>
            </a:extLst>
          </p:cNvPr>
          <p:cNvSpPr/>
          <p:nvPr/>
        </p:nvSpPr>
        <p:spPr>
          <a:xfrm rot="18900000">
            <a:off x="8984307" y="4435466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91674-7CA3-F44E-96B2-1AAE9BA4FE30}"/>
              </a:ext>
            </a:extLst>
          </p:cNvPr>
          <p:cNvSpPr/>
          <p:nvPr/>
        </p:nvSpPr>
        <p:spPr>
          <a:xfrm rot="18900000">
            <a:off x="7905040" y="3324885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E419F4-0771-894E-9894-6A40534F5E59}"/>
              </a:ext>
            </a:extLst>
          </p:cNvPr>
          <p:cNvSpPr/>
          <p:nvPr/>
        </p:nvSpPr>
        <p:spPr>
          <a:xfrm rot="18900000">
            <a:off x="10112318" y="3301631"/>
            <a:ext cx="1520260" cy="1479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venir Book" panose="02000503020000020003" pitchFamily="2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4C48E92-0F6D-4D43-8868-797035CE4841}"/>
              </a:ext>
            </a:extLst>
          </p:cNvPr>
          <p:cNvSpPr/>
          <p:nvPr userDrawn="1"/>
        </p:nvSpPr>
        <p:spPr>
          <a:xfrm>
            <a:off x="7023915" y="2131397"/>
            <a:ext cx="1171936" cy="118774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F0D74B8-EAA4-4E43-B2F6-45D5CFD8DD13}"/>
              </a:ext>
            </a:extLst>
          </p:cNvPr>
          <p:cNvSpPr/>
          <p:nvPr userDrawn="1"/>
        </p:nvSpPr>
        <p:spPr>
          <a:xfrm>
            <a:off x="7905697" y="5893443"/>
            <a:ext cx="1204396" cy="395419"/>
          </a:xfrm>
          <a:custGeom>
            <a:avLst/>
            <a:gdLst>
              <a:gd name="connsiteX0" fmla="*/ 1460500 w 1460500"/>
              <a:gd name="connsiteY0" fmla="*/ 0 h 533400"/>
              <a:gd name="connsiteX1" fmla="*/ 1460500 w 1460500"/>
              <a:gd name="connsiteY1" fmla="*/ 533400 h 533400"/>
              <a:gd name="connsiteX2" fmla="*/ 0 w 1460500"/>
              <a:gd name="connsiteY2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533400">
                <a:moveTo>
                  <a:pt x="1460500" y="0"/>
                </a:moveTo>
                <a:lnTo>
                  <a:pt x="1460500" y="533400"/>
                </a:lnTo>
                <a:lnTo>
                  <a:pt x="0" y="533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A3430D-32AA-1045-85E7-CAC6D05B5933}"/>
              </a:ext>
            </a:extLst>
          </p:cNvPr>
          <p:cNvSpPr/>
          <p:nvPr userDrawn="1"/>
        </p:nvSpPr>
        <p:spPr>
          <a:xfrm>
            <a:off x="11406337" y="4796187"/>
            <a:ext cx="304800" cy="777240"/>
          </a:xfrm>
          <a:custGeom>
            <a:avLst/>
            <a:gdLst>
              <a:gd name="connsiteX0" fmla="*/ 0 w 254000"/>
              <a:gd name="connsiteY0" fmla="*/ 0 h 647700"/>
              <a:gd name="connsiteX1" fmla="*/ 0 w 254000"/>
              <a:gd name="connsiteY1" fmla="*/ 647700 h 647700"/>
              <a:gd name="connsiteX2" fmla="*/ 254000 w 254000"/>
              <a:gd name="connsiteY2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647700">
                <a:moveTo>
                  <a:pt x="0" y="0"/>
                </a:moveTo>
                <a:lnTo>
                  <a:pt x="0" y="647700"/>
                </a:lnTo>
                <a:lnTo>
                  <a:pt x="254000" y="6477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391680F4-8559-9749-879A-40A6479E6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9599" y="1989755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54173" y="143075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369117" y="106215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82991" y="57837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97935" y="54151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19947" y="6487968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4891" y="611936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0E897F27-596B-5048-B1B5-7E36FD24150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6453" y="2539628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93A7318B-F3ED-0441-932A-DA9E0CA5881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402746" y="3636603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025A4EC3-B5CA-FD44-8161-4F4D2631E85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53225" y="3635530"/>
            <a:ext cx="91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Insert Icon</a:t>
            </a:r>
          </a:p>
        </p:txBody>
      </p:sp>
      <p:sp>
        <p:nvSpPr>
          <p:cNvPr id="56" name="Picture Placeholder 5">
            <a:extLst>
              <a:ext uri="{FF2B5EF4-FFF2-40B4-BE49-F238E27FC236}">
                <a16:creationId xmlns:a16="http://schemas.microsoft.com/office/drawing/2014/main" id="{A826E71F-C972-AE40-A219-C87C99FFFB5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7237" y="4692802"/>
            <a:ext cx="914400" cy="9144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Icon</a:t>
            </a:r>
          </a:p>
          <a:p>
            <a:pPr marL="0" indent="0" algn="ctr" rtl="0">
              <a:buNone/>
            </a:pP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B6332-6DE3-0549-A8D1-882019127D32}"/>
              </a:ext>
            </a:extLst>
          </p:cNvPr>
          <p:cNvSpPr/>
          <p:nvPr userDrawn="1"/>
        </p:nvSpPr>
        <p:spPr>
          <a:xfrm>
            <a:off x="10323514" y="2216396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AC8FF-A7BF-3A46-B6EF-F21428B7A654}"/>
              </a:ext>
            </a:extLst>
          </p:cNvPr>
          <p:cNvSpPr/>
          <p:nvPr userDrawn="1"/>
        </p:nvSpPr>
        <p:spPr>
          <a:xfrm>
            <a:off x="11253819" y="4655174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39881F-BCA3-6649-B293-C33F5B0094AB}"/>
              </a:ext>
            </a:extLst>
          </p:cNvPr>
          <p:cNvSpPr/>
          <p:nvPr userDrawn="1"/>
        </p:nvSpPr>
        <p:spPr>
          <a:xfrm>
            <a:off x="9013704" y="5730489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4F4E22-9B3F-B04E-8F65-65705233DB23}"/>
              </a:ext>
            </a:extLst>
          </p:cNvPr>
          <p:cNvSpPr/>
          <p:nvPr userDrawn="1"/>
        </p:nvSpPr>
        <p:spPr>
          <a:xfrm>
            <a:off x="8064931" y="3166442"/>
            <a:ext cx="236654" cy="2366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843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95657" y="879154"/>
            <a:ext cx="3572899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95657" y="510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1969" y="6311919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6913" y="5943318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57B36E51-CA23-4E4C-BFF4-FC4F859526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37911" y="644322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6D5D547C-9B64-B348-A0F2-098D8BF6A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2855" y="607462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042736" y="1615815"/>
            <a:ext cx="4744496" cy="4682007"/>
            <a:chOff x="3731673" y="1272600"/>
            <a:chExt cx="3490851" cy="34448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7416298">
                <a:off x="8712974" y="1925319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650339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6174088" y="4058663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4280046" y="4130100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004837-1495-9C42-B097-500EE4045357}"/>
                </a:ext>
              </a:extLst>
            </p:cNvPr>
            <p:cNvSpPr/>
            <p:nvPr/>
          </p:nvSpPr>
          <p:spPr>
            <a:xfrm>
              <a:off x="3731673" y="2218201"/>
              <a:ext cx="572185" cy="5721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accent4"/>
                  </a:solidFill>
                  <a:latin typeface="Avenir Black" panose="02000503020000020003" pitchFamily="2" charset="0"/>
                </a:rPr>
                <a:t>5</a:t>
              </a:r>
            </a:p>
          </p:txBody>
        </p:sp>
      </p:grpSp>
      <p:sp>
        <p:nvSpPr>
          <p:cNvPr id="81" name="Triangle 80">
            <a:extLst>
              <a:ext uri="{FF2B5EF4-FFF2-40B4-BE49-F238E27FC236}">
                <a16:creationId xmlns:a16="http://schemas.microsoft.com/office/drawing/2014/main" id="{6524F1E3-E64A-4640-906D-3D726D51CBF4}"/>
              </a:ext>
            </a:extLst>
          </p:cNvPr>
          <p:cNvSpPr/>
          <p:nvPr userDrawn="1"/>
        </p:nvSpPr>
        <p:spPr>
          <a:xfrm rot="11924440">
            <a:off x="11368810" y="470139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F8340D75-3388-2C4B-A45B-6C2ABB8779AE}"/>
              </a:ext>
            </a:extLst>
          </p:cNvPr>
          <p:cNvSpPr/>
          <p:nvPr userDrawn="1"/>
        </p:nvSpPr>
        <p:spPr>
          <a:xfrm rot="16200000">
            <a:off x="9316629" y="6210746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B4B9F403-0F0B-EA47-8B9B-A13A5278755F}"/>
              </a:ext>
            </a:extLst>
          </p:cNvPr>
          <p:cNvSpPr/>
          <p:nvPr userDrawn="1"/>
        </p:nvSpPr>
        <p:spPr>
          <a:xfrm rot="20432752">
            <a:off x="7218263" y="4632412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E66613B8-4DE3-0843-9FE5-0AFBFEC32A84}"/>
              </a:ext>
            </a:extLst>
          </p:cNvPr>
          <p:cNvSpPr/>
          <p:nvPr userDrawn="1"/>
        </p:nvSpPr>
        <p:spPr>
          <a:xfrm rot="3543903">
            <a:off x="8100834" y="2237269"/>
            <a:ext cx="193871" cy="1671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33727" y="237673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48671" y="200813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034617" y="3269604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049561" y="290100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5639" y="3199635"/>
            <a:ext cx="2015846" cy="170389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855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ycle Diagram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C9570102-BACE-4843-815A-92A0F5D0B3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6807" y="1432154"/>
            <a:ext cx="3572899" cy="46525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DF05421F-0E23-B34A-86B2-3C2A684608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66807" y="10635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4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513A8B4B-DA1B-7C4C-B409-0759A6E61C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70150" y="6806273"/>
            <a:ext cx="3298406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CDF17C21-2834-AA4F-8BB3-3591ECAED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5094" y="6437672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6A7F5B-ECE4-C04C-9054-C5399D6E5AF5}"/>
              </a:ext>
            </a:extLst>
          </p:cNvPr>
          <p:cNvGrpSpPr/>
          <p:nvPr userDrawn="1"/>
        </p:nvGrpSpPr>
        <p:grpSpPr>
          <a:xfrm>
            <a:off x="7295799" y="2113761"/>
            <a:ext cx="4186387" cy="4180550"/>
            <a:chOff x="3578492" y="1272600"/>
            <a:chExt cx="3739966" cy="37347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2F765-BE5A-BB49-AD60-4ED218DBCD17}"/>
                </a:ext>
              </a:extLst>
            </p:cNvPr>
            <p:cNvGrpSpPr/>
            <p:nvPr/>
          </p:nvGrpSpPr>
          <p:grpSpPr>
            <a:xfrm>
              <a:off x="3867638" y="1526600"/>
              <a:ext cx="3190875" cy="3190875"/>
              <a:chOff x="4775200" y="1524000"/>
              <a:chExt cx="5105400" cy="510540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AFD786C5-7220-9644-B4D3-9D67E9D7FBB1}"/>
                  </a:ext>
                </a:extLst>
              </p:cNvPr>
              <p:cNvSpPr/>
              <p:nvPr/>
            </p:nvSpPr>
            <p:spPr>
              <a:xfrm rot="1331863">
                <a:off x="4775200" y="1524000"/>
                <a:ext cx="5105400" cy="5105400"/>
              </a:xfrm>
              <a:prstGeom prst="arc">
                <a:avLst>
                  <a:gd name="adj1" fmla="val 21621"/>
                  <a:gd name="adj2" fmla="val 0"/>
                </a:avLst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latin typeface="Avenir Book" panose="02000503020000020003" pitchFamily="2" charset="0"/>
                </a:endParaRPr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051B825D-2DC1-8748-A72E-8DA8BD5F6EBD}"/>
                  </a:ext>
                </a:extLst>
              </p:cNvPr>
              <p:cNvSpPr/>
              <p:nvPr/>
            </p:nvSpPr>
            <p:spPr>
              <a:xfrm rot="8312919">
                <a:off x="9021381" y="2172391"/>
                <a:ext cx="228231" cy="19675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9">
                  <a:solidFill>
                    <a:schemeClr val="tx1"/>
                  </a:solidFill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EC0D2-6E8A-BE46-A909-C40784206D97}"/>
                </a:ext>
              </a:extLst>
            </p:cNvPr>
            <p:cNvSpPr/>
            <p:nvPr/>
          </p:nvSpPr>
          <p:spPr>
            <a:xfrm>
              <a:off x="5176983" y="1272600"/>
              <a:ext cx="572185" cy="572185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8FB20C-A15E-244D-AB87-EBB24DC92EA8}"/>
                </a:ext>
              </a:extLst>
            </p:cNvPr>
            <p:cNvSpPr/>
            <p:nvPr/>
          </p:nvSpPr>
          <p:spPr>
            <a:xfrm>
              <a:off x="6746273" y="2775728"/>
              <a:ext cx="572185" cy="572185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3401FBD-DCA8-4E42-83E6-B526225AD335}"/>
                </a:ext>
              </a:extLst>
            </p:cNvPr>
            <p:cNvSpPr/>
            <p:nvPr/>
          </p:nvSpPr>
          <p:spPr>
            <a:xfrm>
              <a:off x="5176983" y="4435168"/>
              <a:ext cx="572185" cy="572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D093EC-FEB6-2442-B46C-EF7C2E6EF895}"/>
                </a:ext>
              </a:extLst>
            </p:cNvPr>
            <p:cNvSpPr/>
            <p:nvPr/>
          </p:nvSpPr>
          <p:spPr>
            <a:xfrm>
              <a:off x="3578492" y="2771802"/>
              <a:ext cx="572185" cy="5721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>
                  <a:solidFill>
                    <a:schemeClr val="bg1"/>
                  </a:solidFill>
                  <a:latin typeface="Avenir Black" panose="02000503020000020003" pitchFamily="2" charset="0"/>
                </a:rPr>
                <a:t>4</a:t>
              </a:r>
            </a:p>
          </p:txBody>
        </p:sp>
      </p:grp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25228A47-0231-2D47-B19F-9672C1AA50C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4593" y="4101398"/>
            <a:ext cx="2015847" cy="152830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3F163DAE-2B17-484A-A73C-5F92912351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84595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A476038-6044-4E40-9BCF-5B5EF5261F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85846" y="4101398"/>
            <a:ext cx="2261954" cy="155745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8" name="Text Placeholder 3">
            <a:extLst>
              <a:ext uri="{FF2B5EF4-FFF2-40B4-BE49-F238E27FC236}">
                <a16:creationId xmlns:a16="http://schemas.microsoft.com/office/drawing/2014/main" id="{43316D5E-62A8-284E-89C6-8AB1E0C59A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00790" y="373279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9" name="Text Placeholder 3">
            <a:extLst>
              <a:ext uri="{FF2B5EF4-FFF2-40B4-BE49-F238E27FC236}">
                <a16:creationId xmlns:a16="http://schemas.microsoft.com/office/drawing/2014/main" id="{CA480458-C736-194C-BB10-5CC1A50F5C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10388" y="3419804"/>
            <a:ext cx="1588557" cy="1528303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61B051CA-3185-914D-86DE-42E3BF0CA8C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96743" y="3004017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31AC70D-C146-7349-95D7-8FAA83E809E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91977" y="5095180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400" b="1" i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</a:pPr>
            <a:endParaRPr lang="en-US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DE62E8AF-11B5-8C41-978F-1FA8E3304E84}"/>
              </a:ext>
            </a:extLst>
          </p:cNvPr>
          <p:cNvSpPr/>
          <p:nvPr userDrawn="1"/>
        </p:nvSpPr>
        <p:spPr>
          <a:xfrm rot="13017759">
            <a:off x="10643564" y="5311012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53FF41AB-1DDC-8C4E-BF20-7A4757CF72CC}"/>
              </a:ext>
            </a:extLst>
          </p:cNvPr>
          <p:cNvSpPr/>
          <p:nvPr userDrawn="1"/>
        </p:nvSpPr>
        <p:spPr>
          <a:xfrm rot="19050582">
            <a:off x="8071645" y="5389733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505CC28-DBD9-024F-B59F-3C86B99F0724}"/>
              </a:ext>
            </a:extLst>
          </p:cNvPr>
          <p:cNvSpPr/>
          <p:nvPr userDrawn="1"/>
        </p:nvSpPr>
        <p:spPr>
          <a:xfrm rot="2657445">
            <a:off x="8010766" y="2903480"/>
            <a:ext cx="159671" cy="13764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9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69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0240E-F512-2248-8649-282A28173DE7}"/>
              </a:ext>
            </a:extLst>
          </p:cNvPr>
          <p:cNvSpPr txBox="1">
            <a:spLocks/>
          </p:cNvSpPr>
          <p:nvPr userDrawn="1"/>
        </p:nvSpPr>
        <p:spPr>
          <a:xfrm>
            <a:off x="660888" y="987854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kern="0">
                <a:solidFill>
                  <a:schemeClr val="tx1"/>
                </a:solidFill>
              </a:rPr>
              <a:t>Simply put, it means we must…</a:t>
            </a:r>
          </a:p>
        </p:txBody>
      </p:sp>
    </p:spTree>
    <p:extLst>
      <p:ext uri="{BB962C8B-B14F-4D97-AF65-F5344CB8AC3E}">
        <p14:creationId xmlns:p14="http://schemas.microsoft.com/office/powerpoint/2010/main" val="89469807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0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D30CF0-B5F3-5246-ADBB-A578D808FC70}"/>
              </a:ext>
            </a:extLst>
          </p:cNvPr>
          <p:cNvSpPr>
            <a:spLocks noChangeAspect="1"/>
          </p:cNvSpPr>
          <p:nvPr userDrawn="1"/>
        </p:nvSpPr>
        <p:spPr>
          <a:xfrm>
            <a:off x="4199855" y="2407920"/>
            <a:ext cx="3413760" cy="34137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3CC1B5-E5C2-384B-97F9-44648CD9B667}"/>
              </a:ext>
            </a:extLst>
          </p:cNvPr>
          <p:cNvSpPr/>
          <p:nvPr userDrawn="1"/>
        </p:nvSpPr>
        <p:spPr>
          <a:xfrm>
            <a:off x="2078412" y="2897763"/>
            <a:ext cx="2343985" cy="2343985"/>
          </a:xfrm>
          <a:prstGeom prst="ellipse">
            <a:avLst/>
          </a:prstGeom>
          <a:solidFill>
            <a:schemeClr val="bg2">
              <a:alpha val="29000"/>
            </a:schemeClr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337D779-1486-DA45-AE83-84D3AFD24A26}"/>
              </a:ext>
            </a:extLst>
          </p:cNvPr>
          <p:cNvSpPr/>
          <p:nvPr userDrawn="1"/>
        </p:nvSpPr>
        <p:spPr>
          <a:xfrm>
            <a:off x="1945311" y="2766395"/>
            <a:ext cx="2610182" cy="2606717"/>
          </a:xfrm>
          <a:prstGeom prst="arc">
            <a:avLst>
              <a:gd name="adj1" fmla="val 2825513"/>
              <a:gd name="adj2" fmla="val 19102511"/>
            </a:avLst>
          </a:prstGeom>
          <a:ln w="34925">
            <a:solidFill>
              <a:schemeClr val="accent4"/>
            </a:solidFill>
            <a:prstDash val="sysDash"/>
            <a:headEnd type="triangle" w="lg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904A6-7268-144C-87F9-C1A5A25E781F}"/>
              </a:ext>
            </a:extLst>
          </p:cNvPr>
          <p:cNvSpPr txBox="1"/>
          <p:nvPr userDrawn="1"/>
        </p:nvSpPr>
        <p:spPr>
          <a:xfrm>
            <a:off x="6611583" y="5739744"/>
            <a:ext cx="11355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">
                <a:solidFill>
                  <a:srgbClr val="FFFFFF"/>
                </a:solidFill>
                <a:latin typeface="Gotham Bold"/>
                <a:cs typeface="Gotham Bold"/>
              </a:rPr>
              <a:t>TEST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5CE3B86-5723-C84B-B57D-0B3C18C30B31}"/>
              </a:ext>
            </a:extLst>
          </p:cNvPr>
          <p:cNvSpPr/>
          <p:nvPr userDrawn="1"/>
        </p:nvSpPr>
        <p:spPr>
          <a:xfrm>
            <a:off x="4051264" y="2259487"/>
            <a:ext cx="3710946" cy="3710627"/>
          </a:xfrm>
          <a:prstGeom prst="arc">
            <a:avLst>
              <a:gd name="adj1" fmla="val 12516211"/>
              <a:gd name="adj2" fmla="val 11753533"/>
            </a:avLst>
          </a:prstGeom>
          <a:ln w="34925">
            <a:solidFill>
              <a:schemeClr val="accent4"/>
            </a:solidFill>
            <a:prstDash val="sysDash"/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80">
              <a:ln w="3175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B4F37D4-76A5-364B-A104-72AA8DAF7931}"/>
              </a:ext>
            </a:extLst>
          </p:cNvPr>
          <p:cNvSpPr/>
          <p:nvPr userDrawn="1"/>
        </p:nvSpPr>
        <p:spPr>
          <a:xfrm flipH="1">
            <a:off x="5565723" y="1090936"/>
            <a:ext cx="804710" cy="1227112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7B5A3B6-CF2B-4145-BD79-65C8F4EB3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6292" y="1324265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1D59CDD-9841-714C-895A-4079D33163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1236" y="9556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F44246FE-8D2D-2D48-9450-75692DC4FF1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48773" y="3118905"/>
            <a:ext cx="1845973" cy="18459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97D375CB-34BF-AC49-BF20-2E0CD98880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599799" y="3490716"/>
            <a:ext cx="1176743" cy="11767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marL="0" indent="0" algn="ctr" rtl="0">
              <a:buNone/>
            </a:pPr>
            <a:r>
              <a:rPr lang="en-US"/>
              <a:t>icon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220CFFB-155B-8F4C-93A8-77A5B4C515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1398" y="1418765"/>
            <a:ext cx="2291339" cy="993782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441528AC-DD81-1D43-8391-EC3FC0425E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6892" y="1050164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F169060-C801-9A49-AF87-1FA0B0AD8C39}"/>
              </a:ext>
            </a:extLst>
          </p:cNvPr>
          <p:cNvSpPr/>
          <p:nvPr userDrawn="1"/>
        </p:nvSpPr>
        <p:spPr>
          <a:xfrm>
            <a:off x="2774742" y="1177048"/>
            <a:ext cx="341251" cy="1521705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5A03C89-F97F-A54C-A0FA-FCD4762D91CD}"/>
              </a:ext>
            </a:extLst>
          </p:cNvPr>
          <p:cNvSpPr/>
          <p:nvPr userDrawn="1"/>
        </p:nvSpPr>
        <p:spPr>
          <a:xfrm>
            <a:off x="7747124" y="4581641"/>
            <a:ext cx="359772" cy="1364857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A5D9DA3F-E7C6-EB4D-A98C-06C821A415F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78332" y="6422653"/>
            <a:ext cx="1770471" cy="1355531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687DB09-88BE-E946-94EA-4D749F405D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93276" y="605405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5420182-6D1C-0142-B399-381A1D3C5CA9}"/>
              </a:ext>
            </a:extLst>
          </p:cNvPr>
          <p:cNvSpPr/>
          <p:nvPr userDrawn="1"/>
        </p:nvSpPr>
        <p:spPr>
          <a:xfrm flipH="1">
            <a:off x="656735" y="5019009"/>
            <a:ext cx="1576874" cy="587626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9A13DED4-BD52-2544-A29E-B67665BCAF0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55" y="6090952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99B29151-AA45-ED47-A7E6-EF21C2735C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1399" y="5722351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B4AF3F-A77B-4E46-A43C-81B1B90758BE}"/>
              </a:ext>
            </a:extLst>
          </p:cNvPr>
          <p:cNvSpPr/>
          <p:nvPr userDrawn="1"/>
        </p:nvSpPr>
        <p:spPr>
          <a:xfrm flipH="1">
            <a:off x="4185720" y="5454000"/>
            <a:ext cx="417174" cy="871719"/>
          </a:xfrm>
          <a:custGeom>
            <a:avLst/>
            <a:gdLst>
              <a:gd name="connsiteX0" fmla="*/ 787400 w 787400"/>
              <a:gd name="connsiteY0" fmla="*/ 685800 h 685800"/>
              <a:gd name="connsiteX1" fmla="*/ 787400 w 787400"/>
              <a:gd name="connsiteY1" fmla="*/ 0 h 685800"/>
              <a:gd name="connsiteX2" fmla="*/ 0 w 787400"/>
              <a:gd name="connsiteY2" fmla="*/ 0 h 685800"/>
              <a:gd name="connsiteX3" fmla="*/ 0 w 7874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400" h="685800">
                <a:moveTo>
                  <a:pt x="787400" y="685800"/>
                </a:moveTo>
                <a:lnTo>
                  <a:pt x="78740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1E333AC6-3DDD-6143-87D3-637785831C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8753" y="6825684"/>
            <a:ext cx="2612114" cy="99378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72857B15-624A-684B-9D65-B06ADE8854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53697" y="6457083"/>
            <a:ext cx="2015846" cy="31533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037908-52CF-8E43-90EF-4E4DCAD8A822}"/>
              </a:ext>
            </a:extLst>
          </p:cNvPr>
          <p:cNvSpPr/>
          <p:nvPr userDrawn="1"/>
        </p:nvSpPr>
        <p:spPr>
          <a:xfrm>
            <a:off x="5478974" y="2222180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0DD7E93-BB9E-504B-9B91-677E981A60B1}"/>
              </a:ext>
            </a:extLst>
          </p:cNvPr>
          <p:cNvSpPr/>
          <p:nvPr userDrawn="1"/>
        </p:nvSpPr>
        <p:spPr>
          <a:xfrm>
            <a:off x="7602849" y="449078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4E842C7-0986-EF48-A147-F9CD0478EF5F}"/>
              </a:ext>
            </a:extLst>
          </p:cNvPr>
          <p:cNvSpPr/>
          <p:nvPr userDrawn="1"/>
        </p:nvSpPr>
        <p:spPr>
          <a:xfrm>
            <a:off x="4493786" y="536058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C97E800-2E14-FE42-AB46-31596CF889C3}"/>
              </a:ext>
            </a:extLst>
          </p:cNvPr>
          <p:cNvSpPr/>
          <p:nvPr userDrawn="1"/>
        </p:nvSpPr>
        <p:spPr>
          <a:xfrm>
            <a:off x="3022015" y="2656626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D57DE4-440B-F44D-AA80-0DB957B15C5D}"/>
              </a:ext>
            </a:extLst>
          </p:cNvPr>
          <p:cNvSpPr/>
          <p:nvPr userDrawn="1"/>
        </p:nvSpPr>
        <p:spPr>
          <a:xfrm>
            <a:off x="2202756" y="4932261"/>
            <a:ext cx="173496" cy="17349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079960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-Circle Diagram -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377421-CA3D-1249-88FA-2EC0221B9415}"/>
              </a:ext>
            </a:extLst>
          </p:cNvPr>
          <p:cNvSpPr/>
          <p:nvPr userDrawn="1"/>
        </p:nvSpPr>
        <p:spPr>
          <a:xfrm>
            <a:off x="-35613" y="0"/>
            <a:ext cx="9770899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35" name="Text Placeholder 44">
            <a:extLst>
              <a:ext uri="{FF2B5EF4-FFF2-40B4-BE49-F238E27FC236}">
                <a16:creationId xmlns:a16="http://schemas.microsoft.com/office/drawing/2014/main" id="{D7838FEF-0AA2-354F-A012-3DCD3DACF6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69D33B-4B57-0D40-90EF-10565BBAF1DA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65F8D-1552-8B4D-8B4C-4DEF994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2D04BBF7-3463-3F49-89A6-50ABA30305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9127" y="6180636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0A2B9A7-59E8-9349-AEE5-D4ACBB438E8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9127" y="5482496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5AE9B70F-8F49-6D4E-AF10-D7000BCC356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28046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2D17B8CF-24A7-7B4F-9D36-49B4ADCD3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8046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FA562B05-88CE-4E40-87DB-FB5F25F559F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6964" y="6179104"/>
            <a:ext cx="2291339" cy="159329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6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191B021B-AAE2-C14B-BDA5-3A09BDD1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76964" y="5480964"/>
            <a:ext cx="2291340" cy="6448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1800" b="1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3576527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D4467-0652-204B-AFDB-60C034F395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EA95E10-626F-FC4C-9A59-2C5DD9FC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0FDCD21-021F-E14E-AB5E-7C9DAD6971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A433CB-B92E-4246-87AA-F0A4C2A143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8568" y="5286375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0CB08E3-C22C-3A4F-BCDC-A3C9B86E1D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8568" y="5672137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60F3E2F-9B8C-B048-8C06-281DCE48B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8568" y="6172200"/>
            <a:ext cx="8822492" cy="83099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55462-8A3E-D84F-B58C-BF93DACE2FC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0B1FD7E3-7CB2-C445-905F-AD80AD801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7A7E73B6-F6CE-1E48-B4A5-84007697B3A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5815" y="4877480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5E86D05-90B6-FD46-9420-1B2B1F4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4FAADF2-59AE-1744-8D54-8676DFD88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126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eet the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DADFE5-6616-5D43-BB86-D480FE082DF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6890BE-585F-EA4B-B1A5-8CF2736F0B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28568" y="2400300"/>
            <a:ext cx="5172075" cy="369332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tx1"/>
                </a:solidFill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6C88647-91FC-FD47-B977-A5D607E46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28568" y="2786062"/>
            <a:ext cx="5172075" cy="307777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AD2E4FE-6D7F-0F4C-B047-2DD51A1F23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8568" y="3286125"/>
            <a:ext cx="8822492" cy="3684301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Team member bio paragraph</a:t>
            </a:r>
            <a:br>
              <a:rPr lang="en-US"/>
            </a:br>
            <a:r>
              <a:rPr lang="en-US"/>
              <a:t>Lorem ipsum</a:t>
            </a:r>
            <a:br>
              <a:rPr lang="en-US"/>
            </a:br>
            <a:r>
              <a:rPr lang="en-US"/>
              <a:t>Lorem ipsum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BD5F634D-AAED-F047-9DA3-CF6308534DD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5815" y="2101073"/>
            <a:ext cx="2354768" cy="23547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 sz="1800"/>
              <a:t>Insert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5F5C0A-7172-824A-9AD4-7712CC6C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AB8B66F-BE76-3648-B418-10CA432066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 flipH="1">
            <a:off x="10594849" y="-50357"/>
            <a:ext cx="404422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6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9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itical Success Facto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Success Factor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Tx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How it Aligns to Your Ask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45D09AA-3124-DB4F-BFC8-30BDED069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05624E4-44C4-5847-A312-07AC0CE609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A24F5B04-B14B-3649-8093-83B3921BB5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68F076E-51DE-7045-A69A-4F738D20FC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7130FD09-688C-3648-9983-A069AF41E5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09577F-66CF-DF4F-B14B-ED240F2845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E91E1088-E106-614F-9917-C1B599CEC9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D15ECC1-D90D-A74D-9FCD-AAC96F13F6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6A627AD7-9DE5-6649-85C1-8896214D43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E3179-B4A2-CE4F-87F2-7A62B43BF2A8}"/>
              </a:ext>
            </a:extLst>
          </p:cNvPr>
          <p:cNvSpPr/>
          <p:nvPr userDrawn="1"/>
        </p:nvSpPr>
        <p:spPr>
          <a:xfrm>
            <a:off x="-2" y="0"/>
            <a:ext cx="14630402" cy="822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3E6842-AD11-B64A-A455-3239916C6704}"/>
              </a:ext>
            </a:extLst>
          </p:cNvPr>
          <p:cNvSpPr/>
          <p:nvPr userDrawn="1"/>
        </p:nvSpPr>
        <p:spPr>
          <a:xfrm rot="16200000">
            <a:off x="3991196" y="4540823"/>
            <a:ext cx="182881" cy="6465124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651599-2303-BC41-B2B1-61D36DBEB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12" y="748395"/>
            <a:ext cx="12104135" cy="23020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Hello, </a:t>
            </a:r>
            <a:br>
              <a:rPr lang="en-US"/>
            </a:br>
            <a:r>
              <a:rPr lang="en-US"/>
              <a:t>[Client Name]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8FE286-B5E2-4E41-B292-8DA9BA4057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10" y="7065819"/>
            <a:ext cx="6465125" cy="43718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A8FD8-BB83-3949-AC29-D65F0EF0B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371140" y="4964763"/>
            <a:ext cx="5000203" cy="1529473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806DD2-F31A-CF44-BD7D-B5640FD815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09" y="3911718"/>
            <a:ext cx="10025956" cy="14544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pPr lvl="0"/>
            <a:r>
              <a:rPr lang="en-US"/>
              <a:t>Insert Subhead or Title of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84975-4565-7B48-96B9-29C9FA7866DB}"/>
              </a:ext>
            </a:extLst>
          </p:cNvPr>
          <p:cNvSpPr txBox="1"/>
          <p:nvPr userDrawn="1"/>
        </p:nvSpPr>
        <p:spPr>
          <a:xfrm>
            <a:off x="775849" y="7936049"/>
            <a:ext cx="4355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kern="1200">
                <a:solidFill>
                  <a:schemeClr val="bg1">
                    <a:lumMod val="85000"/>
                  </a:schemeClr>
                </a:solidFill>
                <a:effectLst/>
                <a:latin typeface="Avenir" panose="02000503020000020003" pitchFamily="2" charset="0"/>
                <a:ea typeface="+mn-ea"/>
                <a:cs typeface="+mn-cs"/>
              </a:rPr>
              <a:t>This document contains Confidential and/or Proprietary Information exempt from public disclosure.</a:t>
            </a:r>
            <a:endParaRPr lang="en-US" sz="800" b="0" i="0">
              <a:solidFill>
                <a:schemeClr val="bg1">
                  <a:lumMod val="85000"/>
                </a:schemeClr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4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/To Journ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From: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accent5"/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To: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925E8E-DA2A-3D49-8404-BD21E17F1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08F37F6-B467-2340-A459-1754C6DCE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D3F22B-DBB2-914B-8745-AD76C332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792099F-BDA0-C243-A20C-3FFE3C7C1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14A7C33-79B2-CB40-BE8D-00E282B36B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4027A2-7E23-1042-9B6A-24447DBF04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1860BE0-7390-634B-94D9-D8697CCA6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7A324B8-4177-574E-9FF5-4B5460736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3ABE326E-B2BD-5A42-B7E1-134237FC31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E3AD71CC-3737-0D41-B420-BCD38C68A0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037440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5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3" y="2459943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6" y="1585736"/>
            <a:ext cx="11971368" cy="6519724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2" y="2279375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5"/>
            <a:ext cx="2981740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7" y="2226366"/>
            <a:ext cx="2981740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1" y="5706134"/>
            <a:ext cx="2981740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Copy 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7CBC6B1-211B-394D-A758-91703DA45E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048" y="7865204"/>
            <a:ext cx="905503" cy="2528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3EF7C-6B91-9743-BC56-C85FEA5593AD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7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sitting, dark, light, photo&#10;&#10;Description automatically generated">
            <a:extLst>
              <a:ext uri="{FF2B5EF4-FFF2-40B4-BE49-F238E27FC236}">
                <a16:creationId xmlns:a16="http://schemas.microsoft.com/office/drawing/2014/main" id="{35A5F17E-E5D4-634D-934B-D823A3B8C9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618" y="3506996"/>
            <a:ext cx="7483579" cy="12156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710D68A-D310-8042-ABCE-00CB99489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It’s called…</a:t>
            </a:r>
          </a:p>
        </p:txBody>
      </p:sp>
    </p:spTree>
    <p:extLst>
      <p:ext uri="{BB962C8B-B14F-4D97-AF65-F5344CB8AC3E}">
        <p14:creationId xmlns:p14="http://schemas.microsoft.com/office/powerpoint/2010/main" val="2889999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7" y="3738559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9" y="3467596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S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276" y="1958334"/>
            <a:ext cx="7102764" cy="54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's +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The Four C’s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6F77E-1708-124C-92E1-CA5F6AD7A1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62" y="2459942"/>
            <a:ext cx="5630434" cy="4318799"/>
          </a:xfrm>
          <a:prstGeom prst="rect">
            <a:avLst/>
          </a:prstGeom>
        </p:spPr>
      </p:pic>
      <p:sp>
        <p:nvSpPr>
          <p:cNvPr id="7" name="Text Placeholder 44">
            <a:extLst>
              <a:ext uri="{FF2B5EF4-FFF2-40B4-BE49-F238E27FC236}">
                <a16:creationId xmlns:a16="http://schemas.microsoft.com/office/drawing/2014/main" id="{3283769E-1C75-E54E-8178-2ED60C611E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42247" y="2159556"/>
            <a:ext cx="5177191" cy="4919570"/>
          </a:xfrm>
          <a:prstGeom prst="rect">
            <a:avLst/>
          </a:prstGeom>
        </p:spPr>
        <p:txBody>
          <a:bodyPr anchor="ctr" anchorCtr="0"/>
          <a:lstStyle>
            <a:lvl1pPr marL="514350" marR="0" indent="-51435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668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Four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54B4629A-2593-0942-A9F9-ADC586BA2C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1011514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6F7ED63-7E79-0441-A21C-1A8FF04969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959018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3952A713-D42B-314D-A189-59473B8E24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959018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28006-0DB8-C54E-A368-295FAE701A38}"/>
              </a:ext>
            </a:extLst>
          </p:cNvPr>
          <p:cNvSpPr/>
          <p:nvPr userDrawn="1"/>
        </p:nvSpPr>
        <p:spPr>
          <a:xfrm>
            <a:off x="11972445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B9A8A5BF-2FF2-F043-910A-0ED0EEC8ED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2398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D6337654-D23A-4F47-90BB-F8FF9338A4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19901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1764CE84-07EC-E447-AC7F-1755063A58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01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5FC401-D7E6-F346-80EE-A8E703D78C28}"/>
              </a:ext>
            </a:extLst>
          </p:cNvPr>
          <p:cNvSpPr/>
          <p:nvPr userDrawn="1"/>
        </p:nvSpPr>
        <p:spPr>
          <a:xfrm>
            <a:off x="8633328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520C000F-4898-F947-BA0A-0B26B7221BE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333281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0BBDEAD-11A9-794D-8B48-1A67EFBA2E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0785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44BF7A88-3E06-9E4D-9C69-7C958DE049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0785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3D979-4C25-AB46-A823-FD7CE5F2C5DD}"/>
              </a:ext>
            </a:extLst>
          </p:cNvPr>
          <p:cNvSpPr/>
          <p:nvPr userDrawn="1"/>
        </p:nvSpPr>
        <p:spPr>
          <a:xfrm>
            <a:off x="5294213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78117D06-8554-E148-AD3E-B8F99AE46061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94165" y="3135534"/>
            <a:ext cx="2645041" cy="2645041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59667527-3855-7F4C-8FD9-459D7B964B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1669" y="5944910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635323C-6F7B-9E4E-BAE9-6CB719074A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1669" y="6375003"/>
            <a:ext cx="2750030" cy="810071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C07382-DC7D-854B-9CCB-C3AE971EDD3C}"/>
              </a:ext>
            </a:extLst>
          </p:cNvPr>
          <p:cNvSpPr/>
          <p:nvPr userDrawn="1"/>
        </p:nvSpPr>
        <p:spPr>
          <a:xfrm>
            <a:off x="1955096" y="6323541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5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tion Activa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20DD33-392F-9E43-9278-2359309A80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79" y="702713"/>
            <a:ext cx="13053559" cy="883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Participation Activators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uter, device&#10;&#10;Description automatically generated">
            <a:extLst>
              <a:ext uri="{FF2B5EF4-FFF2-40B4-BE49-F238E27FC236}">
                <a16:creationId xmlns:a16="http://schemas.microsoft.com/office/drawing/2014/main" id="{601E7B2B-1C5E-C242-A980-6AECB26D50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325" y="1585735"/>
            <a:ext cx="11971368" cy="6519723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5AE3C0A-20C3-0D4C-BBE3-4CEBB6B1BE2D}"/>
              </a:ext>
            </a:extLst>
          </p:cNvPr>
          <p:cNvSpPr/>
          <p:nvPr userDrawn="1"/>
        </p:nvSpPr>
        <p:spPr>
          <a:xfrm>
            <a:off x="1775791" y="2279374"/>
            <a:ext cx="2782957" cy="2040835"/>
          </a:xfrm>
          <a:custGeom>
            <a:avLst/>
            <a:gdLst>
              <a:gd name="connsiteX0" fmla="*/ 0 w 2782957"/>
              <a:gd name="connsiteY0" fmla="*/ 0 h 2040835"/>
              <a:gd name="connsiteX1" fmla="*/ 0 w 2782957"/>
              <a:gd name="connsiteY1" fmla="*/ 2040835 h 2040835"/>
              <a:gd name="connsiteX2" fmla="*/ 2782957 w 2782957"/>
              <a:gd name="connsiteY2" fmla="*/ 2027583 h 2040835"/>
              <a:gd name="connsiteX3" fmla="*/ 2769705 w 2782957"/>
              <a:gd name="connsiteY3" fmla="*/ 371061 h 2040835"/>
              <a:gd name="connsiteX4" fmla="*/ 1842052 w 2782957"/>
              <a:gd name="connsiteY4" fmla="*/ 13252 h 2040835"/>
              <a:gd name="connsiteX5" fmla="*/ 0 w 2782957"/>
              <a:gd name="connsiteY5" fmla="*/ 0 h 2040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2957" h="2040835">
                <a:moveTo>
                  <a:pt x="0" y="0"/>
                </a:moveTo>
                <a:lnTo>
                  <a:pt x="0" y="2040835"/>
                </a:lnTo>
                <a:lnTo>
                  <a:pt x="2782957" y="2027583"/>
                </a:lnTo>
                <a:lnTo>
                  <a:pt x="2769705" y="371061"/>
                </a:lnTo>
                <a:lnTo>
                  <a:pt x="1842052" y="13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54D5-EB76-214A-9D17-4646103C13A4}"/>
              </a:ext>
            </a:extLst>
          </p:cNvPr>
          <p:cNvSpPr/>
          <p:nvPr userDrawn="1"/>
        </p:nvSpPr>
        <p:spPr>
          <a:xfrm>
            <a:off x="1828800" y="5817704"/>
            <a:ext cx="2981739" cy="194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66ECF-672B-DF45-B878-5AE5943DFC7F}"/>
              </a:ext>
            </a:extLst>
          </p:cNvPr>
          <p:cNvSpPr/>
          <p:nvPr userDrawn="1"/>
        </p:nvSpPr>
        <p:spPr>
          <a:xfrm>
            <a:off x="10560326" y="2226366"/>
            <a:ext cx="2981739" cy="267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729B3-DB90-C346-83EA-E0320118A933}"/>
              </a:ext>
            </a:extLst>
          </p:cNvPr>
          <p:cNvSpPr/>
          <p:nvPr userDrawn="1"/>
        </p:nvSpPr>
        <p:spPr>
          <a:xfrm>
            <a:off x="10521640" y="5706133"/>
            <a:ext cx="2981739" cy="2523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41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1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9E82CC11-CD75-1A42-AB07-7BF355C46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FFA72-43BC-B046-9C84-A9E990D8AC9B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81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No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5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With Numb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1191989"/>
            <a:ext cx="12507780" cy="592550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66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Divider Slide Title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B596CB8-0F2E-164B-81AA-A5FB5EEFB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675" y="3738557"/>
            <a:ext cx="5669449" cy="4353119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accent5"/>
              </a:buClr>
              <a:buFontTx/>
              <a:buNone/>
              <a:defRPr sz="40000" b="1" i="0">
                <a:solidFill>
                  <a:schemeClr val="bg1">
                    <a:lumMod val="50000"/>
                    <a:alpha val="15000"/>
                  </a:schemeClr>
                </a:solidFill>
                <a:latin typeface="Avenir Blac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67D07-6BED-8142-8554-8E6642EDFCEA}"/>
              </a:ext>
            </a:extLst>
          </p:cNvPr>
          <p:cNvSpPr/>
          <p:nvPr userDrawn="1"/>
        </p:nvSpPr>
        <p:spPr>
          <a:xfrm>
            <a:off x="245668" y="3467595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69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5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2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5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8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7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3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5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30" y="2877026"/>
            <a:ext cx="8168072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3917179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6FFC1FA8-62BC-1C46-B4E8-B9583E9BFB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914400"/>
            <a:ext cx="4645326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3790D6-7FB4-7246-BACC-C7172B673E59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5B73BA0E-2C68-2145-ADBC-200036CECF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4701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400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1292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Eight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AFC6EA-F709-6740-8352-97F5B3092E13}"/>
              </a:ext>
            </a:extLst>
          </p:cNvPr>
          <p:cNvSpPr/>
          <p:nvPr userDrawn="1"/>
        </p:nvSpPr>
        <p:spPr>
          <a:xfrm>
            <a:off x="0" y="1299129"/>
            <a:ext cx="3897317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F7D2B0D2-113F-FB43-83E7-5A9E196F9D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2451475-17E7-244B-8F1D-573B2D769BEB}"/>
              </a:ext>
            </a:extLst>
          </p:cNvPr>
          <p:cNvSpPr/>
          <p:nvPr userDrawn="1"/>
        </p:nvSpPr>
        <p:spPr>
          <a:xfrm>
            <a:off x="383307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6744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97198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07652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86744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97198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207652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63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287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777906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391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1162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1032734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86220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59447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87563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6563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5634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777906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1391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11162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1032734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6220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59447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87563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DA18A348-3DE6-9740-97EF-604DB4072F5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676290" y="1138990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0898DA2A-90F6-274F-B2AE-5B95F71DCBF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676290" y="4452962"/>
            <a:ext cx="1828800" cy="1828800"/>
          </a:xfrm>
          <a:prstGeom prst="ellipse">
            <a:avLst/>
          </a:prstGeom>
          <a:ln w="9525">
            <a:solidFill>
              <a:schemeClr val="bg2"/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A1E1C90-F906-AC44-82AD-57FD77164A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17349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58C58520-159B-BF42-8F1B-1970472F033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114593" y="3543442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D4A75D-E408-984A-B653-B6CD4A339C32}"/>
              </a:ext>
            </a:extLst>
          </p:cNvPr>
          <p:cNvSpPr/>
          <p:nvPr userDrawn="1"/>
        </p:nvSpPr>
        <p:spPr>
          <a:xfrm>
            <a:off x="5230776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67DEBBE1-9BDB-A043-A511-EC446A0334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17349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6D7E315E-9184-DC4E-B157-10D40D58262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217349" y="6830625"/>
            <a:ext cx="2750030" cy="86440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AEC1-F8C0-C348-9768-F4798999685D}"/>
              </a:ext>
            </a:extLst>
          </p:cNvPr>
          <p:cNvSpPr/>
          <p:nvPr userDrawn="1"/>
        </p:nvSpPr>
        <p:spPr>
          <a:xfrm>
            <a:off x="5230776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1787921"/>
            <a:ext cx="2977064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2977066" cy="237784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483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F78B8CE-D06E-1748-9776-251899D18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2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4DD6A-FD28-6846-9496-2DA066071415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89EC463-4C29-BB40-BDB4-09541F5E3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E08E42-B66C-CA45-A8A5-209DF4E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14400"/>
            <a:ext cx="3917179" cy="62030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 b="1" i="0">
                <a:solidFill>
                  <a:srgbClr val="FFFFFF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B5CE-2BC5-234F-93E8-4BD278E8E9F6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978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0"/>
            <a:ext cx="15787084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9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9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9" y="30620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9" y="30694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9" y="391066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9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9" y="475929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9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9" y="560791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9" y="5609760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9" y="6456543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13238558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6033441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0" y="0"/>
            <a:ext cx="14630400" cy="22187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9197" y="1436993"/>
            <a:ext cx="7252586" cy="485197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F1F419-B631-F446-95D7-FD75396203A0}"/>
              </a:ext>
            </a:extLst>
          </p:cNvPr>
          <p:cNvSpPr/>
          <p:nvPr userDrawn="1"/>
        </p:nvSpPr>
        <p:spPr>
          <a:xfrm rot="16200000">
            <a:off x="7223759" y="-5023589"/>
            <a:ext cx="182880" cy="14630401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A96432-385C-3E48-89F7-EB7AD8BFE0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42" y="2724766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1BCEE60-54D8-324E-9232-86EFC46511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64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5C0825-A03F-C045-93C3-C104267931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682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DB2323-451A-7C48-B49F-2FA7E86FB4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060002" y="3379134"/>
            <a:ext cx="3755122" cy="398534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90084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DD0E49A-F48A-F14C-AE7F-B422589EF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t="29258" r="29743" b="29523"/>
          <a:stretch/>
        </p:blipFill>
        <p:spPr>
          <a:xfrm>
            <a:off x="-6319602" y="-1239491"/>
            <a:ext cx="15787083" cy="113532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308" y="1966714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947C8B5-4452-6D47-8A28-FC3B597107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8588" y="197408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341EA-944A-144B-B2E8-9DFE4E2C9958}"/>
              </a:ext>
            </a:extLst>
          </p:cNvPr>
          <p:cNvSpPr/>
          <p:nvPr userDrawn="1"/>
        </p:nvSpPr>
        <p:spPr>
          <a:xfrm rot="16200000">
            <a:off x="1982647" y="1851871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CE204-2C1D-0A42-ABDF-D450E24DBE17}"/>
              </a:ext>
            </a:extLst>
          </p:cNvPr>
          <p:cNvSpPr/>
          <p:nvPr userDrawn="1"/>
        </p:nvSpPr>
        <p:spPr>
          <a:xfrm rot="16200000">
            <a:off x="9105341" y="1851870"/>
            <a:ext cx="182880" cy="164592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3ADAE5-604A-8044-9CA2-C0CCEEAEA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90308" y="30620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11D9B6-83DB-3645-8831-CF48F912A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78588" y="3069416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5F4D558-8127-4947-9D0F-497995E3F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0308" y="391066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5BF6367-A00A-AF4B-8790-297C7CE8B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78588" y="391619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6BED7FB-94C6-8646-8AEC-E9F30F33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0308" y="475929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831C783-D6D0-BF41-8991-56FA4B210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78588" y="4762978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168081-F65A-2443-AE99-DB3B44B46D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0308" y="5607917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C6EFAE8-AF0E-6B44-8059-735FA3323D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8588" y="5609759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B7843E1-F65D-C045-A86C-D5C8C876CB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9030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2DF8F5B-758C-F34D-833E-00C0F7649D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78588" y="6456542"/>
            <a:ext cx="5422763" cy="52648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68657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3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6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s: Six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DD916D-B6FF-AB4B-A7A6-28E9E31672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0915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75C3EE5-A9E0-534A-B818-9290960CBA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09736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3DBBE20-E46A-3D45-80D9-654F8F56FE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608558" y="1138990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E502D22-3840-D949-99FE-C05D883F9F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10915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FAFD31-F704-204B-BF8F-001F806755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9736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71B4F9B-94C1-2B4C-AD4D-77579BD493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608558" y="4452962"/>
            <a:ext cx="1828800" cy="1828800"/>
          </a:xfrm>
          <a:prstGeom prst="ellips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E2F02E4F-A887-B34A-8554-FAF0EB531C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1974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9FEE8AE-6A12-E54F-A214-C4D838602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1974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Relevant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E2F4BD-16D1-DE4A-A0F5-8362B2CB5D9B}"/>
              </a:ext>
            </a:extLst>
          </p:cNvPr>
          <p:cNvSpPr/>
          <p:nvPr userDrawn="1"/>
        </p:nvSpPr>
        <p:spPr>
          <a:xfrm>
            <a:off x="6965401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8D4891D-1D8A-FA43-8621-D9634B528D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10047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004B7D0-0CA1-B54C-A294-A406C3987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047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EA1CF-A206-674A-B79A-86FFDFEC69D6}"/>
              </a:ext>
            </a:extLst>
          </p:cNvPr>
          <p:cNvSpPr/>
          <p:nvPr userDrawn="1"/>
        </p:nvSpPr>
        <p:spPr>
          <a:xfrm>
            <a:off x="9623474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607E9BE-953E-574A-8330-55F52BB4AD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263110" y="3113349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DF67A92-D09F-DB49-B304-C7EEAB860D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263110" y="3543442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E157-7B69-EB4D-9B91-7281BEF8F0E3}"/>
              </a:ext>
            </a:extLst>
          </p:cNvPr>
          <p:cNvSpPr/>
          <p:nvPr userDrawn="1"/>
        </p:nvSpPr>
        <p:spPr>
          <a:xfrm>
            <a:off x="12276537" y="3491980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761AA32-A6EA-FA47-B73B-7406E28D2B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1974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491961A-6747-2E4C-8709-99F62D5F22D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1974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0A492-3AD2-D74C-BB57-F973A3BFC614}"/>
              </a:ext>
            </a:extLst>
          </p:cNvPr>
          <p:cNvSpPr/>
          <p:nvPr userDrawn="1"/>
        </p:nvSpPr>
        <p:spPr>
          <a:xfrm>
            <a:off x="6965401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1AE151A-4A0E-984E-A3EB-B10FCFE8D6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10047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A02494-0A72-4F4F-9031-1FBD4E3E6C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10047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C16C-A539-ED4D-96F6-07C6B9CDE96B}"/>
              </a:ext>
            </a:extLst>
          </p:cNvPr>
          <p:cNvSpPr/>
          <p:nvPr userDrawn="1"/>
        </p:nvSpPr>
        <p:spPr>
          <a:xfrm>
            <a:off x="9623474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29598DAB-5575-3046-9630-F4EDEF7D71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63110" y="6400532"/>
            <a:ext cx="2750030" cy="372944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None/>
              <a:defRPr sz="1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875F2FC-D1E9-5C4F-B11C-CD6788A086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263110" y="6830624"/>
            <a:ext cx="2750030" cy="762413"/>
          </a:xfrm>
          <a:prstGeom prst="rect">
            <a:avLst/>
          </a:prstGeom>
        </p:spPr>
        <p:txBody>
          <a:bodyPr tIns="0" bIns="0" anchor="ctr" anchorCtr="0"/>
          <a:lstStyle>
            <a:lvl1pPr marL="0" marR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ctr" defTabSz="91436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Relevant 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F81FF9-C32E-DE4E-A02D-F8FB34206EEA}"/>
              </a:ext>
            </a:extLst>
          </p:cNvPr>
          <p:cNvSpPr/>
          <p:nvPr userDrawn="1"/>
        </p:nvSpPr>
        <p:spPr>
          <a:xfrm>
            <a:off x="12276537" y="6779163"/>
            <a:ext cx="723178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37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8" y="1638244"/>
            <a:ext cx="13066412" cy="5888644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Headline + Cop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2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3" y="8223617"/>
            <a:ext cx="8273919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6" y="1654931"/>
            <a:ext cx="5156587" cy="491973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86816" y="1655015"/>
            <a:ext cx="6429183" cy="491957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6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9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4683664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9" y="5134843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9929206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1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80" y="2599541"/>
            <a:ext cx="9728048" cy="509643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80" y="1586894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  <p15:guide id="3" orient="horz" pos="4896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4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2" y="1299129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1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2" y="4031059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9" y="2877026"/>
            <a:ext cx="8168071" cy="247555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068" indent="-342887">
              <a:buFont typeface="+mj-lt"/>
              <a:buAutoNum type="arabicPeriod"/>
              <a:defRPr/>
            </a:lvl2pPr>
            <a:lvl3pPr marL="1257250" indent="-342887">
              <a:buFont typeface="+mj-lt"/>
              <a:buAutoNum type="arabicPeriod"/>
              <a:defRPr/>
            </a:lvl3pPr>
            <a:lvl4pPr marL="1714432" indent="-342887">
              <a:buFont typeface="+mj-lt"/>
              <a:buAutoNum type="arabicPeriod"/>
              <a:defRPr/>
            </a:lvl4pPr>
            <a:lvl5pPr marL="2171614" indent="-342887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8"/>
            <a:ext cx="342878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2" y="-939556"/>
            <a:ext cx="2744020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8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8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2" y="2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6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2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8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9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8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8" y="8229601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1" y="-850522"/>
            <a:ext cx="4468403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9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4" y="8229601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1" y="-553453"/>
            <a:ext cx="3666671" cy="10534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Headline + Subhead with Cop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C0FEF1-1802-AC4C-8E3E-0B1333090E27}"/>
              </a:ext>
            </a:extLst>
          </p:cNvPr>
          <p:cNvSpPr/>
          <p:nvPr userDrawn="1"/>
        </p:nvSpPr>
        <p:spPr>
          <a:xfrm>
            <a:off x="1" y="1299128"/>
            <a:ext cx="5176156" cy="5485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945E91-D5AF-E640-A273-AE07AE0E26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7920"/>
            <a:ext cx="3811250" cy="205339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E335E142-D47D-A944-87D8-89AB7A79B5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5800" y="4031058"/>
            <a:ext cx="3811247" cy="2195598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AEF044-5711-E642-AD8C-22FFD9A4B5E3}"/>
              </a:ext>
            </a:extLst>
          </p:cNvPr>
          <p:cNvSpPr/>
          <p:nvPr userDrawn="1"/>
        </p:nvSpPr>
        <p:spPr>
          <a:xfrm>
            <a:off x="5111910" y="1299128"/>
            <a:ext cx="182880" cy="548640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924008-19AA-0747-9672-B7C9FD1DF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528" y="2877026"/>
            <a:ext cx="8168071" cy="247554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230440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6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50" y="1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652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887" indent="-342887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Headline + Cop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13238558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Agenda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ABAA02-CF17-F544-9E96-5AB4A38F2DC4}"/>
              </a:ext>
            </a:extLst>
          </p:cNvPr>
          <p:cNvSpPr/>
          <p:nvPr userDrawn="1"/>
        </p:nvSpPr>
        <p:spPr>
          <a:xfrm>
            <a:off x="-1948070" y="-1689651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F766B-F2F8-E349-A27B-1BAE5D48E55A}"/>
              </a:ext>
            </a:extLst>
          </p:cNvPr>
          <p:cNvSpPr/>
          <p:nvPr userDrawn="1"/>
        </p:nvSpPr>
        <p:spPr>
          <a:xfrm>
            <a:off x="-1763102" y="8223617"/>
            <a:ext cx="8273920" cy="16896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7F4810-79CD-5E42-AF64-96052AB73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By the end of our time together we hope you understand…</a:t>
            </a:r>
          </a:p>
        </p:txBody>
      </p:sp>
      <p:sp>
        <p:nvSpPr>
          <p:cNvPr id="15" name="Text Placeholder 44">
            <a:extLst>
              <a:ext uri="{FF2B5EF4-FFF2-40B4-BE49-F238E27FC236}">
                <a16:creationId xmlns:a16="http://schemas.microsoft.com/office/drawing/2014/main" id="{1EB1C9D4-8B1A-0948-B16A-6F4C3A2A4B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0" marR="0" indent="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tabLst/>
              <a:defRPr sz="28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Lorem ipsum 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  <a:p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F3134-0950-9A4C-90D6-6AF8E6377EF0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10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8B9EE5D-68A5-0247-A73F-40156024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6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F64244F-E34B-2847-90CC-F10094759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1762" y="2681041"/>
            <a:ext cx="13238558" cy="484584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B210C-DDC5-C44A-B73A-38866276627E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F6A008-56A8-CB45-A9D2-2CB03C58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79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8E6B7B-61AA-754D-9730-A34D4B37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2" y="680460"/>
            <a:ext cx="9643565" cy="74482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30EC134-DD05-4344-BF31-CECC9B7D03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DE778D9-8344-3C49-B41E-1CD210CDAF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073821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 + 2 Column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64E6504-62A1-524C-8BDA-9EA2B840E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742" y="2026674"/>
            <a:ext cx="13238558" cy="537667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6B689-FF6B-8A47-B489-089DE5DA5E20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C1416D-9ADB-CA4C-A26F-088A375A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E84824-C011-C147-8EB8-0C91B0DE43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742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6382B2-0F8D-AD4F-A078-EA2DFBB4B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16723" y="2681042"/>
            <a:ext cx="6139425" cy="486809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76427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ody Tex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62CD-1BB4-2341-81B2-24F5F604EE9F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22E83F-FB24-6946-BA1E-FD2C13D22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3027" y="1638243"/>
            <a:ext cx="13066412" cy="5888643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D01A82-A9D7-C644-A844-81334DCF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050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D14CAB55-CD51-1342-9EF2-A1B5FBBD6BA3}"/>
              </a:ext>
            </a:extLst>
          </p:cNvPr>
          <p:cNvSpPr/>
          <p:nvPr userDrawn="1"/>
        </p:nvSpPr>
        <p:spPr>
          <a:xfrm>
            <a:off x="5455610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6C235F-D64F-D944-9A31-09F135AD37E9}"/>
              </a:ext>
            </a:extLst>
          </p:cNvPr>
          <p:cNvSpPr/>
          <p:nvPr userDrawn="1"/>
        </p:nvSpPr>
        <p:spPr>
          <a:xfrm>
            <a:off x="10116798" y="2489683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7422007-92CA-E443-A123-85056931CD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7153D3B-B124-6840-8699-9229C93D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1"/>
            <a:ext cx="10982344" cy="82295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C75C27B-ABFF-0548-8450-81B92546844F}"/>
              </a:ext>
            </a:extLst>
          </p:cNvPr>
          <p:cNvSpPr/>
          <p:nvPr userDrawn="1"/>
        </p:nvSpPr>
        <p:spPr>
          <a:xfrm>
            <a:off x="810928" y="2477485"/>
            <a:ext cx="3622560" cy="3622560"/>
          </a:xfrm>
          <a:prstGeom prst="ellipse">
            <a:avLst/>
          </a:prstGeom>
          <a:noFill/>
          <a:ln w="177800">
            <a:gradFill>
              <a:gsLst>
                <a:gs pos="64000">
                  <a:schemeClr val="accent1"/>
                </a:gs>
                <a:gs pos="35000">
                  <a:schemeClr val="accent5"/>
                </a:gs>
                <a:gs pos="0">
                  <a:schemeClr val="accent6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DE30AFD-9828-8149-8FC3-A51586298B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1042" y="2647426"/>
            <a:ext cx="3428787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3867F-878D-384A-87DC-0A21982D002D}"/>
              </a:ext>
            </a:extLst>
          </p:cNvPr>
          <p:cNvSpPr/>
          <p:nvPr userDrawn="1"/>
        </p:nvSpPr>
        <p:spPr>
          <a:xfrm>
            <a:off x="-2756403" y="-939557"/>
            <a:ext cx="2744019" cy="108446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4">
            <a:extLst>
              <a:ext uri="{FF2B5EF4-FFF2-40B4-BE49-F238E27FC236}">
                <a16:creationId xmlns:a16="http://schemas.microsoft.com/office/drawing/2014/main" id="{87DFBD9C-75AC-F042-8493-35352020A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61016" y="2647426"/>
            <a:ext cx="3411748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4">
            <a:extLst>
              <a:ext uri="{FF2B5EF4-FFF2-40B4-BE49-F238E27FC236}">
                <a16:creationId xmlns:a16="http://schemas.microsoft.com/office/drawing/2014/main" id="{D65E9BFF-C738-5648-8F2F-40BEA6CD4F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97207" y="2647426"/>
            <a:ext cx="3428492" cy="3428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36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17027B-84EF-4745-A7E8-82ACD92B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2"/>
            <a:ext cx="13053559" cy="12337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017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Copy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F41BC6C-E040-D142-9414-E29ECBC2108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441914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BA1A1661-568B-9648-9376-F1655E228B0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044988" y="2599541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4683664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5B5EBE8-F81C-024E-81BC-01F02C927A1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14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733E78A-9E6E-C547-B4FF-6B252476907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044988" y="5134842"/>
            <a:ext cx="2450096" cy="238125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9929205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531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 + Long-Box Copy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8E2729E-3C5B-EA49-B231-E53B4A7AA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722390" y="14244"/>
            <a:ext cx="3908010" cy="821535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algn="ctr">
              <a:defRPr sz="16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970A56B-0ADE-D448-B9D7-0850EA109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5879" y="2599541"/>
            <a:ext cx="9728048" cy="509643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0" i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type</a:t>
            </a:r>
          </a:p>
        </p:txBody>
      </p:sp>
      <p:sp>
        <p:nvSpPr>
          <p:cNvPr id="25" name="Text Placeholder 44">
            <a:extLst>
              <a:ext uri="{FF2B5EF4-FFF2-40B4-BE49-F238E27FC236}">
                <a16:creationId xmlns:a16="http://schemas.microsoft.com/office/drawing/2014/main" id="{1E8254B3-6BA9-2A4E-AC7A-4AAF9E0F58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5879" y="1586893"/>
            <a:ext cx="7285904" cy="485197"/>
          </a:xfrm>
          <a:prstGeom prst="rect">
            <a:avLst/>
          </a:prstGeom>
        </p:spPr>
        <p:txBody>
          <a:bodyPr anchor="t"/>
          <a:lstStyle>
            <a:lvl1pPr marL="0" indent="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855C1D-CCEC-AE40-B1BE-1C6923F1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62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  <p15:guide id="3" orient="horz" pos="4896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A13D-4878-E846-8753-AEED0488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2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8928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lank for Charts or Graphs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AA621-93D3-D249-9D91-94F9FCE09AB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4687-8224-B147-9379-C8995844CEB8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54A68F-CFCF-0448-8F7E-40EA424D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9" y="702713"/>
            <a:ext cx="13053559" cy="7963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6826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88">
          <p15:clr>
            <a:srgbClr val="FBAE40"/>
          </p15:clr>
        </p15:guide>
        <p15:guide id="3" pos="8928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1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5FFF6C29-152E-D948-8BAE-1E30DE52CC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6" cy="8229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FF9AA97-3A31-5D4D-B1D4-DB5C71B73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64" t="39534" r="29665" b="39656"/>
          <a:stretch/>
        </p:blipFill>
        <p:spPr>
          <a:xfrm rot="10800000">
            <a:off x="3798821" y="2"/>
            <a:ext cx="10982344" cy="822959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41FE830-CCEF-3649-98F6-096A4EC18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77" y="1654931"/>
            <a:ext cx="5156587" cy="49197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8" name="Text Placeholder 44">
            <a:extLst>
              <a:ext uri="{FF2B5EF4-FFF2-40B4-BE49-F238E27FC236}">
                <a16:creationId xmlns:a16="http://schemas.microsoft.com/office/drawing/2014/main" id="{7E080E00-9AF3-E843-9FFD-2D8B317B9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6107" y="1655015"/>
            <a:ext cx="6429184" cy="4919570"/>
          </a:xfrm>
          <a:prstGeom prst="rect">
            <a:avLst/>
          </a:prstGeom>
        </p:spPr>
        <p:txBody>
          <a:bodyPr anchor="ctr" anchorCtr="0"/>
          <a:lstStyle>
            <a:lvl1pPr marL="514330" marR="0" indent="-514330" defTabSz="914364" eaLnBrk="1" fontAlgn="auto" latinLnBrk="0" hangingPunct="1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+mj-lt"/>
              <a:buAutoNum type="arabicPeriod"/>
              <a:tabLst/>
              <a:defRPr sz="28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25FF0-51CE-8B4B-A646-79C956B2EC66}"/>
              </a:ext>
            </a:extLst>
          </p:cNvPr>
          <p:cNvSpPr/>
          <p:nvPr userDrawn="1"/>
        </p:nvSpPr>
        <p:spPr>
          <a:xfrm>
            <a:off x="6438049" y="2011680"/>
            <a:ext cx="182880" cy="420624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9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3751" y="0"/>
            <a:ext cx="9756649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6449718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51F35-2E74-3A44-8725-6B74FBABB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823602E-6C61-7D40-85C7-3BAE9546C43C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9875D3-EDA6-DF4D-B47F-1C85AA28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77E7D9AE-B42B-9945-9AED-74D778776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1333734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9BE0FA3B-F56B-6C4A-AA8A-9D6671F29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098F44-DD2F-A347-B424-9A73055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A4D41-5B0F-D248-A40B-7B3C9217D3F7}"/>
              </a:ext>
            </a:extLst>
          </p:cNvPr>
          <p:cNvSpPr/>
          <p:nvPr userDrawn="1"/>
        </p:nvSpPr>
        <p:spPr>
          <a:xfrm>
            <a:off x="233049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78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Right Sidebar with Bullets +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4" name="Text Placeholder 44">
            <a:extLst>
              <a:ext uri="{FF2B5EF4-FFF2-40B4-BE49-F238E27FC236}">
                <a16:creationId xmlns:a16="http://schemas.microsoft.com/office/drawing/2014/main" id="{1D9E0FC5-1EE5-B848-B612-C358E2187E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1C88D1-9264-2B4D-B36E-B0287CABF031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71DD23-AC41-C345-9FDA-9CC336BC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5981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52E89DB-AF54-594A-8EFD-62E101370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9770899" y="-46043"/>
            <a:ext cx="4044225" cy="8229600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05AB5FE-E8FD-B34B-9BC1-386D439D74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9783508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C2394D2E-3AD8-1243-A2C2-1656185DC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64893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EB207-34F9-2A4E-85BA-20F17D072A89}"/>
              </a:ext>
            </a:extLst>
          </p:cNvPr>
          <p:cNvSpPr/>
          <p:nvPr userDrawn="1"/>
        </p:nvSpPr>
        <p:spPr>
          <a:xfrm>
            <a:off x="10071060" y="0"/>
            <a:ext cx="194464" cy="1294410"/>
          </a:xfrm>
          <a:prstGeom prst="rect">
            <a:avLst/>
          </a:prstGeom>
          <a:gradFill flip="none" rotWithShape="1">
            <a:gsLst>
              <a:gs pos="62000">
                <a:schemeClr val="accent5"/>
              </a:gs>
              <a:gs pos="34000">
                <a:schemeClr val="accent6"/>
              </a:gs>
              <a:gs pos="4000">
                <a:schemeClr val="accent4"/>
              </a:gs>
              <a:gs pos="100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6B1673-2CF1-504B-9697-69AB0556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5337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678FCFD4-1B4F-E947-9747-A186BC9C98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46043"/>
            <a:ext cx="4044225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E94B27-DBCC-574B-AC58-FE1951258A8D}"/>
              </a:ext>
            </a:extLst>
          </p:cNvPr>
          <p:cNvSpPr/>
          <p:nvPr userDrawn="1"/>
        </p:nvSpPr>
        <p:spPr>
          <a:xfrm>
            <a:off x="7233357" y="-50357"/>
            <a:ext cx="7417523" cy="8432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2793C85-7D59-4A43-A929-78F0C37CB5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0E6216-1756-214D-92C4-04AAE700A417}"/>
              </a:ext>
            </a:extLst>
          </p:cNvPr>
          <p:cNvPicPr>
            <a:picLocks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048" y="7861550"/>
            <a:ext cx="905256" cy="25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90271-517C-9F48-A6D2-C6A90C5C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55463E13-000C-EE4C-ACC3-2F6E2A8BA6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4641138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BDF557C0-341E-8442-B07C-0665EE6C3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29258" r="29744" b="29523"/>
          <a:stretch/>
        </p:blipFill>
        <p:spPr>
          <a:xfrm>
            <a:off x="0" y="-50357"/>
            <a:ext cx="4044225" cy="82296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0305BA-B713-A347-9C14-56EE15B9F881}"/>
              </a:ext>
            </a:extLst>
          </p:cNvPr>
          <p:cNvSpPr/>
          <p:nvPr userDrawn="1"/>
        </p:nvSpPr>
        <p:spPr>
          <a:xfrm>
            <a:off x="5910348" y="-2478505"/>
            <a:ext cx="1040447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2E531-5ED0-5B4A-9220-6521D50016E8}"/>
              </a:ext>
            </a:extLst>
          </p:cNvPr>
          <p:cNvSpPr/>
          <p:nvPr userDrawn="1"/>
        </p:nvSpPr>
        <p:spPr>
          <a:xfrm>
            <a:off x="3032753" y="8229600"/>
            <a:ext cx="1295470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151BE-B613-8A41-8BFE-FC1B9825B2DE}"/>
              </a:ext>
            </a:extLst>
          </p:cNvPr>
          <p:cNvSpPr/>
          <p:nvPr userDrawn="1"/>
        </p:nvSpPr>
        <p:spPr>
          <a:xfrm>
            <a:off x="14650880" y="-553453"/>
            <a:ext cx="3666671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4378EBD0-3F14-284E-98D7-CD4C6F3E7E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708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0BBBFF-480E-6247-A544-D0EAEBCF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80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B8C77ED-17AB-304D-AB0F-AD06DB1B0B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879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52048147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93DB5B72-F62A-D341-9B4F-E38D14F0A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97E7D297-09A3-3345-B9FF-B9EF1E7A63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442448" y="3114674"/>
            <a:ext cx="3529013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CA6C4-C4EE-5A4F-9272-D514255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1380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bar with Bullets + Circular Imag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7BFCE6AE-870D-174F-8353-295068C543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284539" y="-1751342"/>
            <a:ext cx="11732284" cy="117322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74625">
            <a:gradFill>
              <a:gsLst>
                <a:gs pos="37000">
                  <a:schemeClr val="accent5"/>
                </a:gs>
                <a:gs pos="5000">
                  <a:schemeClr val="accent6"/>
                </a:gs>
                <a:gs pos="93000">
                  <a:schemeClr val="accent4"/>
                </a:gs>
                <a:gs pos="62000">
                  <a:schemeClr val="accent1"/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BDE2C-D43F-074C-AD94-D42529544E54}"/>
              </a:ext>
            </a:extLst>
          </p:cNvPr>
          <p:cNvSpPr/>
          <p:nvPr userDrawn="1"/>
        </p:nvSpPr>
        <p:spPr>
          <a:xfrm>
            <a:off x="-2946400" y="-2478505"/>
            <a:ext cx="11213323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DAAB-E049-B94A-963D-DACC128E72B3}"/>
              </a:ext>
            </a:extLst>
          </p:cNvPr>
          <p:cNvSpPr/>
          <p:nvPr userDrawn="1"/>
        </p:nvSpPr>
        <p:spPr>
          <a:xfrm>
            <a:off x="-2057399" y="8229600"/>
            <a:ext cx="12029118" cy="24785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A373E-D459-A346-AE91-9E022D3BF075}"/>
              </a:ext>
            </a:extLst>
          </p:cNvPr>
          <p:cNvSpPr/>
          <p:nvPr userDrawn="1"/>
        </p:nvSpPr>
        <p:spPr>
          <a:xfrm>
            <a:off x="-4235602" y="-850523"/>
            <a:ext cx="4468403" cy="105343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6C9112DD-43FC-4949-8FAA-6F56FB01D7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442447" y="3114674"/>
            <a:ext cx="3648934" cy="4200526"/>
          </a:xfrm>
          <a:prstGeom prst="rect">
            <a:avLst/>
          </a:prstGeom>
        </p:spPr>
        <p:txBody>
          <a:bodyPr anchor="t"/>
          <a:lstStyle>
            <a:lvl1pPr marL="342900" indent="-342900">
              <a:lnSpc>
                <a:spcPct val="150000"/>
              </a:lnSpc>
              <a:buClr>
                <a:schemeClr val="bg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/>
              <a:t>Lorem ipsum</a:t>
            </a:r>
          </a:p>
          <a:p>
            <a:pPr lvl="0"/>
            <a:r>
              <a:rPr lang="en-US"/>
              <a:t>Lorem ipsum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488677-092A-CD43-8A2E-F697B70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447" y="702714"/>
            <a:ext cx="3648934" cy="225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tabLst>
                <a:tab pos="2444750" algn="l"/>
              </a:tabLst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7008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 + Three Columns Cop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5F2F706-E595-D046-A079-56695E88F8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4630400" cy="82295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1600" b="0" i="0">
                <a:latin typeface="Avenir Book" panose="02000503020000020003" pitchFamily="2" charset="0"/>
                <a:ea typeface="Avenir Book" panose="02000503020000020003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  <a:p>
            <a:r>
              <a:rPr lang="en-US"/>
              <a:t>Click icon to insert picture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0EB1ECC-104C-D44C-BF53-2294165F2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97803" y="1996674"/>
            <a:ext cx="11034794" cy="1707422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headline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5C2AEE5-6EA6-5540-861F-42A3535D9B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97804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B47465A-E888-1C44-9033-A9BAB3881E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56881" y="4515689"/>
            <a:ext cx="3316638" cy="1715403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6522AE3-0CC5-9E48-8381-FA542D226B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00219" y="4513854"/>
            <a:ext cx="3319272" cy="1719072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ct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93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16" Type="http://schemas.openxmlformats.org/officeDocument/2006/relationships/slideLayout" Target="../slideLayouts/slideLayout216.xml"/><Relationship Id="rId237" Type="http://schemas.openxmlformats.org/officeDocument/2006/relationships/slideLayout" Target="../slideLayouts/slideLayout237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27" Type="http://schemas.openxmlformats.org/officeDocument/2006/relationships/slideLayout" Target="../slideLayouts/slideLayout227.xml"/><Relationship Id="rId248" Type="http://schemas.openxmlformats.org/officeDocument/2006/relationships/slideLayout" Target="../slideLayouts/slideLayout248.xml"/><Relationship Id="rId269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21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28" Type="http://schemas.openxmlformats.org/officeDocument/2006/relationships/slideLayout" Target="../slideLayouts/slideLayout228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18" Type="http://schemas.openxmlformats.org/officeDocument/2006/relationships/slideLayout" Target="../slideLayouts/slideLayout218.xml"/><Relationship Id="rId239" Type="http://schemas.openxmlformats.org/officeDocument/2006/relationships/slideLayout" Target="../slideLayouts/slideLayout239.xml"/><Relationship Id="rId250" Type="http://schemas.openxmlformats.org/officeDocument/2006/relationships/slideLayout" Target="../slideLayouts/slideLayout250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3B30E8E-6744-1947-A4F7-BC85857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4364A4-DABA-914B-A20F-03420561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* Click to edit Master text styles</a:t>
            </a:r>
          </a:p>
          <a:p>
            <a:pPr lvl="1"/>
            <a:r>
              <a:rPr lang="en-US"/>
              <a:t>* Second level</a:t>
            </a:r>
          </a:p>
          <a:p>
            <a:pPr lvl="2"/>
            <a:r>
              <a:rPr lang="en-US"/>
              <a:t>* Third level</a:t>
            </a:r>
          </a:p>
          <a:p>
            <a:pPr lvl="3"/>
            <a:r>
              <a:rPr lang="en-US"/>
              <a:t>* Fourth level</a:t>
            </a:r>
          </a:p>
          <a:p>
            <a:pPr lvl="4"/>
            <a:r>
              <a:rPr lang="en-US"/>
              <a:t>* 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C00C4-AB07-3A4A-BC35-6E1195C9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0584" y="7791450"/>
            <a:ext cx="48981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EC5F-D2DC-2541-9834-8B18176569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7" r:id="rId4"/>
    <p:sldLayoutId id="2147484406" r:id="rId5"/>
    <p:sldLayoutId id="2147484405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3948" r:id="rId16"/>
    <p:sldLayoutId id="2147484043" r:id="rId17"/>
    <p:sldLayoutId id="2147484027" r:id="rId18"/>
    <p:sldLayoutId id="2147484620" r:id="rId19"/>
    <p:sldLayoutId id="2147483922" r:id="rId20"/>
    <p:sldLayoutId id="2147483923" r:id="rId21"/>
    <p:sldLayoutId id="2147484621" r:id="rId22"/>
    <p:sldLayoutId id="2147484622" r:id="rId23"/>
    <p:sldLayoutId id="2147484623" r:id="rId24"/>
    <p:sldLayoutId id="2147484625" r:id="rId25"/>
    <p:sldLayoutId id="2147484626" r:id="rId26"/>
    <p:sldLayoutId id="2147484627" r:id="rId27"/>
    <p:sldLayoutId id="2147484624" r:id="rId28"/>
    <p:sldLayoutId id="2147484628" r:id="rId29"/>
    <p:sldLayoutId id="2147484629" r:id="rId30"/>
    <p:sldLayoutId id="2147484417" r:id="rId31"/>
    <p:sldLayoutId id="2147484418" r:id="rId32"/>
    <p:sldLayoutId id="2147484419" r:id="rId33"/>
    <p:sldLayoutId id="2147484630" r:id="rId34"/>
    <p:sldLayoutId id="2147484631" r:id="rId35"/>
    <p:sldLayoutId id="2147484420" r:id="rId36"/>
    <p:sldLayoutId id="2147484421" r:id="rId37"/>
    <p:sldLayoutId id="2147484045" r:id="rId38"/>
    <p:sldLayoutId id="2147484046" r:id="rId39"/>
    <p:sldLayoutId id="2147484047" r:id="rId40"/>
    <p:sldLayoutId id="2147484632" r:id="rId41"/>
    <p:sldLayoutId id="2147484634" r:id="rId42"/>
    <p:sldLayoutId id="2147484635" r:id="rId43"/>
    <p:sldLayoutId id="2147484633" r:id="rId44"/>
    <p:sldLayoutId id="2147484424" r:id="rId45"/>
    <p:sldLayoutId id="2147484425" r:id="rId46"/>
    <p:sldLayoutId id="2147484422" r:id="rId47"/>
    <p:sldLayoutId id="2147484423" r:id="rId48"/>
    <p:sldLayoutId id="2147484637" r:id="rId49"/>
    <p:sldLayoutId id="2147484636" r:id="rId50"/>
    <p:sldLayoutId id="2147484426" r:id="rId51"/>
    <p:sldLayoutId id="2147484037" r:id="rId52"/>
    <p:sldLayoutId id="2147484052" r:id="rId53"/>
    <p:sldLayoutId id="2147484638" r:id="rId54"/>
    <p:sldLayoutId id="2147484639" r:id="rId55"/>
    <p:sldLayoutId id="2147484428" r:id="rId56"/>
    <p:sldLayoutId id="2147484429" r:id="rId57"/>
    <p:sldLayoutId id="2147484430" r:id="rId58"/>
    <p:sldLayoutId id="2147484431" r:id="rId59"/>
    <p:sldLayoutId id="2147484432" r:id="rId60"/>
    <p:sldLayoutId id="2147484640" r:id="rId61"/>
    <p:sldLayoutId id="2147484434" r:id="rId62"/>
    <p:sldLayoutId id="2147484435" r:id="rId63"/>
    <p:sldLayoutId id="2147484436" r:id="rId64"/>
    <p:sldLayoutId id="2147484437" r:id="rId65"/>
    <p:sldLayoutId id="2147484427" r:id="rId66"/>
    <p:sldLayoutId id="2147484433" r:id="rId67"/>
    <p:sldLayoutId id="2147484438" r:id="rId68"/>
    <p:sldLayoutId id="2147484439" r:id="rId69"/>
    <p:sldLayoutId id="2147484441" r:id="rId70"/>
    <p:sldLayoutId id="2147484442" r:id="rId71"/>
    <p:sldLayoutId id="2147484443" r:id="rId72"/>
    <p:sldLayoutId id="2147484444" r:id="rId73"/>
    <p:sldLayoutId id="2147484446" r:id="rId74"/>
    <p:sldLayoutId id="2147484447" r:id="rId75"/>
    <p:sldLayoutId id="2147484445" r:id="rId76"/>
    <p:sldLayoutId id="2147484641" r:id="rId77"/>
    <p:sldLayoutId id="2147484440" r:id="rId78"/>
    <p:sldLayoutId id="2147483935" r:id="rId79"/>
    <p:sldLayoutId id="2147483936" r:id="rId80"/>
    <p:sldLayoutId id="2147484049" r:id="rId81"/>
    <p:sldLayoutId id="2147484050" r:id="rId82"/>
    <p:sldLayoutId id="2147484018" r:id="rId83"/>
    <p:sldLayoutId id="2147484642" r:id="rId84"/>
    <p:sldLayoutId id="2147484042" r:id="rId85"/>
    <p:sldLayoutId id="2147484051" r:id="rId86"/>
    <p:sldLayoutId id="2147483859" r:id="rId87"/>
    <p:sldLayoutId id="2147484053" r:id="rId88"/>
    <p:sldLayoutId id="2147484643" r:id="rId89"/>
    <p:sldLayoutId id="2147484644" r:id="rId90"/>
    <p:sldLayoutId id="2147484645" r:id="rId91"/>
    <p:sldLayoutId id="2147484646" r:id="rId92"/>
    <p:sldLayoutId id="2147484647" r:id="rId93"/>
    <p:sldLayoutId id="2147484648" r:id="rId94"/>
    <p:sldLayoutId id="2147484649" r:id="rId95"/>
    <p:sldLayoutId id="2147484650" r:id="rId96"/>
    <p:sldLayoutId id="2147483965" r:id="rId97"/>
    <p:sldLayoutId id="2147483966" r:id="rId98"/>
    <p:sldLayoutId id="2147483997" r:id="rId99"/>
    <p:sldLayoutId id="2147484061" r:id="rId100"/>
    <p:sldLayoutId id="2147484062" r:id="rId101"/>
    <p:sldLayoutId id="2147483907" r:id="rId102"/>
    <p:sldLayoutId id="2147483908" r:id="rId103"/>
    <p:sldLayoutId id="2147483913" r:id="rId104"/>
    <p:sldLayoutId id="2147483915" r:id="rId105"/>
    <p:sldLayoutId id="2147484448" r:id="rId106"/>
    <p:sldLayoutId id="2147484449" r:id="rId107"/>
    <p:sldLayoutId id="2147484450" r:id="rId108"/>
    <p:sldLayoutId id="2147484451" r:id="rId109"/>
    <p:sldLayoutId id="2147484452" r:id="rId110"/>
    <p:sldLayoutId id="2147484453" r:id="rId111"/>
    <p:sldLayoutId id="2147484454" r:id="rId112"/>
    <p:sldLayoutId id="2147484455" r:id="rId113"/>
    <p:sldLayoutId id="2147483917" r:id="rId114"/>
    <p:sldLayoutId id="2147483916" r:id="rId115"/>
    <p:sldLayoutId id="2147484651" r:id="rId116"/>
    <p:sldLayoutId id="2147484652" r:id="rId117"/>
    <p:sldLayoutId id="2147484653" r:id="rId118"/>
    <p:sldLayoutId id="2147484654" r:id="rId119"/>
    <p:sldLayoutId id="2147484655" r:id="rId120"/>
    <p:sldLayoutId id="2147484656" r:id="rId121"/>
    <p:sldLayoutId id="2147484657" r:id="rId122"/>
    <p:sldLayoutId id="2147484456" r:id="rId123"/>
    <p:sldLayoutId id="2147484658" r:id="rId124"/>
    <p:sldLayoutId id="2147484659" r:id="rId125"/>
    <p:sldLayoutId id="2147484660" r:id="rId126"/>
    <p:sldLayoutId id="2147484661" r:id="rId127"/>
    <p:sldLayoutId id="2147484662" r:id="rId128"/>
    <p:sldLayoutId id="2147484663" r:id="rId129"/>
    <p:sldLayoutId id="2147484664" r:id="rId130"/>
    <p:sldLayoutId id="2147484665" r:id="rId131"/>
    <p:sldLayoutId id="2147484666" r:id="rId132"/>
    <p:sldLayoutId id="2147484667" r:id="rId133"/>
    <p:sldLayoutId id="2147484668" r:id="rId134"/>
    <p:sldLayoutId id="2147484457" r:id="rId135"/>
    <p:sldLayoutId id="2147484458" r:id="rId136"/>
    <p:sldLayoutId id="2147484459" r:id="rId137"/>
    <p:sldLayoutId id="2147484460" r:id="rId138"/>
    <p:sldLayoutId id="2147484461" r:id="rId139"/>
    <p:sldLayoutId id="2147484462" r:id="rId140"/>
    <p:sldLayoutId id="2147484463" r:id="rId141"/>
    <p:sldLayoutId id="2147484464" r:id="rId142"/>
    <p:sldLayoutId id="2147484465" r:id="rId143"/>
    <p:sldLayoutId id="2147484466" r:id="rId144"/>
    <p:sldLayoutId id="2147484467" r:id="rId145"/>
    <p:sldLayoutId id="2147484468" r:id="rId146"/>
    <p:sldLayoutId id="2147484469" r:id="rId147"/>
    <p:sldLayoutId id="2147484470" r:id="rId148"/>
    <p:sldLayoutId id="2147484669" r:id="rId149"/>
    <p:sldLayoutId id="2147484670" r:id="rId150"/>
    <p:sldLayoutId id="2147484671" r:id="rId151"/>
    <p:sldLayoutId id="2147484672" r:id="rId152"/>
    <p:sldLayoutId id="2147484673" r:id="rId153"/>
    <p:sldLayoutId id="2147484674" r:id="rId154"/>
    <p:sldLayoutId id="2147484675" r:id="rId155"/>
    <p:sldLayoutId id="2147484676" r:id="rId156"/>
    <p:sldLayoutId id="2147484677" r:id="rId157"/>
    <p:sldLayoutId id="2147484678" r:id="rId158"/>
    <p:sldLayoutId id="2147484679" r:id="rId159"/>
    <p:sldLayoutId id="2147484680" r:id="rId160"/>
    <p:sldLayoutId id="2147484681" r:id="rId161"/>
    <p:sldLayoutId id="2147484682" r:id="rId162"/>
    <p:sldLayoutId id="2147483924" r:id="rId163"/>
    <p:sldLayoutId id="2147484035" r:id="rId164"/>
    <p:sldLayoutId id="2147484471" r:id="rId165"/>
    <p:sldLayoutId id="2147484472" r:id="rId166"/>
    <p:sldLayoutId id="2147484473" r:id="rId167"/>
    <p:sldLayoutId id="2147484475" r:id="rId168"/>
    <p:sldLayoutId id="2147484476" r:id="rId169"/>
    <p:sldLayoutId id="2147484477" r:id="rId170"/>
    <p:sldLayoutId id="2147484478" r:id="rId171"/>
    <p:sldLayoutId id="2147484479" r:id="rId172"/>
    <p:sldLayoutId id="2147484480" r:id="rId173"/>
    <p:sldLayoutId id="2147484481" r:id="rId174"/>
    <p:sldLayoutId id="2147484474" r:id="rId175"/>
    <p:sldLayoutId id="2147484683" r:id="rId176"/>
    <p:sldLayoutId id="2147484684" r:id="rId177"/>
    <p:sldLayoutId id="2147484685" r:id="rId178"/>
    <p:sldLayoutId id="2147484686" r:id="rId179"/>
    <p:sldLayoutId id="2147484687" r:id="rId180"/>
    <p:sldLayoutId id="2147484688" r:id="rId181"/>
    <p:sldLayoutId id="2147484689" r:id="rId182"/>
    <p:sldLayoutId id="2147484690" r:id="rId183"/>
    <p:sldLayoutId id="2147484691" r:id="rId184"/>
    <p:sldLayoutId id="2147484692" r:id="rId185"/>
    <p:sldLayoutId id="2147484693" r:id="rId186"/>
    <p:sldLayoutId id="2147484694" r:id="rId187"/>
    <p:sldLayoutId id="2147484482" r:id="rId188"/>
    <p:sldLayoutId id="2147484483" r:id="rId189"/>
    <p:sldLayoutId id="2147484695" r:id="rId190"/>
    <p:sldLayoutId id="2147484484" r:id="rId191"/>
    <p:sldLayoutId id="2147484485" r:id="rId192"/>
    <p:sldLayoutId id="2147484486" r:id="rId193"/>
    <p:sldLayoutId id="2147484697" r:id="rId194"/>
    <p:sldLayoutId id="2147484696" r:id="rId195"/>
    <p:sldLayoutId id="2147484698" r:id="rId196"/>
    <p:sldLayoutId id="2147484699" r:id="rId197"/>
    <p:sldLayoutId id="2147484700" r:id="rId198"/>
    <p:sldLayoutId id="2147484701" r:id="rId199"/>
    <p:sldLayoutId id="2147484487" r:id="rId200"/>
    <p:sldLayoutId id="2147484488" r:id="rId201"/>
    <p:sldLayoutId id="2147484489" r:id="rId202"/>
    <p:sldLayoutId id="2147484490" r:id="rId203"/>
    <p:sldLayoutId id="2147484491" r:id="rId204"/>
    <p:sldLayoutId id="2147484492" r:id="rId205"/>
    <p:sldLayoutId id="2147484493" r:id="rId206"/>
    <p:sldLayoutId id="2147484494" r:id="rId207"/>
    <p:sldLayoutId id="2147484495" r:id="rId208"/>
    <p:sldLayoutId id="2147484496" r:id="rId209"/>
    <p:sldLayoutId id="2147484497" r:id="rId210"/>
    <p:sldLayoutId id="2147484498" r:id="rId211"/>
    <p:sldLayoutId id="2147484499" r:id="rId212"/>
    <p:sldLayoutId id="2147484500" r:id="rId213"/>
    <p:sldLayoutId id="2147484501" r:id="rId214"/>
    <p:sldLayoutId id="2147484502" r:id="rId215"/>
    <p:sldLayoutId id="2147484702" r:id="rId216"/>
    <p:sldLayoutId id="2147484703" r:id="rId217"/>
    <p:sldLayoutId id="2147484704" r:id="rId218"/>
    <p:sldLayoutId id="2147484705" r:id="rId219"/>
    <p:sldLayoutId id="2147484706" r:id="rId220"/>
    <p:sldLayoutId id="2147484707" r:id="rId221"/>
    <p:sldLayoutId id="2147484708" r:id="rId222"/>
    <p:sldLayoutId id="2147484709" r:id="rId223"/>
    <p:sldLayoutId id="2147484710" r:id="rId224"/>
    <p:sldLayoutId id="2147484711" r:id="rId225"/>
    <p:sldLayoutId id="2147484712" r:id="rId226"/>
    <p:sldLayoutId id="2147484713" r:id="rId227"/>
    <p:sldLayoutId id="2147484714" r:id="rId228"/>
    <p:sldLayoutId id="2147484715" r:id="rId229"/>
    <p:sldLayoutId id="2147484716" r:id="rId230"/>
    <p:sldLayoutId id="2147484717" r:id="rId231"/>
    <p:sldLayoutId id="2147484718" r:id="rId232"/>
    <p:sldLayoutId id="2147484719" r:id="rId233"/>
    <p:sldLayoutId id="2147484720" r:id="rId234"/>
    <p:sldLayoutId id="2147484503" r:id="rId235"/>
    <p:sldLayoutId id="2147484721" r:id="rId236"/>
    <p:sldLayoutId id="2147484722" r:id="rId237"/>
    <p:sldLayoutId id="2147484723" r:id="rId238"/>
    <p:sldLayoutId id="2147484724" r:id="rId239"/>
    <p:sldLayoutId id="2147484725" r:id="rId240"/>
    <p:sldLayoutId id="2147484726" r:id="rId241"/>
    <p:sldLayoutId id="2147484727" r:id="rId242"/>
    <p:sldLayoutId id="2147484728" r:id="rId243"/>
    <p:sldLayoutId id="2147484729" r:id="rId244"/>
    <p:sldLayoutId id="2147484730" r:id="rId245"/>
    <p:sldLayoutId id="2147484504" r:id="rId246"/>
    <p:sldLayoutId id="2147484505" r:id="rId247"/>
    <p:sldLayoutId id="2147484506" r:id="rId248"/>
    <p:sldLayoutId id="2147484507" r:id="rId249"/>
    <p:sldLayoutId id="2147484508" r:id="rId250"/>
    <p:sldLayoutId id="2147484509" r:id="rId251"/>
    <p:sldLayoutId id="2147484510" r:id="rId252"/>
    <p:sldLayoutId id="2147484511" r:id="rId253"/>
    <p:sldLayoutId id="2147484512" r:id="rId254"/>
    <p:sldLayoutId id="2147484513" r:id="rId255"/>
    <p:sldLayoutId id="2147484514" r:id="rId256"/>
    <p:sldLayoutId id="2147484515" r:id="rId257"/>
    <p:sldLayoutId id="2147484516" r:id="rId258"/>
    <p:sldLayoutId id="2147484517" r:id="rId259"/>
    <p:sldLayoutId id="2147484731" r:id="rId260"/>
    <p:sldLayoutId id="2147484732" r:id="rId261"/>
    <p:sldLayoutId id="2147484733" r:id="rId262"/>
    <p:sldLayoutId id="2147484734" r:id="rId263"/>
    <p:sldLayoutId id="2147484518" r:id="rId264"/>
    <p:sldLayoutId id="2147484519" r:id="rId265"/>
    <p:sldLayoutId id="2147484520" r:id="rId266"/>
    <p:sldLayoutId id="2147484521" r:id="rId267"/>
    <p:sldLayoutId id="2147484522" r:id="rId268"/>
    <p:sldLayoutId id="2147484523" r:id="rId269"/>
    <p:sldLayoutId id="2147484524" r:id="rId270"/>
    <p:sldLayoutId id="2147484525" r:id="rId271"/>
    <p:sldLayoutId id="2147484526" r:id="rId272"/>
    <p:sldLayoutId id="2147484527" r:id="rId273"/>
  </p:sldLayoutIdLst>
  <p:hf sldNum="0" hdr="0" ftr="0" dt="0"/>
  <p:txStyles>
    <p:titleStyle>
      <a:lvl1pPr>
        <a:defRPr sz="4000" b="1" i="0">
          <a:latin typeface="Avenir" panose="02000503020000020003" pitchFamily="2" charset="0"/>
          <a:ea typeface="+mj-ea"/>
          <a:cs typeface="+mj-cs"/>
        </a:defRPr>
      </a:lvl1pPr>
    </p:titleStyle>
    <p:bodyStyle>
      <a:lvl1pPr marL="0">
        <a:spcAft>
          <a:spcPts val="1200"/>
        </a:spcAft>
        <a:defRPr>
          <a:latin typeface="Avenir Book" panose="02000503020000020003" pitchFamily="2" charset="0"/>
          <a:ea typeface="+mn-ea"/>
          <a:cs typeface="+mn-cs"/>
        </a:defRPr>
      </a:lvl1pPr>
      <a:lvl2pPr marL="7429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2pPr>
      <a:lvl3pPr marL="12001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3pPr>
      <a:lvl4pPr marL="16573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4pPr>
      <a:lvl5pPr marL="2114550" indent="-285750">
        <a:spcAft>
          <a:spcPts val="1200"/>
        </a:spcAft>
        <a:buClr>
          <a:schemeClr val="bg1">
            <a:lumMod val="65000"/>
          </a:schemeClr>
        </a:buClr>
        <a:buFont typeface="Arial" panose="020B0604020202020204" pitchFamily="34" charset="0"/>
        <a:buChar char="•"/>
        <a:defRPr b="0" i="0">
          <a:latin typeface="Avenir" panose="02000503020000020003" pitchFamily="2" charset="0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orient="horz" pos="4896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8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7B804-D89B-4500-9068-4CBF82D1C74C}"/>
              </a:ext>
            </a:extLst>
          </p:cNvPr>
          <p:cNvSpPr txBox="1"/>
          <p:nvPr/>
        </p:nvSpPr>
        <p:spPr>
          <a:xfrm>
            <a:off x="247650" y="1238935"/>
            <a:ext cx="124777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Adobe Experience Manager, components are the structural elements that constitute the content of the pages being authored</a:t>
            </a:r>
          </a:p>
          <a:p>
            <a:endParaRPr lang="en-US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Components have always been a fundamental element of the AEM experience.</a:t>
            </a:r>
          </a:p>
          <a:p>
            <a:endParaRPr lang="en-US" sz="2400" b="0" i="0" dirty="0"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adobe-clean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adobe-clean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dobe-clean"/>
              </a:rPr>
              <a:t>aking page creation simple but powerful for the author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dobe-clean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dobe-clean"/>
              </a:rPr>
              <a:t>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dobe-clean"/>
              </a:rPr>
              <a:t>evelopment of components flexible.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  <a:latin typeface="adobe-clean"/>
              <a:cs typeface="Times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dobe-clean"/>
                <a:cs typeface="Times" panose="0202060305040502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dobe-clean"/>
              </a:rPr>
              <a:t>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adobe-clean"/>
              </a:rPr>
              <a:t>evelopment of components  extensible for the developer.</a:t>
            </a:r>
            <a:endParaRPr lang="en-US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36570-A48B-4F93-83D8-631D95B2C84C}"/>
              </a:ext>
            </a:extLst>
          </p:cNvPr>
          <p:cNvSpPr txBox="1"/>
          <p:nvPr/>
        </p:nvSpPr>
        <p:spPr>
          <a:xfrm>
            <a:off x="5767501" y="177800"/>
            <a:ext cx="3659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COMPONENTS</a:t>
            </a:r>
            <a:endParaRPr lang="en-IN" sz="4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82573-97D2-40BD-B158-C630F0B2D698}"/>
              </a:ext>
            </a:extLst>
          </p:cNvPr>
          <p:cNvSpPr txBox="1"/>
          <p:nvPr/>
        </p:nvSpPr>
        <p:spPr>
          <a:xfrm>
            <a:off x="0" y="401935"/>
            <a:ext cx="13436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</a:t>
            </a:r>
          </a:p>
          <a:p>
            <a:pPr algn="l"/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version of the Core Components features the following components.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48BE6-9C4C-4864-8472-A825A79E5E20}"/>
              </a:ext>
            </a:extLst>
          </p:cNvPr>
          <p:cNvSpPr txBox="1"/>
          <p:nvPr/>
        </p:nvSpPr>
        <p:spPr>
          <a:xfrm>
            <a:off x="250825" y="2380734"/>
            <a:ext cx="73850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Components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Authoring Components</a:t>
            </a:r>
          </a:p>
          <a:p>
            <a:pPr algn="l"/>
            <a:endParaRPr lang="en-I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 Components</a:t>
            </a:r>
          </a:p>
          <a:p>
            <a:pPr algn="l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Components</a:t>
            </a:r>
          </a:p>
          <a:p>
            <a:pPr algn="l"/>
            <a:endParaRPr lang="en-IN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8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267539"/>
      </p:ext>
    </p:extLst>
  </p:cSld>
  <p:clrMapOvr>
    <a:masterClrMapping/>
  </p:clrMapOvr>
</p:sld>
</file>

<file path=ppt/theme/theme1.xml><?xml version="1.0" encoding="utf-8"?>
<a:theme xmlns:a="http://schemas.openxmlformats.org/drawingml/2006/main" name="BD/Growth PPT Template">
  <a:themeElements>
    <a:clrScheme name="ICF-Next">
      <a:dk1>
        <a:srgbClr val="000000"/>
      </a:dk1>
      <a:lt1>
        <a:srgbClr val="FFFFFF"/>
      </a:lt1>
      <a:dk2>
        <a:srgbClr val="828282"/>
      </a:dk2>
      <a:lt2>
        <a:srgbClr val="CDCDCD"/>
      </a:lt2>
      <a:accent1>
        <a:srgbClr val="ED0677"/>
      </a:accent1>
      <a:accent2>
        <a:srgbClr val="F58220"/>
      </a:accent2>
      <a:accent3>
        <a:srgbClr val="FFDD00"/>
      </a:accent3>
      <a:accent4>
        <a:srgbClr val="004185"/>
      </a:accent4>
      <a:accent5>
        <a:srgbClr val="5BCBF5"/>
      </a:accent5>
      <a:accent6>
        <a:srgbClr val="BFD730"/>
      </a:accent6>
      <a:hlink>
        <a:srgbClr val="004185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V xmlns="d6eb6814-504d-48ac-b854-35fdcf72b4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946DB04E8534FB9F4040EA6582608" ma:contentTypeVersion="11" ma:contentTypeDescription="Create a new document." ma:contentTypeScope="" ma:versionID="34ab1e73fb770653f16f44dc8afbd6c6">
  <xsd:schema xmlns:xsd="http://www.w3.org/2001/XMLSchema" xmlns:xs="http://www.w3.org/2001/XMLSchema" xmlns:p="http://schemas.microsoft.com/office/2006/metadata/properties" xmlns:ns2="d6eb6814-504d-48ac-b854-35fdcf72b4cb" xmlns:ns3="a768ed03-487d-44cc-aa26-8881f4c634a6" targetNamespace="http://schemas.microsoft.com/office/2006/metadata/properties" ma:root="true" ma:fieldsID="4fd34e812f5cc0048e19321c61673041" ns2:_="" ns3:_="">
    <xsd:import namespace="d6eb6814-504d-48ac-b854-35fdcf72b4cb"/>
    <xsd:import namespace="a768ed03-487d-44cc-aa26-8881f4c63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IV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b6814-504d-48ac-b854-35fdcf72b4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IV" ma:index="18" nillable="true" ma:displayName="DIV" ma:description="Division Acronym" ma:format="Dropdown" ma:internalName="DIV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68ed03-487d-44cc-aa26-8881f4c63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263F9-A226-45AC-9FC9-3BB85E1A91CD}">
  <ds:schemaRefs>
    <ds:schemaRef ds:uri="63ca98b6-9e4d-43e6-9de9-6e2a903ac8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6eb6814-504d-48ac-b854-35fdcf72b4cb"/>
  </ds:schemaRefs>
</ds:datastoreItem>
</file>

<file path=customXml/itemProps2.xml><?xml version="1.0" encoding="utf-8"?>
<ds:datastoreItem xmlns:ds="http://schemas.openxmlformats.org/officeDocument/2006/customXml" ds:itemID="{03212934-EDCE-4117-A730-629BF1F11F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43C8BF-51C1-450A-98BF-2A903FF80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b6814-504d-48ac-b854-35fdcf72b4cb"/>
    <ds:schemaRef ds:uri="a768ed03-487d-44cc-aa26-8881f4c63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80</Words>
  <Application>Microsoft Office PowerPoint</Application>
  <PresentationFormat>Custom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adobe-clean</vt:lpstr>
      <vt:lpstr>Arial</vt:lpstr>
      <vt:lpstr>Avenir</vt:lpstr>
      <vt:lpstr>Avenir Black</vt:lpstr>
      <vt:lpstr>Avenir Book</vt:lpstr>
      <vt:lpstr>Avenir Heavy</vt:lpstr>
      <vt:lpstr>Calibri</vt:lpstr>
      <vt:lpstr>Gotham Bold</vt:lpstr>
      <vt:lpstr>Maax</vt:lpstr>
      <vt:lpstr>Times</vt:lpstr>
      <vt:lpstr>Times New Roman</vt:lpstr>
      <vt:lpstr>Wingdings</vt:lpstr>
      <vt:lpstr>BD/Growth PPT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</dc:title>
  <dc:creator>Daniel Knauf</dc:creator>
  <cp:lastModifiedBy>T S, Vikas</cp:lastModifiedBy>
  <cp:revision>29</cp:revision>
  <dcterms:created xsi:type="dcterms:W3CDTF">2020-10-30T14:53:30Z</dcterms:created>
  <dcterms:modified xsi:type="dcterms:W3CDTF">2021-11-19T15:33:51Z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0x010100C71946DB04E8534FB9F4040EA6582608</vt:lpwstr>
  </property>
</Properties>
</file>