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063695"/>
              </p:ext>
            </p:extLst>
          </p:nvPr>
        </p:nvGraphicFramePr>
        <p:xfrm>
          <a:off x="1597957" y="1515035"/>
          <a:ext cx="9159690" cy="300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23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rd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April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April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May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May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May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28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May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 PM –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June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 PM - 6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Dialysis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Dialysis – I &amp; Dialysis –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CSV file has 7k+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Number of Patients across various summaries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Profit Vs Non-Profit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Chain Organizations w.r.t. Total Performance Score as No Score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Dialysis Stations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# of Category Text  - As Expected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Payment Reduction Rate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180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19</cp:revision>
  <dcterms:created xsi:type="dcterms:W3CDTF">2022-01-08T11:53:28Z</dcterms:created>
  <dcterms:modified xsi:type="dcterms:W3CDTF">2022-04-23T10:39:09Z</dcterms:modified>
</cp:coreProperties>
</file>