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  <p:sldId id="257" r:id="rId7"/>
    <p:sldId id="258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5122-85D4-DF9C-36C2-8E70438ED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BF5DD-FF43-F8C8-CFAF-0FB2205E4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9152-1859-0A99-6AE1-4C517A8B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4220-BC7E-48A2-AC3A-2AE38859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C1F99-F9B3-1D1A-02E1-2909068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75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F1A0-5ADA-9062-D28F-2FA54080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A0096-1A69-7C48-7576-9BAFDCDF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E6B7-E78D-4088-A342-25FDD357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1ACA-6517-82B9-A764-6417E411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B5E64-B76F-039F-84D4-78F9F877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23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13FCE-4959-19D6-5F97-06BF7422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19D1-CD06-F428-C9C8-8320285EB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0AE0-4A6C-4EF5-1374-05893944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87D5-E90D-7CF3-9BD6-AD9DF93F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DD4F9-B9AE-7CCF-71BA-802A07F6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2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BD5-A8F1-1A45-E94E-054DA14A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685A3-0662-4A68-6DAF-71789FB71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FE07-E690-93B8-5B9E-1D84BC6B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F388-6CB3-FBCA-9CB5-928CFD55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269F-456E-DFF8-FF1D-C82B0042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29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FD54-B202-35D0-5A7A-B277568F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5291D-33C4-F024-1A6D-9721C736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AB4BE-D25A-022D-761B-951B75C7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7AC7-7C92-A806-AAFE-7349A88B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3CF74-E522-9E70-ABAA-0A812DC3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6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6DD2-5DBD-F46C-5670-77F5EB8D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2D28-CAB3-9480-7021-ED999CE9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D7B2-0DE9-70D4-1606-41E1F376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5930-C155-78F1-60CF-457E4B51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F1805-0C24-B897-448D-F98A56667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46321-3D08-360F-522D-CFBD5586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827D-2415-8826-2072-A08DEAB0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B062-B9B7-B7D7-B7BC-77A6DB3C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E3BAD-DFED-79BC-922A-332C9218C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B133C-94FE-38D3-0A0E-79757E6A1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EF72-650C-C3F9-86A7-9C0766B46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FAEF6-E470-481B-A6AC-2793D86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AE21A-7209-99D6-391F-39CFA06A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22D0B-9D7F-9873-B325-E22C644A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4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0A0D9-3F89-BE82-49F2-3BCF90E68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FCFCE-4D01-364D-2629-931ACE54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76723-A15B-ABEE-CB4E-CCD6B4F4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5462B-7821-B458-1413-0657C1939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166EA-2235-B2FB-8C02-39D1D4E4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46C93-9583-D001-9007-64A14329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74857-3B1F-A654-14D9-B144849B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68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854E-07DC-C9BF-0C37-14444F4F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01D2-F0B3-6290-7BF4-FA96A122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957B-5E0C-81CE-A1E7-DD6B54BC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F436-3D7F-0D69-B6E2-AF2FC2A1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B8118-9493-845F-4248-EB090B72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1E6BB-A7B9-DDD8-A5C0-46FDEFB0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9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1AEE-AE34-621A-A6B6-3136A1735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9D3CE-3A98-880E-0F56-C5E554025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A448-1CFA-6319-CE7E-C2D2A6CA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84C48-7749-6969-41D4-EE174477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4B054-367E-4F1B-E0E4-426F0470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FCBBB-5634-28DB-E7DF-9EFE3D1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1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D2D51-3A74-F945-0839-B28087D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BDB6-EB0F-FAFA-1D5F-05F01DA0E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F709-C2DB-7A29-63BF-F0DBAD5F7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B45AE-105D-4D00-9507-B42EA49D331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49B1-A906-D6AA-6FB7-BDCDD06A4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6C6B0-D894-F5A9-3366-3B0D94196D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438D-9128-42DF-A5F2-C6E6A5CC1F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D56C70-5733-483F-0EC3-41E0CB1BB208}"/>
              </a:ext>
            </a:extLst>
          </p:cNvPr>
          <p:cNvSpPr txBox="1"/>
          <p:nvPr/>
        </p:nvSpPr>
        <p:spPr>
          <a:xfrm>
            <a:off x="1197293" y="279946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Student Market Place</a:t>
            </a:r>
          </a:p>
          <a:p>
            <a:pPr rtl="0"/>
            <a:r>
              <a:rPr lang="en-US" dirty="0"/>
              <a:t>A digital platform designed for students to </a:t>
            </a:r>
            <a:r>
              <a:rPr lang="en-US" b="1" dirty="0"/>
              <a:t>buy, sell, and exchange</a:t>
            </a:r>
            <a:r>
              <a:rPr lang="en-US" dirty="0"/>
              <a:t> goods and services within their college or university community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64AA79-821E-4630-9A8D-961643B50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8" y="1942030"/>
            <a:ext cx="5676462" cy="454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7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AB6A02-F533-D0AF-4ED0-A6F8E5F3F67D}"/>
              </a:ext>
            </a:extLst>
          </p:cNvPr>
          <p:cNvSpPr txBox="1"/>
          <p:nvPr/>
        </p:nvSpPr>
        <p:spPr>
          <a:xfrm>
            <a:off x="2434281" y="2248930"/>
            <a:ext cx="77229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accent2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4168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3AEC4-3DAA-99C9-D130-779DAD4B5CE9}"/>
              </a:ext>
            </a:extLst>
          </p:cNvPr>
          <p:cNvSpPr txBox="1"/>
          <p:nvPr/>
        </p:nvSpPr>
        <p:spPr>
          <a:xfrm>
            <a:off x="478825" y="184490"/>
            <a:ext cx="6098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Why is it Important?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Helps students save money on essentials.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Provides a safe and student-verified platform.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000" dirty="0"/>
              <a:t>Creates earning opportunities for students.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D69E9-CB7C-3D75-CDBD-77AFCF21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900" y="1661818"/>
            <a:ext cx="5260200" cy="44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9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FFD09-114E-2AC4-9809-9229FAE3565E}"/>
              </a:ext>
            </a:extLst>
          </p:cNvPr>
          <p:cNvSpPr txBox="1"/>
          <p:nvPr/>
        </p:nvSpPr>
        <p:spPr>
          <a:xfrm>
            <a:off x="429398" y="321952"/>
            <a:ext cx="6098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dirty="0"/>
              <a:t>Challenges Faced by Students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High Costs</a:t>
            </a:r>
            <a:r>
              <a:rPr lang="en-US" dirty="0"/>
              <a:t> – Textbooks, gadgets, and dorm essentials are expensive.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Lack of a Student-Specific Platform</a:t>
            </a:r>
            <a:r>
              <a:rPr lang="en-US" dirty="0"/>
              <a:t> – No safe and reliable place for students to trade.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Limited Earning Opportunities</a:t>
            </a:r>
            <a:r>
              <a:rPr lang="en-US" dirty="0"/>
              <a:t> – Students struggle to find ways to make extra money.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Untrustworthy Marketplaces</a:t>
            </a:r>
            <a:r>
              <a:rPr lang="en-US" dirty="0"/>
              <a:t> – Risk of scams, unreliable buyers/sellers.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68A9A-7E81-97A9-CD15-392BABDA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175" y="529114"/>
            <a:ext cx="5383427" cy="512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BB07CC-3A0F-E5CA-A986-4FAF0EBB5030}"/>
              </a:ext>
            </a:extLst>
          </p:cNvPr>
          <p:cNvSpPr txBox="1"/>
          <p:nvPr/>
        </p:nvSpPr>
        <p:spPr>
          <a:xfrm>
            <a:off x="244046" y="171615"/>
            <a:ext cx="6098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How It Works</a:t>
            </a:r>
          </a:p>
          <a:p>
            <a:pPr rtl="0"/>
            <a:r>
              <a:rPr lang="en-US" dirty="0"/>
              <a:t>A dedicated, secure, and student-verified platform that allows: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Buying &amp; Selling:</a:t>
            </a:r>
            <a:r>
              <a:rPr lang="en-US" dirty="0"/>
              <a:t> Textbooks, gadgets, furniture, and more.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Exchanging:</a:t>
            </a:r>
            <a:r>
              <a:rPr lang="en-US" dirty="0"/>
              <a:t> Swap items with fellow students.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Freelancing:</a:t>
            </a:r>
            <a:r>
              <a:rPr lang="en-US" dirty="0"/>
              <a:t> Offer services like tutoring, design, writing, and more.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Local &amp; Safe Transactions:</a:t>
            </a:r>
            <a:r>
              <a:rPr lang="en-US" dirty="0"/>
              <a:t> Meet up safely on campus.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Secure Payment System:</a:t>
            </a:r>
            <a:r>
              <a:rPr lang="en-US" dirty="0"/>
              <a:t> Trusted payment and transaction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37579-7B6B-FA40-B8E6-38DA6E7A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267" y="420372"/>
            <a:ext cx="6030733" cy="57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7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7EDD58-6DB8-5360-BEA3-F6B2782C1BA0}"/>
              </a:ext>
            </a:extLst>
          </p:cNvPr>
          <p:cNvSpPr txBox="1"/>
          <p:nvPr/>
        </p:nvSpPr>
        <p:spPr>
          <a:xfrm>
            <a:off x="206976" y="159776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Target Audience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College and university students.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Recent graduates looking to sell old items.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Student entrepreneurs offering services.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09993-B2BA-472A-671F-C970B05CB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45" y="741406"/>
            <a:ext cx="6638410" cy="498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8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F02303-9EB5-6473-2163-C218B47C58BB}"/>
              </a:ext>
            </a:extLst>
          </p:cNvPr>
          <p:cNvSpPr txBox="1"/>
          <p:nvPr/>
        </p:nvSpPr>
        <p:spPr>
          <a:xfrm>
            <a:off x="293473" y="265837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Key Points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📌 Buy &amp; Sell:</a:t>
            </a:r>
            <a:r>
              <a:rPr lang="en-US" dirty="0"/>
              <a:t> Easy listing of products and services.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🔄 Exchange:</a:t>
            </a:r>
            <a:r>
              <a:rPr lang="en-US" dirty="0"/>
              <a:t> Barter system for swapping items.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💼 Freelance Services:</a:t>
            </a:r>
            <a:r>
              <a:rPr lang="en-US" dirty="0"/>
              <a:t> Students can offer and find gigs.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📍 Local Deals:</a:t>
            </a:r>
            <a:r>
              <a:rPr lang="en-US" dirty="0"/>
              <a:t> Campus-specific marketplace.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💰 Secure Payments:</a:t>
            </a:r>
            <a:r>
              <a:rPr lang="en-US" dirty="0"/>
              <a:t> Safe and verified transactions.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63A17D-F402-F9CB-985B-E915AF7D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368" y="1011292"/>
            <a:ext cx="6380240" cy="51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0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ED6D17-B717-F04B-C7C2-FC44F852EF2A}"/>
              </a:ext>
            </a:extLst>
          </p:cNvPr>
          <p:cNvSpPr txBox="1"/>
          <p:nvPr/>
        </p:nvSpPr>
        <p:spPr>
          <a:xfrm>
            <a:off x="268760" y="179340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dirty="0"/>
              <a:t>Business Model</a:t>
            </a:r>
          </a:p>
          <a:p>
            <a:pPr rtl="0"/>
            <a:r>
              <a:rPr lang="en-US" b="1" dirty="0"/>
              <a:t>Revenue Streams: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Premium Listing Fees</a:t>
            </a:r>
            <a:r>
              <a:rPr lang="en-US" dirty="0"/>
              <a:t> – Sellers pay to promote their items.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Transaction Fees</a:t>
            </a:r>
            <a:r>
              <a:rPr lang="en-US" dirty="0"/>
              <a:t> – Small commission on secure transactions.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Subscription Plans</a:t>
            </a:r>
            <a:r>
              <a:rPr lang="en-US" dirty="0"/>
              <a:t> – For frequent sellers and businesses.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Brand Partnerships</a:t>
            </a:r>
            <a:r>
              <a:rPr lang="en-US" dirty="0"/>
              <a:t> – Advertising and student discounts.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59196-C321-CF0B-E611-5C322E077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5" y="2310713"/>
            <a:ext cx="10444310" cy="349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3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7C07D7-D90A-90DD-8E16-0E01BE465E23}"/>
              </a:ext>
            </a:extLst>
          </p:cNvPr>
          <p:cNvSpPr txBox="1"/>
          <p:nvPr/>
        </p:nvSpPr>
        <p:spPr>
          <a:xfrm>
            <a:off x="219332" y="233917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3600" b="1" u="sng" dirty="0"/>
              <a:t>Competitive Advantage</a:t>
            </a:r>
            <a:r>
              <a:rPr lang="en-US" b="1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Student-Only Access</a:t>
            </a:r>
            <a:r>
              <a:rPr lang="en-US" dirty="0"/>
              <a:t> – Verified users ensure trust.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Safe &amp; Localized</a:t>
            </a:r>
            <a:r>
              <a:rPr lang="en-US" dirty="0"/>
              <a:t> – Campus-based transactions.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Low Fees</a:t>
            </a:r>
            <a:r>
              <a:rPr lang="en-US" dirty="0"/>
              <a:t> – More student-friendly pricing.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482ED6-E1B7-1922-2BFD-2C8F66020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23" y="1711245"/>
            <a:ext cx="7553733" cy="46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4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1C8A2F-6AB6-BEAB-B769-7FECF21EE500}"/>
              </a:ext>
            </a:extLst>
          </p:cNvPr>
          <p:cNvSpPr txBox="1"/>
          <p:nvPr/>
        </p:nvSpPr>
        <p:spPr>
          <a:xfrm>
            <a:off x="182263" y="154108"/>
            <a:ext cx="6098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2000" b="1" u="sng" dirty="0"/>
              <a:t>Profit for Colleges from a Student Marketplace</a:t>
            </a:r>
            <a:r>
              <a:rPr lang="en-IN" sz="3600" b="1" u="sng" dirty="0"/>
              <a:t>:</a:t>
            </a:r>
          </a:p>
          <a:p>
            <a:pPr rtl="0">
              <a:buFont typeface="+mj-lt"/>
              <a:buAutoNum type="arabicPeriod"/>
            </a:pPr>
            <a:r>
              <a:rPr lang="en-IN" b="1" dirty="0"/>
              <a:t>Revenue Generation</a:t>
            </a:r>
            <a:r>
              <a:rPr lang="en-IN" dirty="0"/>
              <a:t> – Transaction fees, subscriptions, advertising.</a:t>
            </a:r>
          </a:p>
          <a:p>
            <a:pPr rtl="0">
              <a:buFont typeface="+mj-lt"/>
              <a:buAutoNum type="arabicPeriod"/>
            </a:pPr>
            <a:r>
              <a:rPr lang="en-IN" b="1" dirty="0"/>
              <a:t>Enhanced Student Experience</a:t>
            </a:r>
            <a:r>
              <a:rPr lang="en-IN" dirty="0"/>
              <a:t> – Saves money, improves satisfaction.</a:t>
            </a:r>
          </a:p>
          <a:p>
            <a:pPr rtl="0">
              <a:buFont typeface="+mj-lt"/>
              <a:buAutoNum type="arabicPeriod"/>
            </a:pPr>
            <a:r>
              <a:rPr lang="en-IN" b="1" dirty="0"/>
              <a:t>Alumni &amp; Community Engagement</a:t>
            </a:r>
            <a:r>
              <a:rPr lang="en-IN" dirty="0"/>
              <a:t> – Strengthens networks, supports students.</a:t>
            </a:r>
          </a:p>
          <a:p>
            <a:pPr rtl="0">
              <a:buFont typeface="+mj-lt"/>
              <a:buAutoNum type="arabicPeriod"/>
            </a:pPr>
            <a:r>
              <a:rPr lang="en-IN" b="1" dirty="0"/>
              <a:t>Sustainability &amp; Social Impact</a:t>
            </a:r>
            <a:r>
              <a:rPr lang="en-IN" dirty="0"/>
              <a:t> – Reduces waste, promotes affordability.</a:t>
            </a:r>
          </a:p>
          <a:p>
            <a:pPr rtl="0">
              <a:buFont typeface="+mj-lt"/>
              <a:buAutoNum type="arabicPeriod"/>
            </a:pPr>
            <a:r>
              <a:rPr lang="en-IN" b="1" dirty="0"/>
              <a:t>Branding &amp; Competitive Advantage</a:t>
            </a:r>
            <a:r>
              <a:rPr lang="en-IN" dirty="0"/>
              <a:t> – Attracts students, showcases innovation.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5ECC5-2CA3-E839-935D-BB628806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4909"/>
            <a:ext cx="5735289" cy="543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5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Singh Patel</dc:creator>
  <cp:lastModifiedBy>Vikas Singh Patel</cp:lastModifiedBy>
  <cp:revision>1</cp:revision>
  <dcterms:created xsi:type="dcterms:W3CDTF">2025-02-28T20:15:18Z</dcterms:created>
  <dcterms:modified xsi:type="dcterms:W3CDTF">2025-02-28T20:15:18Z</dcterms:modified>
</cp:coreProperties>
</file>