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102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F4CEC2-2438-47B1-AA36-9CB4665C5CE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EDBCCBB-153D-44CE-B5EB-D67B0A09E86B}">
      <dgm:prSet/>
      <dgm:spPr/>
      <dgm:t>
        <a:bodyPr/>
        <a:lstStyle/>
        <a:p>
          <a:pPr rtl="0"/>
          <a:r>
            <a:rPr lang="en-US" b="1" i="0" smtClean="0"/>
            <a:t>FEATURE ENGINEERING</a:t>
          </a:r>
          <a:endParaRPr lang="en-US"/>
        </a:p>
      </dgm:t>
    </dgm:pt>
    <dgm:pt modelId="{614CB900-296C-4A87-89AC-F5D9816B2079}" type="parTrans" cxnId="{B7BFB031-0637-4A59-88D8-DC1D73FA3957}">
      <dgm:prSet/>
      <dgm:spPr/>
      <dgm:t>
        <a:bodyPr/>
        <a:lstStyle/>
        <a:p>
          <a:endParaRPr lang="en-US"/>
        </a:p>
      </dgm:t>
    </dgm:pt>
    <dgm:pt modelId="{79F7E17A-668D-4B4A-9520-030B2F95BA8F}" type="sibTrans" cxnId="{B7BFB031-0637-4A59-88D8-DC1D73FA3957}">
      <dgm:prSet/>
      <dgm:spPr/>
      <dgm:t>
        <a:bodyPr/>
        <a:lstStyle/>
        <a:p>
          <a:endParaRPr lang="en-US"/>
        </a:p>
      </dgm:t>
    </dgm:pt>
    <dgm:pt modelId="{BB79D4C3-830B-47A7-82CF-633ED05FDD4F}" type="pres">
      <dgm:prSet presAssocID="{97F4CEC2-2438-47B1-AA36-9CB4665C5CED}" presName="linear" presStyleCnt="0">
        <dgm:presLayoutVars>
          <dgm:animLvl val="lvl"/>
          <dgm:resizeHandles val="exact"/>
        </dgm:presLayoutVars>
      </dgm:prSet>
      <dgm:spPr/>
    </dgm:pt>
    <dgm:pt modelId="{68C2B843-5B44-44DE-A936-A8902CC073A0}" type="pres">
      <dgm:prSet presAssocID="{4EDBCCBB-153D-44CE-B5EB-D67B0A09E86B}" presName="parentText" presStyleLbl="node1" presStyleIdx="0" presStyleCnt="1" custLinFactNeighborY="-74577">
        <dgm:presLayoutVars>
          <dgm:chMax val="0"/>
          <dgm:bulletEnabled val="1"/>
        </dgm:presLayoutVars>
      </dgm:prSet>
      <dgm:spPr/>
    </dgm:pt>
  </dgm:ptLst>
  <dgm:cxnLst>
    <dgm:cxn modelId="{B7BFB031-0637-4A59-88D8-DC1D73FA3957}" srcId="{97F4CEC2-2438-47B1-AA36-9CB4665C5CED}" destId="{4EDBCCBB-153D-44CE-B5EB-D67B0A09E86B}" srcOrd="0" destOrd="0" parTransId="{614CB900-296C-4A87-89AC-F5D9816B2079}" sibTransId="{79F7E17A-668D-4B4A-9520-030B2F95BA8F}"/>
    <dgm:cxn modelId="{115F1D16-BDEC-474C-9B4D-B6436D29AEBA}" type="presOf" srcId="{97F4CEC2-2438-47B1-AA36-9CB4665C5CED}" destId="{BB79D4C3-830B-47A7-82CF-633ED05FDD4F}" srcOrd="0" destOrd="0" presId="urn:microsoft.com/office/officeart/2005/8/layout/vList2"/>
    <dgm:cxn modelId="{EB7A735D-34E4-421C-A474-16871FD03E9F}" type="presOf" srcId="{4EDBCCBB-153D-44CE-B5EB-D67B0A09E86B}" destId="{68C2B843-5B44-44DE-A936-A8902CC073A0}" srcOrd="0" destOrd="0" presId="urn:microsoft.com/office/officeart/2005/8/layout/vList2"/>
    <dgm:cxn modelId="{3E70CEC6-3DA5-4DA8-B6DF-F99E77CA0CFF}" type="presParOf" srcId="{BB79D4C3-830B-47A7-82CF-633ED05FDD4F}" destId="{68C2B843-5B44-44DE-A936-A8902CC073A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031D30-1CDF-4791-AE62-799E2269CB18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C592A06-9FAF-44C5-B404-3B750CEC480F}">
      <dgm:prSet/>
      <dgm:spPr/>
      <dgm:t>
        <a:bodyPr/>
        <a:lstStyle/>
        <a:p>
          <a:pPr rtl="0"/>
          <a:r>
            <a:rPr lang="en-US" b="0" i="0" smtClean="0"/>
            <a:t>✅ Transform raw data into features that improve model performance</a:t>
          </a:r>
          <a:endParaRPr lang="en-US"/>
        </a:p>
      </dgm:t>
    </dgm:pt>
    <dgm:pt modelId="{D619A69A-2D26-44E9-9975-3259E835CEAB}" type="parTrans" cxnId="{62CCA8F9-436C-48A8-9C00-DB0F7C795474}">
      <dgm:prSet/>
      <dgm:spPr/>
      <dgm:t>
        <a:bodyPr/>
        <a:lstStyle/>
        <a:p>
          <a:endParaRPr lang="en-US"/>
        </a:p>
      </dgm:t>
    </dgm:pt>
    <dgm:pt modelId="{25725DEC-7480-45FE-90C4-9A545B01E042}" type="sibTrans" cxnId="{62CCA8F9-436C-48A8-9C00-DB0F7C795474}">
      <dgm:prSet/>
      <dgm:spPr/>
      <dgm:t>
        <a:bodyPr/>
        <a:lstStyle/>
        <a:p>
          <a:endParaRPr lang="en-US"/>
        </a:p>
      </dgm:t>
    </dgm:pt>
    <dgm:pt modelId="{B3927F22-6E05-406D-BE8D-8B80D4DFF203}">
      <dgm:prSet/>
      <dgm:spPr/>
      <dgm:t>
        <a:bodyPr/>
        <a:lstStyle/>
        <a:p>
          <a:pPr rtl="0"/>
          <a:r>
            <a:rPr lang="en-US" b="0" i="0" smtClean="0"/>
            <a:t>✅ Combine domain knowledge + data science</a:t>
          </a:r>
          <a:endParaRPr lang="en-US"/>
        </a:p>
      </dgm:t>
    </dgm:pt>
    <dgm:pt modelId="{82891E25-F8CA-4767-9B9B-0BEBC55E528A}" type="parTrans" cxnId="{930F28F1-0881-4979-9E8C-750429DF4FB8}">
      <dgm:prSet/>
      <dgm:spPr/>
      <dgm:t>
        <a:bodyPr/>
        <a:lstStyle/>
        <a:p>
          <a:endParaRPr lang="en-US"/>
        </a:p>
      </dgm:t>
    </dgm:pt>
    <dgm:pt modelId="{46FBA58C-9CB3-4E10-881D-B84145A626D3}" type="sibTrans" cxnId="{930F28F1-0881-4979-9E8C-750429DF4FB8}">
      <dgm:prSet/>
      <dgm:spPr/>
      <dgm:t>
        <a:bodyPr/>
        <a:lstStyle/>
        <a:p>
          <a:endParaRPr lang="en-US"/>
        </a:p>
      </dgm:t>
    </dgm:pt>
    <dgm:pt modelId="{EB3CA47E-B84B-470B-97FD-EEF84204F1B4}">
      <dgm:prSet/>
      <dgm:spPr/>
      <dgm:t>
        <a:bodyPr/>
        <a:lstStyle/>
        <a:p>
          <a:pPr rtl="0"/>
          <a:r>
            <a:rPr lang="en-US" b="0" i="0" smtClean="0"/>
            <a:t>✅ Key to turning ordinary models into extraordinary models</a:t>
          </a:r>
          <a:endParaRPr lang="en-US"/>
        </a:p>
      </dgm:t>
    </dgm:pt>
    <dgm:pt modelId="{D1ADCB05-FE16-49BF-8C0D-E59A9CE9E9CD}" type="parTrans" cxnId="{14D6028C-B1C7-4F03-A740-15B84C25D7B3}">
      <dgm:prSet/>
      <dgm:spPr/>
      <dgm:t>
        <a:bodyPr/>
        <a:lstStyle/>
        <a:p>
          <a:endParaRPr lang="en-US"/>
        </a:p>
      </dgm:t>
    </dgm:pt>
    <dgm:pt modelId="{8F4AFC27-F6B9-491C-81F8-040F080E6794}" type="sibTrans" cxnId="{14D6028C-B1C7-4F03-A740-15B84C25D7B3}">
      <dgm:prSet/>
      <dgm:spPr/>
      <dgm:t>
        <a:bodyPr/>
        <a:lstStyle/>
        <a:p>
          <a:endParaRPr lang="en-US"/>
        </a:p>
      </dgm:t>
    </dgm:pt>
    <dgm:pt modelId="{DFC812D8-18D5-4A97-B428-EFBCBE14D827}" type="pres">
      <dgm:prSet presAssocID="{A5031D30-1CDF-4791-AE62-799E2269CB18}" presName="compositeShape" presStyleCnt="0">
        <dgm:presLayoutVars>
          <dgm:chMax val="7"/>
          <dgm:dir/>
          <dgm:resizeHandles val="exact"/>
        </dgm:presLayoutVars>
      </dgm:prSet>
      <dgm:spPr/>
    </dgm:pt>
    <dgm:pt modelId="{319390B5-01B9-4C2B-8CB4-1A5EF3C2E2BB}" type="pres">
      <dgm:prSet presAssocID="{3C592A06-9FAF-44C5-B404-3B750CEC480F}" presName="circ1" presStyleLbl="vennNode1" presStyleIdx="0" presStyleCnt="3"/>
      <dgm:spPr/>
    </dgm:pt>
    <dgm:pt modelId="{CF1109AF-575C-451F-A6A5-90698488EDC3}" type="pres">
      <dgm:prSet presAssocID="{3C592A06-9FAF-44C5-B404-3B750CEC480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4531F2E-99F6-4975-8465-AD9A633D82F1}" type="pres">
      <dgm:prSet presAssocID="{B3927F22-6E05-406D-BE8D-8B80D4DFF203}" presName="circ2" presStyleLbl="vennNode1" presStyleIdx="1" presStyleCnt="3"/>
      <dgm:spPr/>
    </dgm:pt>
    <dgm:pt modelId="{F406B661-2317-4B99-805E-F45B61ECCB3E}" type="pres">
      <dgm:prSet presAssocID="{B3927F22-6E05-406D-BE8D-8B80D4DFF20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0DE6308-4D5A-4A35-834A-1E2D32F2C078}" type="pres">
      <dgm:prSet presAssocID="{EB3CA47E-B84B-470B-97FD-EEF84204F1B4}" presName="circ3" presStyleLbl="vennNode1" presStyleIdx="2" presStyleCnt="3"/>
      <dgm:spPr/>
    </dgm:pt>
    <dgm:pt modelId="{8BF268C3-A537-475C-BC49-3C8088BF74DF}" type="pres">
      <dgm:prSet presAssocID="{EB3CA47E-B84B-470B-97FD-EEF84204F1B4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2CCA8F9-436C-48A8-9C00-DB0F7C795474}" srcId="{A5031D30-1CDF-4791-AE62-799E2269CB18}" destId="{3C592A06-9FAF-44C5-B404-3B750CEC480F}" srcOrd="0" destOrd="0" parTransId="{D619A69A-2D26-44E9-9975-3259E835CEAB}" sibTransId="{25725DEC-7480-45FE-90C4-9A545B01E042}"/>
    <dgm:cxn modelId="{6172DE60-15AE-48B6-94DA-CBBCACE0F926}" type="presOf" srcId="{EB3CA47E-B84B-470B-97FD-EEF84204F1B4}" destId="{B0DE6308-4D5A-4A35-834A-1E2D32F2C078}" srcOrd="0" destOrd="0" presId="urn:microsoft.com/office/officeart/2005/8/layout/venn1"/>
    <dgm:cxn modelId="{2B148A3E-B18A-42D9-850A-C353B1E31B73}" type="presOf" srcId="{A5031D30-1CDF-4791-AE62-799E2269CB18}" destId="{DFC812D8-18D5-4A97-B428-EFBCBE14D827}" srcOrd="0" destOrd="0" presId="urn:microsoft.com/office/officeart/2005/8/layout/venn1"/>
    <dgm:cxn modelId="{E67E1709-C886-41E4-AA04-7F2484563C96}" type="presOf" srcId="{EB3CA47E-B84B-470B-97FD-EEF84204F1B4}" destId="{8BF268C3-A537-475C-BC49-3C8088BF74DF}" srcOrd="1" destOrd="0" presId="urn:microsoft.com/office/officeart/2005/8/layout/venn1"/>
    <dgm:cxn modelId="{C7E71B8E-A06E-41D2-B2CB-E25C717E7C49}" type="presOf" srcId="{3C592A06-9FAF-44C5-B404-3B750CEC480F}" destId="{CF1109AF-575C-451F-A6A5-90698488EDC3}" srcOrd="1" destOrd="0" presId="urn:microsoft.com/office/officeart/2005/8/layout/venn1"/>
    <dgm:cxn modelId="{2BB2FBC6-1C95-4647-91CF-52BE4238C6D7}" type="presOf" srcId="{B3927F22-6E05-406D-BE8D-8B80D4DFF203}" destId="{A4531F2E-99F6-4975-8465-AD9A633D82F1}" srcOrd="0" destOrd="0" presId="urn:microsoft.com/office/officeart/2005/8/layout/venn1"/>
    <dgm:cxn modelId="{930F28F1-0881-4979-9E8C-750429DF4FB8}" srcId="{A5031D30-1CDF-4791-AE62-799E2269CB18}" destId="{B3927F22-6E05-406D-BE8D-8B80D4DFF203}" srcOrd="1" destOrd="0" parTransId="{82891E25-F8CA-4767-9B9B-0BEBC55E528A}" sibTransId="{46FBA58C-9CB3-4E10-881D-B84145A626D3}"/>
    <dgm:cxn modelId="{14D6028C-B1C7-4F03-A740-15B84C25D7B3}" srcId="{A5031D30-1CDF-4791-AE62-799E2269CB18}" destId="{EB3CA47E-B84B-470B-97FD-EEF84204F1B4}" srcOrd="2" destOrd="0" parTransId="{D1ADCB05-FE16-49BF-8C0D-E59A9CE9E9CD}" sibTransId="{8F4AFC27-F6B9-491C-81F8-040F080E6794}"/>
    <dgm:cxn modelId="{F1DBA04A-F293-40BB-A0F5-D5D9E6ED9876}" type="presOf" srcId="{3C592A06-9FAF-44C5-B404-3B750CEC480F}" destId="{319390B5-01B9-4C2B-8CB4-1A5EF3C2E2BB}" srcOrd="0" destOrd="0" presId="urn:microsoft.com/office/officeart/2005/8/layout/venn1"/>
    <dgm:cxn modelId="{A95A2D2E-20EE-4529-91EF-5586D198348B}" type="presOf" srcId="{B3927F22-6E05-406D-BE8D-8B80D4DFF203}" destId="{F406B661-2317-4B99-805E-F45B61ECCB3E}" srcOrd="1" destOrd="0" presId="urn:microsoft.com/office/officeart/2005/8/layout/venn1"/>
    <dgm:cxn modelId="{D40DBD02-FE52-4101-A199-4C9B5DF2DF5F}" type="presParOf" srcId="{DFC812D8-18D5-4A97-B428-EFBCBE14D827}" destId="{319390B5-01B9-4C2B-8CB4-1A5EF3C2E2BB}" srcOrd="0" destOrd="0" presId="urn:microsoft.com/office/officeart/2005/8/layout/venn1"/>
    <dgm:cxn modelId="{20E759AB-E521-45F6-A372-6713E8A0D58E}" type="presParOf" srcId="{DFC812D8-18D5-4A97-B428-EFBCBE14D827}" destId="{CF1109AF-575C-451F-A6A5-90698488EDC3}" srcOrd="1" destOrd="0" presId="urn:microsoft.com/office/officeart/2005/8/layout/venn1"/>
    <dgm:cxn modelId="{4A2E1346-A422-4A24-9DC1-A5FF04156C7D}" type="presParOf" srcId="{DFC812D8-18D5-4A97-B428-EFBCBE14D827}" destId="{A4531F2E-99F6-4975-8465-AD9A633D82F1}" srcOrd="2" destOrd="0" presId="urn:microsoft.com/office/officeart/2005/8/layout/venn1"/>
    <dgm:cxn modelId="{1AF41D61-8A09-4AFC-B014-CE2F64B6F313}" type="presParOf" srcId="{DFC812D8-18D5-4A97-B428-EFBCBE14D827}" destId="{F406B661-2317-4B99-805E-F45B61ECCB3E}" srcOrd="3" destOrd="0" presId="urn:microsoft.com/office/officeart/2005/8/layout/venn1"/>
    <dgm:cxn modelId="{6F63D06C-6783-45DA-8585-ED6D11A056FB}" type="presParOf" srcId="{DFC812D8-18D5-4A97-B428-EFBCBE14D827}" destId="{B0DE6308-4D5A-4A35-834A-1E2D32F2C078}" srcOrd="4" destOrd="0" presId="urn:microsoft.com/office/officeart/2005/8/layout/venn1"/>
    <dgm:cxn modelId="{F032FE43-FB43-49A6-B5C0-5E5A27DB2633}" type="presParOf" srcId="{DFC812D8-18D5-4A97-B428-EFBCBE14D827}" destId="{8BF268C3-A537-475C-BC49-3C8088BF74DF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43BB6F-EF55-46DD-9191-AC6D9B880C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518DA6C-E131-421D-89A8-A1B1DDB4F078}">
      <dgm:prSet/>
      <dgm:spPr/>
      <dgm:t>
        <a:bodyPr/>
        <a:lstStyle/>
        <a:p>
          <a:pPr rtl="0"/>
          <a:r>
            <a:rPr lang="en-US" b="0" i="0" smtClean="0"/>
            <a:t>Feature Creation → new variables, ratios, time-based features</a:t>
          </a:r>
          <a:endParaRPr lang="en-US"/>
        </a:p>
      </dgm:t>
    </dgm:pt>
    <dgm:pt modelId="{0CC4D463-9C8F-4987-9887-7DAD2D4CC0CA}" type="parTrans" cxnId="{60BDFA66-5B2C-401C-A52E-01E03585A580}">
      <dgm:prSet/>
      <dgm:spPr/>
      <dgm:t>
        <a:bodyPr/>
        <a:lstStyle/>
        <a:p>
          <a:endParaRPr lang="en-US"/>
        </a:p>
      </dgm:t>
    </dgm:pt>
    <dgm:pt modelId="{44E40325-4BC1-40BF-B781-1410F512DBB6}" type="sibTrans" cxnId="{60BDFA66-5B2C-401C-A52E-01E03585A580}">
      <dgm:prSet/>
      <dgm:spPr/>
      <dgm:t>
        <a:bodyPr/>
        <a:lstStyle/>
        <a:p>
          <a:endParaRPr lang="en-US"/>
        </a:p>
      </dgm:t>
    </dgm:pt>
    <dgm:pt modelId="{DEEE4038-FCD1-48B1-BADA-ABD4FD85E401}">
      <dgm:prSet/>
      <dgm:spPr/>
      <dgm:t>
        <a:bodyPr/>
        <a:lstStyle/>
        <a:p>
          <a:pPr rtl="0"/>
          <a:r>
            <a:rPr lang="en-US" b="0" i="0" smtClean="0"/>
            <a:t>Feature Transformation → scaling, log transforms, binning</a:t>
          </a:r>
          <a:endParaRPr lang="en-US"/>
        </a:p>
      </dgm:t>
    </dgm:pt>
    <dgm:pt modelId="{4D3201E4-1804-4A79-863F-12DFBE8222C8}" type="parTrans" cxnId="{22ECAC6B-54F1-4245-874B-8C23EED5DA6E}">
      <dgm:prSet/>
      <dgm:spPr/>
      <dgm:t>
        <a:bodyPr/>
        <a:lstStyle/>
        <a:p>
          <a:endParaRPr lang="en-US"/>
        </a:p>
      </dgm:t>
    </dgm:pt>
    <dgm:pt modelId="{B49E3254-01FA-4631-BA19-5C96F16EBD3C}" type="sibTrans" cxnId="{22ECAC6B-54F1-4245-874B-8C23EED5DA6E}">
      <dgm:prSet/>
      <dgm:spPr/>
      <dgm:t>
        <a:bodyPr/>
        <a:lstStyle/>
        <a:p>
          <a:endParaRPr lang="en-US"/>
        </a:p>
      </dgm:t>
    </dgm:pt>
    <dgm:pt modelId="{684947A5-DAF7-48C1-89DA-E2857DA3ADF2}">
      <dgm:prSet/>
      <dgm:spPr/>
      <dgm:t>
        <a:bodyPr/>
        <a:lstStyle/>
        <a:p>
          <a:pPr rtl="0"/>
          <a:r>
            <a:rPr lang="en-US" b="0" i="0" smtClean="0"/>
            <a:t>Feature Encoding → label, one-hot, target, hash</a:t>
          </a:r>
          <a:endParaRPr lang="en-US"/>
        </a:p>
      </dgm:t>
    </dgm:pt>
    <dgm:pt modelId="{845B6AFB-AA75-4F33-875D-F8D2049449A6}" type="parTrans" cxnId="{DD820A91-FE21-4138-9BE4-5A2C97D7B9F8}">
      <dgm:prSet/>
      <dgm:spPr/>
      <dgm:t>
        <a:bodyPr/>
        <a:lstStyle/>
        <a:p>
          <a:endParaRPr lang="en-US"/>
        </a:p>
      </dgm:t>
    </dgm:pt>
    <dgm:pt modelId="{DC0B871A-C064-4C17-A5C8-ACF453CE9EA5}" type="sibTrans" cxnId="{DD820A91-FE21-4138-9BE4-5A2C97D7B9F8}">
      <dgm:prSet/>
      <dgm:spPr/>
      <dgm:t>
        <a:bodyPr/>
        <a:lstStyle/>
        <a:p>
          <a:endParaRPr lang="en-US"/>
        </a:p>
      </dgm:t>
    </dgm:pt>
    <dgm:pt modelId="{A589218C-0026-41AD-B1B7-9B992B918912}">
      <dgm:prSet/>
      <dgm:spPr/>
      <dgm:t>
        <a:bodyPr/>
        <a:lstStyle/>
        <a:p>
          <a:pPr rtl="0"/>
          <a:r>
            <a:rPr lang="en-US" b="0" i="0" smtClean="0"/>
            <a:t>Feature Selection → keep the most useful features</a:t>
          </a:r>
          <a:endParaRPr lang="en-US"/>
        </a:p>
      </dgm:t>
    </dgm:pt>
    <dgm:pt modelId="{158F0DDB-E794-4C7B-9F21-747DBB8A1DCE}" type="parTrans" cxnId="{BD12B9FC-B9C7-461C-B5E1-8C02925A2785}">
      <dgm:prSet/>
      <dgm:spPr/>
      <dgm:t>
        <a:bodyPr/>
        <a:lstStyle/>
        <a:p>
          <a:endParaRPr lang="en-US"/>
        </a:p>
      </dgm:t>
    </dgm:pt>
    <dgm:pt modelId="{D55C1CDA-69FF-44C1-9B67-AC7A93F94C37}" type="sibTrans" cxnId="{BD12B9FC-B9C7-461C-B5E1-8C02925A2785}">
      <dgm:prSet/>
      <dgm:spPr/>
      <dgm:t>
        <a:bodyPr/>
        <a:lstStyle/>
        <a:p>
          <a:endParaRPr lang="en-US"/>
        </a:p>
      </dgm:t>
    </dgm:pt>
    <dgm:pt modelId="{44E31C9C-40A0-48E5-9510-B6847E298A30}">
      <dgm:prSet/>
      <dgm:spPr/>
      <dgm:t>
        <a:bodyPr/>
        <a:lstStyle/>
        <a:p>
          <a:pPr rtl="0"/>
          <a:r>
            <a:rPr lang="en-US" b="0" i="0" smtClean="0"/>
            <a:t>Feature Reduction → dimensionality reduction (PCA, t-SNE)</a:t>
          </a:r>
          <a:endParaRPr lang="en-US"/>
        </a:p>
      </dgm:t>
    </dgm:pt>
    <dgm:pt modelId="{42FE7140-3334-465C-B8B7-0B67693C6F83}" type="parTrans" cxnId="{C35913EE-8394-4EBA-81B5-E158444D4910}">
      <dgm:prSet/>
      <dgm:spPr/>
      <dgm:t>
        <a:bodyPr/>
        <a:lstStyle/>
        <a:p>
          <a:endParaRPr lang="en-US"/>
        </a:p>
      </dgm:t>
    </dgm:pt>
    <dgm:pt modelId="{8D572FCF-15D8-49A2-8685-89771D78C4C0}" type="sibTrans" cxnId="{C35913EE-8394-4EBA-81B5-E158444D4910}">
      <dgm:prSet/>
      <dgm:spPr/>
      <dgm:t>
        <a:bodyPr/>
        <a:lstStyle/>
        <a:p>
          <a:endParaRPr lang="en-US"/>
        </a:p>
      </dgm:t>
    </dgm:pt>
    <dgm:pt modelId="{1499D7FC-8DCA-47E5-BC34-2307531169B7}" type="pres">
      <dgm:prSet presAssocID="{9843BB6F-EF55-46DD-9191-AC6D9B880C20}" presName="linear" presStyleCnt="0">
        <dgm:presLayoutVars>
          <dgm:animLvl val="lvl"/>
          <dgm:resizeHandles val="exact"/>
        </dgm:presLayoutVars>
      </dgm:prSet>
      <dgm:spPr/>
    </dgm:pt>
    <dgm:pt modelId="{D8D536FC-D26B-41BC-B15E-EF90A58D06ED}" type="pres">
      <dgm:prSet presAssocID="{D518DA6C-E131-421D-89A8-A1B1DDB4F07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3A8FE50-242A-4E80-94AE-4683D5D2FC5B}" type="pres">
      <dgm:prSet presAssocID="{44E40325-4BC1-40BF-B781-1410F512DBB6}" presName="spacer" presStyleCnt="0"/>
      <dgm:spPr/>
    </dgm:pt>
    <dgm:pt modelId="{EE33A2A1-3786-4066-8F49-5C2E26A412A5}" type="pres">
      <dgm:prSet presAssocID="{DEEE4038-FCD1-48B1-BADA-ABD4FD85E40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8A8A63B-5702-4ECE-BD3B-88E3BB59381B}" type="pres">
      <dgm:prSet presAssocID="{B49E3254-01FA-4631-BA19-5C96F16EBD3C}" presName="spacer" presStyleCnt="0"/>
      <dgm:spPr/>
    </dgm:pt>
    <dgm:pt modelId="{001A4E91-A924-4AFD-974C-60B956999E61}" type="pres">
      <dgm:prSet presAssocID="{684947A5-DAF7-48C1-89DA-E2857DA3ADF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1FC7CCD-B428-4135-8E5E-08DEC8CD9A01}" type="pres">
      <dgm:prSet presAssocID="{DC0B871A-C064-4C17-A5C8-ACF453CE9EA5}" presName="spacer" presStyleCnt="0"/>
      <dgm:spPr/>
    </dgm:pt>
    <dgm:pt modelId="{9D0D5B04-A306-4058-949D-934FF2916B80}" type="pres">
      <dgm:prSet presAssocID="{A589218C-0026-41AD-B1B7-9B992B91891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E03EEC2-177C-4EFA-A1D2-502E449AB47C}" type="pres">
      <dgm:prSet presAssocID="{D55C1CDA-69FF-44C1-9B67-AC7A93F94C37}" presName="spacer" presStyleCnt="0"/>
      <dgm:spPr/>
    </dgm:pt>
    <dgm:pt modelId="{F3150E32-4F41-481E-AE2D-9FD94D14EBED}" type="pres">
      <dgm:prSet presAssocID="{44E31C9C-40A0-48E5-9510-B6847E298A3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2ECAC6B-54F1-4245-874B-8C23EED5DA6E}" srcId="{9843BB6F-EF55-46DD-9191-AC6D9B880C20}" destId="{DEEE4038-FCD1-48B1-BADA-ABD4FD85E401}" srcOrd="1" destOrd="0" parTransId="{4D3201E4-1804-4A79-863F-12DFBE8222C8}" sibTransId="{B49E3254-01FA-4631-BA19-5C96F16EBD3C}"/>
    <dgm:cxn modelId="{1A5F575F-CEEA-46FC-A5CE-A392B29735B1}" type="presOf" srcId="{684947A5-DAF7-48C1-89DA-E2857DA3ADF2}" destId="{001A4E91-A924-4AFD-974C-60B956999E61}" srcOrd="0" destOrd="0" presId="urn:microsoft.com/office/officeart/2005/8/layout/vList2"/>
    <dgm:cxn modelId="{223C16FF-6A2C-4F39-87F4-1D18A5EE8B9F}" type="presOf" srcId="{DEEE4038-FCD1-48B1-BADA-ABD4FD85E401}" destId="{EE33A2A1-3786-4066-8F49-5C2E26A412A5}" srcOrd="0" destOrd="0" presId="urn:microsoft.com/office/officeart/2005/8/layout/vList2"/>
    <dgm:cxn modelId="{43D1A8B7-A47D-42CA-8669-7AEC936B4AE3}" type="presOf" srcId="{A589218C-0026-41AD-B1B7-9B992B918912}" destId="{9D0D5B04-A306-4058-949D-934FF2916B80}" srcOrd="0" destOrd="0" presId="urn:microsoft.com/office/officeart/2005/8/layout/vList2"/>
    <dgm:cxn modelId="{60BDFA66-5B2C-401C-A52E-01E03585A580}" srcId="{9843BB6F-EF55-46DD-9191-AC6D9B880C20}" destId="{D518DA6C-E131-421D-89A8-A1B1DDB4F078}" srcOrd="0" destOrd="0" parTransId="{0CC4D463-9C8F-4987-9887-7DAD2D4CC0CA}" sibTransId="{44E40325-4BC1-40BF-B781-1410F512DBB6}"/>
    <dgm:cxn modelId="{03DB6D1F-828F-4CC0-A04E-AACCC140F87A}" type="presOf" srcId="{44E31C9C-40A0-48E5-9510-B6847E298A30}" destId="{F3150E32-4F41-481E-AE2D-9FD94D14EBED}" srcOrd="0" destOrd="0" presId="urn:microsoft.com/office/officeart/2005/8/layout/vList2"/>
    <dgm:cxn modelId="{A1E3D082-9710-463D-9C5E-E96C6895EE66}" type="presOf" srcId="{D518DA6C-E131-421D-89A8-A1B1DDB4F078}" destId="{D8D536FC-D26B-41BC-B15E-EF90A58D06ED}" srcOrd="0" destOrd="0" presId="urn:microsoft.com/office/officeart/2005/8/layout/vList2"/>
    <dgm:cxn modelId="{BCE0755C-DE37-43FE-8AC8-7C0EAE9C728F}" type="presOf" srcId="{9843BB6F-EF55-46DD-9191-AC6D9B880C20}" destId="{1499D7FC-8DCA-47E5-BC34-2307531169B7}" srcOrd="0" destOrd="0" presId="urn:microsoft.com/office/officeart/2005/8/layout/vList2"/>
    <dgm:cxn modelId="{C35913EE-8394-4EBA-81B5-E158444D4910}" srcId="{9843BB6F-EF55-46DD-9191-AC6D9B880C20}" destId="{44E31C9C-40A0-48E5-9510-B6847E298A30}" srcOrd="4" destOrd="0" parTransId="{42FE7140-3334-465C-B8B7-0B67693C6F83}" sibTransId="{8D572FCF-15D8-49A2-8685-89771D78C4C0}"/>
    <dgm:cxn modelId="{BD12B9FC-B9C7-461C-B5E1-8C02925A2785}" srcId="{9843BB6F-EF55-46DD-9191-AC6D9B880C20}" destId="{A589218C-0026-41AD-B1B7-9B992B918912}" srcOrd="3" destOrd="0" parTransId="{158F0DDB-E794-4C7B-9F21-747DBB8A1DCE}" sibTransId="{D55C1CDA-69FF-44C1-9B67-AC7A93F94C37}"/>
    <dgm:cxn modelId="{DD820A91-FE21-4138-9BE4-5A2C97D7B9F8}" srcId="{9843BB6F-EF55-46DD-9191-AC6D9B880C20}" destId="{684947A5-DAF7-48C1-89DA-E2857DA3ADF2}" srcOrd="2" destOrd="0" parTransId="{845B6AFB-AA75-4F33-875D-F8D2049449A6}" sibTransId="{DC0B871A-C064-4C17-A5C8-ACF453CE9EA5}"/>
    <dgm:cxn modelId="{A412F5B0-3F88-4A8C-BC23-6B236C84D09E}" type="presParOf" srcId="{1499D7FC-8DCA-47E5-BC34-2307531169B7}" destId="{D8D536FC-D26B-41BC-B15E-EF90A58D06ED}" srcOrd="0" destOrd="0" presId="urn:microsoft.com/office/officeart/2005/8/layout/vList2"/>
    <dgm:cxn modelId="{CF7DA15E-DEEE-46DE-80AA-FB51FEB223E9}" type="presParOf" srcId="{1499D7FC-8DCA-47E5-BC34-2307531169B7}" destId="{93A8FE50-242A-4E80-94AE-4683D5D2FC5B}" srcOrd="1" destOrd="0" presId="urn:microsoft.com/office/officeart/2005/8/layout/vList2"/>
    <dgm:cxn modelId="{B3C74B5F-F5CB-4A75-8708-791AA65965FC}" type="presParOf" srcId="{1499D7FC-8DCA-47E5-BC34-2307531169B7}" destId="{EE33A2A1-3786-4066-8F49-5C2E26A412A5}" srcOrd="2" destOrd="0" presId="urn:microsoft.com/office/officeart/2005/8/layout/vList2"/>
    <dgm:cxn modelId="{1BC5B8B2-B643-46EB-867B-587AAAAD8079}" type="presParOf" srcId="{1499D7FC-8DCA-47E5-BC34-2307531169B7}" destId="{68A8A63B-5702-4ECE-BD3B-88E3BB59381B}" srcOrd="3" destOrd="0" presId="urn:microsoft.com/office/officeart/2005/8/layout/vList2"/>
    <dgm:cxn modelId="{A8CCA3F3-4537-4AE4-A5A7-3BA1A0A632FE}" type="presParOf" srcId="{1499D7FC-8DCA-47E5-BC34-2307531169B7}" destId="{001A4E91-A924-4AFD-974C-60B956999E61}" srcOrd="4" destOrd="0" presId="urn:microsoft.com/office/officeart/2005/8/layout/vList2"/>
    <dgm:cxn modelId="{70A2A27D-ADD8-4B73-845C-98ECD804E6A2}" type="presParOf" srcId="{1499D7FC-8DCA-47E5-BC34-2307531169B7}" destId="{A1FC7CCD-B428-4135-8E5E-08DEC8CD9A01}" srcOrd="5" destOrd="0" presId="urn:microsoft.com/office/officeart/2005/8/layout/vList2"/>
    <dgm:cxn modelId="{C9C9CDDC-698F-45F5-B2CE-25340006169E}" type="presParOf" srcId="{1499D7FC-8DCA-47E5-BC34-2307531169B7}" destId="{9D0D5B04-A306-4058-949D-934FF2916B80}" srcOrd="6" destOrd="0" presId="urn:microsoft.com/office/officeart/2005/8/layout/vList2"/>
    <dgm:cxn modelId="{B1111D20-B950-4603-A4B7-9D74F9D59D0E}" type="presParOf" srcId="{1499D7FC-8DCA-47E5-BC34-2307531169B7}" destId="{EE03EEC2-177C-4EFA-A1D2-502E449AB47C}" srcOrd="7" destOrd="0" presId="urn:microsoft.com/office/officeart/2005/8/layout/vList2"/>
    <dgm:cxn modelId="{E8550D90-477E-444D-A93B-1402DDBE5FA6}" type="presParOf" srcId="{1499D7FC-8DCA-47E5-BC34-2307531169B7}" destId="{F3150E32-4F41-481E-AE2D-9FD94D14EBE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29A7D9-107B-4CB3-BDCD-C08DBBAEEBE7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6B9229C-F331-4ED1-9466-40420ABA4EAF}">
      <dgm:prSet/>
      <dgm:spPr/>
      <dgm:t>
        <a:bodyPr/>
        <a:lstStyle/>
        <a:p>
          <a:pPr rtl="0"/>
          <a:r>
            <a:rPr lang="en-US" b="0" i="0" smtClean="0"/>
            <a:t>Raw data ≠ ready for modeling</a:t>
          </a:r>
          <a:endParaRPr lang="en-US"/>
        </a:p>
      </dgm:t>
    </dgm:pt>
    <dgm:pt modelId="{A47872F3-B574-446B-98DD-DBAFA481B3B2}" type="parTrans" cxnId="{4731B9D6-36A9-4777-92C6-5189403F4EFE}">
      <dgm:prSet/>
      <dgm:spPr/>
      <dgm:t>
        <a:bodyPr/>
        <a:lstStyle/>
        <a:p>
          <a:endParaRPr lang="en-US"/>
        </a:p>
      </dgm:t>
    </dgm:pt>
    <dgm:pt modelId="{87A84B1A-22B3-4F33-9EFE-99C553C76DF0}" type="sibTrans" cxnId="{4731B9D6-36A9-4777-92C6-5189403F4EFE}">
      <dgm:prSet/>
      <dgm:spPr/>
      <dgm:t>
        <a:bodyPr/>
        <a:lstStyle/>
        <a:p>
          <a:endParaRPr lang="en-US"/>
        </a:p>
      </dgm:t>
    </dgm:pt>
    <dgm:pt modelId="{F776D2CC-1200-4485-A3BC-1BA51D079FC6}">
      <dgm:prSet/>
      <dgm:spPr/>
      <dgm:t>
        <a:bodyPr/>
        <a:lstStyle/>
        <a:p>
          <a:pPr rtl="0"/>
          <a:r>
            <a:rPr lang="en-US" b="0" i="0" smtClean="0"/>
            <a:t>Well-engineered features boost accuracy &amp; speed</a:t>
          </a:r>
          <a:endParaRPr lang="en-US"/>
        </a:p>
      </dgm:t>
    </dgm:pt>
    <dgm:pt modelId="{38C42957-439B-4DD1-BB7E-DE44C7B07D55}" type="parTrans" cxnId="{2B4EAD1C-DF56-4AD1-A043-26E666E9E46A}">
      <dgm:prSet/>
      <dgm:spPr/>
      <dgm:t>
        <a:bodyPr/>
        <a:lstStyle/>
        <a:p>
          <a:endParaRPr lang="en-US"/>
        </a:p>
      </dgm:t>
    </dgm:pt>
    <dgm:pt modelId="{5B17C5FA-7558-4508-AE68-224993D139F2}" type="sibTrans" cxnId="{2B4EAD1C-DF56-4AD1-A043-26E666E9E46A}">
      <dgm:prSet/>
      <dgm:spPr/>
      <dgm:t>
        <a:bodyPr/>
        <a:lstStyle/>
        <a:p>
          <a:endParaRPr lang="en-US"/>
        </a:p>
      </dgm:t>
    </dgm:pt>
    <dgm:pt modelId="{CEF75565-9B43-4336-B092-D9CFF1257DC2}">
      <dgm:prSet/>
      <dgm:spPr/>
      <dgm:t>
        <a:bodyPr/>
        <a:lstStyle/>
        <a:p>
          <a:pPr rtl="0"/>
          <a:r>
            <a:rPr lang="en-US" b="0" i="0" smtClean="0"/>
            <a:t>Often, better features &gt; fancier models</a:t>
          </a:r>
          <a:endParaRPr lang="en-US"/>
        </a:p>
      </dgm:t>
    </dgm:pt>
    <dgm:pt modelId="{75AD9C3B-A87A-4736-B11A-DCAD5D84FA11}" type="parTrans" cxnId="{AC87E8AF-0B1B-4AE9-800A-9C402F04AA04}">
      <dgm:prSet/>
      <dgm:spPr/>
      <dgm:t>
        <a:bodyPr/>
        <a:lstStyle/>
        <a:p>
          <a:endParaRPr lang="en-US"/>
        </a:p>
      </dgm:t>
    </dgm:pt>
    <dgm:pt modelId="{E0100EBF-FADA-41BF-B7C6-8B284DC4A52B}" type="sibTrans" cxnId="{AC87E8AF-0B1B-4AE9-800A-9C402F04AA04}">
      <dgm:prSet/>
      <dgm:spPr/>
      <dgm:t>
        <a:bodyPr/>
        <a:lstStyle/>
        <a:p>
          <a:endParaRPr lang="en-US"/>
        </a:p>
      </dgm:t>
    </dgm:pt>
    <dgm:pt modelId="{35523228-B275-4B23-9D27-A2FCC282478B}" type="pres">
      <dgm:prSet presAssocID="{2F29A7D9-107B-4CB3-BDCD-C08DBBAEEBE7}" presName="compositeShape" presStyleCnt="0">
        <dgm:presLayoutVars>
          <dgm:chMax val="7"/>
          <dgm:dir/>
          <dgm:resizeHandles val="exact"/>
        </dgm:presLayoutVars>
      </dgm:prSet>
      <dgm:spPr/>
    </dgm:pt>
    <dgm:pt modelId="{8A1B541C-D46A-49DE-8EA8-16A15888FE46}" type="pres">
      <dgm:prSet presAssocID="{C6B9229C-F331-4ED1-9466-40420ABA4EAF}" presName="circ1" presStyleLbl="vennNode1" presStyleIdx="0" presStyleCnt="3"/>
      <dgm:spPr/>
    </dgm:pt>
    <dgm:pt modelId="{A47BD0DE-FE5E-40E6-A730-059D1B37993B}" type="pres">
      <dgm:prSet presAssocID="{C6B9229C-F331-4ED1-9466-40420ABA4EA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C5F426A-A56B-4720-A365-E02B042574CE}" type="pres">
      <dgm:prSet presAssocID="{F776D2CC-1200-4485-A3BC-1BA51D079FC6}" presName="circ2" presStyleLbl="vennNode1" presStyleIdx="1" presStyleCnt="3"/>
      <dgm:spPr/>
    </dgm:pt>
    <dgm:pt modelId="{CC306989-34C8-4B02-88EA-F98B3B44E5CC}" type="pres">
      <dgm:prSet presAssocID="{F776D2CC-1200-4485-A3BC-1BA51D079FC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413D4B2-CEE3-4F36-BDD0-9ACEBADAC360}" type="pres">
      <dgm:prSet presAssocID="{CEF75565-9B43-4336-B092-D9CFF1257DC2}" presName="circ3" presStyleLbl="vennNode1" presStyleIdx="2" presStyleCnt="3"/>
      <dgm:spPr/>
    </dgm:pt>
    <dgm:pt modelId="{360055DC-105C-4211-BD0E-44FDF9801FF0}" type="pres">
      <dgm:prSet presAssocID="{CEF75565-9B43-4336-B092-D9CFF1257DC2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2B4EAD1C-DF56-4AD1-A043-26E666E9E46A}" srcId="{2F29A7D9-107B-4CB3-BDCD-C08DBBAEEBE7}" destId="{F776D2CC-1200-4485-A3BC-1BA51D079FC6}" srcOrd="1" destOrd="0" parTransId="{38C42957-439B-4DD1-BB7E-DE44C7B07D55}" sibTransId="{5B17C5FA-7558-4508-AE68-224993D139F2}"/>
    <dgm:cxn modelId="{AC87E8AF-0B1B-4AE9-800A-9C402F04AA04}" srcId="{2F29A7D9-107B-4CB3-BDCD-C08DBBAEEBE7}" destId="{CEF75565-9B43-4336-B092-D9CFF1257DC2}" srcOrd="2" destOrd="0" parTransId="{75AD9C3B-A87A-4736-B11A-DCAD5D84FA11}" sibTransId="{E0100EBF-FADA-41BF-B7C6-8B284DC4A52B}"/>
    <dgm:cxn modelId="{A12C2D1B-51B4-47ED-B0FC-0A2ABD2D385D}" type="presOf" srcId="{C6B9229C-F331-4ED1-9466-40420ABA4EAF}" destId="{A47BD0DE-FE5E-40E6-A730-059D1B37993B}" srcOrd="1" destOrd="0" presId="urn:microsoft.com/office/officeart/2005/8/layout/venn1"/>
    <dgm:cxn modelId="{27E1FD3A-2F6C-421E-A046-BA15CF3E6CEC}" type="presOf" srcId="{F776D2CC-1200-4485-A3BC-1BA51D079FC6}" destId="{CC306989-34C8-4B02-88EA-F98B3B44E5CC}" srcOrd="1" destOrd="0" presId="urn:microsoft.com/office/officeart/2005/8/layout/venn1"/>
    <dgm:cxn modelId="{5C40C279-6EED-4E01-B79F-40F4C343B253}" type="presOf" srcId="{CEF75565-9B43-4336-B092-D9CFF1257DC2}" destId="{7413D4B2-CEE3-4F36-BDD0-9ACEBADAC360}" srcOrd="0" destOrd="0" presId="urn:microsoft.com/office/officeart/2005/8/layout/venn1"/>
    <dgm:cxn modelId="{C145FFC6-DFC8-4944-A128-4747109274C2}" type="presOf" srcId="{F776D2CC-1200-4485-A3BC-1BA51D079FC6}" destId="{8C5F426A-A56B-4720-A365-E02B042574CE}" srcOrd="0" destOrd="0" presId="urn:microsoft.com/office/officeart/2005/8/layout/venn1"/>
    <dgm:cxn modelId="{A42AE0FF-B41F-4A9D-9D58-3800057CF7F1}" type="presOf" srcId="{C6B9229C-F331-4ED1-9466-40420ABA4EAF}" destId="{8A1B541C-D46A-49DE-8EA8-16A15888FE46}" srcOrd="0" destOrd="0" presId="urn:microsoft.com/office/officeart/2005/8/layout/venn1"/>
    <dgm:cxn modelId="{CC80354E-7693-44F8-848B-211DBE9CC976}" type="presOf" srcId="{CEF75565-9B43-4336-B092-D9CFF1257DC2}" destId="{360055DC-105C-4211-BD0E-44FDF9801FF0}" srcOrd="1" destOrd="0" presId="urn:microsoft.com/office/officeart/2005/8/layout/venn1"/>
    <dgm:cxn modelId="{4731B9D6-36A9-4777-92C6-5189403F4EFE}" srcId="{2F29A7D9-107B-4CB3-BDCD-C08DBBAEEBE7}" destId="{C6B9229C-F331-4ED1-9466-40420ABA4EAF}" srcOrd="0" destOrd="0" parTransId="{A47872F3-B574-446B-98DD-DBAFA481B3B2}" sibTransId="{87A84B1A-22B3-4F33-9EFE-99C553C76DF0}"/>
    <dgm:cxn modelId="{B89F8AFA-2441-4A8C-B99D-F1E7C3A21F1C}" type="presOf" srcId="{2F29A7D9-107B-4CB3-BDCD-C08DBBAEEBE7}" destId="{35523228-B275-4B23-9D27-A2FCC282478B}" srcOrd="0" destOrd="0" presId="urn:microsoft.com/office/officeart/2005/8/layout/venn1"/>
    <dgm:cxn modelId="{A6B7B1A9-9C04-425C-AEE7-35B814CE40F1}" type="presParOf" srcId="{35523228-B275-4B23-9D27-A2FCC282478B}" destId="{8A1B541C-D46A-49DE-8EA8-16A15888FE46}" srcOrd="0" destOrd="0" presId="urn:microsoft.com/office/officeart/2005/8/layout/venn1"/>
    <dgm:cxn modelId="{20F333B3-C54D-46A9-A938-B0A02029F18B}" type="presParOf" srcId="{35523228-B275-4B23-9D27-A2FCC282478B}" destId="{A47BD0DE-FE5E-40E6-A730-059D1B37993B}" srcOrd="1" destOrd="0" presId="urn:microsoft.com/office/officeart/2005/8/layout/venn1"/>
    <dgm:cxn modelId="{7F2AEE45-6093-4B2B-9352-9EEE4AE26719}" type="presParOf" srcId="{35523228-B275-4B23-9D27-A2FCC282478B}" destId="{8C5F426A-A56B-4720-A365-E02B042574CE}" srcOrd="2" destOrd="0" presId="urn:microsoft.com/office/officeart/2005/8/layout/venn1"/>
    <dgm:cxn modelId="{9C755E7D-2784-43B9-93D9-6E5CB3077E9A}" type="presParOf" srcId="{35523228-B275-4B23-9D27-A2FCC282478B}" destId="{CC306989-34C8-4B02-88EA-F98B3B44E5CC}" srcOrd="3" destOrd="0" presId="urn:microsoft.com/office/officeart/2005/8/layout/venn1"/>
    <dgm:cxn modelId="{F2528B4E-472C-4464-BEE6-F33396C34B10}" type="presParOf" srcId="{35523228-B275-4B23-9D27-A2FCC282478B}" destId="{7413D4B2-CEE3-4F36-BDD0-9ACEBADAC360}" srcOrd="4" destOrd="0" presId="urn:microsoft.com/office/officeart/2005/8/layout/venn1"/>
    <dgm:cxn modelId="{FB0F1576-48B0-48A3-91E8-3A92EC652C02}" type="presParOf" srcId="{35523228-B275-4B23-9D27-A2FCC282478B}" destId="{360055DC-105C-4211-BD0E-44FDF9801FF0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A69D416-6386-43C8-9238-9D36815784F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60B4C2B-6979-4A6E-BB62-24E014ABBDFF}">
      <dgm:prSet/>
      <dgm:spPr/>
      <dgm:t>
        <a:bodyPr/>
        <a:lstStyle/>
        <a:p>
          <a:pPr rtl="0"/>
          <a:r>
            <a:rPr lang="en-US" b="0" i="0" smtClean="0"/>
            <a:t>• Extract date parts (year, month)</a:t>
          </a:r>
          <a:endParaRPr lang="en-US"/>
        </a:p>
      </dgm:t>
    </dgm:pt>
    <dgm:pt modelId="{07D1D720-7E3A-4395-A6EC-9A627E15A3E6}" type="parTrans" cxnId="{CFDA0011-45F8-4ED9-A2DE-524FB2EC66E1}">
      <dgm:prSet/>
      <dgm:spPr/>
      <dgm:t>
        <a:bodyPr/>
        <a:lstStyle/>
        <a:p>
          <a:endParaRPr lang="en-US"/>
        </a:p>
      </dgm:t>
    </dgm:pt>
    <dgm:pt modelId="{2F453059-0589-497C-845D-28A03210B6F0}" type="sibTrans" cxnId="{CFDA0011-45F8-4ED9-A2DE-524FB2EC66E1}">
      <dgm:prSet/>
      <dgm:spPr/>
      <dgm:t>
        <a:bodyPr/>
        <a:lstStyle/>
        <a:p>
          <a:endParaRPr lang="en-US"/>
        </a:p>
      </dgm:t>
    </dgm:pt>
    <dgm:pt modelId="{44FB8ADC-3436-47B9-9C6C-C7554B741761}">
      <dgm:prSet/>
      <dgm:spPr/>
      <dgm:t>
        <a:bodyPr/>
        <a:lstStyle/>
        <a:p>
          <a:pPr rtl="0"/>
          <a:r>
            <a:rPr lang="en-US" b="0" i="0" smtClean="0"/>
            <a:t>• Transform text (TF-IDF, sentiment)</a:t>
          </a:r>
          <a:endParaRPr lang="en-US"/>
        </a:p>
      </dgm:t>
    </dgm:pt>
    <dgm:pt modelId="{1D36CABC-BAA7-4B5E-8221-F0F41524F918}" type="parTrans" cxnId="{F8F8F01A-C3EE-4EE3-A062-86D576F7FB99}">
      <dgm:prSet/>
      <dgm:spPr/>
      <dgm:t>
        <a:bodyPr/>
        <a:lstStyle/>
        <a:p>
          <a:endParaRPr lang="en-US"/>
        </a:p>
      </dgm:t>
    </dgm:pt>
    <dgm:pt modelId="{0AA5D490-49FC-4A1F-9103-B12476D36B51}" type="sibTrans" cxnId="{F8F8F01A-C3EE-4EE3-A062-86D576F7FB99}">
      <dgm:prSet/>
      <dgm:spPr/>
      <dgm:t>
        <a:bodyPr/>
        <a:lstStyle/>
        <a:p>
          <a:endParaRPr lang="en-US"/>
        </a:p>
      </dgm:t>
    </dgm:pt>
    <dgm:pt modelId="{B3A432F4-3D48-46E3-A85D-435CEA5A7728}">
      <dgm:prSet/>
      <dgm:spPr/>
      <dgm:t>
        <a:bodyPr/>
        <a:lstStyle/>
        <a:p>
          <a:pPr rtl="0"/>
          <a:r>
            <a:rPr lang="en-US" b="0" i="0" smtClean="0"/>
            <a:t>• Create interaction features (feature1 × feature2)</a:t>
          </a:r>
          <a:endParaRPr lang="en-US"/>
        </a:p>
      </dgm:t>
    </dgm:pt>
    <dgm:pt modelId="{BE3A4A8D-6B1F-4CAB-9144-D3D0AB7606E2}" type="parTrans" cxnId="{D575050A-2C96-4503-9C89-BA8B4295CE80}">
      <dgm:prSet/>
      <dgm:spPr/>
      <dgm:t>
        <a:bodyPr/>
        <a:lstStyle/>
        <a:p>
          <a:endParaRPr lang="en-US"/>
        </a:p>
      </dgm:t>
    </dgm:pt>
    <dgm:pt modelId="{F8FDBCCE-7A79-4275-8F1B-2F50EF133661}" type="sibTrans" cxnId="{D575050A-2C96-4503-9C89-BA8B4295CE80}">
      <dgm:prSet/>
      <dgm:spPr/>
      <dgm:t>
        <a:bodyPr/>
        <a:lstStyle/>
        <a:p>
          <a:endParaRPr lang="en-US"/>
        </a:p>
      </dgm:t>
    </dgm:pt>
    <dgm:pt modelId="{DB4EE197-0A84-4BE0-AF6D-FA8ADE2E71B6}">
      <dgm:prSet/>
      <dgm:spPr/>
      <dgm:t>
        <a:bodyPr/>
        <a:lstStyle/>
        <a:p>
          <a:pPr rtl="0"/>
          <a:r>
            <a:rPr lang="en-US" b="0" i="0" smtClean="0"/>
            <a:t>• Group aggregates (mean, count)</a:t>
          </a:r>
          <a:endParaRPr lang="en-US"/>
        </a:p>
      </dgm:t>
    </dgm:pt>
    <dgm:pt modelId="{F6942568-0F58-443E-A77F-0CA80E72A9EE}" type="parTrans" cxnId="{A65ABD65-8B6F-4DB1-9AE8-468F70104F70}">
      <dgm:prSet/>
      <dgm:spPr/>
      <dgm:t>
        <a:bodyPr/>
        <a:lstStyle/>
        <a:p>
          <a:endParaRPr lang="en-US"/>
        </a:p>
      </dgm:t>
    </dgm:pt>
    <dgm:pt modelId="{17D43988-1905-4EA1-9C43-F059BB9B2E5B}" type="sibTrans" cxnId="{A65ABD65-8B6F-4DB1-9AE8-468F70104F70}">
      <dgm:prSet/>
      <dgm:spPr/>
      <dgm:t>
        <a:bodyPr/>
        <a:lstStyle/>
        <a:p>
          <a:endParaRPr lang="en-US"/>
        </a:p>
      </dgm:t>
    </dgm:pt>
    <dgm:pt modelId="{ADD4054A-6A46-4DF5-A73F-B38E6DAFCF10}">
      <dgm:prSet/>
      <dgm:spPr/>
      <dgm:t>
        <a:bodyPr/>
        <a:lstStyle/>
        <a:p>
          <a:pPr rtl="0"/>
          <a:r>
            <a:rPr lang="en-US" b="0" i="0" smtClean="0"/>
            <a:t>• Handle skew (log, Box-Cox)</a:t>
          </a:r>
          <a:endParaRPr lang="en-US"/>
        </a:p>
      </dgm:t>
    </dgm:pt>
    <dgm:pt modelId="{D94C0A4A-32C8-4D85-B359-D97D2A742FA1}" type="parTrans" cxnId="{FE2F9568-CE4C-4E81-B459-F6E79A756E34}">
      <dgm:prSet/>
      <dgm:spPr/>
      <dgm:t>
        <a:bodyPr/>
        <a:lstStyle/>
        <a:p>
          <a:endParaRPr lang="en-US"/>
        </a:p>
      </dgm:t>
    </dgm:pt>
    <dgm:pt modelId="{A397B5F5-FE54-4093-B5D6-DE9EA43667D4}" type="sibTrans" cxnId="{FE2F9568-CE4C-4E81-B459-F6E79A756E34}">
      <dgm:prSet/>
      <dgm:spPr/>
      <dgm:t>
        <a:bodyPr/>
        <a:lstStyle/>
        <a:p>
          <a:endParaRPr lang="en-US"/>
        </a:p>
      </dgm:t>
    </dgm:pt>
    <dgm:pt modelId="{53A80254-7CF4-451E-975E-1C1DF6FDED47}">
      <dgm:prSet/>
      <dgm:spPr/>
      <dgm:t>
        <a:bodyPr/>
        <a:lstStyle/>
        <a:p>
          <a:pPr rtl="0"/>
          <a:r>
            <a:rPr lang="en-US" b="0" i="0" smtClean="0"/>
            <a:t>• Polynomial &amp; frequency features</a:t>
          </a:r>
          <a:endParaRPr lang="en-US"/>
        </a:p>
      </dgm:t>
    </dgm:pt>
    <dgm:pt modelId="{365F260F-DD25-47FF-9418-1CF0A145E26A}" type="parTrans" cxnId="{2C2C4F77-EE9F-47ED-A58C-0E9BE3651617}">
      <dgm:prSet/>
      <dgm:spPr/>
      <dgm:t>
        <a:bodyPr/>
        <a:lstStyle/>
        <a:p>
          <a:endParaRPr lang="en-US"/>
        </a:p>
      </dgm:t>
    </dgm:pt>
    <dgm:pt modelId="{CB850408-6F25-438F-ABD9-F700E7C63E96}" type="sibTrans" cxnId="{2C2C4F77-EE9F-47ED-A58C-0E9BE3651617}">
      <dgm:prSet/>
      <dgm:spPr/>
      <dgm:t>
        <a:bodyPr/>
        <a:lstStyle/>
        <a:p>
          <a:endParaRPr lang="en-US"/>
        </a:p>
      </dgm:t>
    </dgm:pt>
    <dgm:pt modelId="{9EB6AA5F-D142-48F7-A4A0-4EDCE5BBC83F}" type="pres">
      <dgm:prSet presAssocID="{DA69D416-6386-43C8-9238-9D36815784FF}" presName="linear" presStyleCnt="0">
        <dgm:presLayoutVars>
          <dgm:animLvl val="lvl"/>
          <dgm:resizeHandles val="exact"/>
        </dgm:presLayoutVars>
      </dgm:prSet>
      <dgm:spPr/>
    </dgm:pt>
    <dgm:pt modelId="{BB3C139C-F465-4CA0-BD08-5A111534B4AF}" type="pres">
      <dgm:prSet presAssocID="{F60B4C2B-6979-4A6E-BB62-24E014ABBDF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77CECB5-2744-4DAB-B99F-7D8DCF24C254}" type="pres">
      <dgm:prSet presAssocID="{2F453059-0589-497C-845D-28A03210B6F0}" presName="spacer" presStyleCnt="0"/>
      <dgm:spPr/>
    </dgm:pt>
    <dgm:pt modelId="{1212DA95-C09E-4519-AE4A-25D89D3F5335}" type="pres">
      <dgm:prSet presAssocID="{44FB8ADC-3436-47B9-9C6C-C7554B74176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9E52992-8394-444F-BDB6-FA854A638F06}" type="pres">
      <dgm:prSet presAssocID="{0AA5D490-49FC-4A1F-9103-B12476D36B51}" presName="spacer" presStyleCnt="0"/>
      <dgm:spPr/>
    </dgm:pt>
    <dgm:pt modelId="{53BC6F91-2AD9-4DDC-9C62-9FE67BF15044}" type="pres">
      <dgm:prSet presAssocID="{B3A432F4-3D48-46E3-A85D-435CEA5A772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B1FF3B3-14E9-45C4-B21D-A1F35FE59D48}" type="pres">
      <dgm:prSet presAssocID="{F8FDBCCE-7A79-4275-8F1B-2F50EF133661}" presName="spacer" presStyleCnt="0"/>
      <dgm:spPr/>
    </dgm:pt>
    <dgm:pt modelId="{37D36C24-E002-441D-B5BF-E5AF6C979BC9}" type="pres">
      <dgm:prSet presAssocID="{DB4EE197-0A84-4BE0-AF6D-FA8ADE2E71B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648FB64-8E0C-476F-93E3-2367D690A94B}" type="pres">
      <dgm:prSet presAssocID="{17D43988-1905-4EA1-9C43-F059BB9B2E5B}" presName="spacer" presStyleCnt="0"/>
      <dgm:spPr/>
    </dgm:pt>
    <dgm:pt modelId="{38844D05-691F-44E2-A02C-0DFC8D5EEC57}" type="pres">
      <dgm:prSet presAssocID="{ADD4054A-6A46-4DF5-A73F-B38E6DAFCF1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6D1851C1-32C1-445C-AD0B-E2D2209C4459}" type="pres">
      <dgm:prSet presAssocID="{A397B5F5-FE54-4093-B5D6-DE9EA43667D4}" presName="spacer" presStyleCnt="0"/>
      <dgm:spPr/>
    </dgm:pt>
    <dgm:pt modelId="{469598E4-E582-48B2-86F4-B098C1C3A4DF}" type="pres">
      <dgm:prSet presAssocID="{53A80254-7CF4-451E-975E-1C1DF6FDED4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2C2C4F77-EE9F-47ED-A58C-0E9BE3651617}" srcId="{DA69D416-6386-43C8-9238-9D36815784FF}" destId="{53A80254-7CF4-451E-975E-1C1DF6FDED47}" srcOrd="5" destOrd="0" parTransId="{365F260F-DD25-47FF-9418-1CF0A145E26A}" sibTransId="{CB850408-6F25-438F-ABD9-F700E7C63E96}"/>
    <dgm:cxn modelId="{A65ABD65-8B6F-4DB1-9AE8-468F70104F70}" srcId="{DA69D416-6386-43C8-9238-9D36815784FF}" destId="{DB4EE197-0A84-4BE0-AF6D-FA8ADE2E71B6}" srcOrd="3" destOrd="0" parTransId="{F6942568-0F58-443E-A77F-0CA80E72A9EE}" sibTransId="{17D43988-1905-4EA1-9C43-F059BB9B2E5B}"/>
    <dgm:cxn modelId="{D5FD95B0-583B-4272-97ED-18847230FA16}" type="presOf" srcId="{F60B4C2B-6979-4A6E-BB62-24E014ABBDFF}" destId="{BB3C139C-F465-4CA0-BD08-5A111534B4AF}" srcOrd="0" destOrd="0" presId="urn:microsoft.com/office/officeart/2005/8/layout/vList2"/>
    <dgm:cxn modelId="{CFDA0011-45F8-4ED9-A2DE-524FB2EC66E1}" srcId="{DA69D416-6386-43C8-9238-9D36815784FF}" destId="{F60B4C2B-6979-4A6E-BB62-24E014ABBDFF}" srcOrd="0" destOrd="0" parTransId="{07D1D720-7E3A-4395-A6EC-9A627E15A3E6}" sibTransId="{2F453059-0589-497C-845D-28A03210B6F0}"/>
    <dgm:cxn modelId="{95D07602-18F1-48E2-A1EE-9BE5F9BF42FF}" type="presOf" srcId="{DA69D416-6386-43C8-9238-9D36815784FF}" destId="{9EB6AA5F-D142-48F7-A4A0-4EDCE5BBC83F}" srcOrd="0" destOrd="0" presId="urn:microsoft.com/office/officeart/2005/8/layout/vList2"/>
    <dgm:cxn modelId="{D575050A-2C96-4503-9C89-BA8B4295CE80}" srcId="{DA69D416-6386-43C8-9238-9D36815784FF}" destId="{B3A432F4-3D48-46E3-A85D-435CEA5A7728}" srcOrd="2" destOrd="0" parTransId="{BE3A4A8D-6B1F-4CAB-9144-D3D0AB7606E2}" sibTransId="{F8FDBCCE-7A79-4275-8F1B-2F50EF133661}"/>
    <dgm:cxn modelId="{F8F8F01A-C3EE-4EE3-A062-86D576F7FB99}" srcId="{DA69D416-6386-43C8-9238-9D36815784FF}" destId="{44FB8ADC-3436-47B9-9C6C-C7554B741761}" srcOrd="1" destOrd="0" parTransId="{1D36CABC-BAA7-4B5E-8221-F0F41524F918}" sibTransId="{0AA5D490-49FC-4A1F-9103-B12476D36B51}"/>
    <dgm:cxn modelId="{922B5F7F-3ACE-44E6-A73C-559C7ADC2662}" type="presOf" srcId="{53A80254-7CF4-451E-975E-1C1DF6FDED47}" destId="{469598E4-E582-48B2-86F4-B098C1C3A4DF}" srcOrd="0" destOrd="0" presId="urn:microsoft.com/office/officeart/2005/8/layout/vList2"/>
    <dgm:cxn modelId="{00958DDA-3154-4544-9459-C2E5D465AA0A}" type="presOf" srcId="{44FB8ADC-3436-47B9-9C6C-C7554B741761}" destId="{1212DA95-C09E-4519-AE4A-25D89D3F5335}" srcOrd="0" destOrd="0" presId="urn:microsoft.com/office/officeart/2005/8/layout/vList2"/>
    <dgm:cxn modelId="{9A252FA7-36F5-4AD1-8BB9-76CD2E9285D5}" type="presOf" srcId="{B3A432F4-3D48-46E3-A85D-435CEA5A7728}" destId="{53BC6F91-2AD9-4DDC-9C62-9FE67BF15044}" srcOrd="0" destOrd="0" presId="urn:microsoft.com/office/officeart/2005/8/layout/vList2"/>
    <dgm:cxn modelId="{FE2F9568-CE4C-4E81-B459-F6E79A756E34}" srcId="{DA69D416-6386-43C8-9238-9D36815784FF}" destId="{ADD4054A-6A46-4DF5-A73F-B38E6DAFCF10}" srcOrd="4" destOrd="0" parTransId="{D94C0A4A-32C8-4D85-B359-D97D2A742FA1}" sibTransId="{A397B5F5-FE54-4093-B5D6-DE9EA43667D4}"/>
    <dgm:cxn modelId="{29118524-BD65-4698-A662-AC84014303E0}" type="presOf" srcId="{DB4EE197-0A84-4BE0-AF6D-FA8ADE2E71B6}" destId="{37D36C24-E002-441D-B5BF-E5AF6C979BC9}" srcOrd="0" destOrd="0" presId="urn:microsoft.com/office/officeart/2005/8/layout/vList2"/>
    <dgm:cxn modelId="{D9D8AD60-1308-4B2E-8B2D-A183839648CE}" type="presOf" srcId="{ADD4054A-6A46-4DF5-A73F-B38E6DAFCF10}" destId="{38844D05-691F-44E2-A02C-0DFC8D5EEC57}" srcOrd="0" destOrd="0" presId="urn:microsoft.com/office/officeart/2005/8/layout/vList2"/>
    <dgm:cxn modelId="{FBC39486-9E84-454E-8539-74541AC450CE}" type="presParOf" srcId="{9EB6AA5F-D142-48F7-A4A0-4EDCE5BBC83F}" destId="{BB3C139C-F465-4CA0-BD08-5A111534B4AF}" srcOrd="0" destOrd="0" presId="urn:microsoft.com/office/officeart/2005/8/layout/vList2"/>
    <dgm:cxn modelId="{74CA9EB8-D3F5-447C-BC62-660D235B1A28}" type="presParOf" srcId="{9EB6AA5F-D142-48F7-A4A0-4EDCE5BBC83F}" destId="{777CECB5-2744-4DAB-B99F-7D8DCF24C254}" srcOrd="1" destOrd="0" presId="urn:microsoft.com/office/officeart/2005/8/layout/vList2"/>
    <dgm:cxn modelId="{FDDE82F6-2C39-48F9-8793-0D7F3F856D6B}" type="presParOf" srcId="{9EB6AA5F-D142-48F7-A4A0-4EDCE5BBC83F}" destId="{1212DA95-C09E-4519-AE4A-25D89D3F5335}" srcOrd="2" destOrd="0" presId="urn:microsoft.com/office/officeart/2005/8/layout/vList2"/>
    <dgm:cxn modelId="{D7A220B5-41D3-4867-A152-867F8E3C3A32}" type="presParOf" srcId="{9EB6AA5F-D142-48F7-A4A0-4EDCE5BBC83F}" destId="{29E52992-8394-444F-BDB6-FA854A638F06}" srcOrd="3" destOrd="0" presId="urn:microsoft.com/office/officeart/2005/8/layout/vList2"/>
    <dgm:cxn modelId="{B47940E5-8C7D-4269-9AD6-052FA8BB333A}" type="presParOf" srcId="{9EB6AA5F-D142-48F7-A4A0-4EDCE5BBC83F}" destId="{53BC6F91-2AD9-4DDC-9C62-9FE67BF15044}" srcOrd="4" destOrd="0" presId="urn:microsoft.com/office/officeart/2005/8/layout/vList2"/>
    <dgm:cxn modelId="{82F02677-CD43-4D92-8094-2D2CFF91B16E}" type="presParOf" srcId="{9EB6AA5F-D142-48F7-A4A0-4EDCE5BBC83F}" destId="{CB1FF3B3-14E9-45C4-B21D-A1F35FE59D48}" srcOrd="5" destOrd="0" presId="urn:microsoft.com/office/officeart/2005/8/layout/vList2"/>
    <dgm:cxn modelId="{13961B3D-E673-45B8-93C7-4937CE747AAF}" type="presParOf" srcId="{9EB6AA5F-D142-48F7-A4A0-4EDCE5BBC83F}" destId="{37D36C24-E002-441D-B5BF-E5AF6C979BC9}" srcOrd="6" destOrd="0" presId="urn:microsoft.com/office/officeart/2005/8/layout/vList2"/>
    <dgm:cxn modelId="{7F7028B2-4FCB-4CA2-8C36-D1C9CE43D48C}" type="presParOf" srcId="{9EB6AA5F-D142-48F7-A4A0-4EDCE5BBC83F}" destId="{6648FB64-8E0C-476F-93E3-2367D690A94B}" srcOrd="7" destOrd="0" presId="urn:microsoft.com/office/officeart/2005/8/layout/vList2"/>
    <dgm:cxn modelId="{8141486A-85ED-4DE8-9781-A8410DC222D1}" type="presParOf" srcId="{9EB6AA5F-D142-48F7-A4A0-4EDCE5BBC83F}" destId="{38844D05-691F-44E2-A02C-0DFC8D5EEC57}" srcOrd="8" destOrd="0" presId="urn:microsoft.com/office/officeart/2005/8/layout/vList2"/>
    <dgm:cxn modelId="{33D03788-A87D-4DB1-AE6A-3A9F5132B45D}" type="presParOf" srcId="{9EB6AA5F-D142-48F7-A4A0-4EDCE5BBC83F}" destId="{6D1851C1-32C1-445C-AD0B-E2D2209C4459}" srcOrd="9" destOrd="0" presId="urn:microsoft.com/office/officeart/2005/8/layout/vList2"/>
    <dgm:cxn modelId="{3049AF44-A383-4FFE-8B94-B19C2523906C}" type="presParOf" srcId="{9EB6AA5F-D142-48F7-A4A0-4EDCE5BBC83F}" destId="{469598E4-E582-48B2-86F4-B098C1C3A4D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1C0BF67-B72E-44CC-BD5D-48258AF9BE02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FA0D2B6-B562-4691-B4E5-ECEC5805D252}">
      <dgm:prSet/>
      <dgm:spPr/>
      <dgm:t>
        <a:bodyPr/>
        <a:lstStyle/>
        <a:p>
          <a:pPr rtl="0"/>
          <a:r>
            <a:rPr lang="en-US" b="0" i="0" smtClean="0"/>
            <a:t>✅ Check distributions</a:t>
          </a:r>
          <a:endParaRPr lang="en-US"/>
        </a:p>
      </dgm:t>
    </dgm:pt>
    <dgm:pt modelId="{7C6EFEA2-D258-4CEC-A8CF-49C8F024D588}" type="parTrans" cxnId="{C29C3660-02A4-4F46-BEBB-50FBB791B0B4}">
      <dgm:prSet/>
      <dgm:spPr/>
      <dgm:t>
        <a:bodyPr/>
        <a:lstStyle/>
        <a:p>
          <a:endParaRPr lang="en-US"/>
        </a:p>
      </dgm:t>
    </dgm:pt>
    <dgm:pt modelId="{68C57913-3D6F-4C89-ADC7-EACBBDC2C74A}" type="sibTrans" cxnId="{C29C3660-02A4-4F46-BEBB-50FBB791B0B4}">
      <dgm:prSet/>
      <dgm:spPr/>
      <dgm:t>
        <a:bodyPr/>
        <a:lstStyle/>
        <a:p>
          <a:endParaRPr lang="en-US"/>
        </a:p>
      </dgm:t>
    </dgm:pt>
    <dgm:pt modelId="{15853412-290C-44E1-BCE7-EED279DA80ED}">
      <dgm:prSet/>
      <dgm:spPr/>
      <dgm:t>
        <a:bodyPr/>
        <a:lstStyle/>
        <a:p>
          <a:pPr rtl="0"/>
          <a:r>
            <a:rPr lang="en-US" b="0" i="0" smtClean="0"/>
            <a:t>✅ Avoid data leakage</a:t>
          </a:r>
          <a:endParaRPr lang="en-US"/>
        </a:p>
      </dgm:t>
    </dgm:pt>
    <dgm:pt modelId="{003264DD-4418-4685-962D-5166AA5C87B9}" type="parTrans" cxnId="{109FC092-DAD1-4503-9207-8BA96FD8065F}">
      <dgm:prSet/>
      <dgm:spPr/>
      <dgm:t>
        <a:bodyPr/>
        <a:lstStyle/>
        <a:p>
          <a:endParaRPr lang="en-US"/>
        </a:p>
      </dgm:t>
    </dgm:pt>
    <dgm:pt modelId="{1F706FCA-004F-43B4-90E0-680F0C461FDA}" type="sibTrans" cxnId="{109FC092-DAD1-4503-9207-8BA96FD8065F}">
      <dgm:prSet/>
      <dgm:spPr/>
      <dgm:t>
        <a:bodyPr/>
        <a:lstStyle/>
        <a:p>
          <a:endParaRPr lang="en-US"/>
        </a:p>
      </dgm:t>
    </dgm:pt>
    <dgm:pt modelId="{1E54D58A-1D65-4415-9411-2F54EF35E9D6}">
      <dgm:prSet/>
      <dgm:spPr/>
      <dgm:t>
        <a:bodyPr/>
        <a:lstStyle/>
        <a:p>
          <a:pPr rtl="0"/>
          <a:r>
            <a:rPr lang="en-US" b="0" i="0" smtClean="0"/>
            <a:t>✅ Keep it interpretable</a:t>
          </a:r>
          <a:endParaRPr lang="en-US"/>
        </a:p>
      </dgm:t>
    </dgm:pt>
    <dgm:pt modelId="{EA3DCD3E-11E4-44BE-9B35-DEEA60397516}" type="parTrans" cxnId="{508AC89A-F8E5-4512-91BD-F65581931D3A}">
      <dgm:prSet/>
      <dgm:spPr/>
      <dgm:t>
        <a:bodyPr/>
        <a:lstStyle/>
        <a:p>
          <a:endParaRPr lang="en-US"/>
        </a:p>
      </dgm:t>
    </dgm:pt>
    <dgm:pt modelId="{E0DEEB8F-E48F-435C-86D5-0130D39EEC3F}" type="sibTrans" cxnId="{508AC89A-F8E5-4512-91BD-F65581931D3A}">
      <dgm:prSet/>
      <dgm:spPr/>
      <dgm:t>
        <a:bodyPr/>
        <a:lstStyle/>
        <a:p>
          <a:endParaRPr lang="en-US"/>
        </a:p>
      </dgm:t>
    </dgm:pt>
    <dgm:pt modelId="{BC83A0FA-2040-4284-8F1F-69387D8DD143}">
      <dgm:prSet/>
      <dgm:spPr/>
      <dgm:t>
        <a:bodyPr/>
        <a:lstStyle/>
        <a:p>
          <a:pPr rtl="0"/>
          <a:r>
            <a:rPr lang="en-US" b="0" i="0" smtClean="0"/>
            <a:t>✅ Validate with cross-validation</a:t>
          </a:r>
          <a:endParaRPr lang="en-US"/>
        </a:p>
      </dgm:t>
    </dgm:pt>
    <dgm:pt modelId="{B2C35346-02FD-43B8-91E8-D09B9865B36E}" type="parTrans" cxnId="{2C37F183-2715-44B3-8068-4B1ECA6D7A47}">
      <dgm:prSet/>
      <dgm:spPr/>
      <dgm:t>
        <a:bodyPr/>
        <a:lstStyle/>
        <a:p>
          <a:endParaRPr lang="en-US"/>
        </a:p>
      </dgm:t>
    </dgm:pt>
    <dgm:pt modelId="{EBE4CA03-75D9-44E0-BA4C-E515611D3E2C}" type="sibTrans" cxnId="{2C37F183-2715-44B3-8068-4B1ECA6D7A47}">
      <dgm:prSet/>
      <dgm:spPr/>
      <dgm:t>
        <a:bodyPr/>
        <a:lstStyle/>
        <a:p>
          <a:endParaRPr lang="en-US"/>
        </a:p>
      </dgm:t>
    </dgm:pt>
    <dgm:pt modelId="{2AE852D7-F78A-4CA0-A760-CBBD5F2D8DEE}" type="pres">
      <dgm:prSet presAssocID="{F1C0BF67-B72E-44CC-BD5D-48258AF9BE02}" presName="composite" presStyleCnt="0">
        <dgm:presLayoutVars>
          <dgm:chMax val="5"/>
          <dgm:dir/>
          <dgm:resizeHandles val="exact"/>
        </dgm:presLayoutVars>
      </dgm:prSet>
      <dgm:spPr/>
    </dgm:pt>
    <dgm:pt modelId="{8BCF288D-7B93-4DBE-9719-66A629E59499}" type="pres">
      <dgm:prSet presAssocID="{7FA0D2B6-B562-4691-B4E5-ECEC5805D252}" presName="circle1" presStyleLbl="lnNode1" presStyleIdx="0" presStyleCnt="4"/>
      <dgm:spPr/>
    </dgm:pt>
    <dgm:pt modelId="{562CA5BA-D635-42F2-8F4A-6D2F8A4E9904}" type="pres">
      <dgm:prSet presAssocID="{7FA0D2B6-B562-4691-B4E5-ECEC5805D252}" presName="text1" presStyleLbl="revTx" presStyleIdx="0" presStyleCnt="4">
        <dgm:presLayoutVars>
          <dgm:bulletEnabled val="1"/>
        </dgm:presLayoutVars>
      </dgm:prSet>
      <dgm:spPr/>
    </dgm:pt>
    <dgm:pt modelId="{A5B1FCCE-9B97-41DB-B189-ECBF4ADEE3FF}" type="pres">
      <dgm:prSet presAssocID="{7FA0D2B6-B562-4691-B4E5-ECEC5805D252}" presName="line1" presStyleLbl="callout" presStyleIdx="0" presStyleCnt="8"/>
      <dgm:spPr/>
    </dgm:pt>
    <dgm:pt modelId="{FAEE6C56-081A-4DB1-BEA2-82A6859DDCD6}" type="pres">
      <dgm:prSet presAssocID="{7FA0D2B6-B562-4691-B4E5-ECEC5805D252}" presName="d1" presStyleLbl="callout" presStyleIdx="1" presStyleCnt="8"/>
      <dgm:spPr/>
    </dgm:pt>
    <dgm:pt modelId="{F57F5423-9B3D-49FD-B65D-50AD8A15054F}" type="pres">
      <dgm:prSet presAssocID="{15853412-290C-44E1-BCE7-EED279DA80ED}" presName="circle2" presStyleLbl="lnNode1" presStyleIdx="1" presStyleCnt="4"/>
      <dgm:spPr/>
    </dgm:pt>
    <dgm:pt modelId="{51E43CBA-45C7-4A5C-A42E-F39DB9BDD375}" type="pres">
      <dgm:prSet presAssocID="{15853412-290C-44E1-BCE7-EED279DA80ED}" presName="text2" presStyleLbl="revTx" presStyleIdx="1" presStyleCnt="4">
        <dgm:presLayoutVars>
          <dgm:bulletEnabled val="1"/>
        </dgm:presLayoutVars>
      </dgm:prSet>
      <dgm:spPr/>
    </dgm:pt>
    <dgm:pt modelId="{CF64C546-E7A9-401E-84AD-0C269F26DB57}" type="pres">
      <dgm:prSet presAssocID="{15853412-290C-44E1-BCE7-EED279DA80ED}" presName="line2" presStyleLbl="callout" presStyleIdx="2" presStyleCnt="8"/>
      <dgm:spPr/>
    </dgm:pt>
    <dgm:pt modelId="{3561DB07-A92F-401C-835D-854660E715D6}" type="pres">
      <dgm:prSet presAssocID="{15853412-290C-44E1-BCE7-EED279DA80ED}" presName="d2" presStyleLbl="callout" presStyleIdx="3" presStyleCnt="8"/>
      <dgm:spPr/>
    </dgm:pt>
    <dgm:pt modelId="{8140480B-F253-4E7A-8C4D-D85FD5369353}" type="pres">
      <dgm:prSet presAssocID="{1E54D58A-1D65-4415-9411-2F54EF35E9D6}" presName="circle3" presStyleLbl="lnNode1" presStyleIdx="2" presStyleCnt="4"/>
      <dgm:spPr/>
    </dgm:pt>
    <dgm:pt modelId="{FF65C202-6098-43D6-8F16-9B3E82C3E755}" type="pres">
      <dgm:prSet presAssocID="{1E54D58A-1D65-4415-9411-2F54EF35E9D6}" presName="text3" presStyleLbl="revTx" presStyleIdx="2" presStyleCnt="4">
        <dgm:presLayoutVars>
          <dgm:bulletEnabled val="1"/>
        </dgm:presLayoutVars>
      </dgm:prSet>
      <dgm:spPr/>
    </dgm:pt>
    <dgm:pt modelId="{B6E9FED0-66E1-4560-B01E-956983004603}" type="pres">
      <dgm:prSet presAssocID="{1E54D58A-1D65-4415-9411-2F54EF35E9D6}" presName="line3" presStyleLbl="callout" presStyleIdx="4" presStyleCnt="8"/>
      <dgm:spPr/>
    </dgm:pt>
    <dgm:pt modelId="{D38BD609-41B7-4F99-B1D6-6EB4CE893D31}" type="pres">
      <dgm:prSet presAssocID="{1E54D58A-1D65-4415-9411-2F54EF35E9D6}" presName="d3" presStyleLbl="callout" presStyleIdx="5" presStyleCnt="8"/>
      <dgm:spPr/>
    </dgm:pt>
    <dgm:pt modelId="{F32A6786-02FC-4AE0-8AC2-236B9BB9801C}" type="pres">
      <dgm:prSet presAssocID="{BC83A0FA-2040-4284-8F1F-69387D8DD143}" presName="circle4" presStyleLbl="lnNode1" presStyleIdx="3" presStyleCnt="4"/>
      <dgm:spPr/>
    </dgm:pt>
    <dgm:pt modelId="{C0282455-D0ED-4C56-95C0-485866680C04}" type="pres">
      <dgm:prSet presAssocID="{BC83A0FA-2040-4284-8F1F-69387D8DD143}" presName="text4" presStyleLbl="revTx" presStyleIdx="3" presStyleCnt="4">
        <dgm:presLayoutVars>
          <dgm:bulletEnabled val="1"/>
        </dgm:presLayoutVars>
      </dgm:prSet>
      <dgm:spPr/>
    </dgm:pt>
    <dgm:pt modelId="{5EA0F079-FE85-4853-A881-D3FA4CF8F407}" type="pres">
      <dgm:prSet presAssocID="{BC83A0FA-2040-4284-8F1F-69387D8DD143}" presName="line4" presStyleLbl="callout" presStyleIdx="6" presStyleCnt="8"/>
      <dgm:spPr/>
    </dgm:pt>
    <dgm:pt modelId="{07A43BF7-0AA7-433A-9F06-9E4E79CBE3C4}" type="pres">
      <dgm:prSet presAssocID="{BC83A0FA-2040-4284-8F1F-69387D8DD143}" presName="d4" presStyleLbl="callout" presStyleIdx="7" presStyleCnt="8"/>
      <dgm:spPr/>
    </dgm:pt>
  </dgm:ptLst>
  <dgm:cxnLst>
    <dgm:cxn modelId="{C29C3660-02A4-4F46-BEBB-50FBB791B0B4}" srcId="{F1C0BF67-B72E-44CC-BD5D-48258AF9BE02}" destId="{7FA0D2B6-B562-4691-B4E5-ECEC5805D252}" srcOrd="0" destOrd="0" parTransId="{7C6EFEA2-D258-4CEC-A8CF-49C8F024D588}" sibTransId="{68C57913-3D6F-4C89-ADC7-EACBBDC2C74A}"/>
    <dgm:cxn modelId="{AE92B464-CB51-4E9E-BB82-23F772686466}" type="presOf" srcId="{1E54D58A-1D65-4415-9411-2F54EF35E9D6}" destId="{FF65C202-6098-43D6-8F16-9B3E82C3E755}" srcOrd="0" destOrd="0" presId="urn:microsoft.com/office/officeart/2005/8/layout/target1"/>
    <dgm:cxn modelId="{508AC89A-F8E5-4512-91BD-F65581931D3A}" srcId="{F1C0BF67-B72E-44CC-BD5D-48258AF9BE02}" destId="{1E54D58A-1D65-4415-9411-2F54EF35E9D6}" srcOrd="2" destOrd="0" parTransId="{EA3DCD3E-11E4-44BE-9B35-DEEA60397516}" sibTransId="{E0DEEB8F-E48F-435C-86D5-0130D39EEC3F}"/>
    <dgm:cxn modelId="{109FC092-DAD1-4503-9207-8BA96FD8065F}" srcId="{F1C0BF67-B72E-44CC-BD5D-48258AF9BE02}" destId="{15853412-290C-44E1-BCE7-EED279DA80ED}" srcOrd="1" destOrd="0" parTransId="{003264DD-4418-4685-962D-5166AA5C87B9}" sibTransId="{1F706FCA-004F-43B4-90E0-680F0C461FDA}"/>
    <dgm:cxn modelId="{9615000F-10DA-4267-8A7D-974DD7472B31}" type="presOf" srcId="{15853412-290C-44E1-BCE7-EED279DA80ED}" destId="{51E43CBA-45C7-4A5C-A42E-F39DB9BDD375}" srcOrd="0" destOrd="0" presId="urn:microsoft.com/office/officeart/2005/8/layout/target1"/>
    <dgm:cxn modelId="{EBF82CDE-3C80-4608-8E70-9BC4254AB5F1}" type="presOf" srcId="{BC83A0FA-2040-4284-8F1F-69387D8DD143}" destId="{C0282455-D0ED-4C56-95C0-485866680C04}" srcOrd="0" destOrd="0" presId="urn:microsoft.com/office/officeart/2005/8/layout/target1"/>
    <dgm:cxn modelId="{B805907E-99B2-4DD9-9A84-1AE4E6E7608D}" type="presOf" srcId="{F1C0BF67-B72E-44CC-BD5D-48258AF9BE02}" destId="{2AE852D7-F78A-4CA0-A760-CBBD5F2D8DEE}" srcOrd="0" destOrd="0" presId="urn:microsoft.com/office/officeart/2005/8/layout/target1"/>
    <dgm:cxn modelId="{2C37F183-2715-44B3-8068-4B1ECA6D7A47}" srcId="{F1C0BF67-B72E-44CC-BD5D-48258AF9BE02}" destId="{BC83A0FA-2040-4284-8F1F-69387D8DD143}" srcOrd="3" destOrd="0" parTransId="{B2C35346-02FD-43B8-91E8-D09B9865B36E}" sibTransId="{EBE4CA03-75D9-44E0-BA4C-E515611D3E2C}"/>
    <dgm:cxn modelId="{9BBA78DB-536C-4671-AD92-7928437E357F}" type="presOf" srcId="{7FA0D2B6-B562-4691-B4E5-ECEC5805D252}" destId="{562CA5BA-D635-42F2-8F4A-6D2F8A4E9904}" srcOrd="0" destOrd="0" presId="urn:microsoft.com/office/officeart/2005/8/layout/target1"/>
    <dgm:cxn modelId="{8E3DC5C3-1827-4995-8247-AC2EF496A2A6}" type="presParOf" srcId="{2AE852D7-F78A-4CA0-A760-CBBD5F2D8DEE}" destId="{8BCF288D-7B93-4DBE-9719-66A629E59499}" srcOrd="0" destOrd="0" presId="urn:microsoft.com/office/officeart/2005/8/layout/target1"/>
    <dgm:cxn modelId="{1FF10A49-9EB5-4917-BCE5-FFCA1E133175}" type="presParOf" srcId="{2AE852D7-F78A-4CA0-A760-CBBD5F2D8DEE}" destId="{562CA5BA-D635-42F2-8F4A-6D2F8A4E9904}" srcOrd="1" destOrd="0" presId="urn:microsoft.com/office/officeart/2005/8/layout/target1"/>
    <dgm:cxn modelId="{FE4E62BE-64FA-4B0F-899D-4D85A2D2D2C3}" type="presParOf" srcId="{2AE852D7-F78A-4CA0-A760-CBBD5F2D8DEE}" destId="{A5B1FCCE-9B97-41DB-B189-ECBF4ADEE3FF}" srcOrd="2" destOrd="0" presId="urn:microsoft.com/office/officeart/2005/8/layout/target1"/>
    <dgm:cxn modelId="{B217B0D6-D5CF-4898-8380-727AA7F34B5F}" type="presParOf" srcId="{2AE852D7-F78A-4CA0-A760-CBBD5F2D8DEE}" destId="{FAEE6C56-081A-4DB1-BEA2-82A6859DDCD6}" srcOrd="3" destOrd="0" presId="urn:microsoft.com/office/officeart/2005/8/layout/target1"/>
    <dgm:cxn modelId="{C75E7AA3-D22F-4222-A930-BAAA531CBBBE}" type="presParOf" srcId="{2AE852D7-F78A-4CA0-A760-CBBD5F2D8DEE}" destId="{F57F5423-9B3D-49FD-B65D-50AD8A15054F}" srcOrd="4" destOrd="0" presId="urn:microsoft.com/office/officeart/2005/8/layout/target1"/>
    <dgm:cxn modelId="{2C10EE45-B87F-4C55-9403-2A052D70DD89}" type="presParOf" srcId="{2AE852D7-F78A-4CA0-A760-CBBD5F2D8DEE}" destId="{51E43CBA-45C7-4A5C-A42E-F39DB9BDD375}" srcOrd="5" destOrd="0" presId="urn:microsoft.com/office/officeart/2005/8/layout/target1"/>
    <dgm:cxn modelId="{E64DA7C4-8314-463B-9DA2-E460099273D6}" type="presParOf" srcId="{2AE852D7-F78A-4CA0-A760-CBBD5F2D8DEE}" destId="{CF64C546-E7A9-401E-84AD-0C269F26DB57}" srcOrd="6" destOrd="0" presId="urn:microsoft.com/office/officeart/2005/8/layout/target1"/>
    <dgm:cxn modelId="{1568C52B-FA1F-44BF-9976-B8277CA1FF31}" type="presParOf" srcId="{2AE852D7-F78A-4CA0-A760-CBBD5F2D8DEE}" destId="{3561DB07-A92F-401C-835D-854660E715D6}" srcOrd="7" destOrd="0" presId="urn:microsoft.com/office/officeart/2005/8/layout/target1"/>
    <dgm:cxn modelId="{AAB31883-0614-4EC6-881E-310451BF3695}" type="presParOf" srcId="{2AE852D7-F78A-4CA0-A760-CBBD5F2D8DEE}" destId="{8140480B-F253-4E7A-8C4D-D85FD5369353}" srcOrd="8" destOrd="0" presId="urn:microsoft.com/office/officeart/2005/8/layout/target1"/>
    <dgm:cxn modelId="{AF63946A-D8E3-43DA-A799-157C3DA37C86}" type="presParOf" srcId="{2AE852D7-F78A-4CA0-A760-CBBD5F2D8DEE}" destId="{FF65C202-6098-43D6-8F16-9B3E82C3E755}" srcOrd="9" destOrd="0" presId="urn:microsoft.com/office/officeart/2005/8/layout/target1"/>
    <dgm:cxn modelId="{9577128D-5A95-4F0C-B2C6-39F42A244177}" type="presParOf" srcId="{2AE852D7-F78A-4CA0-A760-CBBD5F2D8DEE}" destId="{B6E9FED0-66E1-4560-B01E-956983004603}" srcOrd="10" destOrd="0" presId="urn:microsoft.com/office/officeart/2005/8/layout/target1"/>
    <dgm:cxn modelId="{18F0729F-DE5D-4DD9-BC3F-C9AE30BDA6E3}" type="presParOf" srcId="{2AE852D7-F78A-4CA0-A760-CBBD5F2D8DEE}" destId="{D38BD609-41B7-4F99-B1D6-6EB4CE893D31}" srcOrd="11" destOrd="0" presId="urn:microsoft.com/office/officeart/2005/8/layout/target1"/>
    <dgm:cxn modelId="{A7CDB522-14FE-41C0-84EC-5087B2137367}" type="presParOf" srcId="{2AE852D7-F78A-4CA0-A760-CBBD5F2D8DEE}" destId="{F32A6786-02FC-4AE0-8AC2-236B9BB9801C}" srcOrd="12" destOrd="0" presId="urn:microsoft.com/office/officeart/2005/8/layout/target1"/>
    <dgm:cxn modelId="{88DAFB98-A079-4878-9905-89A4B61D0468}" type="presParOf" srcId="{2AE852D7-F78A-4CA0-A760-CBBD5F2D8DEE}" destId="{C0282455-D0ED-4C56-95C0-485866680C04}" srcOrd="13" destOrd="0" presId="urn:microsoft.com/office/officeart/2005/8/layout/target1"/>
    <dgm:cxn modelId="{9D0D74C1-F0B1-4063-8F3F-D8B071C42E37}" type="presParOf" srcId="{2AE852D7-F78A-4CA0-A760-CBBD5F2D8DEE}" destId="{5EA0F079-FE85-4853-A881-D3FA4CF8F407}" srcOrd="14" destOrd="0" presId="urn:microsoft.com/office/officeart/2005/8/layout/target1"/>
    <dgm:cxn modelId="{34DECFBB-16EF-47C3-8161-30B868D02677}" type="presParOf" srcId="{2AE852D7-F78A-4CA0-A760-CBBD5F2D8DEE}" destId="{07A43BF7-0AA7-433A-9F06-9E4E79CBE3C4}" srcOrd="15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F51C7B9-0CE2-41F5-990C-8B938450B9FD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1A7B799-69D2-4A5F-B1AD-5930B39E0E2E}">
      <dgm:prSet/>
      <dgm:spPr/>
      <dgm:t>
        <a:bodyPr/>
        <a:lstStyle/>
        <a:p>
          <a:pPr rtl="0"/>
          <a:r>
            <a:rPr lang="en-US" b="0" i="0" smtClean="0"/>
            <a:t>🛡 Credit scoring → debt-to-income, credit age</a:t>
          </a:r>
          <a:endParaRPr lang="en-US"/>
        </a:p>
      </dgm:t>
    </dgm:pt>
    <dgm:pt modelId="{402BC149-8406-40BC-99AE-F700F1AF924B}" type="parTrans" cxnId="{32283DDC-09A8-406A-BA1D-2CD05BBA2A0D}">
      <dgm:prSet/>
      <dgm:spPr/>
      <dgm:t>
        <a:bodyPr/>
        <a:lstStyle/>
        <a:p>
          <a:endParaRPr lang="en-US"/>
        </a:p>
      </dgm:t>
    </dgm:pt>
    <dgm:pt modelId="{03087D85-D013-484B-BC20-77D8C6BBFE05}" type="sibTrans" cxnId="{32283DDC-09A8-406A-BA1D-2CD05BBA2A0D}">
      <dgm:prSet/>
      <dgm:spPr/>
      <dgm:t>
        <a:bodyPr/>
        <a:lstStyle/>
        <a:p>
          <a:endParaRPr lang="en-US"/>
        </a:p>
      </dgm:t>
    </dgm:pt>
    <dgm:pt modelId="{71906EDF-1271-452F-AAE1-DBA4FF45F85F}">
      <dgm:prSet/>
      <dgm:spPr/>
      <dgm:t>
        <a:bodyPr/>
        <a:lstStyle/>
        <a:p>
          <a:pPr rtl="0"/>
          <a:r>
            <a:rPr lang="en-US" b="0" i="0" smtClean="0"/>
            <a:t>🛒 Retail → purchase frequency, avg. basket size</a:t>
          </a:r>
          <a:endParaRPr lang="en-US"/>
        </a:p>
      </dgm:t>
    </dgm:pt>
    <dgm:pt modelId="{751CCFC4-26E0-4B63-9EEF-132D999BF29E}" type="parTrans" cxnId="{2A12AC00-CCB1-4429-BB80-F9283EA66863}">
      <dgm:prSet/>
      <dgm:spPr/>
      <dgm:t>
        <a:bodyPr/>
        <a:lstStyle/>
        <a:p>
          <a:endParaRPr lang="en-US"/>
        </a:p>
      </dgm:t>
    </dgm:pt>
    <dgm:pt modelId="{490E2614-38BA-46B7-9B77-7192B78B1A1A}" type="sibTrans" cxnId="{2A12AC00-CCB1-4429-BB80-F9283EA66863}">
      <dgm:prSet/>
      <dgm:spPr/>
      <dgm:t>
        <a:bodyPr/>
        <a:lstStyle/>
        <a:p>
          <a:endParaRPr lang="en-US"/>
        </a:p>
      </dgm:t>
    </dgm:pt>
    <dgm:pt modelId="{C785CA85-0281-42CF-A041-001AD2815E98}">
      <dgm:prSet/>
      <dgm:spPr/>
      <dgm:t>
        <a:bodyPr/>
        <a:lstStyle/>
        <a:p>
          <a:pPr rtl="0"/>
          <a:r>
            <a:rPr lang="en-US" b="0" i="0" smtClean="0"/>
            <a:t>💳 Fraud detection → time since last transaction</a:t>
          </a:r>
          <a:endParaRPr lang="en-US"/>
        </a:p>
      </dgm:t>
    </dgm:pt>
    <dgm:pt modelId="{6813AA4A-1A2E-4AF0-8875-C7EC6BB9D4CA}" type="parTrans" cxnId="{75532EAF-A56F-4924-85BE-E31B424A28C1}">
      <dgm:prSet/>
      <dgm:spPr/>
      <dgm:t>
        <a:bodyPr/>
        <a:lstStyle/>
        <a:p>
          <a:endParaRPr lang="en-US"/>
        </a:p>
      </dgm:t>
    </dgm:pt>
    <dgm:pt modelId="{DE4CB094-14F7-4DE1-B50F-55A12A3CB146}" type="sibTrans" cxnId="{75532EAF-A56F-4924-85BE-E31B424A28C1}">
      <dgm:prSet/>
      <dgm:spPr/>
      <dgm:t>
        <a:bodyPr/>
        <a:lstStyle/>
        <a:p>
          <a:endParaRPr lang="en-US"/>
        </a:p>
      </dgm:t>
    </dgm:pt>
    <dgm:pt modelId="{4DEA3B19-9C02-4036-9A2A-561F083A5A77}">
      <dgm:prSet/>
      <dgm:spPr/>
      <dgm:t>
        <a:bodyPr/>
        <a:lstStyle/>
        <a:p>
          <a:pPr rtl="0"/>
          <a:r>
            <a:rPr lang="en-US" b="0" i="0" smtClean="0"/>
            <a:t>🏥 Healthcare → risk scores from lab data</a:t>
          </a:r>
          <a:endParaRPr lang="en-US"/>
        </a:p>
      </dgm:t>
    </dgm:pt>
    <dgm:pt modelId="{CFCF9105-7563-4960-A92F-9B87B95CDEC0}" type="parTrans" cxnId="{E768E18B-DA5E-43A6-B998-A1043282E87F}">
      <dgm:prSet/>
      <dgm:spPr/>
      <dgm:t>
        <a:bodyPr/>
        <a:lstStyle/>
        <a:p>
          <a:endParaRPr lang="en-US"/>
        </a:p>
      </dgm:t>
    </dgm:pt>
    <dgm:pt modelId="{FC3FBA0D-6EDF-401B-9889-470DD9D3B754}" type="sibTrans" cxnId="{E768E18B-DA5E-43A6-B998-A1043282E87F}">
      <dgm:prSet/>
      <dgm:spPr/>
      <dgm:t>
        <a:bodyPr/>
        <a:lstStyle/>
        <a:p>
          <a:endParaRPr lang="en-US"/>
        </a:p>
      </dgm:t>
    </dgm:pt>
    <dgm:pt modelId="{9EA5FEB3-DD97-4C2B-909C-616CF2B8F7A1}" type="pres">
      <dgm:prSet presAssocID="{1F51C7B9-0CE2-41F5-990C-8B938450B9FD}" presName="matrix" presStyleCnt="0">
        <dgm:presLayoutVars>
          <dgm:chMax val="1"/>
          <dgm:dir/>
          <dgm:resizeHandles val="exact"/>
        </dgm:presLayoutVars>
      </dgm:prSet>
      <dgm:spPr/>
    </dgm:pt>
    <dgm:pt modelId="{5B1AEC08-E830-4344-B79A-EC9469C68470}" type="pres">
      <dgm:prSet presAssocID="{1F51C7B9-0CE2-41F5-990C-8B938450B9FD}" presName="diamond" presStyleLbl="bgShp" presStyleIdx="0" presStyleCnt="1"/>
      <dgm:spPr/>
    </dgm:pt>
    <dgm:pt modelId="{43B6545C-13D2-4921-A473-FB6EFCDD1FD5}" type="pres">
      <dgm:prSet presAssocID="{1F51C7B9-0CE2-41F5-990C-8B938450B9F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AB6D1B3-C3B8-4F51-A223-BEEF9083DDFB}" type="pres">
      <dgm:prSet presAssocID="{1F51C7B9-0CE2-41F5-990C-8B938450B9F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0D21D5E-89E5-4C96-AE5C-31CE630DB516}" type="pres">
      <dgm:prSet presAssocID="{1F51C7B9-0CE2-41F5-990C-8B938450B9F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A1D7EDB-A240-4D51-BFFB-23FE723CEF5C}" type="pres">
      <dgm:prSet presAssocID="{1F51C7B9-0CE2-41F5-990C-8B938450B9F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2283DDC-09A8-406A-BA1D-2CD05BBA2A0D}" srcId="{1F51C7B9-0CE2-41F5-990C-8B938450B9FD}" destId="{71A7B799-69D2-4A5F-B1AD-5930B39E0E2E}" srcOrd="0" destOrd="0" parTransId="{402BC149-8406-40BC-99AE-F700F1AF924B}" sibTransId="{03087D85-D013-484B-BC20-77D8C6BBFE05}"/>
    <dgm:cxn modelId="{04E7BC6E-3FAF-4F85-B48E-93233E5A478D}" type="presOf" srcId="{1F51C7B9-0CE2-41F5-990C-8B938450B9FD}" destId="{9EA5FEB3-DD97-4C2B-909C-616CF2B8F7A1}" srcOrd="0" destOrd="0" presId="urn:microsoft.com/office/officeart/2005/8/layout/matrix3"/>
    <dgm:cxn modelId="{75532EAF-A56F-4924-85BE-E31B424A28C1}" srcId="{1F51C7B9-0CE2-41F5-990C-8B938450B9FD}" destId="{C785CA85-0281-42CF-A041-001AD2815E98}" srcOrd="2" destOrd="0" parTransId="{6813AA4A-1A2E-4AF0-8875-C7EC6BB9D4CA}" sibTransId="{DE4CB094-14F7-4DE1-B50F-55A12A3CB146}"/>
    <dgm:cxn modelId="{66587462-97EF-4DF6-8BC8-9CA608EC0631}" type="presOf" srcId="{4DEA3B19-9C02-4036-9A2A-561F083A5A77}" destId="{5A1D7EDB-A240-4D51-BFFB-23FE723CEF5C}" srcOrd="0" destOrd="0" presId="urn:microsoft.com/office/officeart/2005/8/layout/matrix3"/>
    <dgm:cxn modelId="{E397202C-E930-46E5-A218-3E0AE42D1836}" type="presOf" srcId="{71906EDF-1271-452F-AAE1-DBA4FF45F85F}" destId="{5AB6D1B3-C3B8-4F51-A223-BEEF9083DDFB}" srcOrd="0" destOrd="0" presId="urn:microsoft.com/office/officeart/2005/8/layout/matrix3"/>
    <dgm:cxn modelId="{2A12AC00-CCB1-4429-BB80-F9283EA66863}" srcId="{1F51C7B9-0CE2-41F5-990C-8B938450B9FD}" destId="{71906EDF-1271-452F-AAE1-DBA4FF45F85F}" srcOrd="1" destOrd="0" parTransId="{751CCFC4-26E0-4B63-9EEF-132D999BF29E}" sibTransId="{490E2614-38BA-46B7-9B77-7192B78B1A1A}"/>
    <dgm:cxn modelId="{2FC7BA1B-0926-4BA9-9A67-92951E2ADFB0}" type="presOf" srcId="{C785CA85-0281-42CF-A041-001AD2815E98}" destId="{10D21D5E-89E5-4C96-AE5C-31CE630DB516}" srcOrd="0" destOrd="0" presId="urn:microsoft.com/office/officeart/2005/8/layout/matrix3"/>
    <dgm:cxn modelId="{1B47F57B-145C-43D0-AFB2-EAA2CCEE1523}" type="presOf" srcId="{71A7B799-69D2-4A5F-B1AD-5930B39E0E2E}" destId="{43B6545C-13D2-4921-A473-FB6EFCDD1FD5}" srcOrd="0" destOrd="0" presId="urn:microsoft.com/office/officeart/2005/8/layout/matrix3"/>
    <dgm:cxn modelId="{E768E18B-DA5E-43A6-B998-A1043282E87F}" srcId="{1F51C7B9-0CE2-41F5-990C-8B938450B9FD}" destId="{4DEA3B19-9C02-4036-9A2A-561F083A5A77}" srcOrd="3" destOrd="0" parTransId="{CFCF9105-7563-4960-A92F-9B87B95CDEC0}" sibTransId="{FC3FBA0D-6EDF-401B-9889-470DD9D3B754}"/>
    <dgm:cxn modelId="{07CCA171-FB4D-4E0F-AFDF-EF98F819C52F}" type="presParOf" srcId="{9EA5FEB3-DD97-4C2B-909C-616CF2B8F7A1}" destId="{5B1AEC08-E830-4344-B79A-EC9469C68470}" srcOrd="0" destOrd="0" presId="urn:microsoft.com/office/officeart/2005/8/layout/matrix3"/>
    <dgm:cxn modelId="{34356D0E-AE6A-40A9-9E86-0CE0C5DD43DD}" type="presParOf" srcId="{9EA5FEB3-DD97-4C2B-909C-616CF2B8F7A1}" destId="{43B6545C-13D2-4921-A473-FB6EFCDD1FD5}" srcOrd="1" destOrd="0" presId="urn:microsoft.com/office/officeart/2005/8/layout/matrix3"/>
    <dgm:cxn modelId="{C114078F-AF12-406E-B6A6-03C143D4A709}" type="presParOf" srcId="{9EA5FEB3-DD97-4C2B-909C-616CF2B8F7A1}" destId="{5AB6D1B3-C3B8-4F51-A223-BEEF9083DDFB}" srcOrd="2" destOrd="0" presId="urn:microsoft.com/office/officeart/2005/8/layout/matrix3"/>
    <dgm:cxn modelId="{97DD81F2-438B-4E5D-9088-E58C195E6572}" type="presParOf" srcId="{9EA5FEB3-DD97-4C2B-909C-616CF2B8F7A1}" destId="{10D21D5E-89E5-4C96-AE5C-31CE630DB516}" srcOrd="3" destOrd="0" presId="urn:microsoft.com/office/officeart/2005/8/layout/matrix3"/>
    <dgm:cxn modelId="{5E4BA117-F22B-4A66-9FC4-B35FD3AD1F3C}" type="presParOf" srcId="{9EA5FEB3-DD97-4C2B-909C-616CF2B8F7A1}" destId="{5A1D7EDB-A240-4D51-BFFB-23FE723CEF5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AA2B06B-4EAF-4A9C-9A91-10BBFF2B320E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51BB24E-4B92-4E84-BB3B-00FB9A59F402}">
      <dgm:prSet/>
      <dgm:spPr/>
      <dgm:t>
        <a:bodyPr/>
        <a:lstStyle/>
        <a:p>
          <a:pPr rtl="0"/>
          <a:r>
            <a:rPr lang="en-US" b="0" i="0" smtClean="0"/>
            <a:t>Feature Engineering = where the magic happens</a:t>
          </a:r>
          <a:endParaRPr lang="en-US"/>
        </a:p>
      </dgm:t>
    </dgm:pt>
    <dgm:pt modelId="{E171736D-CA2F-4C61-A0D9-504D865AD2AD}" type="parTrans" cxnId="{FA3CA98E-1A75-43D8-8DFE-B6EC81BBD091}">
      <dgm:prSet/>
      <dgm:spPr/>
      <dgm:t>
        <a:bodyPr/>
        <a:lstStyle/>
        <a:p>
          <a:endParaRPr lang="en-US"/>
        </a:p>
      </dgm:t>
    </dgm:pt>
    <dgm:pt modelId="{7D851684-4C5A-429E-8F1D-D73B1F3F4637}" type="sibTrans" cxnId="{FA3CA98E-1A75-43D8-8DFE-B6EC81BBD091}">
      <dgm:prSet/>
      <dgm:spPr/>
      <dgm:t>
        <a:bodyPr/>
        <a:lstStyle/>
        <a:p>
          <a:endParaRPr lang="en-US"/>
        </a:p>
      </dgm:t>
    </dgm:pt>
    <dgm:pt modelId="{0A46ECFC-B321-491F-A687-991376212D45}">
      <dgm:prSet/>
      <dgm:spPr/>
      <dgm:t>
        <a:bodyPr/>
        <a:lstStyle/>
        <a:p>
          <a:pPr rtl="0"/>
          <a:r>
            <a:rPr lang="en-US" b="0" i="0" smtClean="0"/>
            <a:t>✨ It’s what separates decent models from great ones.</a:t>
          </a:r>
          <a:endParaRPr lang="en-US"/>
        </a:p>
      </dgm:t>
    </dgm:pt>
    <dgm:pt modelId="{4E53482F-8C81-4A6B-8310-21222CF8E731}" type="parTrans" cxnId="{EBE2A7E7-A209-4B89-A0B0-FDC060BB66C7}">
      <dgm:prSet/>
      <dgm:spPr/>
      <dgm:t>
        <a:bodyPr/>
        <a:lstStyle/>
        <a:p>
          <a:endParaRPr lang="en-US"/>
        </a:p>
      </dgm:t>
    </dgm:pt>
    <dgm:pt modelId="{A9C9EE78-EC05-4AB7-B91B-1FC39CDDF7A7}" type="sibTrans" cxnId="{EBE2A7E7-A209-4B89-A0B0-FDC060BB66C7}">
      <dgm:prSet/>
      <dgm:spPr/>
      <dgm:t>
        <a:bodyPr/>
        <a:lstStyle/>
        <a:p>
          <a:endParaRPr lang="en-US"/>
        </a:p>
      </dgm:t>
    </dgm:pt>
    <dgm:pt modelId="{0A26A861-5474-41D1-B07D-8DE8798F9B43}">
      <dgm:prSet/>
      <dgm:spPr/>
      <dgm:t>
        <a:bodyPr/>
        <a:lstStyle/>
        <a:p>
          <a:pPr rtl="0"/>
          <a:r>
            <a:rPr lang="en-US" b="0" i="0" smtClean="0"/>
            <a:t>✅ Focus on crafting meaningful, data-driven, domain-informed features.</a:t>
          </a:r>
          <a:endParaRPr lang="en-US"/>
        </a:p>
      </dgm:t>
    </dgm:pt>
    <dgm:pt modelId="{2E794E90-B55F-40CF-944B-50BB2017EE2B}" type="parTrans" cxnId="{C3191680-B34D-4147-9BE6-4350040869DD}">
      <dgm:prSet/>
      <dgm:spPr/>
      <dgm:t>
        <a:bodyPr/>
        <a:lstStyle/>
        <a:p>
          <a:endParaRPr lang="en-US"/>
        </a:p>
      </dgm:t>
    </dgm:pt>
    <dgm:pt modelId="{4D7B213F-CF60-47BC-B14C-619F406572D7}" type="sibTrans" cxnId="{C3191680-B34D-4147-9BE6-4350040869DD}">
      <dgm:prSet/>
      <dgm:spPr/>
      <dgm:t>
        <a:bodyPr/>
        <a:lstStyle/>
        <a:p>
          <a:endParaRPr lang="en-US"/>
        </a:p>
      </dgm:t>
    </dgm:pt>
    <dgm:pt modelId="{379380BF-C699-420A-8FF3-2BF2FC22CB9A}" type="pres">
      <dgm:prSet presAssocID="{9AA2B06B-4EAF-4A9C-9A91-10BBFF2B320E}" presName="compositeShape" presStyleCnt="0">
        <dgm:presLayoutVars>
          <dgm:chMax val="7"/>
          <dgm:dir/>
          <dgm:resizeHandles val="exact"/>
        </dgm:presLayoutVars>
      </dgm:prSet>
      <dgm:spPr/>
    </dgm:pt>
    <dgm:pt modelId="{33816868-9964-445C-8727-87FE0765AF9F}" type="pres">
      <dgm:prSet presAssocID="{B51BB24E-4B92-4E84-BB3B-00FB9A59F402}" presName="circ1" presStyleLbl="vennNode1" presStyleIdx="0" presStyleCnt="3"/>
      <dgm:spPr/>
    </dgm:pt>
    <dgm:pt modelId="{4779C789-E3EE-41CF-A53D-D557124044BF}" type="pres">
      <dgm:prSet presAssocID="{B51BB24E-4B92-4E84-BB3B-00FB9A59F40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4AE73B4-0FF6-454C-8CEE-C5DBF980D7E3}" type="pres">
      <dgm:prSet presAssocID="{0A46ECFC-B321-491F-A687-991376212D45}" presName="circ2" presStyleLbl="vennNode1" presStyleIdx="1" presStyleCnt="3"/>
      <dgm:spPr/>
    </dgm:pt>
    <dgm:pt modelId="{17FFC5CC-9E71-4465-B3AF-0EE876A9DD0F}" type="pres">
      <dgm:prSet presAssocID="{0A46ECFC-B321-491F-A687-991376212D4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66D6805-834D-49D0-B4B1-99D2D6F91DBE}" type="pres">
      <dgm:prSet presAssocID="{0A26A861-5474-41D1-B07D-8DE8798F9B43}" presName="circ3" presStyleLbl="vennNode1" presStyleIdx="2" presStyleCnt="3"/>
      <dgm:spPr/>
    </dgm:pt>
    <dgm:pt modelId="{D478736B-EBFA-438A-AA65-F7D99A11051E}" type="pres">
      <dgm:prSet presAssocID="{0A26A861-5474-41D1-B07D-8DE8798F9B4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EBE2A7E7-A209-4B89-A0B0-FDC060BB66C7}" srcId="{9AA2B06B-4EAF-4A9C-9A91-10BBFF2B320E}" destId="{0A46ECFC-B321-491F-A687-991376212D45}" srcOrd="1" destOrd="0" parTransId="{4E53482F-8C81-4A6B-8310-21222CF8E731}" sibTransId="{A9C9EE78-EC05-4AB7-B91B-1FC39CDDF7A7}"/>
    <dgm:cxn modelId="{8A40B4C4-E94C-4CA1-B228-E1C2905C432F}" type="presOf" srcId="{0A26A861-5474-41D1-B07D-8DE8798F9B43}" destId="{D478736B-EBFA-438A-AA65-F7D99A11051E}" srcOrd="1" destOrd="0" presId="urn:microsoft.com/office/officeart/2005/8/layout/venn1"/>
    <dgm:cxn modelId="{1A83E793-B086-400F-8579-138524B52D78}" type="presOf" srcId="{0A46ECFC-B321-491F-A687-991376212D45}" destId="{17FFC5CC-9E71-4465-B3AF-0EE876A9DD0F}" srcOrd="1" destOrd="0" presId="urn:microsoft.com/office/officeart/2005/8/layout/venn1"/>
    <dgm:cxn modelId="{46C02451-DB34-4BAD-A1B1-E9A5B160B9A7}" type="presOf" srcId="{B51BB24E-4B92-4E84-BB3B-00FB9A59F402}" destId="{33816868-9964-445C-8727-87FE0765AF9F}" srcOrd="0" destOrd="0" presId="urn:microsoft.com/office/officeart/2005/8/layout/venn1"/>
    <dgm:cxn modelId="{C3191680-B34D-4147-9BE6-4350040869DD}" srcId="{9AA2B06B-4EAF-4A9C-9A91-10BBFF2B320E}" destId="{0A26A861-5474-41D1-B07D-8DE8798F9B43}" srcOrd="2" destOrd="0" parTransId="{2E794E90-B55F-40CF-944B-50BB2017EE2B}" sibTransId="{4D7B213F-CF60-47BC-B14C-619F406572D7}"/>
    <dgm:cxn modelId="{FA3CA98E-1A75-43D8-8DFE-B6EC81BBD091}" srcId="{9AA2B06B-4EAF-4A9C-9A91-10BBFF2B320E}" destId="{B51BB24E-4B92-4E84-BB3B-00FB9A59F402}" srcOrd="0" destOrd="0" parTransId="{E171736D-CA2F-4C61-A0D9-504D865AD2AD}" sibTransId="{7D851684-4C5A-429E-8F1D-D73B1F3F4637}"/>
    <dgm:cxn modelId="{F55E90A7-E2E8-4EBA-B57F-47B84173E832}" type="presOf" srcId="{0A46ECFC-B321-491F-A687-991376212D45}" destId="{44AE73B4-0FF6-454C-8CEE-C5DBF980D7E3}" srcOrd="0" destOrd="0" presId="urn:microsoft.com/office/officeart/2005/8/layout/venn1"/>
    <dgm:cxn modelId="{5686398F-9FA3-4231-897D-28360DC75BA1}" type="presOf" srcId="{9AA2B06B-4EAF-4A9C-9A91-10BBFF2B320E}" destId="{379380BF-C699-420A-8FF3-2BF2FC22CB9A}" srcOrd="0" destOrd="0" presId="urn:microsoft.com/office/officeart/2005/8/layout/venn1"/>
    <dgm:cxn modelId="{59FF1545-6ADB-446A-853F-C18678FA1E28}" type="presOf" srcId="{B51BB24E-4B92-4E84-BB3B-00FB9A59F402}" destId="{4779C789-E3EE-41CF-A53D-D557124044BF}" srcOrd="1" destOrd="0" presId="urn:microsoft.com/office/officeart/2005/8/layout/venn1"/>
    <dgm:cxn modelId="{F145F396-976C-4A17-ACFD-77D6C4D817F2}" type="presOf" srcId="{0A26A861-5474-41D1-B07D-8DE8798F9B43}" destId="{D66D6805-834D-49D0-B4B1-99D2D6F91DBE}" srcOrd="0" destOrd="0" presId="urn:microsoft.com/office/officeart/2005/8/layout/venn1"/>
    <dgm:cxn modelId="{7517EDB4-6254-4B6E-9237-412D1226949C}" type="presParOf" srcId="{379380BF-C699-420A-8FF3-2BF2FC22CB9A}" destId="{33816868-9964-445C-8727-87FE0765AF9F}" srcOrd="0" destOrd="0" presId="urn:microsoft.com/office/officeart/2005/8/layout/venn1"/>
    <dgm:cxn modelId="{0DAA56DA-5DAB-4ED0-B8DB-285200CEB35C}" type="presParOf" srcId="{379380BF-C699-420A-8FF3-2BF2FC22CB9A}" destId="{4779C789-E3EE-41CF-A53D-D557124044BF}" srcOrd="1" destOrd="0" presId="urn:microsoft.com/office/officeart/2005/8/layout/venn1"/>
    <dgm:cxn modelId="{33A707A5-2533-4F98-B24D-A37F5B3C2117}" type="presParOf" srcId="{379380BF-C699-420A-8FF3-2BF2FC22CB9A}" destId="{44AE73B4-0FF6-454C-8CEE-C5DBF980D7E3}" srcOrd="2" destOrd="0" presId="urn:microsoft.com/office/officeart/2005/8/layout/venn1"/>
    <dgm:cxn modelId="{BE555171-6C19-4261-A042-085CE9086C2C}" type="presParOf" srcId="{379380BF-C699-420A-8FF3-2BF2FC22CB9A}" destId="{17FFC5CC-9E71-4465-B3AF-0EE876A9DD0F}" srcOrd="3" destOrd="0" presId="urn:microsoft.com/office/officeart/2005/8/layout/venn1"/>
    <dgm:cxn modelId="{65E18017-70A0-4DF0-B63C-F3BF56AF9B02}" type="presParOf" srcId="{379380BF-C699-420A-8FF3-2BF2FC22CB9A}" destId="{D66D6805-834D-49D0-B4B1-99D2D6F91DBE}" srcOrd="4" destOrd="0" presId="urn:microsoft.com/office/officeart/2005/8/layout/venn1"/>
    <dgm:cxn modelId="{D78AE56A-DE4F-4D35-850F-F7534FEE460E}" type="presParOf" srcId="{379380BF-C699-420A-8FF3-2BF2FC22CB9A}" destId="{D478736B-EBFA-438A-AA65-F7D99A11051E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C2B843-5B44-44DE-A936-A8902CC073A0}">
      <dsp:nvSpPr>
        <dsp:cNvPr id="0" name=""/>
        <dsp:cNvSpPr/>
      </dsp:nvSpPr>
      <dsp:spPr>
        <a:xfrm>
          <a:off x="0" y="0"/>
          <a:ext cx="7269480" cy="1146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i="0" kern="1200" smtClean="0"/>
            <a:t>FEATURE ENGINEERING</a:t>
          </a:r>
          <a:endParaRPr lang="en-US" sz="4900" kern="1200"/>
        </a:p>
      </dsp:txBody>
      <dsp:txXfrm>
        <a:off x="55972" y="55972"/>
        <a:ext cx="7157536" cy="10346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9390B5-01B9-4C2B-8CB4-1A5EF3C2E2BB}">
      <dsp:nvSpPr>
        <dsp:cNvPr id="0" name=""/>
        <dsp:cNvSpPr/>
      </dsp:nvSpPr>
      <dsp:spPr>
        <a:xfrm>
          <a:off x="2364422" y="44985"/>
          <a:ext cx="2159317" cy="215931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smtClean="0"/>
            <a:t>✅ Transform raw data into features that improve model performance</a:t>
          </a:r>
          <a:endParaRPr lang="en-US" sz="1400" kern="1200"/>
        </a:p>
      </dsp:txBody>
      <dsp:txXfrm>
        <a:off x="2652331" y="422866"/>
        <a:ext cx="1583499" cy="971693"/>
      </dsp:txXfrm>
    </dsp:sp>
    <dsp:sp modelId="{A4531F2E-99F6-4975-8465-AD9A633D82F1}">
      <dsp:nvSpPr>
        <dsp:cNvPr id="0" name=""/>
        <dsp:cNvSpPr/>
      </dsp:nvSpPr>
      <dsp:spPr>
        <a:xfrm>
          <a:off x="3143576" y="1394559"/>
          <a:ext cx="2159317" cy="215931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smtClean="0"/>
            <a:t>✅ Combine domain knowledge + data science</a:t>
          </a:r>
          <a:endParaRPr lang="en-US" sz="1400" kern="1200"/>
        </a:p>
      </dsp:txBody>
      <dsp:txXfrm>
        <a:off x="3803967" y="1952383"/>
        <a:ext cx="1295590" cy="1187624"/>
      </dsp:txXfrm>
    </dsp:sp>
    <dsp:sp modelId="{B0DE6308-4D5A-4A35-834A-1E2D32F2C078}">
      <dsp:nvSpPr>
        <dsp:cNvPr id="0" name=""/>
        <dsp:cNvSpPr/>
      </dsp:nvSpPr>
      <dsp:spPr>
        <a:xfrm>
          <a:off x="1585268" y="1394559"/>
          <a:ext cx="2159317" cy="215931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smtClean="0"/>
            <a:t>✅ Key to turning ordinary models into extraordinary models</a:t>
          </a:r>
          <a:endParaRPr lang="en-US" sz="1400" kern="1200"/>
        </a:p>
      </dsp:txBody>
      <dsp:txXfrm>
        <a:off x="1788604" y="1952383"/>
        <a:ext cx="1295590" cy="11876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536FC-D26B-41BC-B15E-EF90A58D06ED}">
      <dsp:nvSpPr>
        <dsp:cNvPr id="0" name=""/>
        <dsp:cNvSpPr/>
      </dsp:nvSpPr>
      <dsp:spPr>
        <a:xfrm>
          <a:off x="0" y="642751"/>
          <a:ext cx="6888163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smtClean="0"/>
            <a:t>Feature Creation → new variables, ratios, time-based features</a:t>
          </a:r>
          <a:endParaRPr lang="en-US" sz="1800" kern="1200"/>
        </a:p>
      </dsp:txBody>
      <dsp:txXfrm>
        <a:off x="20561" y="663312"/>
        <a:ext cx="6847041" cy="380078"/>
      </dsp:txXfrm>
    </dsp:sp>
    <dsp:sp modelId="{EE33A2A1-3786-4066-8F49-5C2E26A412A5}">
      <dsp:nvSpPr>
        <dsp:cNvPr id="0" name=""/>
        <dsp:cNvSpPr/>
      </dsp:nvSpPr>
      <dsp:spPr>
        <a:xfrm>
          <a:off x="0" y="1115791"/>
          <a:ext cx="6888163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smtClean="0"/>
            <a:t>Feature Transformation → scaling, log transforms, binning</a:t>
          </a:r>
          <a:endParaRPr lang="en-US" sz="1800" kern="1200"/>
        </a:p>
      </dsp:txBody>
      <dsp:txXfrm>
        <a:off x="20561" y="1136352"/>
        <a:ext cx="6847041" cy="380078"/>
      </dsp:txXfrm>
    </dsp:sp>
    <dsp:sp modelId="{001A4E91-A924-4AFD-974C-60B956999E61}">
      <dsp:nvSpPr>
        <dsp:cNvPr id="0" name=""/>
        <dsp:cNvSpPr/>
      </dsp:nvSpPr>
      <dsp:spPr>
        <a:xfrm>
          <a:off x="0" y="1588831"/>
          <a:ext cx="6888163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smtClean="0"/>
            <a:t>Feature Encoding → label, one-hot, target, hash</a:t>
          </a:r>
          <a:endParaRPr lang="en-US" sz="1800" kern="1200"/>
        </a:p>
      </dsp:txBody>
      <dsp:txXfrm>
        <a:off x="20561" y="1609392"/>
        <a:ext cx="6847041" cy="380078"/>
      </dsp:txXfrm>
    </dsp:sp>
    <dsp:sp modelId="{9D0D5B04-A306-4058-949D-934FF2916B80}">
      <dsp:nvSpPr>
        <dsp:cNvPr id="0" name=""/>
        <dsp:cNvSpPr/>
      </dsp:nvSpPr>
      <dsp:spPr>
        <a:xfrm>
          <a:off x="0" y="2061871"/>
          <a:ext cx="6888163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smtClean="0"/>
            <a:t>Feature Selection → keep the most useful features</a:t>
          </a:r>
          <a:endParaRPr lang="en-US" sz="1800" kern="1200"/>
        </a:p>
      </dsp:txBody>
      <dsp:txXfrm>
        <a:off x="20561" y="2082432"/>
        <a:ext cx="6847041" cy="380078"/>
      </dsp:txXfrm>
    </dsp:sp>
    <dsp:sp modelId="{F3150E32-4F41-481E-AE2D-9FD94D14EBED}">
      <dsp:nvSpPr>
        <dsp:cNvPr id="0" name=""/>
        <dsp:cNvSpPr/>
      </dsp:nvSpPr>
      <dsp:spPr>
        <a:xfrm>
          <a:off x="0" y="2534911"/>
          <a:ext cx="6888163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smtClean="0"/>
            <a:t>Feature Reduction → dimensionality reduction (PCA, t-SNE)</a:t>
          </a:r>
          <a:endParaRPr lang="en-US" sz="1800" kern="1200"/>
        </a:p>
      </dsp:txBody>
      <dsp:txXfrm>
        <a:off x="20561" y="2555472"/>
        <a:ext cx="6847041" cy="3800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1B541C-D46A-49DE-8EA8-16A15888FE46}">
      <dsp:nvSpPr>
        <dsp:cNvPr id="0" name=""/>
        <dsp:cNvSpPr/>
      </dsp:nvSpPr>
      <dsp:spPr>
        <a:xfrm>
          <a:off x="2364422" y="44985"/>
          <a:ext cx="2159317" cy="215931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smtClean="0"/>
            <a:t>Raw data ≠ ready for modeling</a:t>
          </a:r>
          <a:endParaRPr lang="en-US" sz="1500" kern="1200"/>
        </a:p>
      </dsp:txBody>
      <dsp:txXfrm>
        <a:off x="2652331" y="422866"/>
        <a:ext cx="1583499" cy="971693"/>
      </dsp:txXfrm>
    </dsp:sp>
    <dsp:sp modelId="{8C5F426A-A56B-4720-A365-E02B042574CE}">
      <dsp:nvSpPr>
        <dsp:cNvPr id="0" name=""/>
        <dsp:cNvSpPr/>
      </dsp:nvSpPr>
      <dsp:spPr>
        <a:xfrm>
          <a:off x="3143576" y="1394559"/>
          <a:ext cx="2159317" cy="215931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smtClean="0"/>
            <a:t>Well-engineered features boost accuracy &amp; speed</a:t>
          </a:r>
          <a:endParaRPr lang="en-US" sz="1500" kern="1200"/>
        </a:p>
      </dsp:txBody>
      <dsp:txXfrm>
        <a:off x="3803967" y="1952383"/>
        <a:ext cx="1295590" cy="1187624"/>
      </dsp:txXfrm>
    </dsp:sp>
    <dsp:sp modelId="{7413D4B2-CEE3-4F36-BDD0-9ACEBADAC360}">
      <dsp:nvSpPr>
        <dsp:cNvPr id="0" name=""/>
        <dsp:cNvSpPr/>
      </dsp:nvSpPr>
      <dsp:spPr>
        <a:xfrm>
          <a:off x="1585268" y="1394559"/>
          <a:ext cx="2159317" cy="215931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smtClean="0"/>
            <a:t>Often, better features &gt; fancier models</a:t>
          </a:r>
          <a:endParaRPr lang="en-US" sz="1500" kern="1200"/>
        </a:p>
      </dsp:txBody>
      <dsp:txXfrm>
        <a:off x="1788604" y="1952383"/>
        <a:ext cx="1295590" cy="11876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3C139C-F465-4CA0-BD08-5A111534B4AF}">
      <dsp:nvSpPr>
        <dsp:cNvPr id="0" name=""/>
        <dsp:cNvSpPr/>
      </dsp:nvSpPr>
      <dsp:spPr>
        <a:xfrm>
          <a:off x="0" y="96631"/>
          <a:ext cx="6888163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smtClean="0"/>
            <a:t>• Extract date parts (year, month)</a:t>
          </a:r>
          <a:endParaRPr lang="en-US" sz="2200" kern="1200"/>
        </a:p>
      </dsp:txBody>
      <dsp:txXfrm>
        <a:off x="25130" y="121761"/>
        <a:ext cx="6837903" cy="464540"/>
      </dsp:txXfrm>
    </dsp:sp>
    <dsp:sp modelId="{1212DA95-C09E-4519-AE4A-25D89D3F5335}">
      <dsp:nvSpPr>
        <dsp:cNvPr id="0" name=""/>
        <dsp:cNvSpPr/>
      </dsp:nvSpPr>
      <dsp:spPr>
        <a:xfrm>
          <a:off x="0" y="674791"/>
          <a:ext cx="6888163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smtClean="0"/>
            <a:t>• Transform text (TF-IDF, sentiment)</a:t>
          </a:r>
          <a:endParaRPr lang="en-US" sz="2200" kern="1200"/>
        </a:p>
      </dsp:txBody>
      <dsp:txXfrm>
        <a:off x="25130" y="699921"/>
        <a:ext cx="6837903" cy="464540"/>
      </dsp:txXfrm>
    </dsp:sp>
    <dsp:sp modelId="{53BC6F91-2AD9-4DDC-9C62-9FE67BF15044}">
      <dsp:nvSpPr>
        <dsp:cNvPr id="0" name=""/>
        <dsp:cNvSpPr/>
      </dsp:nvSpPr>
      <dsp:spPr>
        <a:xfrm>
          <a:off x="0" y="1252951"/>
          <a:ext cx="6888163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smtClean="0"/>
            <a:t>• Create interaction features (feature1 × feature2)</a:t>
          </a:r>
          <a:endParaRPr lang="en-US" sz="2200" kern="1200"/>
        </a:p>
      </dsp:txBody>
      <dsp:txXfrm>
        <a:off x="25130" y="1278081"/>
        <a:ext cx="6837903" cy="464540"/>
      </dsp:txXfrm>
    </dsp:sp>
    <dsp:sp modelId="{37D36C24-E002-441D-B5BF-E5AF6C979BC9}">
      <dsp:nvSpPr>
        <dsp:cNvPr id="0" name=""/>
        <dsp:cNvSpPr/>
      </dsp:nvSpPr>
      <dsp:spPr>
        <a:xfrm>
          <a:off x="0" y="1831111"/>
          <a:ext cx="6888163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smtClean="0"/>
            <a:t>• Group aggregates (mean, count)</a:t>
          </a:r>
          <a:endParaRPr lang="en-US" sz="2200" kern="1200"/>
        </a:p>
      </dsp:txBody>
      <dsp:txXfrm>
        <a:off x="25130" y="1856241"/>
        <a:ext cx="6837903" cy="464540"/>
      </dsp:txXfrm>
    </dsp:sp>
    <dsp:sp modelId="{38844D05-691F-44E2-A02C-0DFC8D5EEC57}">
      <dsp:nvSpPr>
        <dsp:cNvPr id="0" name=""/>
        <dsp:cNvSpPr/>
      </dsp:nvSpPr>
      <dsp:spPr>
        <a:xfrm>
          <a:off x="0" y="2409271"/>
          <a:ext cx="6888163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smtClean="0"/>
            <a:t>• Handle skew (log, Box-Cox)</a:t>
          </a:r>
          <a:endParaRPr lang="en-US" sz="2200" kern="1200"/>
        </a:p>
      </dsp:txBody>
      <dsp:txXfrm>
        <a:off x="25130" y="2434401"/>
        <a:ext cx="6837903" cy="464540"/>
      </dsp:txXfrm>
    </dsp:sp>
    <dsp:sp modelId="{469598E4-E582-48B2-86F4-B098C1C3A4DF}">
      <dsp:nvSpPr>
        <dsp:cNvPr id="0" name=""/>
        <dsp:cNvSpPr/>
      </dsp:nvSpPr>
      <dsp:spPr>
        <a:xfrm>
          <a:off x="0" y="2987431"/>
          <a:ext cx="6888163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smtClean="0"/>
            <a:t>• Polynomial &amp; frequency features</a:t>
          </a:r>
          <a:endParaRPr lang="en-US" sz="2200" kern="1200"/>
        </a:p>
      </dsp:txBody>
      <dsp:txXfrm>
        <a:off x="25130" y="3012561"/>
        <a:ext cx="6837903" cy="4645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2A6786-02FC-4AE0-8AC2-236B9BB9801C}">
      <dsp:nvSpPr>
        <dsp:cNvPr id="0" name=""/>
        <dsp:cNvSpPr/>
      </dsp:nvSpPr>
      <dsp:spPr>
        <a:xfrm>
          <a:off x="1194792" y="899715"/>
          <a:ext cx="2699147" cy="26991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40480B-F253-4E7A-8C4D-D85FD5369353}">
      <dsp:nvSpPr>
        <dsp:cNvPr id="0" name=""/>
        <dsp:cNvSpPr/>
      </dsp:nvSpPr>
      <dsp:spPr>
        <a:xfrm>
          <a:off x="1580545" y="1285468"/>
          <a:ext cx="1927640" cy="19276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7F5423-9B3D-49FD-B65D-50AD8A15054F}">
      <dsp:nvSpPr>
        <dsp:cNvPr id="0" name=""/>
        <dsp:cNvSpPr/>
      </dsp:nvSpPr>
      <dsp:spPr>
        <a:xfrm>
          <a:off x="1966073" y="1670997"/>
          <a:ext cx="1156584" cy="11565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CF288D-7B93-4DBE-9719-66A629E59499}">
      <dsp:nvSpPr>
        <dsp:cNvPr id="0" name=""/>
        <dsp:cNvSpPr/>
      </dsp:nvSpPr>
      <dsp:spPr>
        <a:xfrm>
          <a:off x="2351601" y="2056525"/>
          <a:ext cx="385528" cy="3855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2CA5BA-D635-42F2-8F4A-6D2F8A4E9904}">
      <dsp:nvSpPr>
        <dsp:cNvPr id="0" name=""/>
        <dsp:cNvSpPr/>
      </dsp:nvSpPr>
      <dsp:spPr>
        <a:xfrm>
          <a:off x="4343797" y="0"/>
          <a:ext cx="1349573" cy="64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smtClean="0"/>
            <a:t>✅ Check distributions</a:t>
          </a:r>
          <a:endParaRPr lang="en-US" sz="1400" kern="1200"/>
        </a:p>
      </dsp:txBody>
      <dsp:txXfrm>
        <a:off x="4343797" y="0"/>
        <a:ext cx="1349573" cy="645546"/>
      </dsp:txXfrm>
    </dsp:sp>
    <dsp:sp modelId="{A5B1FCCE-9B97-41DB-B189-ECBF4ADEE3FF}">
      <dsp:nvSpPr>
        <dsp:cNvPr id="0" name=""/>
        <dsp:cNvSpPr/>
      </dsp:nvSpPr>
      <dsp:spPr>
        <a:xfrm>
          <a:off x="4006403" y="322773"/>
          <a:ext cx="3373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EE6C56-081A-4DB1-BEA2-82A6859DDCD6}">
      <dsp:nvSpPr>
        <dsp:cNvPr id="0" name=""/>
        <dsp:cNvSpPr/>
      </dsp:nvSpPr>
      <dsp:spPr>
        <a:xfrm rot="5400000">
          <a:off x="2310439" y="535330"/>
          <a:ext cx="1907397" cy="148453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E43CBA-45C7-4A5C-A42E-F39DB9BDD375}">
      <dsp:nvSpPr>
        <dsp:cNvPr id="0" name=""/>
        <dsp:cNvSpPr/>
      </dsp:nvSpPr>
      <dsp:spPr>
        <a:xfrm>
          <a:off x="4343797" y="645546"/>
          <a:ext cx="1349573" cy="64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smtClean="0"/>
            <a:t>✅ Avoid data leakage</a:t>
          </a:r>
          <a:endParaRPr lang="en-US" sz="1400" kern="1200"/>
        </a:p>
      </dsp:txBody>
      <dsp:txXfrm>
        <a:off x="4343797" y="645546"/>
        <a:ext cx="1349573" cy="645546"/>
      </dsp:txXfrm>
    </dsp:sp>
    <dsp:sp modelId="{CF64C546-E7A9-401E-84AD-0C269F26DB57}">
      <dsp:nvSpPr>
        <dsp:cNvPr id="0" name=""/>
        <dsp:cNvSpPr/>
      </dsp:nvSpPr>
      <dsp:spPr>
        <a:xfrm>
          <a:off x="4006403" y="968319"/>
          <a:ext cx="3373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1DB07-A92F-401C-835D-854660E715D6}">
      <dsp:nvSpPr>
        <dsp:cNvPr id="0" name=""/>
        <dsp:cNvSpPr/>
      </dsp:nvSpPr>
      <dsp:spPr>
        <a:xfrm rot="5400000">
          <a:off x="2640635" y="1170305"/>
          <a:ext cx="1566405" cy="1162882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65C202-6098-43D6-8F16-9B3E82C3E755}">
      <dsp:nvSpPr>
        <dsp:cNvPr id="0" name=""/>
        <dsp:cNvSpPr/>
      </dsp:nvSpPr>
      <dsp:spPr>
        <a:xfrm>
          <a:off x="4343797" y="1291092"/>
          <a:ext cx="1349573" cy="64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smtClean="0"/>
            <a:t>✅ Keep it interpretable</a:t>
          </a:r>
          <a:endParaRPr lang="en-US" sz="1400" kern="1200"/>
        </a:p>
      </dsp:txBody>
      <dsp:txXfrm>
        <a:off x="4343797" y="1291092"/>
        <a:ext cx="1349573" cy="645546"/>
      </dsp:txXfrm>
    </dsp:sp>
    <dsp:sp modelId="{B6E9FED0-66E1-4560-B01E-956983004603}">
      <dsp:nvSpPr>
        <dsp:cNvPr id="0" name=""/>
        <dsp:cNvSpPr/>
      </dsp:nvSpPr>
      <dsp:spPr>
        <a:xfrm>
          <a:off x="4006403" y="1613865"/>
          <a:ext cx="3373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BD609-41B7-4F99-B1D6-6EB4CE893D31}">
      <dsp:nvSpPr>
        <dsp:cNvPr id="0" name=""/>
        <dsp:cNvSpPr/>
      </dsp:nvSpPr>
      <dsp:spPr>
        <a:xfrm rot="5400000">
          <a:off x="2960259" y="1762093"/>
          <a:ext cx="1194822" cy="897466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282455-D0ED-4C56-95C0-485866680C04}">
      <dsp:nvSpPr>
        <dsp:cNvPr id="0" name=""/>
        <dsp:cNvSpPr/>
      </dsp:nvSpPr>
      <dsp:spPr>
        <a:xfrm>
          <a:off x="4343797" y="1936638"/>
          <a:ext cx="1349573" cy="64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smtClean="0"/>
            <a:t>✅ Validate with cross-validation</a:t>
          </a:r>
          <a:endParaRPr lang="en-US" sz="1400" kern="1200"/>
        </a:p>
      </dsp:txBody>
      <dsp:txXfrm>
        <a:off x="4343797" y="1936638"/>
        <a:ext cx="1349573" cy="645546"/>
      </dsp:txXfrm>
    </dsp:sp>
    <dsp:sp modelId="{5EA0F079-FE85-4853-A881-D3FA4CF8F407}">
      <dsp:nvSpPr>
        <dsp:cNvPr id="0" name=""/>
        <dsp:cNvSpPr/>
      </dsp:nvSpPr>
      <dsp:spPr>
        <a:xfrm>
          <a:off x="4006403" y="2259411"/>
          <a:ext cx="3373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A43BF7-0AA7-433A-9F06-9E4E79CBE3C4}">
      <dsp:nvSpPr>
        <dsp:cNvPr id="0" name=""/>
        <dsp:cNvSpPr/>
      </dsp:nvSpPr>
      <dsp:spPr>
        <a:xfrm rot="5400000">
          <a:off x="3280648" y="2356220"/>
          <a:ext cx="821260" cy="627101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1AEC08-E830-4344-B79A-EC9469C68470}">
      <dsp:nvSpPr>
        <dsp:cNvPr id="0" name=""/>
        <dsp:cNvSpPr/>
      </dsp:nvSpPr>
      <dsp:spPr>
        <a:xfrm>
          <a:off x="1644650" y="0"/>
          <a:ext cx="3598863" cy="3598863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B6545C-13D2-4921-A473-FB6EFCDD1FD5}">
      <dsp:nvSpPr>
        <dsp:cNvPr id="0" name=""/>
        <dsp:cNvSpPr/>
      </dsp:nvSpPr>
      <dsp:spPr>
        <a:xfrm>
          <a:off x="1986541" y="341891"/>
          <a:ext cx="1403556" cy="14035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smtClean="0"/>
            <a:t>🛡 Credit scoring → debt-to-income, credit age</a:t>
          </a:r>
          <a:endParaRPr lang="en-US" sz="1600" kern="1200"/>
        </a:p>
      </dsp:txBody>
      <dsp:txXfrm>
        <a:off x="2055057" y="410407"/>
        <a:ext cx="1266524" cy="1266524"/>
      </dsp:txXfrm>
    </dsp:sp>
    <dsp:sp modelId="{5AB6D1B3-C3B8-4F51-A223-BEEF9083DDFB}">
      <dsp:nvSpPr>
        <dsp:cNvPr id="0" name=""/>
        <dsp:cNvSpPr/>
      </dsp:nvSpPr>
      <dsp:spPr>
        <a:xfrm>
          <a:off x="3498064" y="341891"/>
          <a:ext cx="1403556" cy="14035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smtClean="0"/>
            <a:t>🛒 Retail → purchase frequency, avg. basket size</a:t>
          </a:r>
          <a:endParaRPr lang="en-US" sz="1600" kern="1200"/>
        </a:p>
      </dsp:txBody>
      <dsp:txXfrm>
        <a:off x="3566580" y="410407"/>
        <a:ext cx="1266524" cy="1266524"/>
      </dsp:txXfrm>
    </dsp:sp>
    <dsp:sp modelId="{10D21D5E-89E5-4C96-AE5C-31CE630DB516}">
      <dsp:nvSpPr>
        <dsp:cNvPr id="0" name=""/>
        <dsp:cNvSpPr/>
      </dsp:nvSpPr>
      <dsp:spPr>
        <a:xfrm>
          <a:off x="1986541" y="1853414"/>
          <a:ext cx="1403556" cy="14035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smtClean="0"/>
            <a:t>💳 Fraud detection → time since last transaction</a:t>
          </a:r>
          <a:endParaRPr lang="en-US" sz="1600" kern="1200"/>
        </a:p>
      </dsp:txBody>
      <dsp:txXfrm>
        <a:off x="2055057" y="1921930"/>
        <a:ext cx="1266524" cy="1266524"/>
      </dsp:txXfrm>
    </dsp:sp>
    <dsp:sp modelId="{5A1D7EDB-A240-4D51-BFFB-23FE723CEF5C}">
      <dsp:nvSpPr>
        <dsp:cNvPr id="0" name=""/>
        <dsp:cNvSpPr/>
      </dsp:nvSpPr>
      <dsp:spPr>
        <a:xfrm>
          <a:off x="3498064" y="1853414"/>
          <a:ext cx="1403556" cy="14035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smtClean="0"/>
            <a:t>🏥 Healthcare → risk scores from lab data</a:t>
          </a:r>
          <a:endParaRPr lang="en-US" sz="1600" kern="1200"/>
        </a:p>
      </dsp:txBody>
      <dsp:txXfrm>
        <a:off x="3566580" y="1921930"/>
        <a:ext cx="1266524" cy="12665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816868-9964-445C-8727-87FE0765AF9F}">
      <dsp:nvSpPr>
        <dsp:cNvPr id="0" name=""/>
        <dsp:cNvSpPr/>
      </dsp:nvSpPr>
      <dsp:spPr>
        <a:xfrm>
          <a:off x="2364422" y="44985"/>
          <a:ext cx="2159317" cy="215931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smtClean="0"/>
            <a:t>Feature Engineering = where the magic happens</a:t>
          </a:r>
          <a:endParaRPr lang="en-US" sz="1300" kern="1200"/>
        </a:p>
      </dsp:txBody>
      <dsp:txXfrm>
        <a:off x="2652331" y="422866"/>
        <a:ext cx="1583499" cy="971693"/>
      </dsp:txXfrm>
    </dsp:sp>
    <dsp:sp modelId="{44AE73B4-0FF6-454C-8CEE-C5DBF980D7E3}">
      <dsp:nvSpPr>
        <dsp:cNvPr id="0" name=""/>
        <dsp:cNvSpPr/>
      </dsp:nvSpPr>
      <dsp:spPr>
        <a:xfrm>
          <a:off x="3143576" y="1394559"/>
          <a:ext cx="2159317" cy="215931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smtClean="0"/>
            <a:t>✨ It’s what separates decent models from great ones.</a:t>
          </a:r>
          <a:endParaRPr lang="en-US" sz="1300" kern="1200"/>
        </a:p>
      </dsp:txBody>
      <dsp:txXfrm>
        <a:off x="3803967" y="1952383"/>
        <a:ext cx="1295590" cy="1187624"/>
      </dsp:txXfrm>
    </dsp:sp>
    <dsp:sp modelId="{D66D6805-834D-49D0-B4B1-99D2D6F91DBE}">
      <dsp:nvSpPr>
        <dsp:cNvPr id="0" name=""/>
        <dsp:cNvSpPr/>
      </dsp:nvSpPr>
      <dsp:spPr>
        <a:xfrm>
          <a:off x="1585268" y="1394559"/>
          <a:ext cx="2159317" cy="215931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smtClean="0"/>
            <a:t>✅ Focus on crafting meaningful, data-driven, domain-informed features.</a:t>
          </a:r>
          <a:endParaRPr lang="en-US" sz="1300" kern="1200"/>
        </a:p>
      </dsp:txBody>
      <dsp:txXfrm>
        <a:off x="1788604" y="1952383"/>
        <a:ext cx="1295590" cy="1187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0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74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66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392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85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96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26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85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51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9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13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6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7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4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7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7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256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4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4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4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23305211"/>
              </p:ext>
            </p:extLst>
          </p:nvPr>
        </p:nvGraphicFramePr>
        <p:xfrm>
          <a:off x="192871" y="1236196"/>
          <a:ext cx="7269480" cy="1325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373" y="745574"/>
            <a:ext cx="981245" cy="9812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770" y="2409358"/>
            <a:ext cx="3669977" cy="366997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Feature Engineering?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099675"/>
              </p:ext>
            </p:extLst>
          </p:nvPr>
        </p:nvGraphicFramePr>
        <p:xfrm>
          <a:off x="533400" y="2336800"/>
          <a:ext cx="6888163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373" y="745574"/>
            <a:ext cx="981245" cy="9812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Steps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6501679"/>
              </p:ext>
            </p:extLst>
          </p:nvPr>
        </p:nvGraphicFramePr>
        <p:xfrm>
          <a:off x="533400" y="2336800"/>
          <a:ext cx="6888163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373" y="745574"/>
            <a:ext cx="981245" cy="9812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Is It So Important?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281741"/>
              </p:ext>
            </p:extLst>
          </p:nvPr>
        </p:nvGraphicFramePr>
        <p:xfrm>
          <a:off x="533400" y="2336800"/>
          <a:ext cx="6888163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373" y="745574"/>
            <a:ext cx="981245" cy="9812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Techniques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9197826"/>
              </p:ext>
            </p:extLst>
          </p:nvPr>
        </p:nvGraphicFramePr>
        <p:xfrm>
          <a:off x="533400" y="2336800"/>
          <a:ext cx="6888163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373" y="745574"/>
            <a:ext cx="981245" cy="9812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5411974"/>
              </p:ext>
            </p:extLst>
          </p:nvPr>
        </p:nvGraphicFramePr>
        <p:xfrm>
          <a:off x="533400" y="2336800"/>
          <a:ext cx="6888163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373" y="745574"/>
            <a:ext cx="981245" cy="9812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Examples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3698793"/>
              </p:ext>
            </p:extLst>
          </p:nvPr>
        </p:nvGraphicFramePr>
        <p:xfrm>
          <a:off x="533400" y="2336800"/>
          <a:ext cx="6888163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373" y="745574"/>
            <a:ext cx="981245" cy="9812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Final Takeaway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5164110"/>
              </p:ext>
            </p:extLst>
          </p:nvPr>
        </p:nvGraphicFramePr>
        <p:xfrm>
          <a:off x="533400" y="2336800"/>
          <a:ext cx="6888163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373" y="745574"/>
            <a:ext cx="981245" cy="9812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23</TotalTime>
  <Words>239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PowerPoint Presentation</vt:lpstr>
      <vt:lpstr>What Is Feature Engineering?</vt:lpstr>
      <vt:lpstr>Core Steps</vt:lpstr>
      <vt:lpstr>Why Is It So Important?</vt:lpstr>
      <vt:lpstr>Common Techniques</vt:lpstr>
      <vt:lpstr>Best Practices</vt:lpstr>
      <vt:lpstr>Real-World Examples</vt:lpstr>
      <vt:lpstr>Final Takeaway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Windows User</cp:lastModifiedBy>
  <cp:revision>4</cp:revision>
  <dcterms:created xsi:type="dcterms:W3CDTF">2013-01-27T09:14:16Z</dcterms:created>
  <dcterms:modified xsi:type="dcterms:W3CDTF">2025-06-02T16:31:16Z</dcterms:modified>
  <cp:category/>
</cp:coreProperties>
</file>