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328D2-8781-4C2E-A597-D58398C52C96}" v="19" dt="2024-09-07T13:42:10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tha Raju" userId="63c6b63cc7c5e4fa" providerId="LiveId" clId="{757328D2-8781-4C2E-A597-D58398C52C96}"/>
    <pc:docChg chg="undo custSel modSld">
      <pc:chgData name="Nivetha Raju" userId="63c6b63cc7c5e4fa" providerId="LiveId" clId="{757328D2-8781-4C2E-A597-D58398C52C96}" dt="2024-09-07T15:09:47.069" v="587"/>
      <pc:docMkLst>
        <pc:docMk/>
      </pc:docMkLst>
      <pc:sldChg chg="modSp mod">
        <pc:chgData name="Nivetha Raju" userId="63c6b63cc7c5e4fa" providerId="LiveId" clId="{757328D2-8781-4C2E-A597-D58398C52C96}" dt="2024-09-07T15:09:47.069" v="587"/>
        <pc:sldMkLst>
          <pc:docMk/>
          <pc:sldMk cId="0" sldId="256"/>
        </pc:sldMkLst>
        <pc:spChg chg="mod">
          <ac:chgData name="Nivetha Raju" userId="63c6b63cc7c5e4fa" providerId="LiveId" clId="{757328D2-8781-4C2E-A597-D58398C52C96}" dt="2024-09-07T15:09:47.069" v="587"/>
          <ac:spMkLst>
            <pc:docMk/>
            <pc:sldMk cId="0" sldId="256"/>
            <ac:spMk id="14" creationId="{D55ADE35-C35B-07C1-F5AA-C33B3DDB802E}"/>
          </ac:spMkLst>
        </pc:spChg>
      </pc:sldChg>
      <pc:sldChg chg="addSp delSp modSp mod">
        <pc:chgData name="Nivetha Raju" userId="63c6b63cc7c5e4fa" providerId="LiveId" clId="{757328D2-8781-4C2E-A597-D58398C52C96}" dt="2024-09-07T12:47:13.026" v="13" actId="14100"/>
        <pc:sldMkLst>
          <pc:docMk/>
          <pc:sldMk cId="0" sldId="259"/>
        </pc:sldMkLst>
        <pc:spChg chg="add del mod">
          <ac:chgData name="Nivetha Raju" userId="63c6b63cc7c5e4fa" providerId="LiveId" clId="{757328D2-8781-4C2E-A597-D58398C52C96}" dt="2024-09-07T12:47:13.026" v="13" actId="14100"/>
          <ac:spMkLst>
            <pc:docMk/>
            <pc:sldMk cId="0" sldId="259"/>
            <ac:spMk id="9" creationId="{395E4385-F6E0-2838-75D8-EC425503032C}"/>
          </ac:spMkLst>
        </pc:spChg>
      </pc:sldChg>
      <pc:sldChg chg="addSp delSp modSp mod">
        <pc:chgData name="Nivetha Raju" userId="63c6b63cc7c5e4fa" providerId="LiveId" clId="{757328D2-8781-4C2E-A597-D58398C52C96}" dt="2024-09-07T12:50:22.578" v="32" actId="14100"/>
        <pc:sldMkLst>
          <pc:docMk/>
          <pc:sldMk cId="0" sldId="260"/>
        </pc:sldMkLst>
        <pc:spChg chg="add del mod">
          <ac:chgData name="Nivetha Raju" userId="63c6b63cc7c5e4fa" providerId="LiveId" clId="{757328D2-8781-4C2E-A597-D58398C52C96}" dt="2024-09-07T12:50:22.578" v="32" actId="14100"/>
          <ac:spMkLst>
            <pc:docMk/>
            <pc:sldMk cId="0" sldId="260"/>
            <ac:spMk id="9" creationId="{F48D0929-C3EB-A483-592B-50FFBE15E40F}"/>
          </ac:spMkLst>
        </pc:spChg>
      </pc:sldChg>
      <pc:sldChg chg="addSp modSp mod">
        <pc:chgData name="Nivetha Raju" userId="63c6b63cc7c5e4fa" providerId="LiveId" clId="{757328D2-8781-4C2E-A597-D58398C52C96}" dt="2024-09-07T12:59:28.012" v="182" actId="123"/>
        <pc:sldMkLst>
          <pc:docMk/>
          <pc:sldMk cId="0" sldId="261"/>
        </pc:sldMkLst>
        <pc:spChg chg="add mod">
          <ac:chgData name="Nivetha Raju" userId="63c6b63cc7c5e4fa" providerId="LiveId" clId="{757328D2-8781-4C2E-A597-D58398C52C96}" dt="2024-09-07T12:52:17.348" v="44" actId="767"/>
          <ac:spMkLst>
            <pc:docMk/>
            <pc:sldMk cId="0" sldId="261"/>
            <ac:spMk id="10" creationId="{0BD62E8A-DB80-A30C-D9AD-B013FB1DF2D4}"/>
          </ac:spMkLst>
        </pc:spChg>
        <pc:spChg chg="add mod">
          <ac:chgData name="Nivetha Raju" userId="63c6b63cc7c5e4fa" providerId="LiveId" clId="{757328D2-8781-4C2E-A597-D58398C52C96}" dt="2024-09-07T12:59:28.012" v="182" actId="123"/>
          <ac:spMkLst>
            <pc:docMk/>
            <pc:sldMk cId="0" sldId="261"/>
            <ac:spMk id="11" creationId="{1D98FF47-8AC5-7618-528A-C96568E2358D}"/>
          </ac:spMkLst>
        </pc:spChg>
        <pc:picChg chg="add mod">
          <ac:chgData name="Nivetha Raju" userId="63c6b63cc7c5e4fa" providerId="LiveId" clId="{757328D2-8781-4C2E-A597-D58398C52C96}" dt="2024-09-07T12:51:03.070" v="33"/>
          <ac:picMkLst>
            <pc:docMk/>
            <pc:sldMk cId="0" sldId="261"/>
            <ac:picMk id="7" creationId="{E1389BA2-26D5-1111-6FFC-6543A9886B9A}"/>
          </ac:picMkLst>
        </pc:picChg>
        <pc:picChg chg="add mod">
          <ac:chgData name="Nivetha Raju" userId="63c6b63cc7c5e4fa" providerId="LiveId" clId="{757328D2-8781-4C2E-A597-D58398C52C96}" dt="2024-09-07T12:52:02.634" v="43" actId="14100"/>
          <ac:picMkLst>
            <pc:docMk/>
            <pc:sldMk cId="0" sldId="261"/>
            <ac:picMk id="9" creationId="{AFAF359B-D086-823D-E75D-3820E3465DCC}"/>
          </ac:picMkLst>
        </pc:picChg>
      </pc:sldChg>
      <pc:sldChg chg="addSp delSp modSp mod">
        <pc:chgData name="Nivetha Raju" userId="63c6b63cc7c5e4fa" providerId="LiveId" clId="{757328D2-8781-4C2E-A597-D58398C52C96}" dt="2024-09-07T13:04:09.630" v="385" actId="255"/>
        <pc:sldMkLst>
          <pc:docMk/>
          <pc:sldMk cId="0" sldId="262"/>
        </pc:sldMkLst>
        <pc:spChg chg="add del mod">
          <ac:chgData name="Nivetha Raju" userId="63c6b63cc7c5e4fa" providerId="LiveId" clId="{757328D2-8781-4C2E-A597-D58398C52C96}" dt="2024-09-07T13:04:09.630" v="385" actId="255"/>
          <ac:spMkLst>
            <pc:docMk/>
            <pc:sldMk cId="0" sldId="262"/>
            <ac:spMk id="8" creationId="{F73B7798-17E1-DA92-512D-4F626B7D8B33}"/>
          </ac:spMkLst>
        </pc:spChg>
      </pc:sldChg>
      <pc:sldChg chg="addSp delSp modSp mod">
        <pc:chgData name="Nivetha Raju" userId="63c6b63cc7c5e4fa" providerId="LiveId" clId="{757328D2-8781-4C2E-A597-D58398C52C96}" dt="2024-09-07T13:06:43.367" v="394" actId="14100"/>
        <pc:sldMkLst>
          <pc:docMk/>
          <pc:sldMk cId="2720660618" sldId="263"/>
        </pc:sldMkLst>
        <pc:spChg chg="add mod">
          <ac:chgData name="Nivetha Raju" userId="63c6b63cc7c5e4fa" providerId="LiveId" clId="{757328D2-8781-4C2E-A597-D58398C52C96}" dt="2024-09-07T13:06:43.367" v="394" actId="14100"/>
          <ac:spMkLst>
            <pc:docMk/>
            <pc:sldMk cId="2720660618" sldId="263"/>
            <ac:spMk id="3" creationId="{1D4682EB-FC8D-2AA3-38CA-F20D0B8C4720}"/>
          </ac:spMkLst>
        </pc:spChg>
        <pc:spChg chg="add del mod">
          <ac:chgData name="Nivetha Raju" userId="63c6b63cc7c5e4fa" providerId="LiveId" clId="{757328D2-8781-4C2E-A597-D58398C52C96}" dt="2024-09-07T13:06:37.444" v="393" actId="478"/>
          <ac:spMkLst>
            <pc:docMk/>
            <pc:sldMk cId="2720660618" sldId="263"/>
            <ac:spMk id="4" creationId="{E74B7383-495F-5ED2-8CE6-E3919E7F6333}"/>
          </ac:spMkLst>
        </pc:spChg>
      </pc:sldChg>
      <pc:sldChg chg="addSp delSp modSp mod">
        <pc:chgData name="Nivetha Raju" userId="63c6b63cc7c5e4fa" providerId="LiveId" clId="{757328D2-8781-4C2E-A597-D58398C52C96}" dt="2024-09-07T13:18:05.735" v="461" actId="13822"/>
        <pc:sldMkLst>
          <pc:docMk/>
          <pc:sldMk cId="0" sldId="264"/>
        </pc:sldMkLst>
        <pc:spChg chg="add del mod">
          <ac:chgData name="Nivetha Raju" userId="63c6b63cc7c5e4fa" providerId="LiveId" clId="{757328D2-8781-4C2E-A597-D58398C52C96}" dt="2024-09-07T13:14:58.739" v="451" actId="14100"/>
          <ac:spMkLst>
            <pc:docMk/>
            <pc:sldMk cId="0" sldId="264"/>
            <ac:spMk id="10" creationId="{819E5B31-3397-8F57-B2CF-7885BF320B2A}"/>
          </ac:spMkLst>
        </pc:spChg>
        <pc:spChg chg="add del">
          <ac:chgData name="Nivetha Raju" userId="63c6b63cc7c5e4fa" providerId="LiveId" clId="{757328D2-8781-4C2E-A597-D58398C52C96}" dt="2024-09-07T13:14:15.208" v="447" actId="478"/>
          <ac:spMkLst>
            <pc:docMk/>
            <pc:sldMk cId="0" sldId="264"/>
            <ac:spMk id="11" creationId="{181BC8AA-D0AE-0F0A-78D6-99CAA9064415}"/>
          </ac:spMkLst>
        </pc:spChg>
        <pc:spChg chg="add mod">
          <ac:chgData name="Nivetha Raju" userId="63c6b63cc7c5e4fa" providerId="LiveId" clId="{757328D2-8781-4C2E-A597-D58398C52C96}" dt="2024-09-07T13:18:05.735" v="461" actId="13822"/>
          <ac:spMkLst>
            <pc:docMk/>
            <pc:sldMk cId="0" sldId="264"/>
            <ac:spMk id="12" creationId="{2A402CED-7CAF-0989-F297-46603ABE5D55}"/>
          </ac:spMkLst>
        </pc:spChg>
      </pc:sldChg>
      <pc:sldChg chg="addSp modSp mod">
        <pc:chgData name="Nivetha Raju" userId="63c6b63cc7c5e4fa" providerId="LiveId" clId="{757328D2-8781-4C2E-A597-D58398C52C96}" dt="2024-09-07T13:20:43.615" v="509" actId="20577"/>
        <pc:sldMkLst>
          <pc:docMk/>
          <pc:sldMk cId="0" sldId="265"/>
        </pc:sldMkLst>
        <pc:spChg chg="add mod">
          <ac:chgData name="Nivetha Raju" userId="63c6b63cc7c5e4fa" providerId="LiveId" clId="{757328D2-8781-4C2E-A597-D58398C52C96}" dt="2024-09-07T13:17:58.182" v="459" actId="767"/>
          <ac:spMkLst>
            <pc:docMk/>
            <pc:sldMk cId="0" sldId="265"/>
            <ac:spMk id="2" creationId="{B5B20339-51EF-3663-4D80-E957798EBC84}"/>
          </ac:spMkLst>
        </pc:spChg>
        <pc:spChg chg="add mod">
          <ac:chgData name="Nivetha Raju" userId="63c6b63cc7c5e4fa" providerId="LiveId" clId="{757328D2-8781-4C2E-A597-D58398C52C96}" dt="2024-09-07T13:18:01.113" v="460" actId="767"/>
          <ac:spMkLst>
            <pc:docMk/>
            <pc:sldMk cId="0" sldId="265"/>
            <ac:spMk id="3" creationId="{8718F27A-C097-F4A7-32D2-BE04142DAC2A}"/>
          </ac:spMkLst>
        </pc:spChg>
        <pc:spChg chg="add mod">
          <ac:chgData name="Nivetha Raju" userId="63c6b63cc7c5e4fa" providerId="LiveId" clId="{757328D2-8781-4C2E-A597-D58398C52C96}" dt="2024-09-07T13:20:43.615" v="509" actId="20577"/>
          <ac:spMkLst>
            <pc:docMk/>
            <pc:sldMk cId="0" sldId="265"/>
            <ac:spMk id="4" creationId="{D3C59AEC-CF6D-C0BF-790C-0C0229EF9A08}"/>
          </ac:spMkLst>
        </pc:spChg>
      </pc:sldChg>
      <pc:sldChg chg="addSp modSp">
        <pc:chgData name="Nivetha Raju" userId="63c6b63cc7c5e4fa" providerId="LiveId" clId="{757328D2-8781-4C2E-A597-D58398C52C96}" dt="2024-09-07T13:22:02.583" v="510"/>
        <pc:sldMkLst>
          <pc:docMk/>
          <pc:sldMk cId="0" sldId="266"/>
        </pc:sldMkLst>
        <pc:picChg chg="add mod">
          <ac:chgData name="Nivetha Raju" userId="63c6b63cc7c5e4fa" providerId="LiveId" clId="{757328D2-8781-4C2E-A597-D58398C52C96}" dt="2024-09-07T13:22:02.583" v="510"/>
          <ac:picMkLst>
            <pc:docMk/>
            <pc:sldMk cId="0" sldId="266"/>
            <ac:picMk id="2" creationId="{80901972-EC1B-F7C9-3CE9-6DD1254D3B56}"/>
          </ac:picMkLst>
        </pc:picChg>
      </pc:sldChg>
      <pc:sldChg chg="addSp delSp modSp mod">
        <pc:chgData name="Nivetha Raju" userId="63c6b63cc7c5e4fa" providerId="LiveId" clId="{757328D2-8781-4C2E-A597-D58398C52C96}" dt="2024-09-07T13:44:22.725" v="549" actId="14100"/>
        <pc:sldMkLst>
          <pc:docMk/>
          <pc:sldMk cId="2986442291" sldId="267"/>
        </pc:sldMkLst>
        <pc:spChg chg="add mod">
          <ac:chgData name="Nivetha Raju" userId="63c6b63cc7c5e4fa" providerId="LiveId" clId="{757328D2-8781-4C2E-A597-D58398C52C96}" dt="2024-09-07T13:39:43.058" v="517" actId="123"/>
          <ac:spMkLst>
            <pc:docMk/>
            <pc:sldMk cId="2986442291" sldId="267"/>
            <ac:spMk id="3" creationId="{63182115-4B90-A273-B1C8-6D9DC49C78CA}"/>
          </ac:spMkLst>
        </pc:spChg>
        <pc:spChg chg="add del mod">
          <ac:chgData name="Nivetha Raju" userId="63c6b63cc7c5e4fa" providerId="LiveId" clId="{757328D2-8781-4C2E-A597-D58398C52C96}" dt="2024-09-07T13:43:56.479" v="543" actId="478"/>
          <ac:spMkLst>
            <pc:docMk/>
            <pc:sldMk cId="2986442291" sldId="267"/>
            <ac:spMk id="6" creationId="{8BB45233-884F-73E9-4F64-C05814499086}"/>
          </ac:spMkLst>
        </pc:spChg>
        <pc:picChg chg="add del mod">
          <ac:chgData name="Nivetha Raju" userId="63c6b63cc7c5e4fa" providerId="LiveId" clId="{757328D2-8781-4C2E-A597-D58398C52C96}" dt="2024-09-07T13:44:22.725" v="549" actId="14100"/>
          <ac:picMkLst>
            <pc:docMk/>
            <pc:sldMk cId="2986442291" sldId="267"/>
            <ac:picMk id="5" creationId="{49261A97-5D91-300C-F988-F7BE649EF9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ehistorialdia.blogspot.com/2021/02/the-end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Vikas R</a:t>
            </a:r>
          </a:p>
          <a:p>
            <a:r>
              <a:rPr lang="en-US" sz="2400" dirty="0"/>
              <a:t>REGISTER NO: 312207134, Unm130122B277 </a:t>
            </a:r>
          </a:p>
          <a:p>
            <a:r>
              <a:rPr lang="en-US" sz="2400" dirty="0"/>
              <a:t>DEPARTMENT: BCOM General</a:t>
            </a:r>
          </a:p>
          <a:p>
            <a:r>
              <a:rPr lang="en-US" sz="2400" dirty="0"/>
              <a:t>COLLEGE: A.M. </a:t>
            </a:r>
            <a:r>
              <a:rPr lang="en-US" sz="2400"/>
              <a:t>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59AEC-CF6D-C0BF-790C-0C0229EF9A08}"/>
              </a:ext>
            </a:extLst>
          </p:cNvPr>
          <p:cNvSpPr txBox="1"/>
          <p:nvPr/>
        </p:nvSpPr>
        <p:spPr>
          <a:xfrm>
            <a:off x="1563329" y="1651819"/>
            <a:ext cx="61549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 in Excel 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Tables: For summarizing and analyzing data across different dimensions such as department, job title, or performance ratings.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and Graphs: To visualize trends, distributions, and correlations within the dataset.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Formulas: Use Excel functions like VLOOKUP, SUMIFS, and AVERAGEIFS to perform calculations and derive additional insights from the data.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901972-EC1B-F7C9-3CE9-6DD1254D3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168" y="1206496"/>
            <a:ext cx="5951660" cy="43258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182115-4B90-A273-B1C8-6D9DC49C78CA}"/>
              </a:ext>
            </a:extLst>
          </p:cNvPr>
          <p:cNvSpPr txBox="1"/>
          <p:nvPr/>
        </p:nvSpPr>
        <p:spPr>
          <a:xfrm>
            <a:off x="1730477" y="1700981"/>
            <a:ext cx="72365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our employee data analysis provides valuable insights that can guide strategic decisions, improve workforce engagement, and optimize productivity. By leveraging data-driven solutions, we empower the organization to make informed, proactive choices that foster a more engaged and efficient workforce.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61A97-5D91-300C-F988-F7BE649EF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41858" y="5620948"/>
            <a:ext cx="1413388" cy="8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E4385-F6E0-2838-75D8-EC425503032C}"/>
              </a:ext>
            </a:extLst>
          </p:cNvPr>
          <p:cNvSpPr txBox="1"/>
          <p:nvPr/>
        </p:nvSpPr>
        <p:spPr>
          <a:xfrm>
            <a:off x="993058" y="1376516"/>
            <a:ext cx="5477909" cy="305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identify trends and insights related to workforce demographics, performance, and retention. The goal is to provide actionable recommendations that support strategic decision-making for improving employee engagement, productivity, and overall organizational effectiveness.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D0929-C3EB-A483-592B-50FFBE15E40F}"/>
              </a:ext>
            </a:extLst>
          </p:cNvPr>
          <p:cNvSpPr txBox="1"/>
          <p:nvPr/>
        </p:nvSpPr>
        <p:spPr>
          <a:xfrm>
            <a:off x="1425677" y="2212258"/>
            <a:ext cx="75708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involves examining workforce information, including demographics, performance, and retention metrics, to uncover patterns and trends. This project aims to provide insights that can drive informed decision-making, improve employee engagement, optimize productivity, and support organizational growth.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E1389BA2-26D5-1111-6FFC-6543A9886B9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676" y="1676400"/>
            <a:ext cx="1719072" cy="2221991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AFAF359B-D086-823D-E75D-3820E3465DC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25032" y="4916129"/>
            <a:ext cx="1828800" cy="13520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98FF47-8AC5-7618-528A-C96568E2358D}"/>
              </a:ext>
            </a:extLst>
          </p:cNvPr>
          <p:cNvSpPr txBox="1"/>
          <p:nvPr/>
        </p:nvSpPr>
        <p:spPr>
          <a:xfrm>
            <a:off x="2905124" y="2202426"/>
            <a:ext cx="41052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users of an employee performance analysis using Excel typically include: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 (HR) Department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Managers and Team Leaders.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Management and Executives.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Review Committees.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B7798-17E1-DA92-512D-4F626B7D8B33}"/>
              </a:ext>
            </a:extLst>
          </p:cNvPr>
          <p:cNvSpPr txBox="1"/>
          <p:nvPr/>
        </p:nvSpPr>
        <p:spPr>
          <a:xfrm>
            <a:off x="3382297" y="2595716"/>
            <a:ext cx="56142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involve the creation of an Excel-Based Performance analysis tool that will: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Performance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Reporting.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682EB-FC8D-2AA3-38CA-F20D0B8C4720}"/>
              </a:ext>
            </a:extLst>
          </p:cNvPr>
          <p:cNvSpPr txBox="1"/>
          <p:nvPr/>
        </p:nvSpPr>
        <p:spPr>
          <a:xfrm>
            <a:off x="1691147" y="1229032"/>
            <a:ext cx="6410633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 – KAGGLE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FEATURE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FEATURE- 9 FEATURE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 CATEGORICAL DATA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LEVEL- ORDINAL DATA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UNIT- REFERENCE DATA SET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NAME- NOMINAL DATA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NUMERICAL VALUE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E5B31-3397-8F57-B2CF-7885BF320B2A}"/>
              </a:ext>
            </a:extLst>
          </p:cNvPr>
          <p:cNvSpPr txBox="1"/>
          <p:nvPr/>
        </p:nvSpPr>
        <p:spPr>
          <a:xfrm>
            <a:off x="3372466" y="2113935"/>
            <a:ext cx="5211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stands out by leveraging advanced data analytics to deliver precise, actionable insights that go beyond surface-level metrics. We offer predictive models for employee turnover, personalized recommendations for engagement strategies, and a dynamic dashboard for real-time monitoring, enabling proactive decision-making that directly enhances employee satisfaction and productivity.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02CED-7CAF-0989-F297-46603ABE5D55}"/>
              </a:ext>
            </a:extLst>
          </p:cNvPr>
          <p:cNvSpPr/>
          <p:nvPr/>
        </p:nvSpPr>
        <p:spPr>
          <a:xfrm>
            <a:off x="3549445" y="4689987"/>
            <a:ext cx="4945626" cy="1513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Formula used : </a:t>
            </a:r>
            <a:r>
              <a:rPr lang="en-IN" sz="1800" dirty="0">
                <a:latin typeface="Times New Roman"/>
                <a:cs typeface="Times New Roman"/>
              </a:rPr>
              <a:t>:</a:t>
            </a:r>
            <a:r>
              <a:rPr lang="en-IN" sz="1800" spc="-35" dirty="0">
                <a:latin typeface="Times New Roman"/>
                <a:cs typeface="Times New Roman"/>
              </a:rPr>
              <a:t> </a:t>
            </a:r>
            <a:r>
              <a:rPr lang="en-IN" sz="1800" spc="-25" dirty="0">
                <a:latin typeface="Times New Roman"/>
                <a:cs typeface="Times New Roman"/>
              </a:rPr>
              <a:t>IFS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dirty="0">
                <a:latin typeface="Times New Roman"/>
                <a:cs typeface="Times New Roman"/>
              </a:rPr>
              <a:t>EG:IFS(Z8≥5,"VERYHIGH",Z8≥4,"HIGH",Z8≥3,"MEDIUM",TRUE,"LOW").</a:t>
            </a:r>
            <a:endParaRPr lang="en-IN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484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Nivetha Raju</cp:lastModifiedBy>
  <cp:revision>1</cp:revision>
  <dcterms:modified xsi:type="dcterms:W3CDTF">2024-09-07T15:09:54Z</dcterms:modified>
</cp:coreProperties>
</file>