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6" r:id="rId4"/>
    <p:sldId id="263" r:id="rId5"/>
    <p:sldId id="257" r:id="rId6"/>
    <p:sldId id="258" r:id="rId7"/>
    <p:sldId id="259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0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2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3246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8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2048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27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82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7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8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3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7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4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7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1190" y="169323"/>
            <a:ext cx="7183611" cy="3639627"/>
          </a:xfrm>
        </p:spPr>
        <p:txBody>
          <a:bodyPr>
            <a:noAutofit/>
          </a:bodyPr>
          <a:lstStyle/>
          <a:p>
            <a:r>
              <a:rPr lang="en-US" sz="6000" b="1" i="1" dirty="0">
                <a:solidFill>
                  <a:schemeClr val="accent5">
                    <a:lumMod val="50000"/>
                  </a:schemeClr>
                </a:solidFill>
              </a:rPr>
              <a:t>MAZE SOLVER USING DIJKSTRA’S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3281" y="4868863"/>
            <a:ext cx="6134100" cy="407987"/>
          </a:xfrm>
        </p:spPr>
        <p:txBody>
          <a:bodyPr>
            <a:normAutofit/>
          </a:bodyPr>
          <a:lstStyle/>
          <a:p>
            <a:r>
              <a:rPr lang="en-US" b="1" u="sng" dirty="0"/>
              <a:t>DISCRETE STRUCTURES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F581B5-DD9A-4DF0-8E12-44BD63E41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622" y="843217"/>
            <a:ext cx="3554276" cy="3639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20988F-FD06-43D8-973C-6E636EE29321}"/>
              </a:ext>
            </a:extLst>
          </p:cNvPr>
          <p:cNvSpPr txBox="1"/>
          <p:nvPr/>
        </p:nvSpPr>
        <p:spPr>
          <a:xfrm>
            <a:off x="7203281" y="5488847"/>
            <a:ext cx="346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Utkarsh 2K19/IT/136</a:t>
            </a:r>
          </a:p>
          <a:p>
            <a:r>
              <a:rPr lang="en-US" dirty="0"/>
              <a:t>Vikas Bhandari 2K19/IT/142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E5FA-EDBD-45F9-8693-950E5EF6D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038" y="954338"/>
            <a:ext cx="11279187" cy="304800"/>
          </a:xfrm>
        </p:spPr>
        <p:txBody>
          <a:bodyPr>
            <a:normAutofit fontScale="90000"/>
          </a:bodyPr>
          <a:lstStyle/>
          <a:p>
            <a:r>
              <a:rPr lang="en-US" b="1" i="1" u="sng" dirty="0"/>
              <a:t>What have we implemented so far?</a:t>
            </a:r>
            <a:endParaRPr lang="en-IN" b="1" i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CDAF6-F070-471A-B6A6-066462B98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4105" y="2038662"/>
            <a:ext cx="10484995" cy="440976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We have implemented the first part of the project </a:t>
            </a:r>
            <a:r>
              <a:rPr lang="en-US" sz="2800" dirty="0" err="1">
                <a:solidFill>
                  <a:schemeClr val="tx1"/>
                </a:solidFill>
              </a:rPr>
              <a:t>i.e</a:t>
            </a:r>
            <a:r>
              <a:rPr lang="en-US" sz="2800" dirty="0">
                <a:solidFill>
                  <a:schemeClr val="tx1"/>
                </a:solidFill>
              </a:rPr>
              <a:t> the shortest path finder in a maze. We have implemented the algorithm on a random maze image and generated the output.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We are still learning a bit about </a:t>
            </a:r>
            <a:r>
              <a:rPr lang="en-US" sz="2800" dirty="0" err="1">
                <a:solidFill>
                  <a:schemeClr val="tx1"/>
                </a:solidFill>
              </a:rPr>
              <a:t>pygame</a:t>
            </a:r>
            <a:r>
              <a:rPr lang="en-US" sz="2800" dirty="0">
                <a:solidFill>
                  <a:schemeClr val="tx1"/>
                </a:solidFill>
              </a:rPr>
              <a:t> which will be used in the first part of the project </a:t>
            </a:r>
            <a:r>
              <a:rPr lang="en-US" sz="2800" dirty="0" err="1">
                <a:solidFill>
                  <a:schemeClr val="tx1"/>
                </a:solidFill>
              </a:rPr>
              <a:t>i.e</a:t>
            </a:r>
            <a:r>
              <a:rPr lang="en-US" sz="2800" dirty="0">
                <a:solidFill>
                  <a:schemeClr val="tx1"/>
                </a:solidFill>
              </a:rPr>
              <a:t> maze generator.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8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7138-5E9E-4AE4-9519-C320819D4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464" y="0"/>
            <a:ext cx="6392862" cy="1243606"/>
          </a:xfrm>
        </p:spPr>
        <p:txBody>
          <a:bodyPr/>
          <a:lstStyle/>
          <a:p>
            <a:r>
              <a:rPr lang="en-US" b="1" i="1" u="sng" dirty="0"/>
              <a:t>Project Motivation:</a:t>
            </a:r>
            <a:endParaRPr lang="en-IN" b="1" i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7FEE6-188D-47D4-A58E-32A2F1F16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1464" y="1938929"/>
            <a:ext cx="9895162" cy="401129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Dijkstra’s Algorithm has got applications in many areas including telephone network, finding nearest locations as in google maps(location represents vertices in graph),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So, it becomes important that one develops Dijkstra’s algorithm in order to get intuition of how data structures and algorithms as a whole works and are part of our day to day life.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55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19FA37-010A-417D-9AC8-7548BA55A894}"/>
              </a:ext>
            </a:extLst>
          </p:cNvPr>
          <p:cNvSpPr/>
          <p:nvPr/>
        </p:nvSpPr>
        <p:spPr>
          <a:xfrm>
            <a:off x="4109803" y="792603"/>
            <a:ext cx="3972393" cy="6895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  <a:endParaRPr lang="en-IN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717A04-59DB-4EB7-B684-B29D43F1C5AD}"/>
              </a:ext>
            </a:extLst>
          </p:cNvPr>
          <p:cNvCxnSpPr>
            <a:cxnSpLocks/>
          </p:cNvCxnSpPr>
          <p:nvPr/>
        </p:nvCxnSpPr>
        <p:spPr>
          <a:xfrm flipH="1">
            <a:off x="4272197" y="1598326"/>
            <a:ext cx="1583963" cy="1154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C40C5A-DBD3-4C20-8B03-DFC2C007266E}"/>
              </a:ext>
            </a:extLst>
          </p:cNvPr>
          <p:cNvCxnSpPr>
            <a:cxnSpLocks/>
          </p:cNvCxnSpPr>
          <p:nvPr/>
        </p:nvCxnSpPr>
        <p:spPr>
          <a:xfrm>
            <a:off x="6543206" y="1656412"/>
            <a:ext cx="1701384" cy="1038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D75993-79B0-41F3-8BAB-8F03A81FAD15}"/>
              </a:ext>
            </a:extLst>
          </p:cNvPr>
          <p:cNvSpPr/>
          <p:nvPr/>
        </p:nvSpPr>
        <p:spPr>
          <a:xfrm>
            <a:off x="7812380" y="3043003"/>
            <a:ext cx="3597639" cy="30223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 CAN GENERATE A MAZE USING PYGAME MODULE </a:t>
            </a:r>
          </a:p>
          <a:p>
            <a:pPr algn="ctr"/>
            <a:r>
              <a:rPr lang="en-US" sz="2400" dirty="0"/>
              <a:t>AND THEN PROGRAM Will  SOLVE USING DIJKSTRA’S ALGO</a:t>
            </a:r>
            <a:endParaRPr lang="en-IN" sz="2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FEA2D5-439E-467B-829A-F6B46D430FBC}"/>
              </a:ext>
            </a:extLst>
          </p:cNvPr>
          <p:cNvSpPr/>
          <p:nvPr/>
        </p:nvSpPr>
        <p:spPr>
          <a:xfrm>
            <a:off x="1873770" y="3072984"/>
            <a:ext cx="3597639" cy="1828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SOLVING MAZE BY TAKING IMAGE OF THE MAZE FROM USER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057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2FC7-7FA4-45BA-82D6-F4C596F30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513" y="165909"/>
            <a:ext cx="8915399" cy="1126283"/>
          </a:xfrm>
        </p:spPr>
        <p:txBody>
          <a:bodyPr/>
          <a:lstStyle/>
          <a:p>
            <a:r>
              <a:rPr lang="en-US" b="1" i="1" u="sng" dirty="0"/>
              <a:t>Project Introduction:</a:t>
            </a:r>
            <a:endParaRPr lang="en-IN" b="1" i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3E37F-4536-4E7A-8FEC-893A90AEC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0513" y="1874324"/>
            <a:ext cx="9612312" cy="435709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This project will show us the shortest possible path in a maze.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We will also generate our own mazes using randomized </a:t>
            </a:r>
            <a:r>
              <a:rPr lang="en-US" sz="2800" dirty="0" err="1">
                <a:solidFill>
                  <a:schemeClr val="tx1"/>
                </a:solidFill>
              </a:rPr>
              <a:t>dfs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This project will  also make  use of data structures like stacks, min-heap priority queue, </a:t>
            </a:r>
            <a:r>
              <a:rPr lang="en-US" sz="2800" dirty="0" err="1">
                <a:solidFill>
                  <a:schemeClr val="tx1"/>
                </a:solidFill>
              </a:rPr>
              <a:t>etc</a:t>
            </a:r>
            <a:r>
              <a:rPr lang="en-US" sz="2800" dirty="0">
                <a:solidFill>
                  <a:schemeClr val="tx1"/>
                </a:solidFill>
              </a:rPr>
              <a:t> and also uses Dijkstra’s algorithm to find the shortest path.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3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5E12-127D-45D6-82FC-16684A2CC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9564" y="400050"/>
            <a:ext cx="5592762" cy="862606"/>
          </a:xfrm>
        </p:spPr>
        <p:txBody>
          <a:bodyPr>
            <a:normAutofit fontScale="90000"/>
          </a:bodyPr>
          <a:lstStyle/>
          <a:p>
            <a:r>
              <a:rPr lang="en-US" b="1" i="1" u="sng" dirty="0"/>
              <a:t>Algorithms Used:</a:t>
            </a:r>
            <a:endParaRPr lang="en-IN" b="1" i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C0E66-2E4B-4906-A4A9-1B2C31440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4606" y="1658563"/>
            <a:ext cx="10201619" cy="442418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Randomized Depth First Search/Recursive Back-tracking </a:t>
            </a:r>
          </a:p>
          <a:p>
            <a:r>
              <a:rPr lang="en-US" sz="2000" dirty="0">
                <a:solidFill>
                  <a:schemeClr val="tx1"/>
                </a:solidFill>
              </a:rPr>
              <a:t>	For generating mazes we will use randomized DFS Algorithm. We will take a 	blank image and consider it as a grid of cells. When we choose the first cell 	it will keep on selecting its neighbors randomly till the end and then it will 	track back.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2. Dijkstra’s Algorithm</a:t>
            </a:r>
          </a:p>
          <a:p>
            <a:r>
              <a:rPr lang="en-US" sz="2000" dirty="0">
                <a:solidFill>
                  <a:schemeClr val="tx1"/>
                </a:solidFill>
              </a:rPr>
              <a:t>	We will use Dijkstra’s Algorithm to find the shortest distance between the 	starting and ending point in the maze. Once the maze is generated we will 	consider that maze’s image as a matrix of different pixel values. 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19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3B0E-38E7-4EA3-AC79-219A9A91D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2464" y="1162051"/>
            <a:ext cx="6069012" cy="666750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Basic Concept: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CF933-F231-4BC6-8E8B-DA00531F1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2464" y="1342432"/>
            <a:ext cx="9936161" cy="50482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can think of an image of the maze as a matrix of pixels. Each pixel has an RGB value of 0,0,0 (black) or 255,255,255 (white).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Our goal is to create a shortest path which starts in the white and does not cross into the black boundaries. To represent this goal we can treat each pixel as a node and draw edges between neighboring pixels with edge lengths based on RGB value differences.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will use the Euclidean squared distance formula and add 0.1 to ensure no 0-distance path lengths.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7851C-5BBA-41E4-AFAE-BEC0A67ED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41" t="60024" r="29248" b="26595"/>
          <a:stretch/>
        </p:blipFill>
        <p:spPr>
          <a:xfrm>
            <a:off x="2165489" y="4229100"/>
            <a:ext cx="7075714" cy="1238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3F7175-4547-451D-BA3F-9A9DF03921AA}"/>
              </a:ext>
            </a:extLst>
          </p:cNvPr>
          <p:cNvSpPr txBox="1"/>
          <p:nvPr/>
        </p:nvSpPr>
        <p:spPr>
          <a:xfrm>
            <a:off x="1922464" y="5467350"/>
            <a:ext cx="9447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formula makes the distance of crossing through the maze boundary prohibitively large. The shortest path from source to destination will clearly be around the barrier, not through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2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0EAB22-4741-4E08-9619-18879DE70B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1" t="25695" r="27891" b="10139"/>
          <a:stretch/>
        </p:blipFill>
        <p:spPr>
          <a:xfrm>
            <a:off x="2981325" y="685800"/>
            <a:ext cx="7042066" cy="54864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25652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F622-039F-4F31-8542-BE5CE412C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438" y="381000"/>
            <a:ext cx="8915399" cy="967381"/>
          </a:xfrm>
        </p:spPr>
        <p:txBody>
          <a:bodyPr/>
          <a:lstStyle/>
          <a:p>
            <a:r>
              <a:rPr lang="en-US" b="1" i="1" u="sng" dirty="0"/>
              <a:t>Maze Generation:</a:t>
            </a:r>
            <a:endParaRPr lang="en-IN" b="1" i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282BF-C3DE-4F8C-B4AB-27E31388D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3438" y="1696278"/>
            <a:ext cx="9757258" cy="484739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 two dimensions, a maze is a series of paths separated by walls, and to simplify the generation one can think of the maze as a 2-dimensional grid.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grid has a width and height, and each position in the grid can be represented as a cell.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When considered in this manner, the grid can be considered a graph G, in which each cell is a node connected to each of its four neighbors by a wall. The algorithm then finds, based upon a random seed, a spanning of this graph G.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35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3217-834B-46B1-B30F-17D3C6D37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2013" y="590550"/>
            <a:ext cx="8915399" cy="1005481"/>
          </a:xfrm>
        </p:spPr>
        <p:txBody>
          <a:bodyPr/>
          <a:lstStyle/>
          <a:p>
            <a:r>
              <a:rPr lang="en-US" b="1" i="1" u="sng" dirty="0"/>
              <a:t>Language Used:</a:t>
            </a:r>
            <a:endParaRPr lang="en-IN" b="1" i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79D5A-622B-4BE8-9B30-DB447EE40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5650" y="1931656"/>
            <a:ext cx="9715776" cy="4335794"/>
          </a:xfrm>
        </p:spPr>
        <p:txBody>
          <a:bodyPr>
            <a:normAutofit fontScale="85000" lnSpcReduction="20000"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Python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Use of open cv to use the maze as an image, extract pixel values and show the image.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Use of min heap priority queue to keep track of unprocessed nodes.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Several helper functions such as checking the neighboring pixel values, to implement Dijkstra’s algorithm, to calculate the edge length/weights using Euclidean squared distance formula.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Use of </a:t>
            </a:r>
            <a:r>
              <a:rPr lang="en-US" sz="2400" dirty="0" err="1">
                <a:solidFill>
                  <a:schemeClr val="tx1"/>
                </a:solidFill>
              </a:rPr>
              <a:t>pygame</a:t>
            </a:r>
            <a:r>
              <a:rPr lang="en-US" sz="2400" dirty="0">
                <a:solidFill>
                  <a:schemeClr val="tx1"/>
                </a:solidFill>
              </a:rPr>
              <a:t> for maze generation 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1642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1329</TotalTime>
  <Words>657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Wisp</vt:lpstr>
      <vt:lpstr>MAZE SOLVER USING DIJKSTRA’S ALGORITHM</vt:lpstr>
      <vt:lpstr>Project Motivation:</vt:lpstr>
      <vt:lpstr>PowerPoint Presentation</vt:lpstr>
      <vt:lpstr>Project Introduction:</vt:lpstr>
      <vt:lpstr>Algorithms Used:</vt:lpstr>
      <vt:lpstr>Basic Concept: </vt:lpstr>
      <vt:lpstr>PowerPoint Presentation</vt:lpstr>
      <vt:lpstr>Maze Generation:</vt:lpstr>
      <vt:lpstr>Language Used:</vt:lpstr>
      <vt:lpstr>What have we implemented so far?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DELL</dc:creator>
  <cp:lastModifiedBy> </cp:lastModifiedBy>
  <cp:revision>15</cp:revision>
  <dcterms:created xsi:type="dcterms:W3CDTF">2020-10-11T16:49:18Z</dcterms:created>
  <dcterms:modified xsi:type="dcterms:W3CDTF">2020-10-16T03:29:58Z</dcterms:modified>
</cp:coreProperties>
</file>