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0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0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6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7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8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5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DC18EB-6174-4E05-A54A-6D836B36ADB5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E4D647-20A8-4A31-91DB-317156DA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2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F1B9-C8AE-08B9-4AC2-12064EF99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: How Data Travels Across Devices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51312-1EDF-E295-1B92-165111352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Vikas R. Joshi</a:t>
            </a:r>
          </a:p>
        </p:txBody>
      </p:sp>
    </p:spTree>
    <p:extLst>
      <p:ext uri="{BB962C8B-B14F-4D97-AF65-F5344CB8AC3E}">
        <p14:creationId xmlns:p14="http://schemas.microsoft.com/office/powerpoint/2010/main" val="260063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AEE6A2-5F3D-4CCB-682F-1C8D3F59EEA3}"/>
              </a:ext>
            </a:extLst>
          </p:cNvPr>
          <p:cNvSpPr txBox="1"/>
          <p:nvPr/>
        </p:nvSpPr>
        <p:spPr>
          <a:xfrm>
            <a:off x="3048786" y="28288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01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6BA5-782E-7816-E850-09C97D2A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C010-217C-16CD-54D9-1104B40E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refers to the process of transferring data between electronic devices.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can occur through wired media (such as Ethernet cables) or wireless technologies (such as Bluetooth and Wi-Fi).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used in applications such as email communication, video conferencing, web browsing, and file sharing.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governed by network models and relies on standard transmission protocols to ensure reliable and efficient data exchange.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1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0AF1-F9DC-5EC0-A28D-BBB0AB86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688D-C539-02EE-ACBC-AFCEB5FF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7-layer reference model for data communication.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Application → Presentation → Session → Transport → Network → Data Link → Physical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adds or removes information to manage communication.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Standardizes data exchange across different systems and networks.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xplanation of the OSI model in blue on white flat design">
            <a:extLst>
              <a:ext uri="{FF2B5EF4-FFF2-40B4-BE49-F238E27FC236}">
                <a16:creationId xmlns:a16="http://schemas.microsoft.com/office/drawing/2014/main" id="{C35C91A2-9149-4346-4BF3-E200E83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2312457"/>
            <a:ext cx="2275633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9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07CB-4131-79E7-C097-FEACF20F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to Receiver –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F5DB-7994-59FE-EE4B-7AD1EB54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Sender: Data flows from Application layer down to the Physical layer.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Layer: Transmits bits over the communication medium.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Receiver: Bits flow from Physical layer up to the Application layer.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Sending an email or file across a network.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E7AA-426B-A85F-14CF-BC92EA28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C5BA-AE6B-79BE-84B1-26910D1D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Wired: Ethernet, Fiber Optic, Coaxial – High speed, stable connection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Wireless: Wi-Fi, Bluetooth, Infrared – Portable, flexible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type affects speed, reliability, and interference.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depends on range, cost, and performance requirements.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08954-B507-698F-8F44-4147C8F0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1"/>
          <a:stretch>
            <a:fillRect/>
          </a:stretch>
        </p:blipFill>
        <p:spPr>
          <a:xfrm>
            <a:off x="10346547" y="2601143"/>
            <a:ext cx="786510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20D49-5C6E-708B-F931-CC04D5BC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90" y="3815150"/>
            <a:ext cx="967824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0A9D-8228-F6D0-13BC-290037A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Encapsulation &amp; Decapsulation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05FB-60DA-B11B-32D2-8E0C01CC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18993"/>
            <a:ext cx="8825659" cy="3380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and wrapped with headers at each OSI layer.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Units: Bits → Frames → Packets → Segments → Data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occurs at the sender; Decapsulation at the receiver.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processes only its specific header.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reliable-data">
            <a:extLst>
              <a:ext uri="{FF2B5EF4-FFF2-40B4-BE49-F238E27FC236}">
                <a16:creationId xmlns:a16="http://schemas.microsoft.com/office/drawing/2014/main" id="{F8EC3334-7441-27F5-A6E3-406A4777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14" y="2798335"/>
            <a:ext cx="3146981" cy="24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89D7-6E97-E7EA-6EBE-E940F24D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&amp;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9B8F-36D7-7A39-F01A-786D0CD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may occur due to noise or interference.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techniques: Parity Bits, Checksums, CRC (Cyclic Redundancy Check).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reliable and accurate data delivery.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file transfers, streaming, and network communication.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27780E8-9165-9755-3EBC-96CAFC50C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>
            <a:fillRect/>
          </a:stretch>
        </p:blipFill>
        <p:spPr bwMode="auto">
          <a:xfrm>
            <a:off x="8195501" y="2196445"/>
            <a:ext cx="3818803" cy="264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1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CF72-550E-3FFA-EB81-5DD095F8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240-CC0B-5330-3E6E-564C1606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Full-Duplex: Both devices send and receive simultaneously (e.g., telephones).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Half-Duplex: Devices take turns to send data (e.g., walkie-talkies).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Simplex: One-way communication only (e.g., keyboard to PC).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 is faster, while half-duplex is simpler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9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ED41-9D70-E6F0-2DA1-8BA99E3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Protocols &amp;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F323-FF67-E326-22F1-8231E49D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TCP: Reliable, ordered, and error-checked data delivery.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UDP: Faster, but no delivery guarantee (used in streaming/gaming).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Protocols: HTTPS, SSL/TLS ensure secure data transfer.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and VPNs protect against external threats.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ransport-Layer-Protocols-Diagram">
            <a:extLst>
              <a:ext uri="{FF2B5EF4-FFF2-40B4-BE49-F238E27FC236}">
                <a16:creationId xmlns:a16="http://schemas.microsoft.com/office/drawing/2014/main" id="{D1F95FC3-0F4C-F40D-2C2D-8BBCF9D6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43" y="2603500"/>
            <a:ext cx="2914257" cy="31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1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437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Data Transmission : How Data Travels Across Devices </vt:lpstr>
      <vt:lpstr>Introduction</vt:lpstr>
      <vt:lpstr>OSI Model</vt:lpstr>
      <vt:lpstr>Sender to Receiver – Data Flow</vt:lpstr>
      <vt:lpstr>Transmission Media</vt:lpstr>
      <vt:lpstr>Data Encapsulation &amp; Decapsulation</vt:lpstr>
      <vt:lpstr>Error Correction &amp; Detection</vt:lpstr>
      <vt:lpstr>Transmission Modes</vt:lpstr>
      <vt:lpstr>Transmission Protocols &amp;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Joshi</dc:creator>
  <cp:lastModifiedBy>Vikas Joshi</cp:lastModifiedBy>
  <cp:revision>1</cp:revision>
  <dcterms:created xsi:type="dcterms:W3CDTF">2025-07-30T13:27:04Z</dcterms:created>
  <dcterms:modified xsi:type="dcterms:W3CDTF">2025-07-30T14:07:40Z</dcterms:modified>
</cp:coreProperties>
</file>