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384B79-7360-5AB9-DD75-8A808655C326}" v="3" dt="2024-03-18T09:31:49.711"/>
    <p1510:client id="{99C44797-0E56-F5AF-678D-7848B61E9AF5}" v="8" dt="2024-03-19T08:12:55.126"/>
    <p1510:client id="{A00404A6-CA5D-529F-E841-B3080AD8BC10}" v="1" dt="2024-03-18T13:45:15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7" y="67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A00404A6-CA5D-529F-E841-B3080AD8BC10}"/>
    <pc:docChg chg="delSld">
      <pc:chgData name="" userId="" providerId="" clId="Web-{A00404A6-CA5D-529F-E841-B3080AD8BC10}" dt="2024-03-18T13:45:15.593" v="0"/>
      <pc:docMkLst>
        <pc:docMk/>
      </pc:docMkLst>
      <pc:sldChg chg="del">
        <pc:chgData name="" userId="" providerId="" clId="Web-{A00404A6-CA5D-529F-E841-B3080AD8BC10}" dt="2024-03-18T13:45:15.593" v="0"/>
        <pc:sldMkLst>
          <pc:docMk/>
          <pc:sldMk cId="3987024532" sldId="1249"/>
        </pc:sldMkLst>
      </pc:sldChg>
    </pc:docChg>
  </pc:docChgLst>
  <pc:docChgLst>
    <pc:chgData name="Vikrant Nath Nagar" userId="S::vikrant@edunetfoundation.org::4271d355-f673-482e-abc9-b8b4b8546a7e" providerId="AD" clId="Web-{25384B79-7360-5AB9-DD75-8A808655C326}"/>
    <pc:docChg chg="modSld">
      <pc:chgData name="Vikrant Nath Nagar" userId="S::vikrant@edunetfoundation.org::4271d355-f673-482e-abc9-b8b4b8546a7e" providerId="AD" clId="Web-{25384B79-7360-5AB9-DD75-8A808655C326}" dt="2024-03-18T09:31:49.711" v="2" actId="1076"/>
      <pc:docMkLst>
        <pc:docMk/>
      </pc:docMkLst>
      <pc:sldChg chg="modSp">
        <pc:chgData name="Vikrant Nath Nagar" userId="S::vikrant@edunetfoundation.org::4271d355-f673-482e-abc9-b8b4b8546a7e" providerId="AD" clId="Web-{25384B79-7360-5AB9-DD75-8A808655C326}" dt="2024-03-18T09:31:21.976" v="1" actId="1076"/>
        <pc:sldMkLst>
          <pc:docMk/>
          <pc:sldMk cId="2621200212" sldId="1293"/>
        </pc:sldMkLst>
        <pc:spChg chg="mod">
          <ac:chgData name="Vikrant Nath Nagar" userId="S::vikrant@edunetfoundation.org::4271d355-f673-482e-abc9-b8b4b8546a7e" providerId="AD" clId="Web-{25384B79-7360-5AB9-DD75-8A808655C326}" dt="2024-03-18T09:31:21.976" v="1" actId="1076"/>
          <ac:spMkLst>
            <pc:docMk/>
            <pc:sldMk cId="2621200212" sldId="1293"/>
            <ac:spMk id="3" creationId="{796BFA82-8AB0-23BA-909F-C886C3F7A669}"/>
          </ac:spMkLst>
        </pc:spChg>
      </pc:sldChg>
      <pc:sldChg chg="modSp">
        <pc:chgData name="Vikrant Nath Nagar" userId="S::vikrant@edunetfoundation.org::4271d355-f673-482e-abc9-b8b4b8546a7e" providerId="AD" clId="Web-{25384B79-7360-5AB9-DD75-8A808655C326}" dt="2024-03-18T09:31:49.711" v="2" actId="1076"/>
        <pc:sldMkLst>
          <pc:docMk/>
          <pc:sldMk cId="4017130557" sldId="1294"/>
        </pc:sldMkLst>
        <pc:spChg chg="mod">
          <ac:chgData name="Vikrant Nath Nagar" userId="S::vikrant@edunetfoundation.org::4271d355-f673-482e-abc9-b8b4b8546a7e" providerId="AD" clId="Web-{25384B79-7360-5AB9-DD75-8A808655C326}" dt="2024-03-18T09:31:49.711" v="2" actId="1076"/>
          <ac:spMkLst>
            <pc:docMk/>
            <pc:sldMk cId="4017130557" sldId="1294"/>
            <ac:spMk id="3" creationId="{A111D00F-E3D6-896E-4001-492D6D1DC85F}"/>
          </ac:spMkLst>
        </pc:spChg>
      </pc:sldChg>
    </pc:docChg>
  </pc:docChgLst>
  <pc:docChgLst>
    <pc:chgData name="Shashank Shekhar" userId="S::shashank@edunetfoundation.org::0008d1ff-90e7-469a-9966-0dcad996503d" providerId="AD" clId="Web-{99C44797-0E56-F5AF-678D-7848B61E9AF5}"/>
    <pc:docChg chg="modSld">
      <pc:chgData name="Shashank Shekhar" userId="S::shashank@edunetfoundation.org::0008d1ff-90e7-469a-9966-0dcad996503d" providerId="AD" clId="Web-{99C44797-0E56-F5AF-678D-7848B61E9AF5}" dt="2024-03-19T08:12:55.126" v="7" actId="1076"/>
      <pc:docMkLst>
        <pc:docMk/>
      </pc:docMkLst>
      <pc:sldChg chg="modSp">
        <pc:chgData name="Shashank Shekhar" userId="S::shashank@edunetfoundation.org::0008d1ff-90e7-469a-9966-0dcad996503d" providerId="AD" clId="Web-{99C44797-0E56-F5AF-678D-7848B61E9AF5}" dt="2024-03-19T08:09:28.422" v="3" actId="1076"/>
        <pc:sldMkLst>
          <pc:docMk/>
          <pc:sldMk cId="2746043547" sldId="1291"/>
        </pc:sldMkLst>
        <pc:spChg chg="mod">
          <ac:chgData name="Shashank Shekhar" userId="S::shashank@edunetfoundation.org::0008d1ff-90e7-469a-9966-0dcad996503d" providerId="AD" clId="Web-{99C44797-0E56-F5AF-678D-7848B61E9AF5}" dt="2024-03-19T08:09:28.422" v="3" actId="1076"/>
          <ac:spMkLst>
            <pc:docMk/>
            <pc:sldMk cId="2746043547" sldId="1291"/>
            <ac:spMk id="9" creationId="{091B843F-6928-3290-2287-5FA1F531B685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09:23.484" v="1" actId="1076"/>
          <ac:grpSpMkLst>
            <pc:docMk/>
            <pc:sldMk cId="2746043547" sldId="1291"/>
            <ac:grpSpMk id="3" creationId="{328E85CD-DF89-87DD-6181-DCDD73B5625F}"/>
          </ac:grpSpMkLst>
        </pc:grpChg>
      </pc:sldChg>
      <pc:sldChg chg="modSp">
        <pc:chgData name="Shashank Shekhar" userId="S::shashank@edunetfoundation.org::0008d1ff-90e7-469a-9966-0dcad996503d" providerId="AD" clId="Web-{99C44797-0E56-F5AF-678D-7848B61E9AF5}" dt="2024-03-19T08:09:33.969" v="5" actId="14100"/>
        <pc:sldMkLst>
          <pc:docMk/>
          <pc:sldMk cId="2975191714" sldId="1292"/>
        </pc:sldMkLst>
        <pc:spChg chg="mod">
          <ac:chgData name="Shashank Shekhar" userId="S::shashank@edunetfoundation.org::0008d1ff-90e7-469a-9966-0dcad996503d" providerId="AD" clId="Web-{99C44797-0E56-F5AF-678D-7848B61E9AF5}" dt="2024-03-19T08:09:33.969" v="5" actId="14100"/>
          <ac:spMkLst>
            <pc:docMk/>
            <pc:sldMk cId="2975191714" sldId="1292"/>
            <ac:spMk id="3" creationId="{0C511917-B5EE-88C1-A75B-AC3ADE14BEB8}"/>
          </ac:spMkLst>
        </pc:spChg>
        <pc:picChg chg="mod">
          <ac:chgData name="Shashank Shekhar" userId="S::shashank@edunetfoundation.org::0008d1ff-90e7-469a-9966-0dcad996503d" providerId="AD" clId="Web-{99C44797-0E56-F5AF-678D-7848B61E9AF5}" dt="2024-03-19T08:09:32.234" v="4" actId="14100"/>
          <ac:picMkLst>
            <pc:docMk/>
            <pc:sldMk cId="2975191714" sldId="1292"/>
            <ac:picMk id="5" creationId="{6858EAD1-D312-BBBA-4C50-43B9E76BB53F}"/>
          </ac:picMkLst>
        </pc:picChg>
      </pc:sldChg>
      <pc:sldChg chg="modSp">
        <pc:chgData name="Shashank Shekhar" userId="S::shashank@edunetfoundation.org::0008d1ff-90e7-469a-9966-0dcad996503d" providerId="AD" clId="Web-{99C44797-0E56-F5AF-678D-7848B61E9AF5}" dt="2024-03-19T08:12:55.126" v="7" actId="1076"/>
        <pc:sldMkLst>
          <pc:docMk/>
          <pc:sldMk cId="4168856024" sldId="1298"/>
        </pc:sldMkLst>
        <pc:spChg chg="mod">
          <ac:chgData name="Shashank Shekhar" userId="S::shashank@edunetfoundation.org::0008d1ff-90e7-469a-9966-0dcad996503d" providerId="AD" clId="Web-{99C44797-0E56-F5AF-678D-7848B61E9AF5}" dt="2024-03-19T08:12:55.126" v="7" actId="1076"/>
          <ac:spMkLst>
            <pc:docMk/>
            <pc:sldMk cId="4168856024" sldId="1298"/>
            <ac:spMk id="6" creationId="{3B7F6AB1-00E0-C56D-4BC6-78BBB15ACC7E}"/>
          </ac:spMkLst>
        </pc:spChg>
        <pc:grpChg chg="mod">
          <ac:chgData name="Shashank Shekhar" userId="S::shashank@edunetfoundation.org::0008d1ff-90e7-469a-9966-0dcad996503d" providerId="AD" clId="Web-{99C44797-0E56-F5AF-678D-7848B61E9AF5}" dt="2024-03-19T08:12:51.376" v="6" actId="1076"/>
          <ac:grpSpMkLst>
            <pc:docMk/>
            <pc:sldMk cId="4168856024" sldId="1298"/>
            <ac:grpSpMk id="4" creationId="{77315F7D-BDA3-3D19-664A-5108316858F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Mali Vikas Bharat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76178" y="4677871"/>
            <a:ext cx="335390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1600" b="0" i="0">
                <a:solidFill>
                  <a:srgbClr val="333333"/>
                </a:solidFill>
                <a:effectLst/>
                <a:latin typeface="Helvetica Neue"/>
              </a:rPr>
              <a:t>STU677276fb6f84a1735554811</a:t>
            </a:r>
            <a:endParaRPr lang="en-US" sz="1200" dirty="0">
              <a:solidFill>
                <a:srgbClr val="161D23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320991" y="4662315"/>
            <a:ext cx="522978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t-IT" sz="1000" b="0" i="0" dirty="0">
                <a:solidFill>
                  <a:srgbClr val="333333"/>
                </a:solidFill>
                <a:effectLst/>
                <a:latin typeface="Helvetica Neue"/>
              </a:rPr>
              <a:t>SHRI VILE PARLE KELAVANI MANDAL'S INSTITUTE of Dhule</a:t>
            </a:r>
            <a:endParaRPr lang="en-US" sz="1000" dirty="0">
              <a:solidFill>
                <a:srgbClr val="161D2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F6AB1-00E0-C56D-4BC6-78BBB15ACC7E}"/>
              </a:ext>
            </a:extLst>
          </p:cNvPr>
          <p:cNvSpPr/>
          <p:nvPr/>
        </p:nvSpPr>
        <p:spPr>
          <a:xfrm>
            <a:off x="1456841" y="116777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D0B81-5897-1129-56E3-871AC97A4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0" y="1088265"/>
            <a:ext cx="6548034" cy="37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655587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The Auction Platform demonstrates a successful implementation of a real-time auction system using modern web technologies. It is scalable, secure, and offers a seamless user experience. Future improvements can include mobile apps and blockchain integration.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1899598" y="2534555"/>
              <a:ext cx="6590783" cy="5084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IN" sz="1600" b="1" i="0" dirty="0">
                  <a:solidFill>
                    <a:srgbClr val="5C5776"/>
                  </a:solidFill>
                  <a:effectLst/>
                  <a:latin typeface="Nunito" panose="020F0502020204030204" pitchFamily="2" charset="0"/>
                </a:rPr>
                <a:t>Online Auction Platform with React and </a:t>
              </a:r>
              <a:r>
                <a:rPr lang="en-IN" sz="1600" b="1" i="0" dirty="0" err="1">
                  <a:solidFill>
                    <a:srgbClr val="5C5776"/>
                  </a:solidFill>
                  <a:effectLst/>
                  <a:latin typeface="Nunito" panose="020F0502020204030204" pitchFamily="2" charset="0"/>
                </a:rPr>
                <a:t>ExpressJS</a:t>
              </a:r>
              <a:r>
                <a:rPr lang="en-IN" sz="1600" b="1" i="0" dirty="0">
                  <a:solidFill>
                    <a:srgbClr val="5C5776"/>
                  </a:solidFill>
                  <a:effectLst/>
                  <a:latin typeface="Nunito" panose="020F0502020204030204" pitchFamily="2" charset="0"/>
                </a:rPr>
                <a:t> Framework​ (P2)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338243"/>
            <a:ext cx="7719937" cy="3323608"/>
            <a:chOff x="712031" y="1234880"/>
            <a:chExt cx="7719937" cy="332360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80"/>
              <a:ext cx="7719937" cy="643467"/>
              <a:chOff x="712031" y="1234880"/>
              <a:chExt cx="7719937" cy="64346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80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IN" sz="1600" b="1" dirty="0">
                    <a:solidFill>
                      <a:schemeClr val="tx1"/>
                    </a:solidFill>
                  </a:rPr>
                  <a:t>Using React for the frontend</a:t>
                </a:r>
                <a:endParaRPr lang="en-US" sz="1600" b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US" sz="1600" b="1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Using</a:t>
                </a:r>
                <a:r>
                  <a:rPr lang="en-US" sz="1400" dirty="0">
                    <a:solidFill>
                      <a:schemeClr val="tx1"/>
                    </a:solidFill>
                    <a:latin typeface="+mj-lt"/>
                    <a:cs typeface="Times New Roman" panose="02020603050405020304" pitchFamily="18" charset="0"/>
                  </a:rPr>
                  <a:t> </a:t>
                </a:r>
                <a:r>
                  <a:rPr lang="en-IN" sz="1600" b="1" dirty="0" err="1">
                    <a:solidFill>
                      <a:schemeClr val="tx1"/>
                    </a:solidFill>
                  </a:rPr>
                  <a:t>ExpressZ</a:t>
                </a:r>
                <a:r>
                  <a:rPr lang="en-IN" sz="1600" b="1" dirty="0">
                    <a:solidFill>
                      <a:schemeClr val="tx1"/>
                    </a:solidFill>
                  </a:rPr>
                  <a:t> framework for the backend</a:t>
                </a:r>
                <a:endParaRPr lang="en-US" sz="1600" b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r>
                  <a:rPr lang="en-IN" sz="1600" b="1" dirty="0">
                    <a:solidFill>
                      <a:schemeClr val="tx1"/>
                    </a:solidFill>
                  </a:rPr>
                  <a:t>Responsive, and Interactive Environment</a:t>
                </a:r>
                <a:endParaRPr lang="en-US" sz="1600" b="1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FA17F3B-65CC-86CA-D23E-D5766BD9EF76}"/>
              </a:ext>
            </a:extLst>
          </p:cNvPr>
          <p:cNvSpPr txBox="1"/>
          <p:nvPr/>
        </p:nvSpPr>
        <p:spPr>
          <a:xfrm>
            <a:off x="1460500" y="3292847"/>
            <a:ext cx="4635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Real-time interaction with database</a:t>
            </a:r>
          </a:p>
        </p:txBody>
      </p: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3190" y="1288468"/>
            <a:ext cx="5557388" cy="179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>
                <a:latin typeface="+mn-lt"/>
              </a:rPr>
              <a:t>Traditional auction systems lack real-time interaction, scalability, and modern UI experiences. There is a need for a digital platform that provides fast, reliable, and user-friendly auctioning with real-time updates.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6" y="1142014"/>
            <a:ext cx="4428068" cy="164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b="1" dirty="0"/>
              <a:t>The Auction Platform allows users to register, create auction listings, and participate in live bidding. It ensures data consistency and real-time bid updates, providing an engaging user experience.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88359" y="1276230"/>
            <a:ext cx="7606767" cy="1518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800" b="1" dirty="0"/>
              <a:t>Implement a web-based auction system using React and </a:t>
            </a:r>
            <a:r>
              <a:rPr lang="en-IN" sz="1800" b="1" dirty="0" err="1"/>
              <a:t>ExpressZ</a:t>
            </a:r>
            <a:r>
              <a:rPr lang="en-IN" sz="1800" b="1" dirty="0"/>
              <a:t>. The platform will feature user authentication, and an admin interface. Security and scalability are prioritized through modular architecture and efficient backend processing</a:t>
            </a:r>
            <a:r>
              <a:rPr lang="en-IN" sz="1800" dirty="0"/>
              <a:t>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1D00F-E3D6-896E-4001-492D6D1DC85F}"/>
              </a:ext>
            </a:extLst>
          </p:cNvPr>
          <p:cNvSpPr txBox="1"/>
          <p:nvPr/>
        </p:nvSpPr>
        <p:spPr>
          <a:xfrm>
            <a:off x="406562" y="1083221"/>
            <a:ext cx="64133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- Frontend: React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- Backend: </a:t>
            </a:r>
            <a:r>
              <a:rPr lang="en-IN" sz="2000" b="1" dirty="0" err="1"/>
              <a:t>ExpressZ</a:t>
            </a:r>
            <a:r>
              <a:rPr lang="en-IN" sz="2000" b="1" dirty="0"/>
              <a:t> Framework (Node.js)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- Database: MongoDB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- Authentication: JWT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/>
              <a:t>- Hosting:  AWS (Amazon Web Services)</a:t>
            </a:r>
            <a:r>
              <a:rPr lang="en-US" sz="2000" b="1" dirty="0">
                <a:latin typeface="+mn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A9338F-AACC-33B6-0BE4-39F9AFBABE18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97BD3C-5DAE-383C-E2E1-C96FD4A1E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2" y="1262914"/>
            <a:ext cx="3450009" cy="34640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72DE03-3B58-AC4D-0118-CF7F3A5AB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851" y="1243418"/>
            <a:ext cx="3098024" cy="348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6817C-45F9-AD85-58BC-71A72E68826B}"/>
              </a:ext>
            </a:extLst>
          </p:cNvPr>
          <p:cNvSpPr/>
          <p:nvPr/>
        </p:nvSpPr>
        <p:spPr>
          <a:xfrm>
            <a:off x="1456841" y="1243419"/>
            <a:ext cx="6548034" cy="3483567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538918-0CAE-AA52-CC67-F78D64D9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41" y="1237208"/>
            <a:ext cx="3115160" cy="3483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3133A-06AE-4CD9-0761-BC5287FA0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243418"/>
            <a:ext cx="3432876" cy="347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2849</TotalTime>
  <Words>291</Words>
  <Application>Microsoft Office PowerPoint</Application>
  <PresentationFormat>On-screen Show (16:9)</PresentationFormat>
  <Paragraphs>40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Helvetica Neue</vt:lpstr>
      <vt:lpstr>Nunito</vt:lpstr>
      <vt:lpstr>Times New Roman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VIKAS MALI</cp:lastModifiedBy>
  <cp:revision>64</cp:revision>
  <dcterms:modified xsi:type="dcterms:W3CDTF">2025-04-07T20:09:29Z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