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3F31-C6A5-4B73-82C9-E608BC3FCB6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0B4F1DA-219D-4DB0-A362-EBA5F7BD1FBE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4E9391CB-6E77-4826-B93E-5262880BE174}" type="parTrans" cxnId="{1FD42B0C-D0DE-4E91-BE75-E9F47032E8FC}">
      <dgm:prSet/>
      <dgm:spPr/>
      <dgm:t>
        <a:bodyPr/>
        <a:lstStyle/>
        <a:p>
          <a:endParaRPr lang="en-US"/>
        </a:p>
      </dgm:t>
    </dgm:pt>
    <dgm:pt modelId="{0E520DA0-9051-406C-8546-78A237206B01}" type="sibTrans" cxnId="{1FD42B0C-D0DE-4E91-BE75-E9F47032E8FC}">
      <dgm:prSet/>
      <dgm:spPr/>
      <dgm:t>
        <a:bodyPr/>
        <a:lstStyle/>
        <a:p>
          <a:endParaRPr lang="en-US"/>
        </a:p>
      </dgm:t>
    </dgm:pt>
    <dgm:pt modelId="{A5F6494E-A60C-4B6F-AA17-A66A37193B6D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CCDCD043-5170-433B-B7D7-00FA1907C77C}" type="parTrans" cxnId="{CF5E855C-CFB9-4C92-ACFC-450E933CFFAB}">
      <dgm:prSet/>
      <dgm:spPr/>
      <dgm:t>
        <a:bodyPr/>
        <a:lstStyle/>
        <a:p>
          <a:endParaRPr lang="en-US"/>
        </a:p>
      </dgm:t>
    </dgm:pt>
    <dgm:pt modelId="{306B1C7E-18D6-4D06-B64D-2CAAC8F44A50}" type="sibTrans" cxnId="{CF5E855C-CFB9-4C92-ACFC-450E933CFFAB}">
      <dgm:prSet/>
      <dgm:spPr/>
      <dgm:t>
        <a:bodyPr/>
        <a:lstStyle/>
        <a:p>
          <a:endParaRPr lang="en-US"/>
        </a:p>
      </dgm:t>
    </dgm:pt>
    <dgm:pt modelId="{5D739445-4EA5-4124-AD2A-0E9892C13B2E}">
      <dgm:prSet phldrT="[Text]"/>
      <dgm:spPr/>
      <dgm:t>
        <a:bodyPr/>
        <a:lstStyle/>
        <a:p>
          <a:r>
            <a:rPr lang="en-US" dirty="0"/>
            <a:t>Feature Selection </a:t>
          </a:r>
        </a:p>
      </dgm:t>
    </dgm:pt>
    <dgm:pt modelId="{365462C3-4026-405F-9417-8C19B75B0F19}" type="parTrans" cxnId="{9A9E8F29-7F80-45E1-A79A-20CF8A8F07BA}">
      <dgm:prSet/>
      <dgm:spPr/>
      <dgm:t>
        <a:bodyPr/>
        <a:lstStyle/>
        <a:p>
          <a:endParaRPr lang="en-US"/>
        </a:p>
      </dgm:t>
    </dgm:pt>
    <dgm:pt modelId="{81CEE373-4704-4014-9B58-C1269C721610}" type="sibTrans" cxnId="{9A9E8F29-7F80-45E1-A79A-20CF8A8F07BA}">
      <dgm:prSet/>
      <dgm:spPr/>
      <dgm:t>
        <a:bodyPr/>
        <a:lstStyle/>
        <a:p>
          <a:endParaRPr lang="en-US"/>
        </a:p>
      </dgm:t>
    </dgm:pt>
    <dgm:pt modelId="{A5CBB911-3BCA-471D-9486-5437C9CB0B0F}" type="pres">
      <dgm:prSet presAssocID="{68543F31-C6A5-4B73-82C9-E608BC3FCB65}" presName="CompostProcess" presStyleCnt="0">
        <dgm:presLayoutVars>
          <dgm:dir/>
          <dgm:resizeHandles val="exact"/>
        </dgm:presLayoutVars>
      </dgm:prSet>
      <dgm:spPr/>
    </dgm:pt>
    <dgm:pt modelId="{48D84EE9-CEF1-49F9-BA24-9FD991B3401A}" type="pres">
      <dgm:prSet presAssocID="{68543F31-C6A5-4B73-82C9-E608BC3FCB65}" presName="arrow" presStyleLbl="bgShp" presStyleIdx="0" presStyleCnt="1"/>
      <dgm:spPr/>
    </dgm:pt>
    <dgm:pt modelId="{5A3A0D35-E38D-420F-8F16-E09ADC7636DD}" type="pres">
      <dgm:prSet presAssocID="{68543F31-C6A5-4B73-82C9-E608BC3FCB65}" presName="linearProcess" presStyleCnt="0"/>
      <dgm:spPr/>
    </dgm:pt>
    <dgm:pt modelId="{36A8C978-7215-4399-AEF6-59CEE02EEFFF}" type="pres">
      <dgm:prSet presAssocID="{A0B4F1DA-219D-4DB0-A362-EBA5F7BD1FBE}" presName="textNode" presStyleLbl="node1" presStyleIdx="0" presStyleCnt="3">
        <dgm:presLayoutVars>
          <dgm:bulletEnabled val="1"/>
        </dgm:presLayoutVars>
      </dgm:prSet>
      <dgm:spPr/>
    </dgm:pt>
    <dgm:pt modelId="{ABB809D3-9C67-413A-9DB6-E7A4BA5E3484}" type="pres">
      <dgm:prSet presAssocID="{0E520DA0-9051-406C-8546-78A237206B01}" presName="sibTrans" presStyleCnt="0"/>
      <dgm:spPr/>
    </dgm:pt>
    <dgm:pt modelId="{0CF30E19-EB63-40FE-92ED-DDE1AC6A9631}" type="pres">
      <dgm:prSet presAssocID="{A5F6494E-A60C-4B6F-AA17-A66A37193B6D}" presName="textNode" presStyleLbl="node1" presStyleIdx="1" presStyleCnt="3">
        <dgm:presLayoutVars>
          <dgm:bulletEnabled val="1"/>
        </dgm:presLayoutVars>
      </dgm:prSet>
      <dgm:spPr/>
    </dgm:pt>
    <dgm:pt modelId="{16906F19-18BB-4456-B42A-86A0D064A6D1}" type="pres">
      <dgm:prSet presAssocID="{306B1C7E-18D6-4D06-B64D-2CAAC8F44A50}" presName="sibTrans" presStyleCnt="0"/>
      <dgm:spPr/>
    </dgm:pt>
    <dgm:pt modelId="{9E9281DF-3A97-43AC-AE15-B4493D0CAF13}" type="pres">
      <dgm:prSet presAssocID="{5D739445-4EA5-4124-AD2A-0E9892C13B2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FD42B0C-D0DE-4E91-BE75-E9F47032E8FC}" srcId="{68543F31-C6A5-4B73-82C9-E608BC3FCB65}" destId="{A0B4F1DA-219D-4DB0-A362-EBA5F7BD1FBE}" srcOrd="0" destOrd="0" parTransId="{4E9391CB-6E77-4826-B93E-5262880BE174}" sibTransId="{0E520DA0-9051-406C-8546-78A237206B01}"/>
    <dgm:cxn modelId="{9A9E8F29-7F80-45E1-A79A-20CF8A8F07BA}" srcId="{68543F31-C6A5-4B73-82C9-E608BC3FCB65}" destId="{5D739445-4EA5-4124-AD2A-0E9892C13B2E}" srcOrd="2" destOrd="0" parTransId="{365462C3-4026-405F-9417-8C19B75B0F19}" sibTransId="{81CEE373-4704-4014-9B58-C1269C721610}"/>
    <dgm:cxn modelId="{2529F23D-53A2-4A71-BCD2-DD48F2D13830}" type="presOf" srcId="{A5F6494E-A60C-4B6F-AA17-A66A37193B6D}" destId="{0CF30E19-EB63-40FE-92ED-DDE1AC6A9631}" srcOrd="0" destOrd="0" presId="urn:microsoft.com/office/officeart/2005/8/layout/hProcess9"/>
    <dgm:cxn modelId="{CF5E855C-CFB9-4C92-ACFC-450E933CFFAB}" srcId="{68543F31-C6A5-4B73-82C9-E608BC3FCB65}" destId="{A5F6494E-A60C-4B6F-AA17-A66A37193B6D}" srcOrd="1" destOrd="0" parTransId="{CCDCD043-5170-433B-B7D7-00FA1907C77C}" sibTransId="{306B1C7E-18D6-4D06-B64D-2CAAC8F44A50}"/>
    <dgm:cxn modelId="{7A0B6986-F4A1-40C5-918B-A3123B9C72BC}" type="presOf" srcId="{68543F31-C6A5-4B73-82C9-E608BC3FCB65}" destId="{A5CBB911-3BCA-471D-9486-5437C9CB0B0F}" srcOrd="0" destOrd="0" presId="urn:microsoft.com/office/officeart/2005/8/layout/hProcess9"/>
    <dgm:cxn modelId="{15D2F2A4-A537-4DB0-823F-7FCC234EF39A}" type="presOf" srcId="{5D739445-4EA5-4124-AD2A-0E9892C13B2E}" destId="{9E9281DF-3A97-43AC-AE15-B4493D0CAF13}" srcOrd="0" destOrd="0" presId="urn:microsoft.com/office/officeart/2005/8/layout/hProcess9"/>
    <dgm:cxn modelId="{BB4CBEAF-CD10-4A5F-AE12-3DBC7363AD77}" type="presOf" srcId="{A0B4F1DA-219D-4DB0-A362-EBA5F7BD1FBE}" destId="{36A8C978-7215-4399-AEF6-59CEE02EEFFF}" srcOrd="0" destOrd="0" presId="urn:microsoft.com/office/officeart/2005/8/layout/hProcess9"/>
    <dgm:cxn modelId="{61CE66C6-8A9B-4B88-863E-6855D722959D}" type="presParOf" srcId="{A5CBB911-3BCA-471D-9486-5437C9CB0B0F}" destId="{48D84EE9-CEF1-49F9-BA24-9FD991B3401A}" srcOrd="0" destOrd="0" presId="urn:microsoft.com/office/officeart/2005/8/layout/hProcess9"/>
    <dgm:cxn modelId="{89B88B88-23C4-4BB2-9C13-B2B5B43FC07A}" type="presParOf" srcId="{A5CBB911-3BCA-471D-9486-5437C9CB0B0F}" destId="{5A3A0D35-E38D-420F-8F16-E09ADC7636DD}" srcOrd="1" destOrd="0" presId="urn:microsoft.com/office/officeart/2005/8/layout/hProcess9"/>
    <dgm:cxn modelId="{F54FE1B4-0A35-467D-B17E-C9ADDA53B3E9}" type="presParOf" srcId="{5A3A0D35-E38D-420F-8F16-E09ADC7636DD}" destId="{36A8C978-7215-4399-AEF6-59CEE02EEFFF}" srcOrd="0" destOrd="0" presId="urn:microsoft.com/office/officeart/2005/8/layout/hProcess9"/>
    <dgm:cxn modelId="{22161A75-4A92-4789-9CE5-2E372CEA5149}" type="presParOf" srcId="{5A3A0D35-E38D-420F-8F16-E09ADC7636DD}" destId="{ABB809D3-9C67-413A-9DB6-E7A4BA5E3484}" srcOrd="1" destOrd="0" presId="urn:microsoft.com/office/officeart/2005/8/layout/hProcess9"/>
    <dgm:cxn modelId="{E70CEF32-249C-44F0-AD0D-1A490E1AB314}" type="presParOf" srcId="{5A3A0D35-E38D-420F-8F16-E09ADC7636DD}" destId="{0CF30E19-EB63-40FE-92ED-DDE1AC6A9631}" srcOrd="2" destOrd="0" presId="urn:microsoft.com/office/officeart/2005/8/layout/hProcess9"/>
    <dgm:cxn modelId="{E7C3D8DF-2C48-4367-BACE-76BFA1F83359}" type="presParOf" srcId="{5A3A0D35-E38D-420F-8F16-E09ADC7636DD}" destId="{16906F19-18BB-4456-B42A-86A0D064A6D1}" srcOrd="3" destOrd="0" presId="urn:microsoft.com/office/officeart/2005/8/layout/hProcess9"/>
    <dgm:cxn modelId="{DEAF1CA2-2D4C-468C-AB4E-B34C355C8DFD}" type="presParOf" srcId="{5A3A0D35-E38D-420F-8F16-E09ADC7636DD}" destId="{9E9281DF-3A97-43AC-AE15-B4493D0CAF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4994E-B2F6-44BE-960B-BEAFAD293C4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F23F3938-B1DE-4CBF-B3D5-0115540C7258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7E2D5D97-3C52-4A03-8482-587B975A5CF7}" type="parTrans" cxnId="{76074B58-447E-41C8-80FA-DF48203A540F}">
      <dgm:prSet/>
      <dgm:spPr/>
      <dgm:t>
        <a:bodyPr/>
        <a:lstStyle/>
        <a:p>
          <a:endParaRPr lang="en-US"/>
        </a:p>
      </dgm:t>
    </dgm:pt>
    <dgm:pt modelId="{5B63D78B-4510-43E2-B02E-28DE135D5B7E}" type="sibTrans" cxnId="{76074B58-447E-41C8-80FA-DF48203A540F}">
      <dgm:prSet/>
      <dgm:spPr/>
      <dgm:t>
        <a:bodyPr/>
        <a:lstStyle/>
        <a:p>
          <a:endParaRPr lang="en-US"/>
        </a:p>
      </dgm:t>
    </dgm:pt>
    <dgm:pt modelId="{66D25220-F491-4B2F-B215-5BE4DDF07FF1}">
      <dgm:prSet phldrT="[Text]"/>
      <dgm:spPr/>
      <dgm:t>
        <a:bodyPr/>
        <a:lstStyle/>
        <a:p>
          <a:r>
            <a:rPr lang="en-US" dirty="0"/>
            <a:t>Gradient Boosting</a:t>
          </a:r>
        </a:p>
      </dgm:t>
    </dgm:pt>
    <dgm:pt modelId="{CE801070-F5DC-4780-AE60-12383BDB26C0}" type="parTrans" cxnId="{C05CAFE5-99AB-4EA4-8611-3638649C8BA9}">
      <dgm:prSet/>
      <dgm:spPr/>
      <dgm:t>
        <a:bodyPr/>
        <a:lstStyle/>
        <a:p>
          <a:endParaRPr lang="en-US"/>
        </a:p>
      </dgm:t>
    </dgm:pt>
    <dgm:pt modelId="{9A3FC33C-F130-499D-AD0A-C1E2E43DEA8D}" type="sibTrans" cxnId="{C05CAFE5-99AB-4EA4-8611-3638649C8BA9}">
      <dgm:prSet/>
      <dgm:spPr/>
      <dgm:t>
        <a:bodyPr/>
        <a:lstStyle/>
        <a:p>
          <a:endParaRPr lang="en-US"/>
        </a:p>
      </dgm:t>
    </dgm:pt>
    <dgm:pt modelId="{DD2EAE4D-FE53-4B80-A578-67110504791C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99910C05-3319-41CD-B048-760122CA1C1E}" type="parTrans" cxnId="{4403912F-408E-4870-A9F2-625512868F1E}">
      <dgm:prSet/>
      <dgm:spPr/>
      <dgm:t>
        <a:bodyPr/>
        <a:lstStyle/>
        <a:p>
          <a:endParaRPr lang="en-US"/>
        </a:p>
      </dgm:t>
    </dgm:pt>
    <dgm:pt modelId="{A4AA0ED7-4C8B-4C61-B993-9378E4EBD23A}" type="sibTrans" cxnId="{4403912F-408E-4870-A9F2-625512868F1E}">
      <dgm:prSet/>
      <dgm:spPr/>
      <dgm:t>
        <a:bodyPr/>
        <a:lstStyle/>
        <a:p>
          <a:endParaRPr lang="en-US"/>
        </a:p>
      </dgm:t>
    </dgm:pt>
    <dgm:pt modelId="{78AB4138-74EF-4F27-B908-32A825952F4D}" type="pres">
      <dgm:prSet presAssocID="{8154994E-B2F6-44BE-960B-BEAFAD293C4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C02678A-6F43-4D5C-A088-0A55E62AA718}" type="pres">
      <dgm:prSet presAssocID="{F23F3938-B1DE-4CBF-B3D5-0115540C7258}" presName="gear1" presStyleLbl="node1" presStyleIdx="0" presStyleCnt="3">
        <dgm:presLayoutVars>
          <dgm:chMax val="1"/>
          <dgm:bulletEnabled val="1"/>
        </dgm:presLayoutVars>
      </dgm:prSet>
      <dgm:spPr/>
    </dgm:pt>
    <dgm:pt modelId="{71AF9E69-844B-424C-9601-9DA15221C39C}" type="pres">
      <dgm:prSet presAssocID="{F23F3938-B1DE-4CBF-B3D5-0115540C7258}" presName="gear1srcNode" presStyleLbl="node1" presStyleIdx="0" presStyleCnt="3"/>
      <dgm:spPr/>
    </dgm:pt>
    <dgm:pt modelId="{475FE9A4-E8B3-403C-86ED-CEC8E4D3F9C7}" type="pres">
      <dgm:prSet presAssocID="{F23F3938-B1DE-4CBF-B3D5-0115540C7258}" presName="gear1dstNode" presStyleLbl="node1" presStyleIdx="0" presStyleCnt="3"/>
      <dgm:spPr/>
    </dgm:pt>
    <dgm:pt modelId="{198C6580-B491-4C6C-AF6B-17E357623FBF}" type="pres">
      <dgm:prSet presAssocID="{66D25220-F491-4B2F-B215-5BE4DDF07FF1}" presName="gear2" presStyleLbl="node1" presStyleIdx="1" presStyleCnt="3">
        <dgm:presLayoutVars>
          <dgm:chMax val="1"/>
          <dgm:bulletEnabled val="1"/>
        </dgm:presLayoutVars>
      </dgm:prSet>
      <dgm:spPr/>
    </dgm:pt>
    <dgm:pt modelId="{80108637-180B-4DC9-80E5-0A53AF512AA4}" type="pres">
      <dgm:prSet presAssocID="{66D25220-F491-4B2F-B215-5BE4DDF07FF1}" presName="gear2srcNode" presStyleLbl="node1" presStyleIdx="1" presStyleCnt="3"/>
      <dgm:spPr/>
    </dgm:pt>
    <dgm:pt modelId="{3D424089-6FFA-4C3F-A660-29985BFF1AD1}" type="pres">
      <dgm:prSet presAssocID="{66D25220-F491-4B2F-B215-5BE4DDF07FF1}" presName="gear2dstNode" presStyleLbl="node1" presStyleIdx="1" presStyleCnt="3"/>
      <dgm:spPr/>
    </dgm:pt>
    <dgm:pt modelId="{2AC32F87-2018-456F-8AD2-7E86C5EBD6AC}" type="pres">
      <dgm:prSet presAssocID="{DD2EAE4D-FE53-4B80-A578-67110504791C}" presName="gear3" presStyleLbl="node1" presStyleIdx="2" presStyleCnt="3"/>
      <dgm:spPr/>
    </dgm:pt>
    <dgm:pt modelId="{2B2A298D-ADD8-4729-9710-2A987E10E20C}" type="pres">
      <dgm:prSet presAssocID="{DD2EAE4D-FE53-4B80-A578-67110504791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5253B36-C8F9-4E8F-B7F4-E3173D92792E}" type="pres">
      <dgm:prSet presAssocID="{DD2EAE4D-FE53-4B80-A578-67110504791C}" presName="gear3srcNode" presStyleLbl="node1" presStyleIdx="2" presStyleCnt="3"/>
      <dgm:spPr/>
    </dgm:pt>
    <dgm:pt modelId="{E019BB2E-BDA1-42EC-B8E6-755FA0E3352A}" type="pres">
      <dgm:prSet presAssocID="{DD2EAE4D-FE53-4B80-A578-67110504791C}" presName="gear3dstNode" presStyleLbl="node1" presStyleIdx="2" presStyleCnt="3"/>
      <dgm:spPr/>
    </dgm:pt>
    <dgm:pt modelId="{01B1B377-18BE-430A-9E6C-C74E8891268A}" type="pres">
      <dgm:prSet presAssocID="{5B63D78B-4510-43E2-B02E-28DE135D5B7E}" presName="connector1" presStyleLbl="sibTrans2D1" presStyleIdx="0" presStyleCnt="3"/>
      <dgm:spPr/>
    </dgm:pt>
    <dgm:pt modelId="{77B738AB-C45A-41BA-8066-560B44C6DD68}" type="pres">
      <dgm:prSet presAssocID="{9A3FC33C-F130-499D-AD0A-C1E2E43DEA8D}" presName="connector2" presStyleLbl="sibTrans2D1" presStyleIdx="1" presStyleCnt="3"/>
      <dgm:spPr/>
    </dgm:pt>
    <dgm:pt modelId="{7A96E21D-0828-4A3F-A51E-3B062C9EB173}" type="pres">
      <dgm:prSet presAssocID="{A4AA0ED7-4C8B-4C61-B993-9378E4EBD23A}" presName="connector3" presStyleLbl="sibTrans2D1" presStyleIdx="2" presStyleCnt="3"/>
      <dgm:spPr/>
    </dgm:pt>
  </dgm:ptLst>
  <dgm:cxnLst>
    <dgm:cxn modelId="{8148DC05-A792-490B-A1FC-578E775A53E2}" type="presOf" srcId="{66D25220-F491-4B2F-B215-5BE4DDF07FF1}" destId="{80108637-180B-4DC9-80E5-0A53AF512AA4}" srcOrd="1" destOrd="0" presId="urn:microsoft.com/office/officeart/2005/8/layout/gear1"/>
    <dgm:cxn modelId="{FEE0650F-2696-4D63-8A96-98A5D5EBA062}" type="presOf" srcId="{9A3FC33C-F130-499D-AD0A-C1E2E43DEA8D}" destId="{77B738AB-C45A-41BA-8066-560B44C6DD68}" srcOrd="0" destOrd="0" presId="urn:microsoft.com/office/officeart/2005/8/layout/gear1"/>
    <dgm:cxn modelId="{93178B10-4EE1-4341-AB90-7540D5723A66}" type="presOf" srcId="{DD2EAE4D-FE53-4B80-A578-67110504791C}" destId="{2AC32F87-2018-456F-8AD2-7E86C5EBD6AC}" srcOrd="0" destOrd="0" presId="urn:microsoft.com/office/officeart/2005/8/layout/gear1"/>
    <dgm:cxn modelId="{6199BE22-6D65-4216-860D-EDB491E4824A}" type="presOf" srcId="{66D25220-F491-4B2F-B215-5BE4DDF07FF1}" destId="{198C6580-B491-4C6C-AF6B-17E357623FBF}" srcOrd="0" destOrd="0" presId="urn:microsoft.com/office/officeart/2005/8/layout/gear1"/>
    <dgm:cxn modelId="{4403912F-408E-4870-A9F2-625512868F1E}" srcId="{8154994E-B2F6-44BE-960B-BEAFAD293C46}" destId="{DD2EAE4D-FE53-4B80-A578-67110504791C}" srcOrd="2" destOrd="0" parTransId="{99910C05-3319-41CD-B048-760122CA1C1E}" sibTransId="{A4AA0ED7-4C8B-4C61-B993-9378E4EBD23A}"/>
    <dgm:cxn modelId="{2D188734-1640-4921-AAC8-826D6D5F339D}" type="presOf" srcId="{F23F3938-B1DE-4CBF-B3D5-0115540C7258}" destId="{475FE9A4-E8B3-403C-86ED-CEC8E4D3F9C7}" srcOrd="2" destOrd="0" presId="urn:microsoft.com/office/officeart/2005/8/layout/gear1"/>
    <dgm:cxn modelId="{D77BF237-7C30-4842-A2FB-A27B2F1FF0DC}" type="presOf" srcId="{DD2EAE4D-FE53-4B80-A578-67110504791C}" destId="{E019BB2E-BDA1-42EC-B8E6-755FA0E3352A}" srcOrd="3" destOrd="0" presId="urn:microsoft.com/office/officeart/2005/8/layout/gear1"/>
    <dgm:cxn modelId="{9A478746-33C1-4765-B4F2-9A47E89B1CA1}" type="presOf" srcId="{5B63D78B-4510-43E2-B02E-28DE135D5B7E}" destId="{01B1B377-18BE-430A-9E6C-C74E8891268A}" srcOrd="0" destOrd="0" presId="urn:microsoft.com/office/officeart/2005/8/layout/gear1"/>
    <dgm:cxn modelId="{71801150-397E-473F-89C9-F4517A9B154D}" type="presOf" srcId="{66D25220-F491-4B2F-B215-5BE4DDF07FF1}" destId="{3D424089-6FFA-4C3F-A660-29985BFF1AD1}" srcOrd="2" destOrd="0" presId="urn:microsoft.com/office/officeart/2005/8/layout/gear1"/>
    <dgm:cxn modelId="{76074B58-447E-41C8-80FA-DF48203A540F}" srcId="{8154994E-B2F6-44BE-960B-BEAFAD293C46}" destId="{F23F3938-B1DE-4CBF-B3D5-0115540C7258}" srcOrd="0" destOrd="0" parTransId="{7E2D5D97-3C52-4A03-8482-587B975A5CF7}" sibTransId="{5B63D78B-4510-43E2-B02E-28DE135D5B7E}"/>
    <dgm:cxn modelId="{0D029A58-D25E-4907-98FB-59A46105D265}" type="presOf" srcId="{DD2EAE4D-FE53-4B80-A578-67110504791C}" destId="{2B2A298D-ADD8-4729-9710-2A987E10E20C}" srcOrd="1" destOrd="0" presId="urn:microsoft.com/office/officeart/2005/8/layout/gear1"/>
    <dgm:cxn modelId="{9C04CB86-E065-4A40-A046-F6E1A9F278CE}" type="presOf" srcId="{F23F3938-B1DE-4CBF-B3D5-0115540C7258}" destId="{71AF9E69-844B-424C-9601-9DA15221C39C}" srcOrd="1" destOrd="0" presId="urn:microsoft.com/office/officeart/2005/8/layout/gear1"/>
    <dgm:cxn modelId="{6AF334AB-3BAF-47FF-BB72-AF0E4D211EE2}" type="presOf" srcId="{8154994E-B2F6-44BE-960B-BEAFAD293C46}" destId="{78AB4138-74EF-4F27-B908-32A825952F4D}" srcOrd="0" destOrd="0" presId="urn:microsoft.com/office/officeart/2005/8/layout/gear1"/>
    <dgm:cxn modelId="{03950CDA-B227-45E3-8687-1ADB2DB40555}" type="presOf" srcId="{A4AA0ED7-4C8B-4C61-B993-9378E4EBD23A}" destId="{7A96E21D-0828-4A3F-A51E-3B062C9EB173}" srcOrd="0" destOrd="0" presId="urn:microsoft.com/office/officeart/2005/8/layout/gear1"/>
    <dgm:cxn modelId="{C05CAFE5-99AB-4EA4-8611-3638649C8BA9}" srcId="{8154994E-B2F6-44BE-960B-BEAFAD293C46}" destId="{66D25220-F491-4B2F-B215-5BE4DDF07FF1}" srcOrd="1" destOrd="0" parTransId="{CE801070-F5DC-4780-AE60-12383BDB26C0}" sibTransId="{9A3FC33C-F130-499D-AD0A-C1E2E43DEA8D}"/>
    <dgm:cxn modelId="{D2F67FEF-A33C-4428-BB1F-817621335582}" type="presOf" srcId="{F23F3938-B1DE-4CBF-B3D5-0115540C7258}" destId="{DC02678A-6F43-4D5C-A088-0A55E62AA718}" srcOrd="0" destOrd="0" presId="urn:microsoft.com/office/officeart/2005/8/layout/gear1"/>
    <dgm:cxn modelId="{66F5CBFF-9694-4540-A8B3-3250EC9F14EF}" type="presOf" srcId="{DD2EAE4D-FE53-4B80-A578-67110504791C}" destId="{55253B36-C8F9-4E8F-B7F4-E3173D92792E}" srcOrd="2" destOrd="0" presId="urn:microsoft.com/office/officeart/2005/8/layout/gear1"/>
    <dgm:cxn modelId="{DBCFBF37-868D-484B-AA67-1F438BD6E03B}" type="presParOf" srcId="{78AB4138-74EF-4F27-B908-32A825952F4D}" destId="{DC02678A-6F43-4D5C-A088-0A55E62AA718}" srcOrd="0" destOrd="0" presId="urn:microsoft.com/office/officeart/2005/8/layout/gear1"/>
    <dgm:cxn modelId="{D8109984-6AAF-4A28-B800-AC4AC231E834}" type="presParOf" srcId="{78AB4138-74EF-4F27-B908-32A825952F4D}" destId="{71AF9E69-844B-424C-9601-9DA15221C39C}" srcOrd="1" destOrd="0" presId="urn:microsoft.com/office/officeart/2005/8/layout/gear1"/>
    <dgm:cxn modelId="{1CE29232-02AC-4511-89FD-EB29987A47BD}" type="presParOf" srcId="{78AB4138-74EF-4F27-B908-32A825952F4D}" destId="{475FE9A4-E8B3-403C-86ED-CEC8E4D3F9C7}" srcOrd="2" destOrd="0" presId="urn:microsoft.com/office/officeart/2005/8/layout/gear1"/>
    <dgm:cxn modelId="{866FF467-45D3-4A57-8EA4-810B5A3A145D}" type="presParOf" srcId="{78AB4138-74EF-4F27-B908-32A825952F4D}" destId="{198C6580-B491-4C6C-AF6B-17E357623FBF}" srcOrd="3" destOrd="0" presId="urn:microsoft.com/office/officeart/2005/8/layout/gear1"/>
    <dgm:cxn modelId="{95228F78-BA2D-42B2-9321-EEBF7A3CEB0C}" type="presParOf" srcId="{78AB4138-74EF-4F27-B908-32A825952F4D}" destId="{80108637-180B-4DC9-80E5-0A53AF512AA4}" srcOrd="4" destOrd="0" presId="urn:microsoft.com/office/officeart/2005/8/layout/gear1"/>
    <dgm:cxn modelId="{B12074D4-CE67-4FCC-A4F5-E63057A32174}" type="presParOf" srcId="{78AB4138-74EF-4F27-B908-32A825952F4D}" destId="{3D424089-6FFA-4C3F-A660-29985BFF1AD1}" srcOrd="5" destOrd="0" presId="urn:microsoft.com/office/officeart/2005/8/layout/gear1"/>
    <dgm:cxn modelId="{6747B3E8-AB12-4BD0-9DEE-56BDDE03A38D}" type="presParOf" srcId="{78AB4138-74EF-4F27-B908-32A825952F4D}" destId="{2AC32F87-2018-456F-8AD2-7E86C5EBD6AC}" srcOrd="6" destOrd="0" presId="urn:microsoft.com/office/officeart/2005/8/layout/gear1"/>
    <dgm:cxn modelId="{1654B253-4F94-4D83-B5FC-291AFB2BDDA0}" type="presParOf" srcId="{78AB4138-74EF-4F27-B908-32A825952F4D}" destId="{2B2A298D-ADD8-4729-9710-2A987E10E20C}" srcOrd="7" destOrd="0" presId="urn:microsoft.com/office/officeart/2005/8/layout/gear1"/>
    <dgm:cxn modelId="{57937A37-9829-4CAB-953F-A2F8E5BD0314}" type="presParOf" srcId="{78AB4138-74EF-4F27-B908-32A825952F4D}" destId="{55253B36-C8F9-4E8F-B7F4-E3173D92792E}" srcOrd="8" destOrd="0" presId="urn:microsoft.com/office/officeart/2005/8/layout/gear1"/>
    <dgm:cxn modelId="{AFDF3759-68C9-4B3C-9907-2EA072154273}" type="presParOf" srcId="{78AB4138-74EF-4F27-B908-32A825952F4D}" destId="{E019BB2E-BDA1-42EC-B8E6-755FA0E3352A}" srcOrd="9" destOrd="0" presId="urn:microsoft.com/office/officeart/2005/8/layout/gear1"/>
    <dgm:cxn modelId="{BBFD36FA-E4CA-4647-A3C8-91AFDCF81376}" type="presParOf" srcId="{78AB4138-74EF-4F27-B908-32A825952F4D}" destId="{01B1B377-18BE-430A-9E6C-C74E8891268A}" srcOrd="10" destOrd="0" presId="urn:microsoft.com/office/officeart/2005/8/layout/gear1"/>
    <dgm:cxn modelId="{EBD362C6-8058-4F39-A2BD-FDBFF1FA7839}" type="presParOf" srcId="{78AB4138-74EF-4F27-B908-32A825952F4D}" destId="{77B738AB-C45A-41BA-8066-560B44C6DD68}" srcOrd="11" destOrd="0" presId="urn:microsoft.com/office/officeart/2005/8/layout/gear1"/>
    <dgm:cxn modelId="{8049B3DE-132E-424A-AC6E-AD20CF9F6F15}" type="presParOf" srcId="{78AB4138-74EF-4F27-B908-32A825952F4D}" destId="{7A96E21D-0828-4A3F-A51E-3B062C9EB17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34FAD7-0BC2-4E86-88DC-25D4693AD40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485AFAFF-CA37-430F-BB24-E2D486F557B2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Topic Modelling </a:t>
          </a:r>
        </a:p>
      </dgm:t>
    </dgm:pt>
    <dgm:pt modelId="{427AF81E-AED2-4469-9B5A-01B367BE2AC2}" type="parTrans" cxnId="{3D3D0458-AADE-4E91-961E-E943D5666F19}">
      <dgm:prSet/>
      <dgm:spPr/>
      <dgm:t>
        <a:bodyPr/>
        <a:lstStyle/>
        <a:p>
          <a:endParaRPr lang="en-US"/>
        </a:p>
      </dgm:t>
    </dgm:pt>
    <dgm:pt modelId="{C22EC760-F8AC-45CA-AC64-BFBBA95C1165}" type="sibTrans" cxnId="{3D3D0458-AADE-4E91-961E-E943D5666F19}">
      <dgm:prSet/>
      <dgm:spPr/>
      <dgm:t>
        <a:bodyPr/>
        <a:lstStyle/>
        <a:p>
          <a:endParaRPr lang="en-US"/>
        </a:p>
      </dgm:t>
    </dgm:pt>
    <dgm:pt modelId="{1DFF2E72-C714-4CF6-871D-4FBDD5273A5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/>
            <a:t>Kmeans</a:t>
          </a:r>
          <a:endParaRPr lang="en-US" dirty="0"/>
        </a:p>
      </dgm:t>
    </dgm:pt>
    <dgm:pt modelId="{BD3B0858-D95E-4F63-BAC8-6BC16BC7BB98}" type="parTrans" cxnId="{A1DB21A0-75A0-426B-A694-2338DDDA99B3}">
      <dgm:prSet/>
      <dgm:spPr/>
      <dgm:t>
        <a:bodyPr/>
        <a:lstStyle/>
        <a:p>
          <a:endParaRPr lang="en-US"/>
        </a:p>
      </dgm:t>
    </dgm:pt>
    <dgm:pt modelId="{C41722E0-EA45-4C19-A971-E3031C8F3C89}" type="sibTrans" cxnId="{A1DB21A0-75A0-426B-A694-2338DDDA99B3}">
      <dgm:prSet/>
      <dgm:spPr/>
      <dgm:t>
        <a:bodyPr/>
        <a:lstStyle/>
        <a:p>
          <a:endParaRPr lang="en-US"/>
        </a:p>
      </dgm:t>
    </dgm:pt>
    <dgm:pt modelId="{3D124350-C40A-4C9B-99BF-06F5F9C9CFD6}" type="pres">
      <dgm:prSet presAssocID="{1234FAD7-0BC2-4E86-88DC-25D4693AD40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7B3AE6B-BA27-4A18-92FC-6EE31CFD0BF2}" type="pres">
      <dgm:prSet presAssocID="{485AFAFF-CA37-430F-BB24-E2D486F557B2}" presName="gear1" presStyleLbl="node1" presStyleIdx="0" presStyleCnt="2">
        <dgm:presLayoutVars>
          <dgm:chMax val="1"/>
          <dgm:bulletEnabled val="1"/>
        </dgm:presLayoutVars>
      </dgm:prSet>
      <dgm:spPr/>
    </dgm:pt>
    <dgm:pt modelId="{90C12815-636C-45E5-8C96-D1DE39FC3CC4}" type="pres">
      <dgm:prSet presAssocID="{485AFAFF-CA37-430F-BB24-E2D486F557B2}" presName="gear1srcNode" presStyleLbl="node1" presStyleIdx="0" presStyleCnt="2"/>
      <dgm:spPr/>
    </dgm:pt>
    <dgm:pt modelId="{BB5E6F21-3E7B-46D2-ACA6-F0CDE817BC95}" type="pres">
      <dgm:prSet presAssocID="{485AFAFF-CA37-430F-BB24-E2D486F557B2}" presName="gear1dstNode" presStyleLbl="node1" presStyleIdx="0" presStyleCnt="2"/>
      <dgm:spPr/>
    </dgm:pt>
    <dgm:pt modelId="{B53ED5DD-8E22-4865-A5AF-EB9CEAFFDFBF}" type="pres">
      <dgm:prSet presAssocID="{1DFF2E72-C714-4CF6-871D-4FBDD5273A55}" presName="gear2" presStyleLbl="node1" presStyleIdx="1" presStyleCnt="2">
        <dgm:presLayoutVars>
          <dgm:chMax val="1"/>
          <dgm:bulletEnabled val="1"/>
        </dgm:presLayoutVars>
      </dgm:prSet>
      <dgm:spPr/>
    </dgm:pt>
    <dgm:pt modelId="{50F64A3C-652F-4BD2-8310-A6555F389E58}" type="pres">
      <dgm:prSet presAssocID="{1DFF2E72-C714-4CF6-871D-4FBDD5273A55}" presName="gear2srcNode" presStyleLbl="node1" presStyleIdx="1" presStyleCnt="2"/>
      <dgm:spPr/>
    </dgm:pt>
    <dgm:pt modelId="{51BEA111-52F8-4DA6-B8AD-180AEED46F46}" type="pres">
      <dgm:prSet presAssocID="{1DFF2E72-C714-4CF6-871D-4FBDD5273A55}" presName="gear2dstNode" presStyleLbl="node1" presStyleIdx="1" presStyleCnt="2"/>
      <dgm:spPr/>
    </dgm:pt>
    <dgm:pt modelId="{1722F4F5-6C81-471A-A214-FF9F67C10868}" type="pres">
      <dgm:prSet presAssocID="{C22EC760-F8AC-45CA-AC64-BFBBA95C1165}" presName="connector1" presStyleLbl="sibTrans2D1" presStyleIdx="0" presStyleCnt="2"/>
      <dgm:spPr/>
    </dgm:pt>
    <dgm:pt modelId="{B4A42880-5348-4DBB-B367-2A34FD6DB78B}" type="pres">
      <dgm:prSet presAssocID="{C41722E0-EA45-4C19-A971-E3031C8F3C89}" presName="connector2" presStyleLbl="sibTrans2D1" presStyleIdx="1" presStyleCnt="2"/>
      <dgm:spPr/>
    </dgm:pt>
  </dgm:ptLst>
  <dgm:cxnLst>
    <dgm:cxn modelId="{38E36505-0A1D-44E1-B50D-2EAD0B3C502C}" type="presOf" srcId="{C41722E0-EA45-4C19-A971-E3031C8F3C89}" destId="{B4A42880-5348-4DBB-B367-2A34FD6DB78B}" srcOrd="0" destOrd="0" presId="urn:microsoft.com/office/officeart/2005/8/layout/gear1"/>
    <dgm:cxn modelId="{9EDD9F23-AF8C-489F-8AA3-9942B8C7B6B7}" type="presOf" srcId="{1234FAD7-0BC2-4E86-88DC-25D4693AD409}" destId="{3D124350-C40A-4C9B-99BF-06F5F9C9CFD6}" srcOrd="0" destOrd="0" presId="urn:microsoft.com/office/officeart/2005/8/layout/gear1"/>
    <dgm:cxn modelId="{72023B5E-543C-4CA4-BEF0-842D5890E1C3}" type="presOf" srcId="{485AFAFF-CA37-430F-BB24-E2D486F557B2}" destId="{BB5E6F21-3E7B-46D2-ACA6-F0CDE817BC95}" srcOrd="2" destOrd="0" presId="urn:microsoft.com/office/officeart/2005/8/layout/gear1"/>
    <dgm:cxn modelId="{E1D9B46F-9A39-4274-8BFB-09BEB496081D}" type="presOf" srcId="{485AFAFF-CA37-430F-BB24-E2D486F557B2}" destId="{90C12815-636C-45E5-8C96-D1DE39FC3CC4}" srcOrd="1" destOrd="0" presId="urn:microsoft.com/office/officeart/2005/8/layout/gear1"/>
    <dgm:cxn modelId="{6BE82B53-B791-4F4F-82D1-C0C5B9B32A1E}" type="presOf" srcId="{C22EC760-F8AC-45CA-AC64-BFBBA95C1165}" destId="{1722F4F5-6C81-471A-A214-FF9F67C10868}" srcOrd="0" destOrd="0" presId="urn:microsoft.com/office/officeart/2005/8/layout/gear1"/>
    <dgm:cxn modelId="{3D3D0458-AADE-4E91-961E-E943D5666F19}" srcId="{1234FAD7-0BC2-4E86-88DC-25D4693AD409}" destId="{485AFAFF-CA37-430F-BB24-E2D486F557B2}" srcOrd="0" destOrd="0" parTransId="{427AF81E-AED2-4469-9B5A-01B367BE2AC2}" sibTransId="{C22EC760-F8AC-45CA-AC64-BFBBA95C1165}"/>
    <dgm:cxn modelId="{C985FD89-15BF-46A0-9667-B488C6781859}" type="presOf" srcId="{1DFF2E72-C714-4CF6-871D-4FBDD5273A55}" destId="{51BEA111-52F8-4DA6-B8AD-180AEED46F46}" srcOrd="2" destOrd="0" presId="urn:microsoft.com/office/officeart/2005/8/layout/gear1"/>
    <dgm:cxn modelId="{2301BB99-4902-4B55-BC5D-2A1B9A55E44B}" type="presOf" srcId="{1DFF2E72-C714-4CF6-871D-4FBDD5273A55}" destId="{B53ED5DD-8E22-4865-A5AF-EB9CEAFFDFBF}" srcOrd="0" destOrd="0" presId="urn:microsoft.com/office/officeart/2005/8/layout/gear1"/>
    <dgm:cxn modelId="{A1DB21A0-75A0-426B-A694-2338DDDA99B3}" srcId="{1234FAD7-0BC2-4E86-88DC-25D4693AD409}" destId="{1DFF2E72-C714-4CF6-871D-4FBDD5273A55}" srcOrd="1" destOrd="0" parTransId="{BD3B0858-D95E-4F63-BAC8-6BC16BC7BB98}" sibTransId="{C41722E0-EA45-4C19-A971-E3031C8F3C89}"/>
    <dgm:cxn modelId="{59C4B3A3-A0C9-4855-8372-93AEB369B6FA}" type="presOf" srcId="{1DFF2E72-C714-4CF6-871D-4FBDD5273A55}" destId="{50F64A3C-652F-4BD2-8310-A6555F389E58}" srcOrd="1" destOrd="0" presId="urn:microsoft.com/office/officeart/2005/8/layout/gear1"/>
    <dgm:cxn modelId="{C273D6B0-0D0D-4E69-A980-22A999BB3814}" type="presOf" srcId="{485AFAFF-CA37-430F-BB24-E2D486F557B2}" destId="{57B3AE6B-BA27-4A18-92FC-6EE31CFD0BF2}" srcOrd="0" destOrd="0" presId="urn:microsoft.com/office/officeart/2005/8/layout/gear1"/>
    <dgm:cxn modelId="{D51A2BA7-6C49-48CA-AD83-00C7478AF051}" type="presParOf" srcId="{3D124350-C40A-4C9B-99BF-06F5F9C9CFD6}" destId="{57B3AE6B-BA27-4A18-92FC-6EE31CFD0BF2}" srcOrd="0" destOrd="0" presId="urn:microsoft.com/office/officeart/2005/8/layout/gear1"/>
    <dgm:cxn modelId="{4E37A56D-1412-4C64-8CB5-67A84410ECEC}" type="presParOf" srcId="{3D124350-C40A-4C9B-99BF-06F5F9C9CFD6}" destId="{90C12815-636C-45E5-8C96-D1DE39FC3CC4}" srcOrd="1" destOrd="0" presId="urn:microsoft.com/office/officeart/2005/8/layout/gear1"/>
    <dgm:cxn modelId="{9DAD964F-2617-4D1B-B6E7-72DE6AFB9295}" type="presParOf" srcId="{3D124350-C40A-4C9B-99BF-06F5F9C9CFD6}" destId="{BB5E6F21-3E7B-46D2-ACA6-F0CDE817BC95}" srcOrd="2" destOrd="0" presId="urn:microsoft.com/office/officeart/2005/8/layout/gear1"/>
    <dgm:cxn modelId="{F85C1ABB-33FA-4F67-8D63-C0B020E22A37}" type="presParOf" srcId="{3D124350-C40A-4C9B-99BF-06F5F9C9CFD6}" destId="{B53ED5DD-8E22-4865-A5AF-EB9CEAFFDFBF}" srcOrd="3" destOrd="0" presId="urn:microsoft.com/office/officeart/2005/8/layout/gear1"/>
    <dgm:cxn modelId="{58ACAF32-6335-4818-A2C8-98F82E77748E}" type="presParOf" srcId="{3D124350-C40A-4C9B-99BF-06F5F9C9CFD6}" destId="{50F64A3C-652F-4BD2-8310-A6555F389E58}" srcOrd="4" destOrd="0" presId="urn:microsoft.com/office/officeart/2005/8/layout/gear1"/>
    <dgm:cxn modelId="{CF72F836-10B4-4389-88F1-7F666CDBF1D8}" type="presParOf" srcId="{3D124350-C40A-4C9B-99BF-06F5F9C9CFD6}" destId="{51BEA111-52F8-4DA6-B8AD-180AEED46F46}" srcOrd="5" destOrd="0" presId="urn:microsoft.com/office/officeart/2005/8/layout/gear1"/>
    <dgm:cxn modelId="{51AD2CC7-5EB4-4F80-9F4E-C2A1F60E4DF7}" type="presParOf" srcId="{3D124350-C40A-4C9B-99BF-06F5F9C9CFD6}" destId="{1722F4F5-6C81-471A-A214-FF9F67C10868}" srcOrd="6" destOrd="0" presId="urn:microsoft.com/office/officeart/2005/8/layout/gear1"/>
    <dgm:cxn modelId="{5A2180AC-7E76-4CF2-8210-45FBEB1F696A}" type="presParOf" srcId="{3D124350-C40A-4C9B-99BF-06F5F9C9CFD6}" destId="{B4A42880-5348-4DBB-B367-2A34FD6DB78B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84EE9-CEF1-49F9-BA24-9FD991B3401A}">
      <dsp:nvSpPr>
        <dsp:cNvPr id="0" name=""/>
        <dsp:cNvSpPr/>
      </dsp:nvSpPr>
      <dsp:spPr>
        <a:xfrm>
          <a:off x="685799" y="0"/>
          <a:ext cx="7772400" cy="2387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8C978-7215-4399-AEF6-59CEE02EEFFF}">
      <dsp:nvSpPr>
        <dsp:cNvPr id="0" name=""/>
        <dsp:cNvSpPr/>
      </dsp:nvSpPr>
      <dsp:spPr>
        <a:xfrm>
          <a:off x="279" y="716280"/>
          <a:ext cx="2894223" cy="95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Collection</a:t>
          </a:r>
        </a:p>
      </dsp:txBody>
      <dsp:txXfrm>
        <a:off x="46900" y="762901"/>
        <a:ext cx="2800981" cy="861798"/>
      </dsp:txXfrm>
    </dsp:sp>
    <dsp:sp modelId="{0CF30E19-EB63-40FE-92ED-DDE1AC6A9631}">
      <dsp:nvSpPr>
        <dsp:cNvPr id="0" name=""/>
        <dsp:cNvSpPr/>
      </dsp:nvSpPr>
      <dsp:spPr>
        <a:xfrm>
          <a:off x="3124888" y="716280"/>
          <a:ext cx="2894223" cy="95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Preparation</a:t>
          </a:r>
        </a:p>
      </dsp:txBody>
      <dsp:txXfrm>
        <a:off x="3171509" y="762901"/>
        <a:ext cx="2800981" cy="861798"/>
      </dsp:txXfrm>
    </dsp:sp>
    <dsp:sp modelId="{9E9281DF-3A97-43AC-AE15-B4493D0CAF13}">
      <dsp:nvSpPr>
        <dsp:cNvPr id="0" name=""/>
        <dsp:cNvSpPr/>
      </dsp:nvSpPr>
      <dsp:spPr>
        <a:xfrm>
          <a:off x="6249497" y="716280"/>
          <a:ext cx="2894223" cy="95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 Selection </a:t>
          </a:r>
        </a:p>
      </dsp:txBody>
      <dsp:txXfrm>
        <a:off x="6296118" y="762901"/>
        <a:ext cx="2800981" cy="861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678A-6F43-4D5C-A088-0A55E62AA718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LSTM</a:t>
          </a:r>
        </a:p>
      </dsp:txBody>
      <dsp:txXfrm>
        <a:off x="4392232" y="3136513"/>
        <a:ext cx="1781934" cy="1531918"/>
      </dsp:txXfrm>
    </dsp:sp>
    <dsp:sp modelId="{198C6580-B491-4C6C-AF6B-17E357623FBF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Gradient Boosting</a:t>
          </a:r>
        </a:p>
      </dsp:txBody>
      <dsp:txXfrm>
        <a:off x="2604759" y="2282937"/>
        <a:ext cx="1076134" cy="1069538"/>
      </dsp:txXfrm>
    </dsp:sp>
    <dsp:sp modelId="{2AC32F87-2018-456F-8AD2-7E86C5EBD6AC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Tree</a:t>
          </a:r>
        </a:p>
      </dsp:txBody>
      <dsp:txXfrm rot="-20700000">
        <a:off x="3738879" y="704426"/>
        <a:ext cx="1192106" cy="1192106"/>
      </dsp:txXfrm>
    </dsp:sp>
    <dsp:sp modelId="{01B1B377-18BE-430A-9E6C-C74E8891268A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738AB-C45A-41BA-8066-560B44C6DD68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6E21D-0828-4A3F-A51E-3B062C9EB173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3AE6B-BA27-4A18-92FC-6EE31CFD0BF2}">
      <dsp:nvSpPr>
        <dsp:cNvPr id="0" name=""/>
        <dsp:cNvSpPr/>
      </dsp:nvSpPr>
      <dsp:spPr>
        <a:xfrm>
          <a:off x="3793066" y="1896533"/>
          <a:ext cx="2980266" cy="2980266"/>
        </a:xfrm>
        <a:prstGeom prst="gear9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Topic Modelling </a:t>
          </a:r>
        </a:p>
      </dsp:txBody>
      <dsp:txXfrm>
        <a:off x="4392232" y="2594646"/>
        <a:ext cx="1781934" cy="1531918"/>
      </dsp:txXfrm>
    </dsp:sp>
    <dsp:sp modelId="{B53ED5DD-8E22-4865-A5AF-EB9CEAFFDFBF}">
      <dsp:nvSpPr>
        <dsp:cNvPr id="0" name=""/>
        <dsp:cNvSpPr/>
      </dsp:nvSpPr>
      <dsp:spPr>
        <a:xfrm>
          <a:off x="2059093" y="1192106"/>
          <a:ext cx="2167466" cy="2167466"/>
        </a:xfrm>
        <a:prstGeom prst="gear6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Kmeans</a:t>
          </a:r>
          <a:endParaRPr lang="en-US" sz="2400" kern="1200" dirty="0"/>
        </a:p>
      </dsp:txBody>
      <dsp:txXfrm>
        <a:off x="2604759" y="1741070"/>
        <a:ext cx="1076134" cy="1069538"/>
      </dsp:txXfrm>
    </dsp:sp>
    <dsp:sp modelId="{1722F4F5-6C81-471A-A214-FF9F67C10868}">
      <dsp:nvSpPr>
        <dsp:cNvPr id="0" name=""/>
        <dsp:cNvSpPr/>
      </dsp:nvSpPr>
      <dsp:spPr>
        <a:xfrm>
          <a:off x="3968642" y="1368719"/>
          <a:ext cx="3665728" cy="3665728"/>
        </a:xfrm>
        <a:prstGeom prst="circularArrow">
          <a:avLst>
            <a:gd name="adj1" fmla="val 4878"/>
            <a:gd name="adj2" fmla="val 312630"/>
            <a:gd name="adj3" fmla="val 3224359"/>
            <a:gd name="adj4" fmla="val 151136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42880-5348-4DBB-B367-2A34FD6DB78B}">
      <dsp:nvSpPr>
        <dsp:cNvPr id="0" name=""/>
        <dsp:cNvSpPr/>
      </dsp:nvSpPr>
      <dsp:spPr>
        <a:xfrm>
          <a:off x="1675238" y="707273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A600-2505-4766-A510-DEFD055A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78A7B-17ED-486A-AEFC-BC5DD420A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052-E4BE-4494-927C-EFC677E5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B8C4-5E9E-4A9C-B724-E89841FC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02A5-D27F-4294-BE77-558A6E06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91AB-202D-446F-8A34-F4395F69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61826-5466-4530-A816-35A3F6021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CDD3D-5C9E-4849-B0DA-016806A3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776C-F053-4A38-8B71-2D78522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8AFF-7478-4B16-9473-BF4F0BCD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8FBAE-BCE0-40B6-A000-FBEFAEBED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D595-1AD6-4075-8C3F-9CCA7C018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0A78-8ACD-4E30-BFB7-673A5B4A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9027-10D9-4C3F-BFB7-E35EAF68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14DD-F7F7-4438-91F6-FFE537CC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19BD-FD07-4D1B-BBDF-17B08AF3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6EFF-5FFD-4CA7-BF15-8496AC15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C888-8B82-471E-A4EF-B8919A19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4B5F-6F67-48D1-A5D6-AD8C677E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F159-0725-4735-BB69-45B38D7B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5883-D152-4F1D-867A-2BBA68BD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11B02-0B10-43E6-A743-6F9FE52C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AC29-6A10-4A28-9394-89EE1D5D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0DFD-B3A7-4BD2-BCDC-3CF5D4E8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8E0C-B915-43B0-B5AB-C54EA6F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D421-5734-469C-ACEB-B949FE63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E93D-D033-4380-A2D4-9A0D0FE3A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1908B-82EB-43FE-A363-C5EE18C8C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C5092-2FE8-4114-AE60-9D06686E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FA6F3-3FBE-4FC0-B06C-1735DD1D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CF918-07C0-4DA0-8B5A-C6F43F82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125-3752-4E5F-BD5D-81038961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028E7-A659-401A-9E84-CD4E3389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A30D-5F94-409E-AC4C-1CEE3284A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AE99E-3BE8-47F9-85EF-6079E3CD9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DAD8C-0F52-4699-AFBD-5A89EC070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F4469-DA61-477F-8559-5527E2F4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B6A20-84DD-47FD-AB6B-37026888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9E317-E9B5-4D74-B4E0-5693B52E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2BF5-EEDF-4A2D-B2F2-58F76B9D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84066-557B-44C7-A421-57A30AEE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1DE31-93DC-43BA-88C1-D7AB912B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AC7A9-EC15-4284-914E-C702294B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15407-044D-42C5-96C7-1282B768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AA9A8-61EF-460D-B4CE-A60D773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F88D-6469-44F6-B3BE-54F39123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3100-823D-485E-90E6-DA34930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4E60-5EA7-42F8-8A86-05BE6D10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B32A3-D1F6-46D0-80C6-57DA4A17E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804D5-9F90-4F8F-8C2B-E8DAE732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E0659-F41C-4866-A2EC-09386C82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E284-B4BA-46C0-B13F-48C0A995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E1DB-20B8-4706-AD32-5A30876A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18BDB-8EF5-41C5-87CD-8CFA0E28A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5FFB-A47E-4C50-9662-4C2AF09C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704D-9E69-4734-98BD-39594AA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650C7-5278-4E0E-949D-F8465E80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C7605-4311-4567-A5F7-E62B2F2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AA97A-A81F-42D8-BA15-8519C722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132F-A44A-45B8-A30D-624791FC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6A46-EA7F-40E2-AF49-6224EDB99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39E9-814B-402F-BEE1-9CCC0C9344D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C4D8-671E-49B7-A1F0-4E20D3D6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2AE9-3A1A-47EF-A1B2-93F4EBD4F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8C79-03BF-455E-B5A0-C0B67362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D5896C-377D-423D-A39D-4A86BD496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780896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7C8DBF34-CC8B-419F-A8AD-9C711D6F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3095625" cy="27701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Food articles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Predefined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A0349-F8D2-4CE2-8F1C-57B903D691A6}"/>
              </a:ext>
            </a:extLst>
          </p:cNvPr>
          <p:cNvSpPr txBox="1"/>
          <p:nvPr/>
        </p:nvSpPr>
        <p:spPr>
          <a:xfrm>
            <a:off x="4619625" y="3509964"/>
            <a:ext cx="29527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NER,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Menu Content conversion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3D99B-9257-487A-8CFA-B68733C8880C}"/>
              </a:ext>
            </a:extLst>
          </p:cNvPr>
          <p:cNvSpPr txBox="1"/>
          <p:nvPr/>
        </p:nvSpPr>
        <p:spPr>
          <a:xfrm>
            <a:off x="8077200" y="3602037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correlation</a:t>
            </a:r>
          </a:p>
        </p:txBody>
      </p:sp>
    </p:spTree>
    <p:extLst>
      <p:ext uri="{BB962C8B-B14F-4D97-AF65-F5344CB8AC3E}">
        <p14:creationId xmlns:p14="http://schemas.microsoft.com/office/powerpoint/2010/main" val="28867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345F214-B038-4111-A607-877759248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7071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12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270CC4-6371-432D-A998-8F642F20F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4759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05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Kumbharkar</dc:creator>
  <cp:lastModifiedBy>Vikas Kumbharkar</cp:lastModifiedBy>
  <cp:revision>6</cp:revision>
  <dcterms:created xsi:type="dcterms:W3CDTF">2020-12-19T16:45:08Z</dcterms:created>
  <dcterms:modified xsi:type="dcterms:W3CDTF">2020-12-19T18:29:06Z</dcterms:modified>
</cp:coreProperties>
</file>