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FA9B0-F257-42A7-8625-B9B34BD5D95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05290B-9D45-440D-B667-F798C9536BEC}">
      <dgm:prSet/>
      <dgm:spPr/>
      <dgm:t>
        <a:bodyPr/>
        <a:lstStyle/>
        <a:p>
          <a:r>
            <a:rPr lang="en-US" dirty="0"/>
            <a:t>Preprocessing and Cleaning</a:t>
          </a:r>
        </a:p>
      </dgm:t>
    </dgm:pt>
    <dgm:pt modelId="{7A8C480C-03F7-4D0C-9433-4B9838FBA5AE}" type="parTrans" cxnId="{D04BE19B-2FEF-4CBB-9AD5-9AE2AD8D85EA}">
      <dgm:prSet/>
      <dgm:spPr/>
      <dgm:t>
        <a:bodyPr/>
        <a:lstStyle/>
        <a:p>
          <a:endParaRPr lang="en-US"/>
        </a:p>
      </dgm:t>
    </dgm:pt>
    <dgm:pt modelId="{9002CF57-F52A-4B1A-AE2A-8BDCD17208BA}" type="sibTrans" cxnId="{D04BE19B-2FEF-4CBB-9AD5-9AE2AD8D85EA}">
      <dgm:prSet/>
      <dgm:spPr/>
      <dgm:t>
        <a:bodyPr/>
        <a:lstStyle/>
        <a:p>
          <a:endParaRPr lang="en-US"/>
        </a:p>
      </dgm:t>
    </dgm:pt>
    <dgm:pt modelId="{625AA220-FA56-4C67-9BC8-AC1E46037507}">
      <dgm:prSet/>
      <dgm:spPr/>
      <dgm:t>
        <a:bodyPr/>
        <a:lstStyle/>
        <a:p>
          <a:r>
            <a:rPr lang="en-US" dirty="0"/>
            <a:t>EDA</a:t>
          </a:r>
        </a:p>
      </dgm:t>
    </dgm:pt>
    <dgm:pt modelId="{A0E86B87-5212-4E71-B6AB-8BAF018F9727}" type="parTrans" cxnId="{D2750971-B556-4D9F-A0C4-3E3A10D219EB}">
      <dgm:prSet/>
      <dgm:spPr/>
      <dgm:t>
        <a:bodyPr/>
        <a:lstStyle/>
        <a:p>
          <a:endParaRPr lang="en-US"/>
        </a:p>
      </dgm:t>
    </dgm:pt>
    <dgm:pt modelId="{6B509203-76EF-42DC-ABBA-5E6E38B8AB13}" type="sibTrans" cxnId="{D2750971-B556-4D9F-A0C4-3E3A10D219EB}">
      <dgm:prSet/>
      <dgm:spPr/>
      <dgm:t>
        <a:bodyPr/>
        <a:lstStyle/>
        <a:p>
          <a:endParaRPr lang="en-US"/>
        </a:p>
      </dgm:t>
    </dgm:pt>
    <dgm:pt modelId="{B8DA380E-EE1B-46AE-A68D-315236B9E283}">
      <dgm:prSet/>
      <dgm:spPr/>
      <dgm:t>
        <a:bodyPr/>
        <a:lstStyle/>
        <a:p>
          <a:r>
            <a:rPr lang="en-US"/>
            <a:t>Feature Engineering </a:t>
          </a:r>
        </a:p>
      </dgm:t>
    </dgm:pt>
    <dgm:pt modelId="{1CF20028-BE44-40B7-8D30-B0DF1D141925}" type="parTrans" cxnId="{DE63AD53-B101-4E7B-B429-1FE46F1E1197}">
      <dgm:prSet/>
      <dgm:spPr/>
      <dgm:t>
        <a:bodyPr/>
        <a:lstStyle/>
        <a:p>
          <a:endParaRPr lang="en-US"/>
        </a:p>
      </dgm:t>
    </dgm:pt>
    <dgm:pt modelId="{260BF3AC-D63A-4767-B6E0-7E1A72DFBB30}" type="sibTrans" cxnId="{DE63AD53-B101-4E7B-B429-1FE46F1E1197}">
      <dgm:prSet/>
      <dgm:spPr/>
      <dgm:t>
        <a:bodyPr/>
        <a:lstStyle/>
        <a:p>
          <a:endParaRPr lang="en-US"/>
        </a:p>
      </dgm:t>
    </dgm:pt>
    <dgm:pt modelId="{57EE32C4-7F62-4C67-A37A-4A84B6AD8749}">
      <dgm:prSet/>
      <dgm:spPr/>
      <dgm:t>
        <a:bodyPr/>
        <a:lstStyle/>
        <a:p>
          <a:r>
            <a:rPr lang="en-US"/>
            <a:t>Data Modeling</a:t>
          </a:r>
        </a:p>
      </dgm:t>
    </dgm:pt>
    <dgm:pt modelId="{FD110408-6C74-4D11-858D-84CEAEBA9A97}" type="parTrans" cxnId="{6EEDFE4D-FAAB-401E-9EB4-F2D2B5B3D19F}">
      <dgm:prSet/>
      <dgm:spPr/>
      <dgm:t>
        <a:bodyPr/>
        <a:lstStyle/>
        <a:p>
          <a:endParaRPr lang="en-US"/>
        </a:p>
      </dgm:t>
    </dgm:pt>
    <dgm:pt modelId="{27E73506-DD34-4EB1-878E-D0D5ECB05E04}" type="sibTrans" cxnId="{6EEDFE4D-FAAB-401E-9EB4-F2D2B5B3D19F}">
      <dgm:prSet/>
      <dgm:spPr/>
      <dgm:t>
        <a:bodyPr/>
        <a:lstStyle/>
        <a:p>
          <a:endParaRPr lang="en-US"/>
        </a:p>
      </dgm:t>
    </dgm:pt>
    <dgm:pt modelId="{7E00092C-9897-47F1-AE99-645EED89F65B}">
      <dgm:prSet/>
      <dgm:spPr/>
      <dgm:t>
        <a:bodyPr/>
        <a:lstStyle/>
        <a:p>
          <a:r>
            <a:rPr lang="en-US"/>
            <a:t>Training Model</a:t>
          </a:r>
        </a:p>
      </dgm:t>
    </dgm:pt>
    <dgm:pt modelId="{550ACE03-4DCA-49F6-BAD1-E5058CC9D8F4}" type="parTrans" cxnId="{F518B92B-0EB8-46DA-981E-40F6C85C25BA}">
      <dgm:prSet/>
      <dgm:spPr/>
      <dgm:t>
        <a:bodyPr/>
        <a:lstStyle/>
        <a:p>
          <a:endParaRPr lang="en-US"/>
        </a:p>
      </dgm:t>
    </dgm:pt>
    <dgm:pt modelId="{AB027FA4-AE21-4D04-ABD2-21CE41867A95}" type="sibTrans" cxnId="{F518B92B-0EB8-46DA-981E-40F6C85C25BA}">
      <dgm:prSet/>
      <dgm:spPr/>
      <dgm:t>
        <a:bodyPr/>
        <a:lstStyle/>
        <a:p>
          <a:endParaRPr lang="en-US"/>
        </a:p>
      </dgm:t>
    </dgm:pt>
    <dgm:pt modelId="{72BE08EF-A88B-44C0-9A0B-2780815DA4C8}">
      <dgm:prSet/>
      <dgm:spPr/>
      <dgm:t>
        <a:bodyPr/>
        <a:lstStyle/>
        <a:p>
          <a:r>
            <a:rPr lang="en-US"/>
            <a:t>Evaluation</a:t>
          </a:r>
        </a:p>
      </dgm:t>
    </dgm:pt>
    <dgm:pt modelId="{2577A2F0-8234-412D-B52F-BA63E6D72802}" type="parTrans" cxnId="{E3301779-C2B6-40DE-B7DC-CAC434F896A2}">
      <dgm:prSet/>
      <dgm:spPr/>
      <dgm:t>
        <a:bodyPr/>
        <a:lstStyle/>
        <a:p>
          <a:endParaRPr lang="en-US"/>
        </a:p>
      </dgm:t>
    </dgm:pt>
    <dgm:pt modelId="{D7CB29D3-2336-455F-AFDF-9892AEADF87D}" type="sibTrans" cxnId="{E3301779-C2B6-40DE-B7DC-CAC434F896A2}">
      <dgm:prSet/>
      <dgm:spPr/>
      <dgm:t>
        <a:bodyPr/>
        <a:lstStyle/>
        <a:p>
          <a:endParaRPr lang="en-US"/>
        </a:p>
      </dgm:t>
    </dgm:pt>
    <dgm:pt modelId="{DEDADC1D-F5C1-481B-A8E2-4810D88BD346}">
      <dgm:prSet/>
      <dgm:spPr/>
      <dgm:t>
        <a:bodyPr/>
        <a:lstStyle/>
        <a:p>
          <a:r>
            <a:rPr lang="en-US"/>
            <a:t>Monitoring</a:t>
          </a:r>
        </a:p>
      </dgm:t>
    </dgm:pt>
    <dgm:pt modelId="{BDC73524-3150-492F-A0CC-8586B22AA67F}" type="parTrans" cxnId="{7278F763-BD7C-43DB-BACB-F94E1A0C6E88}">
      <dgm:prSet/>
      <dgm:spPr/>
      <dgm:t>
        <a:bodyPr/>
        <a:lstStyle/>
        <a:p>
          <a:endParaRPr lang="en-US"/>
        </a:p>
      </dgm:t>
    </dgm:pt>
    <dgm:pt modelId="{D2855C44-088E-44FD-AB0B-7E7A1809E611}" type="sibTrans" cxnId="{7278F763-BD7C-43DB-BACB-F94E1A0C6E88}">
      <dgm:prSet/>
      <dgm:spPr/>
      <dgm:t>
        <a:bodyPr/>
        <a:lstStyle/>
        <a:p>
          <a:endParaRPr lang="en-US"/>
        </a:p>
      </dgm:t>
    </dgm:pt>
    <dgm:pt modelId="{AD87917C-5A66-4D92-ABCC-32C3000D1CA2}" type="pres">
      <dgm:prSet presAssocID="{81CFA9B0-F257-42A7-8625-B9B34BD5D955}" presName="Name0" presStyleCnt="0">
        <dgm:presLayoutVars>
          <dgm:dir/>
          <dgm:resizeHandles val="exact"/>
        </dgm:presLayoutVars>
      </dgm:prSet>
      <dgm:spPr/>
    </dgm:pt>
    <dgm:pt modelId="{A84DE63F-E944-4DC6-A16D-52ED687D7F6A}" type="pres">
      <dgm:prSet presAssocID="{81CFA9B0-F257-42A7-8625-B9B34BD5D955}" presName="arrow" presStyleLbl="bgShp" presStyleIdx="0" presStyleCnt="1"/>
      <dgm:spPr/>
    </dgm:pt>
    <dgm:pt modelId="{C66853C8-B649-4040-BBFF-234F41114DC0}" type="pres">
      <dgm:prSet presAssocID="{81CFA9B0-F257-42A7-8625-B9B34BD5D955}" presName="points" presStyleCnt="0"/>
      <dgm:spPr/>
    </dgm:pt>
    <dgm:pt modelId="{489B7199-078A-42B4-BB40-13231B96D03A}" type="pres">
      <dgm:prSet presAssocID="{3D05290B-9D45-440D-B667-F798C9536BEC}" presName="compositeA" presStyleCnt="0"/>
      <dgm:spPr/>
    </dgm:pt>
    <dgm:pt modelId="{DF5E08CA-AA9A-46CF-990E-D1056F255F1D}" type="pres">
      <dgm:prSet presAssocID="{3D05290B-9D45-440D-B667-F798C9536BEC}" presName="textA" presStyleLbl="revTx" presStyleIdx="0" presStyleCnt="7">
        <dgm:presLayoutVars>
          <dgm:bulletEnabled val="1"/>
        </dgm:presLayoutVars>
      </dgm:prSet>
      <dgm:spPr/>
    </dgm:pt>
    <dgm:pt modelId="{E506F23B-D9B0-43A2-9696-0435B5ACA9BD}" type="pres">
      <dgm:prSet presAssocID="{3D05290B-9D45-440D-B667-F798C9536BEC}" presName="circleA" presStyleLbl="node1" presStyleIdx="0" presStyleCnt="7"/>
      <dgm:spPr/>
    </dgm:pt>
    <dgm:pt modelId="{5975EF03-3F69-4487-A18F-639A5644D47E}" type="pres">
      <dgm:prSet presAssocID="{3D05290B-9D45-440D-B667-F798C9536BEC}" presName="spaceA" presStyleCnt="0"/>
      <dgm:spPr/>
    </dgm:pt>
    <dgm:pt modelId="{0AE60EAB-B75D-43E5-BE34-42A741E03621}" type="pres">
      <dgm:prSet presAssocID="{9002CF57-F52A-4B1A-AE2A-8BDCD17208BA}" presName="space" presStyleCnt="0"/>
      <dgm:spPr/>
    </dgm:pt>
    <dgm:pt modelId="{73E991C5-EE94-4FFE-A29B-2F6E8DCBC9DB}" type="pres">
      <dgm:prSet presAssocID="{625AA220-FA56-4C67-9BC8-AC1E46037507}" presName="compositeB" presStyleCnt="0"/>
      <dgm:spPr/>
    </dgm:pt>
    <dgm:pt modelId="{A0C0FF52-BDA8-42A3-9C3C-E146CFB2D78F}" type="pres">
      <dgm:prSet presAssocID="{625AA220-FA56-4C67-9BC8-AC1E46037507}" presName="textB" presStyleLbl="revTx" presStyleIdx="1" presStyleCnt="7">
        <dgm:presLayoutVars>
          <dgm:bulletEnabled val="1"/>
        </dgm:presLayoutVars>
      </dgm:prSet>
      <dgm:spPr/>
    </dgm:pt>
    <dgm:pt modelId="{7C0C2969-F42F-4827-B6FC-7E56BAD3CEE8}" type="pres">
      <dgm:prSet presAssocID="{625AA220-FA56-4C67-9BC8-AC1E46037507}" presName="circleB" presStyleLbl="node1" presStyleIdx="1" presStyleCnt="7"/>
      <dgm:spPr/>
    </dgm:pt>
    <dgm:pt modelId="{39A7B17A-315B-4143-85B0-1C36E9CAF48A}" type="pres">
      <dgm:prSet presAssocID="{625AA220-FA56-4C67-9BC8-AC1E46037507}" presName="spaceB" presStyleCnt="0"/>
      <dgm:spPr/>
    </dgm:pt>
    <dgm:pt modelId="{03A749EE-D2F3-4EDD-932D-B0E33A22EBE2}" type="pres">
      <dgm:prSet presAssocID="{6B509203-76EF-42DC-ABBA-5E6E38B8AB13}" presName="space" presStyleCnt="0"/>
      <dgm:spPr/>
    </dgm:pt>
    <dgm:pt modelId="{88AC0D81-4E91-4232-B828-988A25657DF2}" type="pres">
      <dgm:prSet presAssocID="{B8DA380E-EE1B-46AE-A68D-315236B9E283}" presName="compositeA" presStyleCnt="0"/>
      <dgm:spPr/>
    </dgm:pt>
    <dgm:pt modelId="{17830A74-43B9-4DEF-B099-D7205A960821}" type="pres">
      <dgm:prSet presAssocID="{B8DA380E-EE1B-46AE-A68D-315236B9E283}" presName="textA" presStyleLbl="revTx" presStyleIdx="2" presStyleCnt="7">
        <dgm:presLayoutVars>
          <dgm:bulletEnabled val="1"/>
        </dgm:presLayoutVars>
      </dgm:prSet>
      <dgm:spPr/>
    </dgm:pt>
    <dgm:pt modelId="{D51B994F-7544-4226-8891-19332856CB90}" type="pres">
      <dgm:prSet presAssocID="{B8DA380E-EE1B-46AE-A68D-315236B9E283}" presName="circleA" presStyleLbl="node1" presStyleIdx="2" presStyleCnt="7"/>
      <dgm:spPr/>
    </dgm:pt>
    <dgm:pt modelId="{B916DCEB-7658-476A-B7DE-B5B536C631E0}" type="pres">
      <dgm:prSet presAssocID="{B8DA380E-EE1B-46AE-A68D-315236B9E283}" presName="spaceA" presStyleCnt="0"/>
      <dgm:spPr/>
    </dgm:pt>
    <dgm:pt modelId="{CE8B4E61-14D5-49E3-AC20-A75F270682CC}" type="pres">
      <dgm:prSet presAssocID="{260BF3AC-D63A-4767-B6E0-7E1A72DFBB30}" presName="space" presStyleCnt="0"/>
      <dgm:spPr/>
    </dgm:pt>
    <dgm:pt modelId="{37EA69B1-D456-4FB3-AB8C-25EEAEB03CD8}" type="pres">
      <dgm:prSet presAssocID="{57EE32C4-7F62-4C67-A37A-4A84B6AD8749}" presName="compositeB" presStyleCnt="0"/>
      <dgm:spPr/>
    </dgm:pt>
    <dgm:pt modelId="{E7304C56-FEA3-4662-83B6-9B9833790787}" type="pres">
      <dgm:prSet presAssocID="{57EE32C4-7F62-4C67-A37A-4A84B6AD8749}" presName="textB" presStyleLbl="revTx" presStyleIdx="3" presStyleCnt="7">
        <dgm:presLayoutVars>
          <dgm:bulletEnabled val="1"/>
        </dgm:presLayoutVars>
      </dgm:prSet>
      <dgm:spPr/>
    </dgm:pt>
    <dgm:pt modelId="{53EBFFED-316F-4311-8E23-75A1B98F34E4}" type="pres">
      <dgm:prSet presAssocID="{57EE32C4-7F62-4C67-A37A-4A84B6AD8749}" presName="circleB" presStyleLbl="node1" presStyleIdx="3" presStyleCnt="7"/>
      <dgm:spPr/>
    </dgm:pt>
    <dgm:pt modelId="{664803E7-8034-4316-B9F2-044023DEDB56}" type="pres">
      <dgm:prSet presAssocID="{57EE32C4-7F62-4C67-A37A-4A84B6AD8749}" presName="spaceB" presStyleCnt="0"/>
      <dgm:spPr/>
    </dgm:pt>
    <dgm:pt modelId="{99875F27-BE05-4C4E-8EF8-1E52F2116624}" type="pres">
      <dgm:prSet presAssocID="{27E73506-DD34-4EB1-878E-D0D5ECB05E04}" presName="space" presStyleCnt="0"/>
      <dgm:spPr/>
    </dgm:pt>
    <dgm:pt modelId="{20F6FAE2-3977-46DB-9125-7E71DCE41086}" type="pres">
      <dgm:prSet presAssocID="{7E00092C-9897-47F1-AE99-645EED89F65B}" presName="compositeA" presStyleCnt="0"/>
      <dgm:spPr/>
    </dgm:pt>
    <dgm:pt modelId="{D6D73AC5-07D0-456C-80EF-3E9AB1278B94}" type="pres">
      <dgm:prSet presAssocID="{7E00092C-9897-47F1-AE99-645EED89F65B}" presName="textA" presStyleLbl="revTx" presStyleIdx="4" presStyleCnt="7">
        <dgm:presLayoutVars>
          <dgm:bulletEnabled val="1"/>
        </dgm:presLayoutVars>
      </dgm:prSet>
      <dgm:spPr/>
    </dgm:pt>
    <dgm:pt modelId="{45CE70A8-9BF3-43DF-BB13-58713525E31E}" type="pres">
      <dgm:prSet presAssocID="{7E00092C-9897-47F1-AE99-645EED89F65B}" presName="circleA" presStyleLbl="node1" presStyleIdx="4" presStyleCnt="7"/>
      <dgm:spPr/>
    </dgm:pt>
    <dgm:pt modelId="{502F4551-E416-49AD-A7CD-65AC7A8547EC}" type="pres">
      <dgm:prSet presAssocID="{7E00092C-9897-47F1-AE99-645EED89F65B}" presName="spaceA" presStyleCnt="0"/>
      <dgm:spPr/>
    </dgm:pt>
    <dgm:pt modelId="{AD8DFC2F-807D-4CDA-B8FB-E60EABB70763}" type="pres">
      <dgm:prSet presAssocID="{AB027FA4-AE21-4D04-ABD2-21CE41867A95}" presName="space" presStyleCnt="0"/>
      <dgm:spPr/>
    </dgm:pt>
    <dgm:pt modelId="{06EBCF5B-05A1-46BB-9FB5-1A5A3A4F6D80}" type="pres">
      <dgm:prSet presAssocID="{72BE08EF-A88B-44C0-9A0B-2780815DA4C8}" presName="compositeB" presStyleCnt="0"/>
      <dgm:spPr/>
    </dgm:pt>
    <dgm:pt modelId="{F1EFED36-5172-447F-AA89-14A32BCB2DE5}" type="pres">
      <dgm:prSet presAssocID="{72BE08EF-A88B-44C0-9A0B-2780815DA4C8}" presName="textB" presStyleLbl="revTx" presStyleIdx="5" presStyleCnt="7">
        <dgm:presLayoutVars>
          <dgm:bulletEnabled val="1"/>
        </dgm:presLayoutVars>
      </dgm:prSet>
      <dgm:spPr/>
    </dgm:pt>
    <dgm:pt modelId="{760D15FE-6150-472A-8E44-40EB05F1F65B}" type="pres">
      <dgm:prSet presAssocID="{72BE08EF-A88B-44C0-9A0B-2780815DA4C8}" presName="circleB" presStyleLbl="node1" presStyleIdx="5" presStyleCnt="7"/>
      <dgm:spPr/>
    </dgm:pt>
    <dgm:pt modelId="{60C74004-0D47-40C3-A7FE-3799C7D72F4E}" type="pres">
      <dgm:prSet presAssocID="{72BE08EF-A88B-44C0-9A0B-2780815DA4C8}" presName="spaceB" presStyleCnt="0"/>
      <dgm:spPr/>
    </dgm:pt>
    <dgm:pt modelId="{2CD7A6B7-FABC-42E8-8C78-02C1783BB6E9}" type="pres">
      <dgm:prSet presAssocID="{D7CB29D3-2336-455F-AFDF-9892AEADF87D}" presName="space" presStyleCnt="0"/>
      <dgm:spPr/>
    </dgm:pt>
    <dgm:pt modelId="{A8756455-56A6-4505-B245-35401FC8CE2A}" type="pres">
      <dgm:prSet presAssocID="{DEDADC1D-F5C1-481B-A8E2-4810D88BD346}" presName="compositeA" presStyleCnt="0"/>
      <dgm:spPr/>
    </dgm:pt>
    <dgm:pt modelId="{4A30AB31-6C6A-4814-AAA4-D98587FA928E}" type="pres">
      <dgm:prSet presAssocID="{DEDADC1D-F5C1-481B-A8E2-4810D88BD346}" presName="textA" presStyleLbl="revTx" presStyleIdx="6" presStyleCnt="7">
        <dgm:presLayoutVars>
          <dgm:bulletEnabled val="1"/>
        </dgm:presLayoutVars>
      </dgm:prSet>
      <dgm:spPr/>
    </dgm:pt>
    <dgm:pt modelId="{F71C7EB7-2D87-46CC-AB33-EBA4C72877D2}" type="pres">
      <dgm:prSet presAssocID="{DEDADC1D-F5C1-481B-A8E2-4810D88BD346}" presName="circleA" presStyleLbl="node1" presStyleIdx="6" presStyleCnt="7"/>
      <dgm:spPr/>
    </dgm:pt>
    <dgm:pt modelId="{0360074A-72F0-4317-8601-73CD73549149}" type="pres">
      <dgm:prSet presAssocID="{DEDADC1D-F5C1-481B-A8E2-4810D88BD346}" presName="spaceA" presStyleCnt="0"/>
      <dgm:spPr/>
    </dgm:pt>
  </dgm:ptLst>
  <dgm:cxnLst>
    <dgm:cxn modelId="{F518B92B-0EB8-46DA-981E-40F6C85C25BA}" srcId="{81CFA9B0-F257-42A7-8625-B9B34BD5D955}" destId="{7E00092C-9897-47F1-AE99-645EED89F65B}" srcOrd="4" destOrd="0" parTransId="{550ACE03-4DCA-49F6-BAD1-E5058CC9D8F4}" sibTransId="{AB027FA4-AE21-4D04-ABD2-21CE41867A95}"/>
    <dgm:cxn modelId="{084ACE5C-5723-42AC-A5E4-955E3B936F7D}" type="presOf" srcId="{3D05290B-9D45-440D-B667-F798C9536BEC}" destId="{DF5E08CA-AA9A-46CF-990E-D1056F255F1D}" srcOrd="0" destOrd="0" presId="urn:microsoft.com/office/officeart/2005/8/layout/hProcess11"/>
    <dgm:cxn modelId="{7278F763-BD7C-43DB-BACB-F94E1A0C6E88}" srcId="{81CFA9B0-F257-42A7-8625-B9B34BD5D955}" destId="{DEDADC1D-F5C1-481B-A8E2-4810D88BD346}" srcOrd="6" destOrd="0" parTransId="{BDC73524-3150-492F-A0CC-8586B22AA67F}" sibTransId="{D2855C44-088E-44FD-AB0B-7E7A1809E611}"/>
    <dgm:cxn modelId="{6E883C4B-C572-45FF-8FA6-F2A0E0FD89FF}" type="presOf" srcId="{81CFA9B0-F257-42A7-8625-B9B34BD5D955}" destId="{AD87917C-5A66-4D92-ABCC-32C3000D1CA2}" srcOrd="0" destOrd="0" presId="urn:microsoft.com/office/officeart/2005/8/layout/hProcess11"/>
    <dgm:cxn modelId="{6EEDFE4D-FAAB-401E-9EB4-F2D2B5B3D19F}" srcId="{81CFA9B0-F257-42A7-8625-B9B34BD5D955}" destId="{57EE32C4-7F62-4C67-A37A-4A84B6AD8749}" srcOrd="3" destOrd="0" parTransId="{FD110408-6C74-4D11-858D-84CEAEBA9A97}" sibTransId="{27E73506-DD34-4EB1-878E-D0D5ECB05E04}"/>
    <dgm:cxn modelId="{64A9656F-04D0-4775-810E-42E862478DCC}" type="presOf" srcId="{57EE32C4-7F62-4C67-A37A-4A84B6AD8749}" destId="{E7304C56-FEA3-4662-83B6-9B9833790787}" srcOrd="0" destOrd="0" presId="urn:microsoft.com/office/officeart/2005/8/layout/hProcess11"/>
    <dgm:cxn modelId="{D2750971-B556-4D9F-A0C4-3E3A10D219EB}" srcId="{81CFA9B0-F257-42A7-8625-B9B34BD5D955}" destId="{625AA220-FA56-4C67-9BC8-AC1E46037507}" srcOrd="1" destOrd="0" parTransId="{A0E86B87-5212-4E71-B6AB-8BAF018F9727}" sibTransId="{6B509203-76EF-42DC-ABBA-5E6E38B8AB13}"/>
    <dgm:cxn modelId="{DE63AD53-B101-4E7B-B429-1FE46F1E1197}" srcId="{81CFA9B0-F257-42A7-8625-B9B34BD5D955}" destId="{B8DA380E-EE1B-46AE-A68D-315236B9E283}" srcOrd="2" destOrd="0" parTransId="{1CF20028-BE44-40B7-8D30-B0DF1D141925}" sibTransId="{260BF3AC-D63A-4767-B6E0-7E1A72DFBB30}"/>
    <dgm:cxn modelId="{E3301779-C2B6-40DE-B7DC-CAC434F896A2}" srcId="{81CFA9B0-F257-42A7-8625-B9B34BD5D955}" destId="{72BE08EF-A88B-44C0-9A0B-2780815DA4C8}" srcOrd="5" destOrd="0" parTransId="{2577A2F0-8234-412D-B52F-BA63E6D72802}" sibTransId="{D7CB29D3-2336-455F-AFDF-9892AEADF87D}"/>
    <dgm:cxn modelId="{3774227B-DCD9-4FBD-8B90-56D66FCC34CF}" type="presOf" srcId="{B8DA380E-EE1B-46AE-A68D-315236B9E283}" destId="{17830A74-43B9-4DEF-B099-D7205A960821}" srcOrd="0" destOrd="0" presId="urn:microsoft.com/office/officeart/2005/8/layout/hProcess11"/>
    <dgm:cxn modelId="{B437598B-A67C-4A70-A00E-A9D6D9B19BDD}" type="presOf" srcId="{625AA220-FA56-4C67-9BC8-AC1E46037507}" destId="{A0C0FF52-BDA8-42A3-9C3C-E146CFB2D78F}" srcOrd="0" destOrd="0" presId="urn:microsoft.com/office/officeart/2005/8/layout/hProcess11"/>
    <dgm:cxn modelId="{D04BE19B-2FEF-4CBB-9AD5-9AE2AD8D85EA}" srcId="{81CFA9B0-F257-42A7-8625-B9B34BD5D955}" destId="{3D05290B-9D45-440D-B667-F798C9536BEC}" srcOrd="0" destOrd="0" parTransId="{7A8C480C-03F7-4D0C-9433-4B9838FBA5AE}" sibTransId="{9002CF57-F52A-4B1A-AE2A-8BDCD17208BA}"/>
    <dgm:cxn modelId="{C58862A5-1FC2-4A5F-96C4-9A2D260C0954}" type="presOf" srcId="{7E00092C-9897-47F1-AE99-645EED89F65B}" destId="{D6D73AC5-07D0-456C-80EF-3E9AB1278B94}" srcOrd="0" destOrd="0" presId="urn:microsoft.com/office/officeart/2005/8/layout/hProcess11"/>
    <dgm:cxn modelId="{1404FFAE-E5EB-44C3-BC7F-F7E6A09B2358}" type="presOf" srcId="{DEDADC1D-F5C1-481B-A8E2-4810D88BD346}" destId="{4A30AB31-6C6A-4814-AAA4-D98587FA928E}" srcOrd="0" destOrd="0" presId="urn:microsoft.com/office/officeart/2005/8/layout/hProcess11"/>
    <dgm:cxn modelId="{ADF293B0-C298-42C5-B2D9-EACEBF92DDB1}" type="presOf" srcId="{72BE08EF-A88B-44C0-9A0B-2780815DA4C8}" destId="{F1EFED36-5172-447F-AA89-14A32BCB2DE5}" srcOrd="0" destOrd="0" presId="urn:microsoft.com/office/officeart/2005/8/layout/hProcess11"/>
    <dgm:cxn modelId="{270C9E76-7044-4954-A5FA-8BE4CDDE2ECE}" type="presParOf" srcId="{AD87917C-5A66-4D92-ABCC-32C3000D1CA2}" destId="{A84DE63F-E944-4DC6-A16D-52ED687D7F6A}" srcOrd="0" destOrd="0" presId="urn:microsoft.com/office/officeart/2005/8/layout/hProcess11"/>
    <dgm:cxn modelId="{5A5E0B8A-9A78-4299-8BA5-5E5FCAAFDDD7}" type="presParOf" srcId="{AD87917C-5A66-4D92-ABCC-32C3000D1CA2}" destId="{C66853C8-B649-4040-BBFF-234F41114DC0}" srcOrd="1" destOrd="0" presId="urn:microsoft.com/office/officeart/2005/8/layout/hProcess11"/>
    <dgm:cxn modelId="{CCC70BCF-A300-4A3C-AA3D-7C8624443A3D}" type="presParOf" srcId="{C66853C8-B649-4040-BBFF-234F41114DC0}" destId="{489B7199-078A-42B4-BB40-13231B96D03A}" srcOrd="0" destOrd="0" presId="urn:microsoft.com/office/officeart/2005/8/layout/hProcess11"/>
    <dgm:cxn modelId="{746E02FE-C183-47E1-8078-73EFA7F6C982}" type="presParOf" srcId="{489B7199-078A-42B4-BB40-13231B96D03A}" destId="{DF5E08CA-AA9A-46CF-990E-D1056F255F1D}" srcOrd="0" destOrd="0" presId="urn:microsoft.com/office/officeart/2005/8/layout/hProcess11"/>
    <dgm:cxn modelId="{E3B1680A-718A-4845-9E32-123075237DC9}" type="presParOf" srcId="{489B7199-078A-42B4-BB40-13231B96D03A}" destId="{E506F23B-D9B0-43A2-9696-0435B5ACA9BD}" srcOrd="1" destOrd="0" presId="urn:microsoft.com/office/officeart/2005/8/layout/hProcess11"/>
    <dgm:cxn modelId="{8E25D3DA-67A5-4CC1-A0EA-CCC08C069A07}" type="presParOf" srcId="{489B7199-078A-42B4-BB40-13231B96D03A}" destId="{5975EF03-3F69-4487-A18F-639A5644D47E}" srcOrd="2" destOrd="0" presId="urn:microsoft.com/office/officeart/2005/8/layout/hProcess11"/>
    <dgm:cxn modelId="{3D3CE4C2-B0D4-461D-8747-CD10B8D96FA6}" type="presParOf" srcId="{C66853C8-B649-4040-BBFF-234F41114DC0}" destId="{0AE60EAB-B75D-43E5-BE34-42A741E03621}" srcOrd="1" destOrd="0" presId="urn:microsoft.com/office/officeart/2005/8/layout/hProcess11"/>
    <dgm:cxn modelId="{DC2CEE5C-264B-4EFF-A10F-49AF1C9DF943}" type="presParOf" srcId="{C66853C8-B649-4040-BBFF-234F41114DC0}" destId="{73E991C5-EE94-4FFE-A29B-2F6E8DCBC9DB}" srcOrd="2" destOrd="0" presId="urn:microsoft.com/office/officeart/2005/8/layout/hProcess11"/>
    <dgm:cxn modelId="{6F32FA8C-14C6-46CD-AA36-CA98514B426D}" type="presParOf" srcId="{73E991C5-EE94-4FFE-A29B-2F6E8DCBC9DB}" destId="{A0C0FF52-BDA8-42A3-9C3C-E146CFB2D78F}" srcOrd="0" destOrd="0" presId="urn:microsoft.com/office/officeart/2005/8/layout/hProcess11"/>
    <dgm:cxn modelId="{4F447FB5-B2B6-4D7B-A851-64E5F8F577F8}" type="presParOf" srcId="{73E991C5-EE94-4FFE-A29B-2F6E8DCBC9DB}" destId="{7C0C2969-F42F-4827-B6FC-7E56BAD3CEE8}" srcOrd="1" destOrd="0" presId="urn:microsoft.com/office/officeart/2005/8/layout/hProcess11"/>
    <dgm:cxn modelId="{3FB97008-30D3-4C70-BBB2-3E74FC25A290}" type="presParOf" srcId="{73E991C5-EE94-4FFE-A29B-2F6E8DCBC9DB}" destId="{39A7B17A-315B-4143-85B0-1C36E9CAF48A}" srcOrd="2" destOrd="0" presId="urn:microsoft.com/office/officeart/2005/8/layout/hProcess11"/>
    <dgm:cxn modelId="{DEE81899-4D55-4877-A971-C9949FF5540F}" type="presParOf" srcId="{C66853C8-B649-4040-BBFF-234F41114DC0}" destId="{03A749EE-D2F3-4EDD-932D-B0E33A22EBE2}" srcOrd="3" destOrd="0" presId="urn:microsoft.com/office/officeart/2005/8/layout/hProcess11"/>
    <dgm:cxn modelId="{B55A1A53-61E1-4ADD-BCF4-32855BEB0C19}" type="presParOf" srcId="{C66853C8-B649-4040-BBFF-234F41114DC0}" destId="{88AC0D81-4E91-4232-B828-988A25657DF2}" srcOrd="4" destOrd="0" presId="urn:microsoft.com/office/officeart/2005/8/layout/hProcess11"/>
    <dgm:cxn modelId="{9678C808-B564-4102-AC47-BC8281DD5E96}" type="presParOf" srcId="{88AC0D81-4E91-4232-B828-988A25657DF2}" destId="{17830A74-43B9-4DEF-B099-D7205A960821}" srcOrd="0" destOrd="0" presId="urn:microsoft.com/office/officeart/2005/8/layout/hProcess11"/>
    <dgm:cxn modelId="{83687DA5-9D17-4D6A-A2C8-A4AB4C01E071}" type="presParOf" srcId="{88AC0D81-4E91-4232-B828-988A25657DF2}" destId="{D51B994F-7544-4226-8891-19332856CB90}" srcOrd="1" destOrd="0" presId="urn:microsoft.com/office/officeart/2005/8/layout/hProcess11"/>
    <dgm:cxn modelId="{13524C2A-0AF1-4B99-B1A2-9A20A43B12D4}" type="presParOf" srcId="{88AC0D81-4E91-4232-B828-988A25657DF2}" destId="{B916DCEB-7658-476A-B7DE-B5B536C631E0}" srcOrd="2" destOrd="0" presId="urn:microsoft.com/office/officeart/2005/8/layout/hProcess11"/>
    <dgm:cxn modelId="{A679C926-3D22-4CD0-9192-438BA75084E1}" type="presParOf" srcId="{C66853C8-B649-4040-BBFF-234F41114DC0}" destId="{CE8B4E61-14D5-49E3-AC20-A75F270682CC}" srcOrd="5" destOrd="0" presId="urn:microsoft.com/office/officeart/2005/8/layout/hProcess11"/>
    <dgm:cxn modelId="{B7B2252A-815F-432A-B1D3-015A2970BC96}" type="presParOf" srcId="{C66853C8-B649-4040-BBFF-234F41114DC0}" destId="{37EA69B1-D456-4FB3-AB8C-25EEAEB03CD8}" srcOrd="6" destOrd="0" presId="urn:microsoft.com/office/officeart/2005/8/layout/hProcess11"/>
    <dgm:cxn modelId="{5D829701-C49D-4870-8273-046AD268B06A}" type="presParOf" srcId="{37EA69B1-D456-4FB3-AB8C-25EEAEB03CD8}" destId="{E7304C56-FEA3-4662-83B6-9B9833790787}" srcOrd="0" destOrd="0" presId="urn:microsoft.com/office/officeart/2005/8/layout/hProcess11"/>
    <dgm:cxn modelId="{A5F5F2A5-D661-4149-ABF8-0945F0C4B64E}" type="presParOf" srcId="{37EA69B1-D456-4FB3-AB8C-25EEAEB03CD8}" destId="{53EBFFED-316F-4311-8E23-75A1B98F34E4}" srcOrd="1" destOrd="0" presId="urn:microsoft.com/office/officeart/2005/8/layout/hProcess11"/>
    <dgm:cxn modelId="{5EDC558D-5017-4BFD-AE86-44EAF78BB812}" type="presParOf" srcId="{37EA69B1-D456-4FB3-AB8C-25EEAEB03CD8}" destId="{664803E7-8034-4316-B9F2-044023DEDB56}" srcOrd="2" destOrd="0" presId="urn:microsoft.com/office/officeart/2005/8/layout/hProcess11"/>
    <dgm:cxn modelId="{FAC46C12-34E4-4AD3-8038-42B65B439CAD}" type="presParOf" srcId="{C66853C8-B649-4040-BBFF-234F41114DC0}" destId="{99875F27-BE05-4C4E-8EF8-1E52F2116624}" srcOrd="7" destOrd="0" presId="urn:microsoft.com/office/officeart/2005/8/layout/hProcess11"/>
    <dgm:cxn modelId="{42CB4F25-F71A-40C1-A23E-B6F20BCBE6FA}" type="presParOf" srcId="{C66853C8-B649-4040-BBFF-234F41114DC0}" destId="{20F6FAE2-3977-46DB-9125-7E71DCE41086}" srcOrd="8" destOrd="0" presId="urn:microsoft.com/office/officeart/2005/8/layout/hProcess11"/>
    <dgm:cxn modelId="{3519BF43-024C-4E49-ACB7-59D797C4DB4F}" type="presParOf" srcId="{20F6FAE2-3977-46DB-9125-7E71DCE41086}" destId="{D6D73AC5-07D0-456C-80EF-3E9AB1278B94}" srcOrd="0" destOrd="0" presId="urn:microsoft.com/office/officeart/2005/8/layout/hProcess11"/>
    <dgm:cxn modelId="{7C85791F-142B-4C13-BE7A-D0E2288AC691}" type="presParOf" srcId="{20F6FAE2-3977-46DB-9125-7E71DCE41086}" destId="{45CE70A8-9BF3-43DF-BB13-58713525E31E}" srcOrd="1" destOrd="0" presId="urn:microsoft.com/office/officeart/2005/8/layout/hProcess11"/>
    <dgm:cxn modelId="{094B2F04-4CA0-4173-A952-59D8D8652CD4}" type="presParOf" srcId="{20F6FAE2-3977-46DB-9125-7E71DCE41086}" destId="{502F4551-E416-49AD-A7CD-65AC7A8547EC}" srcOrd="2" destOrd="0" presId="urn:microsoft.com/office/officeart/2005/8/layout/hProcess11"/>
    <dgm:cxn modelId="{1177253F-374A-483C-9859-E5497AF8534F}" type="presParOf" srcId="{C66853C8-B649-4040-BBFF-234F41114DC0}" destId="{AD8DFC2F-807D-4CDA-B8FB-E60EABB70763}" srcOrd="9" destOrd="0" presId="urn:microsoft.com/office/officeart/2005/8/layout/hProcess11"/>
    <dgm:cxn modelId="{D97B091E-985E-4EE1-B586-35A7951B77C2}" type="presParOf" srcId="{C66853C8-B649-4040-BBFF-234F41114DC0}" destId="{06EBCF5B-05A1-46BB-9FB5-1A5A3A4F6D80}" srcOrd="10" destOrd="0" presId="urn:microsoft.com/office/officeart/2005/8/layout/hProcess11"/>
    <dgm:cxn modelId="{B3705D23-244C-4A69-946E-278823BCA56F}" type="presParOf" srcId="{06EBCF5B-05A1-46BB-9FB5-1A5A3A4F6D80}" destId="{F1EFED36-5172-447F-AA89-14A32BCB2DE5}" srcOrd="0" destOrd="0" presId="urn:microsoft.com/office/officeart/2005/8/layout/hProcess11"/>
    <dgm:cxn modelId="{9EE060F4-E396-460F-9CF4-015D318084CF}" type="presParOf" srcId="{06EBCF5B-05A1-46BB-9FB5-1A5A3A4F6D80}" destId="{760D15FE-6150-472A-8E44-40EB05F1F65B}" srcOrd="1" destOrd="0" presId="urn:microsoft.com/office/officeart/2005/8/layout/hProcess11"/>
    <dgm:cxn modelId="{5678976B-BAAE-477D-93C1-DABDA8B395BD}" type="presParOf" srcId="{06EBCF5B-05A1-46BB-9FB5-1A5A3A4F6D80}" destId="{60C74004-0D47-40C3-A7FE-3799C7D72F4E}" srcOrd="2" destOrd="0" presId="urn:microsoft.com/office/officeart/2005/8/layout/hProcess11"/>
    <dgm:cxn modelId="{10D737DF-7AD0-4A7C-B718-E0F0A7521614}" type="presParOf" srcId="{C66853C8-B649-4040-BBFF-234F41114DC0}" destId="{2CD7A6B7-FABC-42E8-8C78-02C1783BB6E9}" srcOrd="11" destOrd="0" presId="urn:microsoft.com/office/officeart/2005/8/layout/hProcess11"/>
    <dgm:cxn modelId="{A414D285-4166-4409-AC87-4D470A50179E}" type="presParOf" srcId="{C66853C8-B649-4040-BBFF-234F41114DC0}" destId="{A8756455-56A6-4505-B245-35401FC8CE2A}" srcOrd="12" destOrd="0" presId="urn:microsoft.com/office/officeart/2005/8/layout/hProcess11"/>
    <dgm:cxn modelId="{E8429C51-B7B2-4CEC-97F2-D0DCABF131F5}" type="presParOf" srcId="{A8756455-56A6-4505-B245-35401FC8CE2A}" destId="{4A30AB31-6C6A-4814-AAA4-D98587FA928E}" srcOrd="0" destOrd="0" presId="urn:microsoft.com/office/officeart/2005/8/layout/hProcess11"/>
    <dgm:cxn modelId="{93B53DCB-D543-45F3-B102-F16DB946250A}" type="presParOf" srcId="{A8756455-56A6-4505-B245-35401FC8CE2A}" destId="{F71C7EB7-2D87-46CC-AB33-EBA4C72877D2}" srcOrd="1" destOrd="0" presId="urn:microsoft.com/office/officeart/2005/8/layout/hProcess11"/>
    <dgm:cxn modelId="{D8277F0B-4367-4580-B1C9-9D75FAC49096}" type="presParOf" srcId="{A8756455-56A6-4505-B245-35401FC8CE2A}" destId="{0360074A-72F0-4317-8601-73CD73549149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D98BCD-ECEF-4426-8FB0-7CAAFEFB7F1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CC143-B5FA-4597-A270-F1881227CE76}">
      <dgm:prSet/>
      <dgm:spPr/>
      <dgm:t>
        <a:bodyPr/>
        <a:lstStyle/>
        <a:p>
          <a:r>
            <a:rPr lang="en-US"/>
            <a:t>Word2vec</a:t>
          </a:r>
        </a:p>
      </dgm:t>
    </dgm:pt>
    <dgm:pt modelId="{14D0DB6D-D255-43F7-930A-5D451F8B1D47}" type="parTrans" cxnId="{6B5D5FB0-4F6F-4034-AC38-C524D0133CA3}">
      <dgm:prSet/>
      <dgm:spPr/>
      <dgm:t>
        <a:bodyPr/>
        <a:lstStyle/>
        <a:p>
          <a:endParaRPr lang="en-US"/>
        </a:p>
      </dgm:t>
    </dgm:pt>
    <dgm:pt modelId="{76C0AC7F-2221-4656-AADF-56FDBC14C979}" type="sibTrans" cxnId="{6B5D5FB0-4F6F-4034-AC38-C524D0133CA3}">
      <dgm:prSet/>
      <dgm:spPr/>
      <dgm:t>
        <a:bodyPr/>
        <a:lstStyle/>
        <a:p>
          <a:endParaRPr lang="en-US"/>
        </a:p>
      </dgm:t>
    </dgm:pt>
    <dgm:pt modelId="{E88CE2F8-9F41-4A66-AF99-CFD2D23BBE1E}">
      <dgm:prSet/>
      <dgm:spPr/>
      <dgm:t>
        <a:bodyPr/>
        <a:lstStyle/>
        <a:p>
          <a:r>
            <a:rPr lang="en-US"/>
            <a:t>RNN </a:t>
          </a:r>
        </a:p>
      </dgm:t>
    </dgm:pt>
    <dgm:pt modelId="{72E27C0B-A43D-4F7D-923C-5A59A9ED8235}" type="parTrans" cxnId="{05945EAB-B98E-4BDE-9917-EF5739857F65}">
      <dgm:prSet/>
      <dgm:spPr/>
      <dgm:t>
        <a:bodyPr/>
        <a:lstStyle/>
        <a:p>
          <a:endParaRPr lang="en-US"/>
        </a:p>
      </dgm:t>
    </dgm:pt>
    <dgm:pt modelId="{01F7CAE7-5903-4C99-AEFB-1ACDD83A6E88}" type="sibTrans" cxnId="{05945EAB-B98E-4BDE-9917-EF5739857F65}">
      <dgm:prSet/>
      <dgm:spPr/>
      <dgm:t>
        <a:bodyPr/>
        <a:lstStyle/>
        <a:p>
          <a:endParaRPr lang="en-US"/>
        </a:p>
      </dgm:t>
    </dgm:pt>
    <dgm:pt modelId="{3710A80D-28F1-4F22-A84B-FDBDCF109037}">
      <dgm:prSet/>
      <dgm:spPr/>
      <dgm:t>
        <a:bodyPr/>
        <a:lstStyle/>
        <a:p>
          <a:r>
            <a:rPr lang="en-US"/>
            <a:t>LSTM</a:t>
          </a:r>
        </a:p>
      </dgm:t>
    </dgm:pt>
    <dgm:pt modelId="{77307473-491D-436E-8C62-C4BB3582F5A4}" type="parTrans" cxnId="{78329593-F2A2-4987-9528-FA839AB46F29}">
      <dgm:prSet/>
      <dgm:spPr/>
      <dgm:t>
        <a:bodyPr/>
        <a:lstStyle/>
        <a:p>
          <a:endParaRPr lang="en-US"/>
        </a:p>
      </dgm:t>
    </dgm:pt>
    <dgm:pt modelId="{49EEB8D2-E9A2-4FB2-8405-CB3E2E00B7C6}" type="sibTrans" cxnId="{78329593-F2A2-4987-9528-FA839AB46F29}">
      <dgm:prSet/>
      <dgm:spPr/>
      <dgm:t>
        <a:bodyPr/>
        <a:lstStyle/>
        <a:p>
          <a:endParaRPr lang="en-US"/>
        </a:p>
      </dgm:t>
    </dgm:pt>
    <dgm:pt modelId="{4B57C32D-B48A-4646-B6F6-0EDDF5A72451}">
      <dgm:prSet/>
      <dgm:spPr/>
      <dgm:t>
        <a:bodyPr/>
        <a:lstStyle/>
        <a:p>
          <a:r>
            <a:rPr lang="en-US"/>
            <a:t>Transformers </a:t>
          </a:r>
        </a:p>
      </dgm:t>
    </dgm:pt>
    <dgm:pt modelId="{6D5E44E5-592D-4717-ADFE-51E8F522D556}" type="parTrans" cxnId="{E78FE20C-812D-49E0-8AEC-4A92D40A7877}">
      <dgm:prSet/>
      <dgm:spPr/>
      <dgm:t>
        <a:bodyPr/>
        <a:lstStyle/>
        <a:p>
          <a:endParaRPr lang="en-US"/>
        </a:p>
      </dgm:t>
    </dgm:pt>
    <dgm:pt modelId="{45F6C3A5-0E42-4474-8BEE-09D45967B14D}" type="sibTrans" cxnId="{E78FE20C-812D-49E0-8AEC-4A92D40A7877}">
      <dgm:prSet/>
      <dgm:spPr/>
      <dgm:t>
        <a:bodyPr/>
        <a:lstStyle/>
        <a:p>
          <a:endParaRPr lang="en-US"/>
        </a:p>
      </dgm:t>
    </dgm:pt>
    <dgm:pt modelId="{A75C49FA-00D0-4EF2-AECF-BBAADFDB88BE}">
      <dgm:prSet/>
      <dgm:spPr/>
      <dgm:t>
        <a:bodyPr/>
        <a:lstStyle/>
        <a:p>
          <a:r>
            <a:rPr lang="en-US" dirty="0"/>
            <a:t>GPT</a:t>
          </a:r>
        </a:p>
      </dgm:t>
    </dgm:pt>
    <dgm:pt modelId="{2DDE6763-F5CE-47C3-BD42-124A1CDD0400}" type="parTrans" cxnId="{33BDA2E9-52B1-4B5D-AB62-24EE6116DE83}">
      <dgm:prSet/>
      <dgm:spPr/>
      <dgm:t>
        <a:bodyPr/>
        <a:lstStyle/>
        <a:p>
          <a:endParaRPr lang="en-US"/>
        </a:p>
      </dgm:t>
    </dgm:pt>
    <dgm:pt modelId="{ED4F33B3-91FB-42EF-9154-5B52C4AF1E70}" type="sibTrans" cxnId="{33BDA2E9-52B1-4B5D-AB62-24EE6116DE83}">
      <dgm:prSet/>
      <dgm:spPr/>
      <dgm:t>
        <a:bodyPr/>
        <a:lstStyle/>
        <a:p>
          <a:endParaRPr lang="en-US"/>
        </a:p>
      </dgm:t>
    </dgm:pt>
    <dgm:pt modelId="{8DCFD5AD-D8E3-4624-9E66-5271FD0942CA}">
      <dgm:prSet/>
      <dgm:spPr/>
      <dgm:t>
        <a:bodyPr/>
        <a:lstStyle/>
        <a:p>
          <a:r>
            <a:rPr lang="en-US"/>
            <a:t>ELMO</a:t>
          </a:r>
        </a:p>
      </dgm:t>
    </dgm:pt>
    <dgm:pt modelId="{9E140183-A97F-4F0F-8549-E9C59B14DE89}" type="parTrans" cxnId="{7B448C6B-F36F-4F45-9013-582C97618324}">
      <dgm:prSet/>
      <dgm:spPr/>
      <dgm:t>
        <a:bodyPr/>
        <a:lstStyle/>
        <a:p>
          <a:endParaRPr lang="en-US"/>
        </a:p>
      </dgm:t>
    </dgm:pt>
    <dgm:pt modelId="{CAD34EE6-5C5B-40FD-8A0C-595A9077FDE9}" type="sibTrans" cxnId="{7B448C6B-F36F-4F45-9013-582C97618324}">
      <dgm:prSet/>
      <dgm:spPr/>
      <dgm:t>
        <a:bodyPr/>
        <a:lstStyle/>
        <a:p>
          <a:endParaRPr lang="en-US"/>
        </a:p>
      </dgm:t>
    </dgm:pt>
    <dgm:pt modelId="{2CBE82D7-AC18-4357-8508-AC393DCB887E}">
      <dgm:prSet/>
      <dgm:spPr/>
      <dgm:t>
        <a:bodyPr/>
        <a:lstStyle/>
        <a:p>
          <a:r>
            <a:rPr lang="en-US"/>
            <a:t>T5</a:t>
          </a:r>
        </a:p>
      </dgm:t>
    </dgm:pt>
    <dgm:pt modelId="{C3C02E5F-6F62-422F-B3B9-E4BEE8842FAE}" type="parTrans" cxnId="{D0F7E72A-8AA2-45A2-B2A7-CBA810E9164E}">
      <dgm:prSet/>
      <dgm:spPr/>
      <dgm:t>
        <a:bodyPr/>
        <a:lstStyle/>
        <a:p>
          <a:endParaRPr lang="en-US"/>
        </a:p>
      </dgm:t>
    </dgm:pt>
    <dgm:pt modelId="{5A771D93-9E95-4E04-87CB-2AD92A3C0AFB}" type="sibTrans" cxnId="{D0F7E72A-8AA2-45A2-B2A7-CBA810E9164E}">
      <dgm:prSet/>
      <dgm:spPr/>
      <dgm:t>
        <a:bodyPr/>
        <a:lstStyle/>
        <a:p>
          <a:endParaRPr lang="en-US"/>
        </a:p>
      </dgm:t>
    </dgm:pt>
    <dgm:pt modelId="{D409137D-A6CE-418A-9FD3-756730FD078C}" type="pres">
      <dgm:prSet presAssocID="{24D98BCD-ECEF-4426-8FB0-7CAAFEFB7F15}" presName="CompostProcess" presStyleCnt="0">
        <dgm:presLayoutVars>
          <dgm:dir/>
          <dgm:resizeHandles val="exact"/>
        </dgm:presLayoutVars>
      </dgm:prSet>
      <dgm:spPr/>
    </dgm:pt>
    <dgm:pt modelId="{A9B41888-953B-4734-907B-2F049B1335BA}" type="pres">
      <dgm:prSet presAssocID="{24D98BCD-ECEF-4426-8FB0-7CAAFEFB7F15}" presName="arrow" presStyleLbl="bgShp" presStyleIdx="0" presStyleCnt="1"/>
      <dgm:spPr/>
    </dgm:pt>
    <dgm:pt modelId="{446C0DB4-F0F7-45B7-BC80-3DA703902792}" type="pres">
      <dgm:prSet presAssocID="{24D98BCD-ECEF-4426-8FB0-7CAAFEFB7F15}" presName="linearProcess" presStyleCnt="0"/>
      <dgm:spPr/>
    </dgm:pt>
    <dgm:pt modelId="{0C1121DB-213D-48DE-BED4-1F24D2219035}" type="pres">
      <dgm:prSet presAssocID="{D12CC143-B5FA-4597-A270-F1881227CE76}" presName="textNode" presStyleLbl="node1" presStyleIdx="0" presStyleCnt="7">
        <dgm:presLayoutVars>
          <dgm:bulletEnabled val="1"/>
        </dgm:presLayoutVars>
      </dgm:prSet>
      <dgm:spPr/>
    </dgm:pt>
    <dgm:pt modelId="{962E512D-EE8F-4E84-9440-ADD6FD54DE2E}" type="pres">
      <dgm:prSet presAssocID="{76C0AC7F-2221-4656-AADF-56FDBC14C979}" presName="sibTrans" presStyleCnt="0"/>
      <dgm:spPr/>
    </dgm:pt>
    <dgm:pt modelId="{08E97649-C4FB-477E-8A16-CD093CA1DA82}" type="pres">
      <dgm:prSet presAssocID="{E88CE2F8-9F41-4A66-AF99-CFD2D23BBE1E}" presName="textNode" presStyleLbl="node1" presStyleIdx="1" presStyleCnt="7">
        <dgm:presLayoutVars>
          <dgm:bulletEnabled val="1"/>
        </dgm:presLayoutVars>
      </dgm:prSet>
      <dgm:spPr/>
    </dgm:pt>
    <dgm:pt modelId="{36615184-A2E3-46A4-8D36-B21DFAEA7342}" type="pres">
      <dgm:prSet presAssocID="{01F7CAE7-5903-4C99-AEFB-1ACDD83A6E88}" presName="sibTrans" presStyleCnt="0"/>
      <dgm:spPr/>
    </dgm:pt>
    <dgm:pt modelId="{43BF1BF3-5ED1-4A3B-A157-7899DB338F59}" type="pres">
      <dgm:prSet presAssocID="{3710A80D-28F1-4F22-A84B-FDBDCF109037}" presName="textNode" presStyleLbl="node1" presStyleIdx="2" presStyleCnt="7">
        <dgm:presLayoutVars>
          <dgm:bulletEnabled val="1"/>
        </dgm:presLayoutVars>
      </dgm:prSet>
      <dgm:spPr/>
    </dgm:pt>
    <dgm:pt modelId="{015DF98B-1502-4D2B-922A-1320DE497121}" type="pres">
      <dgm:prSet presAssocID="{49EEB8D2-E9A2-4FB2-8405-CB3E2E00B7C6}" presName="sibTrans" presStyleCnt="0"/>
      <dgm:spPr/>
    </dgm:pt>
    <dgm:pt modelId="{2F3EC0DD-6BD9-42A3-9788-41042B76E883}" type="pres">
      <dgm:prSet presAssocID="{4B57C32D-B48A-4646-B6F6-0EDDF5A72451}" presName="textNode" presStyleLbl="node1" presStyleIdx="3" presStyleCnt="7">
        <dgm:presLayoutVars>
          <dgm:bulletEnabled val="1"/>
        </dgm:presLayoutVars>
      </dgm:prSet>
      <dgm:spPr/>
    </dgm:pt>
    <dgm:pt modelId="{31413361-7CCC-4C72-A50E-99330F89F622}" type="pres">
      <dgm:prSet presAssocID="{45F6C3A5-0E42-4474-8BEE-09D45967B14D}" presName="sibTrans" presStyleCnt="0"/>
      <dgm:spPr/>
    </dgm:pt>
    <dgm:pt modelId="{3A322CB4-DA0D-494E-8859-B00D8CEA5875}" type="pres">
      <dgm:prSet presAssocID="{A75C49FA-00D0-4EF2-AECF-BBAADFDB88BE}" presName="textNode" presStyleLbl="node1" presStyleIdx="4" presStyleCnt="7" custLinFactX="178902" custLinFactNeighborX="200000" custLinFactNeighborY="-1167">
        <dgm:presLayoutVars>
          <dgm:bulletEnabled val="1"/>
        </dgm:presLayoutVars>
      </dgm:prSet>
      <dgm:spPr/>
    </dgm:pt>
    <dgm:pt modelId="{C0FE8B5B-DFB1-44DC-8360-6351CDEFA2BC}" type="pres">
      <dgm:prSet presAssocID="{ED4F33B3-91FB-42EF-9154-5B52C4AF1E70}" presName="sibTrans" presStyleCnt="0"/>
      <dgm:spPr/>
    </dgm:pt>
    <dgm:pt modelId="{A5FBD926-3564-454E-A459-B16313DAEEB5}" type="pres">
      <dgm:prSet presAssocID="{8DCFD5AD-D8E3-4624-9E66-5271FD0942CA}" presName="textNode" presStyleLbl="node1" presStyleIdx="5" presStyleCnt="7" custLinFactX="-100000" custLinFactNeighborX="-108379" custLinFactNeighborY="1751">
        <dgm:presLayoutVars>
          <dgm:bulletEnabled val="1"/>
        </dgm:presLayoutVars>
      </dgm:prSet>
      <dgm:spPr/>
    </dgm:pt>
    <dgm:pt modelId="{181F7227-484A-4B4D-89F2-C10003E01724}" type="pres">
      <dgm:prSet presAssocID="{CAD34EE6-5C5B-40FD-8A0C-595A9077FDE9}" presName="sibTrans" presStyleCnt="0"/>
      <dgm:spPr/>
    </dgm:pt>
    <dgm:pt modelId="{4BF0E7CD-1C73-4797-B2CC-ED580E2859EA}" type="pres">
      <dgm:prSet presAssocID="{2CBE82D7-AC18-4357-8508-AC393DCB887E}" presName="textNode" presStyleLbl="node1" presStyleIdx="6" presStyleCnt="7" custLinFactX="-100831" custLinFactNeighborX="-200000" custLinFactNeighborY="-1469">
        <dgm:presLayoutVars>
          <dgm:bulletEnabled val="1"/>
        </dgm:presLayoutVars>
      </dgm:prSet>
      <dgm:spPr/>
    </dgm:pt>
  </dgm:ptLst>
  <dgm:cxnLst>
    <dgm:cxn modelId="{E78FE20C-812D-49E0-8AEC-4A92D40A7877}" srcId="{24D98BCD-ECEF-4426-8FB0-7CAAFEFB7F15}" destId="{4B57C32D-B48A-4646-B6F6-0EDDF5A72451}" srcOrd="3" destOrd="0" parTransId="{6D5E44E5-592D-4717-ADFE-51E8F522D556}" sibTransId="{45F6C3A5-0E42-4474-8BEE-09D45967B14D}"/>
    <dgm:cxn modelId="{D0F7E72A-8AA2-45A2-B2A7-CBA810E9164E}" srcId="{24D98BCD-ECEF-4426-8FB0-7CAAFEFB7F15}" destId="{2CBE82D7-AC18-4357-8508-AC393DCB887E}" srcOrd="6" destOrd="0" parTransId="{C3C02E5F-6F62-422F-B3B9-E4BEE8842FAE}" sibTransId="{5A771D93-9E95-4E04-87CB-2AD92A3C0AFB}"/>
    <dgm:cxn modelId="{D592E45B-2D40-403E-8943-6E7CE628E207}" type="presOf" srcId="{D12CC143-B5FA-4597-A270-F1881227CE76}" destId="{0C1121DB-213D-48DE-BED4-1F24D2219035}" srcOrd="0" destOrd="0" presId="urn:microsoft.com/office/officeart/2005/8/layout/hProcess9"/>
    <dgm:cxn modelId="{CC951246-A3B7-48BA-9467-5C24B715ED1C}" type="presOf" srcId="{A75C49FA-00D0-4EF2-AECF-BBAADFDB88BE}" destId="{3A322CB4-DA0D-494E-8859-B00D8CEA5875}" srcOrd="0" destOrd="0" presId="urn:microsoft.com/office/officeart/2005/8/layout/hProcess9"/>
    <dgm:cxn modelId="{59DD696A-D866-4C42-96EB-AB2FE0714BB3}" type="presOf" srcId="{8DCFD5AD-D8E3-4624-9E66-5271FD0942CA}" destId="{A5FBD926-3564-454E-A459-B16313DAEEB5}" srcOrd="0" destOrd="0" presId="urn:microsoft.com/office/officeart/2005/8/layout/hProcess9"/>
    <dgm:cxn modelId="{7B448C6B-F36F-4F45-9013-582C97618324}" srcId="{24D98BCD-ECEF-4426-8FB0-7CAAFEFB7F15}" destId="{8DCFD5AD-D8E3-4624-9E66-5271FD0942CA}" srcOrd="5" destOrd="0" parTransId="{9E140183-A97F-4F0F-8549-E9C59B14DE89}" sibTransId="{CAD34EE6-5C5B-40FD-8A0C-595A9077FDE9}"/>
    <dgm:cxn modelId="{C2A8518C-0CB6-4793-B888-00BCBB6E4B7C}" type="presOf" srcId="{3710A80D-28F1-4F22-A84B-FDBDCF109037}" destId="{43BF1BF3-5ED1-4A3B-A157-7899DB338F59}" srcOrd="0" destOrd="0" presId="urn:microsoft.com/office/officeart/2005/8/layout/hProcess9"/>
    <dgm:cxn modelId="{78329593-F2A2-4987-9528-FA839AB46F29}" srcId="{24D98BCD-ECEF-4426-8FB0-7CAAFEFB7F15}" destId="{3710A80D-28F1-4F22-A84B-FDBDCF109037}" srcOrd="2" destOrd="0" parTransId="{77307473-491D-436E-8C62-C4BB3582F5A4}" sibTransId="{49EEB8D2-E9A2-4FB2-8405-CB3E2E00B7C6}"/>
    <dgm:cxn modelId="{5F7B4BA6-257D-4911-91FA-550BC23C1883}" type="presOf" srcId="{4B57C32D-B48A-4646-B6F6-0EDDF5A72451}" destId="{2F3EC0DD-6BD9-42A3-9788-41042B76E883}" srcOrd="0" destOrd="0" presId="urn:microsoft.com/office/officeart/2005/8/layout/hProcess9"/>
    <dgm:cxn modelId="{05945EAB-B98E-4BDE-9917-EF5739857F65}" srcId="{24D98BCD-ECEF-4426-8FB0-7CAAFEFB7F15}" destId="{E88CE2F8-9F41-4A66-AF99-CFD2D23BBE1E}" srcOrd="1" destOrd="0" parTransId="{72E27C0B-A43D-4F7D-923C-5A59A9ED8235}" sibTransId="{01F7CAE7-5903-4C99-AEFB-1ACDD83A6E88}"/>
    <dgm:cxn modelId="{6B5D5FB0-4F6F-4034-AC38-C524D0133CA3}" srcId="{24D98BCD-ECEF-4426-8FB0-7CAAFEFB7F15}" destId="{D12CC143-B5FA-4597-A270-F1881227CE76}" srcOrd="0" destOrd="0" parTransId="{14D0DB6D-D255-43F7-930A-5D451F8B1D47}" sibTransId="{76C0AC7F-2221-4656-AADF-56FDBC14C979}"/>
    <dgm:cxn modelId="{95CDB8B1-543F-4985-926F-4A295CA95E75}" type="presOf" srcId="{E88CE2F8-9F41-4A66-AF99-CFD2D23BBE1E}" destId="{08E97649-C4FB-477E-8A16-CD093CA1DA82}" srcOrd="0" destOrd="0" presId="urn:microsoft.com/office/officeart/2005/8/layout/hProcess9"/>
    <dgm:cxn modelId="{33BDA2E9-52B1-4B5D-AB62-24EE6116DE83}" srcId="{24D98BCD-ECEF-4426-8FB0-7CAAFEFB7F15}" destId="{A75C49FA-00D0-4EF2-AECF-BBAADFDB88BE}" srcOrd="4" destOrd="0" parTransId="{2DDE6763-F5CE-47C3-BD42-124A1CDD0400}" sibTransId="{ED4F33B3-91FB-42EF-9154-5B52C4AF1E70}"/>
    <dgm:cxn modelId="{43753BF2-4BFB-4E12-896E-DE1368B358D4}" type="presOf" srcId="{24D98BCD-ECEF-4426-8FB0-7CAAFEFB7F15}" destId="{D409137D-A6CE-418A-9FD3-756730FD078C}" srcOrd="0" destOrd="0" presId="urn:microsoft.com/office/officeart/2005/8/layout/hProcess9"/>
    <dgm:cxn modelId="{9BD1F9F2-3E97-495E-A364-9F588470EF94}" type="presOf" srcId="{2CBE82D7-AC18-4357-8508-AC393DCB887E}" destId="{4BF0E7CD-1C73-4797-B2CC-ED580E2859EA}" srcOrd="0" destOrd="0" presId="urn:microsoft.com/office/officeart/2005/8/layout/hProcess9"/>
    <dgm:cxn modelId="{57F615FC-4D22-4B5E-AF2C-8D7D0B295562}" type="presParOf" srcId="{D409137D-A6CE-418A-9FD3-756730FD078C}" destId="{A9B41888-953B-4734-907B-2F049B1335BA}" srcOrd="0" destOrd="0" presId="urn:microsoft.com/office/officeart/2005/8/layout/hProcess9"/>
    <dgm:cxn modelId="{B0C86546-3320-42D1-953F-29E57CA6AF53}" type="presParOf" srcId="{D409137D-A6CE-418A-9FD3-756730FD078C}" destId="{446C0DB4-F0F7-45B7-BC80-3DA703902792}" srcOrd="1" destOrd="0" presId="urn:microsoft.com/office/officeart/2005/8/layout/hProcess9"/>
    <dgm:cxn modelId="{7B8F8A44-83AE-4A26-B9AE-A69607F9893A}" type="presParOf" srcId="{446C0DB4-F0F7-45B7-BC80-3DA703902792}" destId="{0C1121DB-213D-48DE-BED4-1F24D2219035}" srcOrd="0" destOrd="0" presId="urn:microsoft.com/office/officeart/2005/8/layout/hProcess9"/>
    <dgm:cxn modelId="{BC864689-DBBF-49F3-A04F-62560C5D81A4}" type="presParOf" srcId="{446C0DB4-F0F7-45B7-BC80-3DA703902792}" destId="{962E512D-EE8F-4E84-9440-ADD6FD54DE2E}" srcOrd="1" destOrd="0" presId="urn:microsoft.com/office/officeart/2005/8/layout/hProcess9"/>
    <dgm:cxn modelId="{8100A8B8-7F0B-48B1-B8F6-61B611943CD1}" type="presParOf" srcId="{446C0DB4-F0F7-45B7-BC80-3DA703902792}" destId="{08E97649-C4FB-477E-8A16-CD093CA1DA82}" srcOrd="2" destOrd="0" presId="urn:microsoft.com/office/officeart/2005/8/layout/hProcess9"/>
    <dgm:cxn modelId="{AA7BE24E-10DE-4A99-B5ED-53C5794DC525}" type="presParOf" srcId="{446C0DB4-F0F7-45B7-BC80-3DA703902792}" destId="{36615184-A2E3-46A4-8D36-B21DFAEA7342}" srcOrd="3" destOrd="0" presId="urn:microsoft.com/office/officeart/2005/8/layout/hProcess9"/>
    <dgm:cxn modelId="{D2A15165-E514-4FB0-8B1C-02BCF97349F3}" type="presParOf" srcId="{446C0DB4-F0F7-45B7-BC80-3DA703902792}" destId="{43BF1BF3-5ED1-4A3B-A157-7899DB338F59}" srcOrd="4" destOrd="0" presId="urn:microsoft.com/office/officeart/2005/8/layout/hProcess9"/>
    <dgm:cxn modelId="{80280D89-1235-49C2-AC0A-5220A7771347}" type="presParOf" srcId="{446C0DB4-F0F7-45B7-BC80-3DA703902792}" destId="{015DF98B-1502-4D2B-922A-1320DE497121}" srcOrd="5" destOrd="0" presId="urn:microsoft.com/office/officeart/2005/8/layout/hProcess9"/>
    <dgm:cxn modelId="{FBF4EF6B-445F-49A2-B337-5F8702B399EF}" type="presParOf" srcId="{446C0DB4-F0F7-45B7-BC80-3DA703902792}" destId="{2F3EC0DD-6BD9-42A3-9788-41042B76E883}" srcOrd="6" destOrd="0" presId="urn:microsoft.com/office/officeart/2005/8/layout/hProcess9"/>
    <dgm:cxn modelId="{AC893E4A-9BBB-4A14-89BC-229D902B207C}" type="presParOf" srcId="{446C0DB4-F0F7-45B7-BC80-3DA703902792}" destId="{31413361-7CCC-4C72-A50E-99330F89F622}" srcOrd="7" destOrd="0" presId="urn:microsoft.com/office/officeart/2005/8/layout/hProcess9"/>
    <dgm:cxn modelId="{0548021E-C316-4AA5-BDC4-D664C0AEE89B}" type="presParOf" srcId="{446C0DB4-F0F7-45B7-BC80-3DA703902792}" destId="{3A322CB4-DA0D-494E-8859-B00D8CEA5875}" srcOrd="8" destOrd="0" presId="urn:microsoft.com/office/officeart/2005/8/layout/hProcess9"/>
    <dgm:cxn modelId="{FF5DB44D-5F54-4782-9B12-567B2492B8BD}" type="presParOf" srcId="{446C0DB4-F0F7-45B7-BC80-3DA703902792}" destId="{C0FE8B5B-DFB1-44DC-8360-6351CDEFA2BC}" srcOrd="9" destOrd="0" presId="urn:microsoft.com/office/officeart/2005/8/layout/hProcess9"/>
    <dgm:cxn modelId="{253C3D05-1EBC-4728-B265-37E1582EB24F}" type="presParOf" srcId="{446C0DB4-F0F7-45B7-BC80-3DA703902792}" destId="{A5FBD926-3564-454E-A459-B16313DAEEB5}" srcOrd="10" destOrd="0" presId="urn:microsoft.com/office/officeart/2005/8/layout/hProcess9"/>
    <dgm:cxn modelId="{DFBF1D61-DEF4-4255-B98E-5AB06000F954}" type="presParOf" srcId="{446C0DB4-F0F7-45B7-BC80-3DA703902792}" destId="{181F7227-484A-4B4D-89F2-C10003E01724}" srcOrd="11" destOrd="0" presId="urn:microsoft.com/office/officeart/2005/8/layout/hProcess9"/>
    <dgm:cxn modelId="{93236254-A556-44BB-B71A-7ECA6953AD1B}" type="presParOf" srcId="{446C0DB4-F0F7-45B7-BC80-3DA703902792}" destId="{4BF0E7CD-1C73-4797-B2CC-ED580E2859EA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82A855-295D-44E7-B49C-6A8B40C6874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20960-1CF7-4F0E-8EBC-6CCDF16F7D48}">
      <dgm:prSet/>
      <dgm:spPr/>
      <dgm:t>
        <a:bodyPr/>
        <a:lstStyle/>
        <a:p>
          <a:r>
            <a:rPr lang="en-US" b="0" i="0" dirty="0"/>
            <a:t>Classifying / categorizing / organizing records</a:t>
          </a:r>
          <a:endParaRPr lang="en-US" dirty="0"/>
        </a:p>
      </dgm:t>
    </dgm:pt>
    <dgm:pt modelId="{0BFCEC33-0835-4A2A-BBB9-BE70AA823053}" type="parTrans" cxnId="{D1AFE38D-6300-4E24-BB7B-57CB2742C08C}">
      <dgm:prSet/>
      <dgm:spPr/>
      <dgm:t>
        <a:bodyPr/>
        <a:lstStyle/>
        <a:p>
          <a:endParaRPr lang="en-US"/>
        </a:p>
      </dgm:t>
    </dgm:pt>
    <dgm:pt modelId="{80DE5485-B386-4D27-BAD6-5823CECC43F8}" type="sibTrans" cxnId="{D1AFE38D-6300-4E24-BB7B-57CB2742C08C}">
      <dgm:prSet/>
      <dgm:spPr/>
      <dgm:t>
        <a:bodyPr/>
        <a:lstStyle/>
        <a:p>
          <a:endParaRPr lang="en-US"/>
        </a:p>
      </dgm:t>
    </dgm:pt>
    <dgm:pt modelId="{3543E1BF-E759-4DCF-9F04-9430939E5A3B}">
      <dgm:prSet/>
      <dgm:spPr/>
      <dgm:t>
        <a:bodyPr/>
        <a:lstStyle/>
        <a:p>
          <a:r>
            <a:rPr lang="en-US" b="0" i="0"/>
            <a:t>Clustering records</a:t>
          </a:r>
          <a:endParaRPr lang="en-US"/>
        </a:p>
      </dgm:t>
    </dgm:pt>
    <dgm:pt modelId="{79947D77-80BC-4E39-BDC4-8B9D650C0098}" type="parTrans" cxnId="{967F7C10-1014-4342-912B-654AD5972A5F}">
      <dgm:prSet/>
      <dgm:spPr/>
      <dgm:t>
        <a:bodyPr/>
        <a:lstStyle/>
        <a:p>
          <a:endParaRPr lang="en-US"/>
        </a:p>
      </dgm:t>
    </dgm:pt>
    <dgm:pt modelId="{B348426A-4427-4480-B862-2AE11CCE8A73}" type="sibTrans" cxnId="{967F7C10-1014-4342-912B-654AD5972A5F}">
      <dgm:prSet/>
      <dgm:spPr/>
      <dgm:t>
        <a:bodyPr/>
        <a:lstStyle/>
        <a:p>
          <a:endParaRPr lang="en-US"/>
        </a:p>
      </dgm:t>
    </dgm:pt>
    <dgm:pt modelId="{2E6C6E61-9BE0-42E9-84C0-43DE40062DE3}">
      <dgm:prSet/>
      <dgm:spPr/>
      <dgm:t>
        <a:bodyPr/>
        <a:lstStyle/>
        <a:p>
          <a:r>
            <a:rPr lang="en-US" b="0" i="0"/>
            <a:t>Extracting topics</a:t>
          </a:r>
          <a:endParaRPr lang="en-US"/>
        </a:p>
      </dgm:t>
    </dgm:pt>
    <dgm:pt modelId="{ABF87053-03D4-409E-B1EA-7B39CF791A30}" type="parTrans" cxnId="{5CC9557C-5574-44DC-80BE-DDDF331B7D9A}">
      <dgm:prSet/>
      <dgm:spPr/>
      <dgm:t>
        <a:bodyPr/>
        <a:lstStyle/>
        <a:p>
          <a:endParaRPr lang="en-US"/>
        </a:p>
      </dgm:t>
    </dgm:pt>
    <dgm:pt modelId="{BE2C2D44-5AF3-4BCF-B063-4898544F0566}" type="sibTrans" cxnId="{5CC9557C-5574-44DC-80BE-DDDF331B7D9A}">
      <dgm:prSet/>
      <dgm:spPr/>
      <dgm:t>
        <a:bodyPr/>
        <a:lstStyle/>
        <a:p>
          <a:endParaRPr lang="en-US"/>
        </a:p>
      </dgm:t>
    </dgm:pt>
    <dgm:pt modelId="{BC2B3860-DD20-4472-AED1-F9FB76F5EADA}">
      <dgm:prSet/>
      <dgm:spPr/>
      <dgm:t>
        <a:bodyPr/>
        <a:lstStyle/>
        <a:p>
          <a:r>
            <a:rPr lang="en-US" b="0" i="0" dirty="0"/>
            <a:t>Keyword / </a:t>
          </a:r>
          <a:r>
            <a:rPr lang="en-US" b="0" i="0" dirty="0" err="1"/>
            <a:t>keyphrase</a:t>
          </a:r>
          <a:r>
            <a:rPr lang="en-US" b="0" i="0" dirty="0"/>
            <a:t> extraction</a:t>
          </a:r>
          <a:endParaRPr lang="en-US" dirty="0"/>
        </a:p>
      </dgm:t>
    </dgm:pt>
    <dgm:pt modelId="{B74EC1AC-48ED-48AD-BC72-81FA476F637D}" type="parTrans" cxnId="{2142BEA3-9CC5-4A85-8D4A-B05266848860}">
      <dgm:prSet/>
      <dgm:spPr/>
      <dgm:t>
        <a:bodyPr/>
        <a:lstStyle/>
        <a:p>
          <a:endParaRPr lang="en-US"/>
        </a:p>
      </dgm:t>
    </dgm:pt>
    <dgm:pt modelId="{C4116DEB-1BA2-43D7-A4FF-9DA629763BE2}" type="sibTrans" cxnId="{2142BEA3-9CC5-4A85-8D4A-B05266848860}">
      <dgm:prSet/>
      <dgm:spPr/>
      <dgm:t>
        <a:bodyPr/>
        <a:lstStyle/>
        <a:p>
          <a:endParaRPr lang="en-US"/>
        </a:p>
      </dgm:t>
    </dgm:pt>
    <dgm:pt modelId="{9036BE49-80B5-4FD6-91F9-C8F4C741B043}">
      <dgm:prSet/>
      <dgm:spPr/>
      <dgm:t>
        <a:bodyPr/>
        <a:lstStyle/>
        <a:p>
          <a:r>
            <a:rPr lang="en-US" b="0" i="0"/>
            <a:t>Duplicate and near-duplicate detection</a:t>
          </a:r>
          <a:endParaRPr lang="en-US"/>
        </a:p>
      </dgm:t>
    </dgm:pt>
    <dgm:pt modelId="{3225B689-A689-4C79-9623-C2E39EB81974}" type="parTrans" cxnId="{B2D779CA-2329-4016-BBC2-61F32EA48186}">
      <dgm:prSet/>
      <dgm:spPr/>
      <dgm:t>
        <a:bodyPr/>
        <a:lstStyle/>
        <a:p>
          <a:endParaRPr lang="en-US"/>
        </a:p>
      </dgm:t>
    </dgm:pt>
    <dgm:pt modelId="{3D32249D-164C-4D52-9A56-65330B6089DF}" type="sibTrans" cxnId="{B2D779CA-2329-4016-BBC2-61F32EA48186}">
      <dgm:prSet/>
      <dgm:spPr/>
      <dgm:t>
        <a:bodyPr/>
        <a:lstStyle/>
        <a:p>
          <a:endParaRPr lang="en-US"/>
        </a:p>
      </dgm:t>
    </dgm:pt>
    <dgm:pt modelId="{965E67ED-2683-4D28-B25E-F48FBBA5EEDB}">
      <dgm:prSet/>
      <dgm:spPr/>
      <dgm:t>
        <a:bodyPr/>
        <a:lstStyle/>
        <a:p>
          <a:r>
            <a:rPr lang="en-US" b="0" i="0"/>
            <a:t>Semantic search</a:t>
          </a:r>
          <a:endParaRPr lang="en-US"/>
        </a:p>
      </dgm:t>
    </dgm:pt>
    <dgm:pt modelId="{9C598EF7-2D29-434C-9720-397222F74734}" type="parTrans" cxnId="{B9FF75FA-66BA-4541-8021-F65A5E34C525}">
      <dgm:prSet/>
      <dgm:spPr/>
      <dgm:t>
        <a:bodyPr/>
        <a:lstStyle/>
        <a:p>
          <a:endParaRPr lang="en-US"/>
        </a:p>
      </dgm:t>
    </dgm:pt>
    <dgm:pt modelId="{CAD71743-3E7F-4CD0-BE63-36489A492893}" type="sibTrans" cxnId="{B9FF75FA-66BA-4541-8021-F65A5E34C525}">
      <dgm:prSet/>
      <dgm:spPr/>
      <dgm:t>
        <a:bodyPr/>
        <a:lstStyle/>
        <a:p>
          <a:endParaRPr lang="en-US"/>
        </a:p>
      </dgm:t>
    </dgm:pt>
    <dgm:pt modelId="{5C42347A-7062-475B-9AF5-A01A96673718}">
      <dgm:prSet/>
      <dgm:spPr/>
      <dgm:t>
        <a:bodyPr/>
        <a:lstStyle/>
        <a:p>
          <a:r>
            <a:rPr lang="en-US"/>
            <a:t>Trend Analysis with Keyword , Phrases, Topic, Term, context.</a:t>
          </a:r>
        </a:p>
      </dgm:t>
    </dgm:pt>
    <dgm:pt modelId="{EC3088B0-E4C4-45DC-AD50-2659C29ECFC7}" type="parTrans" cxnId="{9D1094E9-9C67-4DF2-88AD-FDD60293EB87}">
      <dgm:prSet/>
      <dgm:spPr/>
      <dgm:t>
        <a:bodyPr/>
        <a:lstStyle/>
        <a:p>
          <a:endParaRPr lang="en-US"/>
        </a:p>
      </dgm:t>
    </dgm:pt>
    <dgm:pt modelId="{EDA77860-6AF3-4CA8-BA35-23A348299ACA}" type="sibTrans" cxnId="{9D1094E9-9C67-4DF2-88AD-FDD60293EB87}">
      <dgm:prSet/>
      <dgm:spPr/>
      <dgm:t>
        <a:bodyPr/>
        <a:lstStyle/>
        <a:p>
          <a:endParaRPr lang="en-US"/>
        </a:p>
      </dgm:t>
    </dgm:pt>
    <dgm:pt modelId="{74FE6E66-8836-44A3-81DD-B1A057994BB6}" type="pres">
      <dgm:prSet presAssocID="{2582A855-295D-44E7-B49C-6A8B40C6874B}" presName="Name0" presStyleCnt="0">
        <dgm:presLayoutVars>
          <dgm:dir/>
          <dgm:animLvl val="lvl"/>
          <dgm:resizeHandles val="exact"/>
        </dgm:presLayoutVars>
      </dgm:prSet>
      <dgm:spPr/>
    </dgm:pt>
    <dgm:pt modelId="{C920FFD5-0C3D-4E96-A9F3-FAAF7F146683}" type="pres">
      <dgm:prSet presAssocID="{03520960-1CF7-4F0E-8EBC-6CCDF16F7D48}" presName="linNode" presStyleCnt="0"/>
      <dgm:spPr/>
    </dgm:pt>
    <dgm:pt modelId="{B0BFB246-519E-4179-97CA-6B9E25ED4E5A}" type="pres">
      <dgm:prSet presAssocID="{03520960-1CF7-4F0E-8EBC-6CCDF16F7D48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5F004F06-ED73-49DE-AEC7-84C4BFCE77D0}" type="pres">
      <dgm:prSet presAssocID="{80DE5485-B386-4D27-BAD6-5823CECC43F8}" presName="sp" presStyleCnt="0"/>
      <dgm:spPr/>
    </dgm:pt>
    <dgm:pt modelId="{1F4941A1-587A-4754-96DD-1639EF038BD0}" type="pres">
      <dgm:prSet presAssocID="{3543E1BF-E759-4DCF-9F04-9430939E5A3B}" presName="linNode" presStyleCnt="0"/>
      <dgm:spPr/>
    </dgm:pt>
    <dgm:pt modelId="{66AE6AD1-5A2C-48EC-BBF0-40286B9F021D}" type="pres">
      <dgm:prSet presAssocID="{3543E1BF-E759-4DCF-9F04-9430939E5A3B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DB20FF8D-3F1C-4AE4-9445-CFF0FF426E22}" type="pres">
      <dgm:prSet presAssocID="{B348426A-4427-4480-B862-2AE11CCE8A73}" presName="sp" presStyleCnt="0"/>
      <dgm:spPr/>
    </dgm:pt>
    <dgm:pt modelId="{23ACAD0C-98D5-47F4-A3F7-9FC2B69A84B1}" type="pres">
      <dgm:prSet presAssocID="{2E6C6E61-9BE0-42E9-84C0-43DE40062DE3}" presName="linNode" presStyleCnt="0"/>
      <dgm:spPr/>
    </dgm:pt>
    <dgm:pt modelId="{8388107F-EAF6-4EAE-B3F9-FD8D14A3F4D2}" type="pres">
      <dgm:prSet presAssocID="{2E6C6E61-9BE0-42E9-84C0-43DE40062DE3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BE52BB98-1A9C-496B-8D4B-7080D4B2BAE3}" type="pres">
      <dgm:prSet presAssocID="{BE2C2D44-5AF3-4BCF-B063-4898544F0566}" presName="sp" presStyleCnt="0"/>
      <dgm:spPr/>
    </dgm:pt>
    <dgm:pt modelId="{9AD1C0D0-CC8D-4237-A396-882462BA0268}" type="pres">
      <dgm:prSet presAssocID="{BC2B3860-DD20-4472-AED1-F9FB76F5EADA}" presName="linNode" presStyleCnt="0"/>
      <dgm:spPr/>
    </dgm:pt>
    <dgm:pt modelId="{1462297F-2579-4C27-BBAC-611782A3072B}" type="pres">
      <dgm:prSet presAssocID="{BC2B3860-DD20-4472-AED1-F9FB76F5EADA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6CB0658A-EE88-409F-A608-4F3150346565}" type="pres">
      <dgm:prSet presAssocID="{C4116DEB-1BA2-43D7-A4FF-9DA629763BE2}" presName="sp" presStyleCnt="0"/>
      <dgm:spPr/>
    </dgm:pt>
    <dgm:pt modelId="{1F91D30B-36C2-4A19-A667-00B9067143D2}" type="pres">
      <dgm:prSet presAssocID="{9036BE49-80B5-4FD6-91F9-C8F4C741B043}" presName="linNode" presStyleCnt="0"/>
      <dgm:spPr/>
    </dgm:pt>
    <dgm:pt modelId="{DD3E235F-CC06-400B-AE62-363DA5A907B0}" type="pres">
      <dgm:prSet presAssocID="{9036BE49-80B5-4FD6-91F9-C8F4C741B043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C2B251E9-DF99-4304-907A-0C3E03D06D2F}" type="pres">
      <dgm:prSet presAssocID="{3D32249D-164C-4D52-9A56-65330B6089DF}" presName="sp" presStyleCnt="0"/>
      <dgm:spPr/>
    </dgm:pt>
    <dgm:pt modelId="{0237BDBE-6F1C-4071-BD75-DDDF6E50B5EF}" type="pres">
      <dgm:prSet presAssocID="{965E67ED-2683-4D28-B25E-F48FBBA5EEDB}" presName="linNode" presStyleCnt="0"/>
      <dgm:spPr/>
    </dgm:pt>
    <dgm:pt modelId="{52773ACA-853A-4CDC-8F2B-EC86B8094CBD}" type="pres">
      <dgm:prSet presAssocID="{965E67ED-2683-4D28-B25E-F48FBBA5EEDB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F02184E6-5DAE-4850-AD4A-DB2B4F61B366}" type="pres">
      <dgm:prSet presAssocID="{CAD71743-3E7F-4CD0-BE63-36489A492893}" presName="sp" presStyleCnt="0"/>
      <dgm:spPr/>
    </dgm:pt>
    <dgm:pt modelId="{C0CDEE90-375C-4EF3-807A-656F2F83DD3B}" type="pres">
      <dgm:prSet presAssocID="{5C42347A-7062-475B-9AF5-A01A96673718}" presName="linNode" presStyleCnt="0"/>
      <dgm:spPr/>
    </dgm:pt>
    <dgm:pt modelId="{50580B02-2C96-4672-9D89-60EE29A8DCAF}" type="pres">
      <dgm:prSet presAssocID="{5C42347A-7062-475B-9AF5-A01A96673718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8C6B900E-297F-4386-A279-8E6A5C3738C5}" type="presOf" srcId="{965E67ED-2683-4D28-B25E-F48FBBA5EEDB}" destId="{52773ACA-853A-4CDC-8F2B-EC86B8094CBD}" srcOrd="0" destOrd="0" presId="urn:microsoft.com/office/officeart/2005/8/layout/vList5"/>
    <dgm:cxn modelId="{967F7C10-1014-4342-912B-654AD5972A5F}" srcId="{2582A855-295D-44E7-B49C-6A8B40C6874B}" destId="{3543E1BF-E759-4DCF-9F04-9430939E5A3B}" srcOrd="1" destOrd="0" parTransId="{79947D77-80BC-4E39-BDC4-8B9D650C0098}" sibTransId="{B348426A-4427-4480-B862-2AE11CCE8A73}"/>
    <dgm:cxn modelId="{D5BEAC41-6F9E-499C-A784-5C7D0BF40CE6}" type="presOf" srcId="{BC2B3860-DD20-4472-AED1-F9FB76F5EADA}" destId="{1462297F-2579-4C27-BBAC-611782A3072B}" srcOrd="0" destOrd="0" presId="urn:microsoft.com/office/officeart/2005/8/layout/vList5"/>
    <dgm:cxn modelId="{FFB7DE68-0DD3-450D-8A9A-DA96F887818A}" type="presOf" srcId="{2E6C6E61-9BE0-42E9-84C0-43DE40062DE3}" destId="{8388107F-EAF6-4EAE-B3F9-FD8D14A3F4D2}" srcOrd="0" destOrd="0" presId="urn:microsoft.com/office/officeart/2005/8/layout/vList5"/>
    <dgm:cxn modelId="{F2831159-72AB-410F-A04F-08BC559E253B}" type="presOf" srcId="{3543E1BF-E759-4DCF-9F04-9430939E5A3B}" destId="{66AE6AD1-5A2C-48EC-BBF0-40286B9F021D}" srcOrd="0" destOrd="0" presId="urn:microsoft.com/office/officeart/2005/8/layout/vList5"/>
    <dgm:cxn modelId="{5CC9557C-5574-44DC-80BE-DDDF331B7D9A}" srcId="{2582A855-295D-44E7-B49C-6A8B40C6874B}" destId="{2E6C6E61-9BE0-42E9-84C0-43DE40062DE3}" srcOrd="2" destOrd="0" parTransId="{ABF87053-03D4-409E-B1EA-7B39CF791A30}" sibTransId="{BE2C2D44-5AF3-4BCF-B063-4898544F0566}"/>
    <dgm:cxn modelId="{D1AFE38D-6300-4E24-BB7B-57CB2742C08C}" srcId="{2582A855-295D-44E7-B49C-6A8B40C6874B}" destId="{03520960-1CF7-4F0E-8EBC-6CCDF16F7D48}" srcOrd="0" destOrd="0" parTransId="{0BFCEC33-0835-4A2A-BBB9-BE70AA823053}" sibTransId="{80DE5485-B386-4D27-BAD6-5823CECC43F8}"/>
    <dgm:cxn modelId="{5B2DC690-C00B-4412-86D6-A5433CB06851}" type="presOf" srcId="{5C42347A-7062-475B-9AF5-A01A96673718}" destId="{50580B02-2C96-4672-9D89-60EE29A8DCAF}" srcOrd="0" destOrd="0" presId="urn:microsoft.com/office/officeart/2005/8/layout/vList5"/>
    <dgm:cxn modelId="{E617CA99-3F5B-46BC-9FE5-EAA3089639C0}" type="presOf" srcId="{9036BE49-80B5-4FD6-91F9-C8F4C741B043}" destId="{DD3E235F-CC06-400B-AE62-363DA5A907B0}" srcOrd="0" destOrd="0" presId="urn:microsoft.com/office/officeart/2005/8/layout/vList5"/>
    <dgm:cxn modelId="{EBBA85A2-AB4D-4796-B9C1-43C34EB87273}" type="presOf" srcId="{2582A855-295D-44E7-B49C-6A8B40C6874B}" destId="{74FE6E66-8836-44A3-81DD-B1A057994BB6}" srcOrd="0" destOrd="0" presId="urn:microsoft.com/office/officeart/2005/8/layout/vList5"/>
    <dgm:cxn modelId="{2142BEA3-9CC5-4A85-8D4A-B05266848860}" srcId="{2582A855-295D-44E7-B49C-6A8B40C6874B}" destId="{BC2B3860-DD20-4472-AED1-F9FB76F5EADA}" srcOrd="3" destOrd="0" parTransId="{B74EC1AC-48ED-48AD-BC72-81FA476F637D}" sibTransId="{C4116DEB-1BA2-43D7-A4FF-9DA629763BE2}"/>
    <dgm:cxn modelId="{B2D779CA-2329-4016-BBC2-61F32EA48186}" srcId="{2582A855-295D-44E7-B49C-6A8B40C6874B}" destId="{9036BE49-80B5-4FD6-91F9-C8F4C741B043}" srcOrd="4" destOrd="0" parTransId="{3225B689-A689-4C79-9623-C2E39EB81974}" sibTransId="{3D32249D-164C-4D52-9A56-65330B6089DF}"/>
    <dgm:cxn modelId="{9D1094E9-9C67-4DF2-88AD-FDD60293EB87}" srcId="{2582A855-295D-44E7-B49C-6A8B40C6874B}" destId="{5C42347A-7062-475B-9AF5-A01A96673718}" srcOrd="6" destOrd="0" parTransId="{EC3088B0-E4C4-45DC-AD50-2659C29ECFC7}" sibTransId="{EDA77860-6AF3-4CA8-BA35-23A348299ACA}"/>
    <dgm:cxn modelId="{405FB8F0-AC90-4C59-B9F2-F5796758D139}" type="presOf" srcId="{03520960-1CF7-4F0E-8EBC-6CCDF16F7D48}" destId="{B0BFB246-519E-4179-97CA-6B9E25ED4E5A}" srcOrd="0" destOrd="0" presId="urn:microsoft.com/office/officeart/2005/8/layout/vList5"/>
    <dgm:cxn modelId="{B9FF75FA-66BA-4541-8021-F65A5E34C525}" srcId="{2582A855-295D-44E7-B49C-6A8B40C6874B}" destId="{965E67ED-2683-4D28-B25E-F48FBBA5EEDB}" srcOrd="5" destOrd="0" parTransId="{9C598EF7-2D29-434C-9720-397222F74734}" sibTransId="{CAD71743-3E7F-4CD0-BE63-36489A492893}"/>
    <dgm:cxn modelId="{EA96F041-3B07-4038-BAF6-FFF2BF0CD037}" type="presParOf" srcId="{74FE6E66-8836-44A3-81DD-B1A057994BB6}" destId="{C920FFD5-0C3D-4E96-A9F3-FAAF7F146683}" srcOrd="0" destOrd="0" presId="urn:microsoft.com/office/officeart/2005/8/layout/vList5"/>
    <dgm:cxn modelId="{878E482F-0E0E-4DE6-9283-EDD7912CC841}" type="presParOf" srcId="{C920FFD5-0C3D-4E96-A9F3-FAAF7F146683}" destId="{B0BFB246-519E-4179-97CA-6B9E25ED4E5A}" srcOrd="0" destOrd="0" presId="urn:microsoft.com/office/officeart/2005/8/layout/vList5"/>
    <dgm:cxn modelId="{4C532CDF-DFD5-41BD-9E2B-A61D8C4B6BD8}" type="presParOf" srcId="{74FE6E66-8836-44A3-81DD-B1A057994BB6}" destId="{5F004F06-ED73-49DE-AEC7-84C4BFCE77D0}" srcOrd="1" destOrd="0" presId="urn:microsoft.com/office/officeart/2005/8/layout/vList5"/>
    <dgm:cxn modelId="{3E4AEBF1-7576-4986-8433-A237FFEAB8DC}" type="presParOf" srcId="{74FE6E66-8836-44A3-81DD-B1A057994BB6}" destId="{1F4941A1-587A-4754-96DD-1639EF038BD0}" srcOrd="2" destOrd="0" presId="urn:microsoft.com/office/officeart/2005/8/layout/vList5"/>
    <dgm:cxn modelId="{6B9BCEEF-D235-417F-99C5-84FD8A7BE48E}" type="presParOf" srcId="{1F4941A1-587A-4754-96DD-1639EF038BD0}" destId="{66AE6AD1-5A2C-48EC-BBF0-40286B9F021D}" srcOrd="0" destOrd="0" presId="urn:microsoft.com/office/officeart/2005/8/layout/vList5"/>
    <dgm:cxn modelId="{36B1F78D-ACC0-4885-A9D3-887084B5E1E9}" type="presParOf" srcId="{74FE6E66-8836-44A3-81DD-B1A057994BB6}" destId="{DB20FF8D-3F1C-4AE4-9445-CFF0FF426E22}" srcOrd="3" destOrd="0" presId="urn:microsoft.com/office/officeart/2005/8/layout/vList5"/>
    <dgm:cxn modelId="{FA6C2577-60DC-47DB-8879-2DEBE3778372}" type="presParOf" srcId="{74FE6E66-8836-44A3-81DD-B1A057994BB6}" destId="{23ACAD0C-98D5-47F4-A3F7-9FC2B69A84B1}" srcOrd="4" destOrd="0" presId="urn:microsoft.com/office/officeart/2005/8/layout/vList5"/>
    <dgm:cxn modelId="{06BC20DF-5AC6-4A4B-A2A5-E16CE7AF3EF8}" type="presParOf" srcId="{23ACAD0C-98D5-47F4-A3F7-9FC2B69A84B1}" destId="{8388107F-EAF6-4EAE-B3F9-FD8D14A3F4D2}" srcOrd="0" destOrd="0" presId="urn:microsoft.com/office/officeart/2005/8/layout/vList5"/>
    <dgm:cxn modelId="{2432DF8F-B20C-4A03-8122-747D3E7BB9AC}" type="presParOf" srcId="{74FE6E66-8836-44A3-81DD-B1A057994BB6}" destId="{BE52BB98-1A9C-496B-8D4B-7080D4B2BAE3}" srcOrd="5" destOrd="0" presId="urn:microsoft.com/office/officeart/2005/8/layout/vList5"/>
    <dgm:cxn modelId="{0BD119AD-63C9-4BD9-9838-48CBA37F14E9}" type="presParOf" srcId="{74FE6E66-8836-44A3-81DD-B1A057994BB6}" destId="{9AD1C0D0-CC8D-4237-A396-882462BA0268}" srcOrd="6" destOrd="0" presId="urn:microsoft.com/office/officeart/2005/8/layout/vList5"/>
    <dgm:cxn modelId="{5A982EF7-70B8-412E-B125-941903F1E3EF}" type="presParOf" srcId="{9AD1C0D0-CC8D-4237-A396-882462BA0268}" destId="{1462297F-2579-4C27-BBAC-611782A3072B}" srcOrd="0" destOrd="0" presId="urn:microsoft.com/office/officeart/2005/8/layout/vList5"/>
    <dgm:cxn modelId="{B137B9F9-1D3D-4139-8123-81C164C2C407}" type="presParOf" srcId="{74FE6E66-8836-44A3-81DD-B1A057994BB6}" destId="{6CB0658A-EE88-409F-A608-4F3150346565}" srcOrd="7" destOrd="0" presId="urn:microsoft.com/office/officeart/2005/8/layout/vList5"/>
    <dgm:cxn modelId="{CD9857A2-7D41-4033-A9E5-8AB51B21A780}" type="presParOf" srcId="{74FE6E66-8836-44A3-81DD-B1A057994BB6}" destId="{1F91D30B-36C2-4A19-A667-00B9067143D2}" srcOrd="8" destOrd="0" presId="urn:microsoft.com/office/officeart/2005/8/layout/vList5"/>
    <dgm:cxn modelId="{5BF466D3-0C60-437F-BF8B-0CC51B6A0A35}" type="presParOf" srcId="{1F91D30B-36C2-4A19-A667-00B9067143D2}" destId="{DD3E235F-CC06-400B-AE62-363DA5A907B0}" srcOrd="0" destOrd="0" presId="urn:microsoft.com/office/officeart/2005/8/layout/vList5"/>
    <dgm:cxn modelId="{45D0403D-0024-40BF-A273-9788F0F4FB7A}" type="presParOf" srcId="{74FE6E66-8836-44A3-81DD-B1A057994BB6}" destId="{C2B251E9-DF99-4304-907A-0C3E03D06D2F}" srcOrd="9" destOrd="0" presId="urn:microsoft.com/office/officeart/2005/8/layout/vList5"/>
    <dgm:cxn modelId="{3615C4E2-BDA4-489F-8547-D2F22C836C71}" type="presParOf" srcId="{74FE6E66-8836-44A3-81DD-B1A057994BB6}" destId="{0237BDBE-6F1C-4071-BD75-DDDF6E50B5EF}" srcOrd="10" destOrd="0" presId="urn:microsoft.com/office/officeart/2005/8/layout/vList5"/>
    <dgm:cxn modelId="{246C03AD-B533-4319-93C8-FF5F4EE1A4E3}" type="presParOf" srcId="{0237BDBE-6F1C-4071-BD75-DDDF6E50B5EF}" destId="{52773ACA-853A-4CDC-8F2B-EC86B8094CBD}" srcOrd="0" destOrd="0" presId="urn:microsoft.com/office/officeart/2005/8/layout/vList5"/>
    <dgm:cxn modelId="{BF532762-956F-466A-A482-F59A6F6326E3}" type="presParOf" srcId="{74FE6E66-8836-44A3-81DD-B1A057994BB6}" destId="{F02184E6-5DAE-4850-AD4A-DB2B4F61B366}" srcOrd="11" destOrd="0" presId="urn:microsoft.com/office/officeart/2005/8/layout/vList5"/>
    <dgm:cxn modelId="{E91246B7-E4DD-45AD-A58D-048662D768DC}" type="presParOf" srcId="{74FE6E66-8836-44A3-81DD-B1A057994BB6}" destId="{C0CDEE90-375C-4EF3-807A-656F2F83DD3B}" srcOrd="12" destOrd="0" presId="urn:microsoft.com/office/officeart/2005/8/layout/vList5"/>
    <dgm:cxn modelId="{C4DAF6F8-0BDF-40FE-9D7A-7DF569F831E3}" type="presParOf" srcId="{C0CDEE90-375C-4EF3-807A-656F2F83DD3B}" destId="{50580B02-2C96-4672-9D89-60EE29A8DCA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DE63F-E944-4DC6-A16D-52ED687D7F6A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E08CA-AA9A-46CF-990E-D1056F255F1D}">
      <dsp:nvSpPr>
        <dsp:cNvPr id="0" name=""/>
        <dsp:cNvSpPr/>
      </dsp:nvSpPr>
      <dsp:spPr>
        <a:xfrm>
          <a:off x="808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Preprocessing and Cleaning</a:t>
          </a:r>
        </a:p>
      </dsp:txBody>
      <dsp:txXfrm>
        <a:off x="808" y="0"/>
        <a:ext cx="1296222" cy="1740535"/>
      </dsp:txXfrm>
    </dsp:sp>
    <dsp:sp modelId="{E506F23B-D9B0-43A2-9696-0435B5ACA9BD}">
      <dsp:nvSpPr>
        <dsp:cNvPr id="0" name=""/>
        <dsp:cNvSpPr/>
      </dsp:nvSpPr>
      <dsp:spPr>
        <a:xfrm>
          <a:off x="43135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0FF52-BDA8-42A3-9C3C-E146CFB2D78F}">
      <dsp:nvSpPr>
        <dsp:cNvPr id="0" name=""/>
        <dsp:cNvSpPr/>
      </dsp:nvSpPr>
      <dsp:spPr>
        <a:xfrm>
          <a:off x="1361842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EDA</a:t>
          </a:r>
        </a:p>
      </dsp:txBody>
      <dsp:txXfrm>
        <a:off x="1361842" y="2610802"/>
        <a:ext cx="1296222" cy="1740535"/>
      </dsp:txXfrm>
    </dsp:sp>
    <dsp:sp modelId="{7C0C2969-F42F-4827-B6FC-7E56BAD3CEE8}">
      <dsp:nvSpPr>
        <dsp:cNvPr id="0" name=""/>
        <dsp:cNvSpPr/>
      </dsp:nvSpPr>
      <dsp:spPr>
        <a:xfrm>
          <a:off x="179238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30A74-43B9-4DEF-B099-D7205A960821}">
      <dsp:nvSpPr>
        <dsp:cNvPr id="0" name=""/>
        <dsp:cNvSpPr/>
      </dsp:nvSpPr>
      <dsp:spPr>
        <a:xfrm>
          <a:off x="2722875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Feature Engineering </a:t>
          </a:r>
        </a:p>
      </dsp:txBody>
      <dsp:txXfrm>
        <a:off x="2722875" y="0"/>
        <a:ext cx="1296222" cy="1740535"/>
      </dsp:txXfrm>
    </dsp:sp>
    <dsp:sp modelId="{D51B994F-7544-4226-8891-19332856CB90}">
      <dsp:nvSpPr>
        <dsp:cNvPr id="0" name=""/>
        <dsp:cNvSpPr/>
      </dsp:nvSpPr>
      <dsp:spPr>
        <a:xfrm>
          <a:off x="315341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04C56-FEA3-4662-83B6-9B9833790787}">
      <dsp:nvSpPr>
        <dsp:cNvPr id="0" name=""/>
        <dsp:cNvSpPr/>
      </dsp:nvSpPr>
      <dsp:spPr>
        <a:xfrm>
          <a:off x="4083908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Modeling</a:t>
          </a:r>
        </a:p>
      </dsp:txBody>
      <dsp:txXfrm>
        <a:off x="4083908" y="2610802"/>
        <a:ext cx="1296222" cy="1740535"/>
      </dsp:txXfrm>
    </dsp:sp>
    <dsp:sp modelId="{53EBFFED-316F-4311-8E23-75A1B98F34E4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73AC5-07D0-456C-80EF-3E9AB1278B94}">
      <dsp:nvSpPr>
        <dsp:cNvPr id="0" name=""/>
        <dsp:cNvSpPr/>
      </dsp:nvSpPr>
      <dsp:spPr>
        <a:xfrm>
          <a:off x="5444942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Training Model</a:t>
          </a:r>
        </a:p>
      </dsp:txBody>
      <dsp:txXfrm>
        <a:off x="5444942" y="0"/>
        <a:ext cx="1296222" cy="1740535"/>
      </dsp:txXfrm>
    </dsp:sp>
    <dsp:sp modelId="{45CE70A8-9BF3-43DF-BB13-58713525E31E}">
      <dsp:nvSpPr>
        <dsp:cNvPr id="0" name=""/>
        <dsp:cNvSpPr/>
      </dsp:nvSpPr>
      <dsp:spPr>
        <a:xfrm>
          <a:off x="587548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FED36-5172-447F-AA89-14A32BCB2DE5}">
      <dsp:nvSpPr>
        <dsp:cNvPr id="0" name=""/>
        <dsp:cNvSpPr/>
      </dsp:nvSpPr>
      <dsp:spPr>
        <a:xfrm>
          <a:off x="6805975" y="2610802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Evaluation</a:t>
          </a:r>
        </a:p>
      </dsp:txBody>
      <dsp:txXfrm>
        <a:off x="6805975" y="2610802"/>
        <a:ext cx="1296222" cy="1740535"/>
      </dsp:txXfrm>
    </dsp:sp>
    <dsp:sp modelId="{760D15FE-6150-472A-8E44-40EB05F1F65B}">
      <dsp:nvSpPr>
        <dsp:cNvPr id="0" name=""/>
        <dsp:cNvSpPr/>
      </dsp:nvSpPr>
      <dsp:spPr>
        <a:xfrm>
          <a:off x="723651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0AB31-6C6A-4814-AAA4-D98587FA928E}">
      <dsp:nvSpPr>
        <dsp:cNvPr id="0" name=""/>
        <dsp:cNvSpPr/>
      </dsp:nvSpPr>
      <dsp:spPr>
        <a:xfrm>
          <a:off x="8167009" y="0"/>
          <a:ext cx="1296222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Monitoring</a:t>
          </a:r>
        </a:p>
      </dsp:txBody>
      <dsp:txXfrm>
        <a:off x="8167009" y="0"/>
        <a:ext cx="1296222" cy="1740535"/>
      </dsp:txXfrm>
    </dsp:sp>
    <dsp:sp modelId="{F71C7EB7-2D87-46CC-AB33-EBA4C72877D2}">
      <dsp:nvSpPr>
        <dsp:cNvPr id="0" name=""/>
        <dsp:cNvSpPr/>
      </dsp:nvSpPr>
      <dsp:spPr>
        <a:xfrm>
          <a:off x="85975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41888-953B-4734-907B-2F049B1335BA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121DB-213D-48DE-BED4-1F24D2219035}">
      <dsp:nvSpPr>
        <dsp:cNvPr id="0" name=""/>
        <dsp:cNvSpPr/>
      </dsp:nvSpPr>
      <dsp:spPr>
        <a:xfrm>
          <a:off x="1472" y="1305401"/>
          <a:ext cx="137945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Word2vec</a:t>
          </a:r>
        </a:p>
      </dsp:txBody>
      <dsp:txXfrm>
        <a:off x="68812" y="1372741"/>
        <a:ext cx="1244778" cy="1605855"/>
      </dsp:txXfrm>
    </dsp:sp>
    <dsp:sp modelId="{08E97649-C4FB-477E-8A16-CD093CA1DA82}">
      <dsp:nvSpPr>
        <dsp:cNvPr id="0" name=""/>
        <dsp:cNvSpPr/>
      </dsp:nvSpPr>
      <dsp:spPr>
        <a:xfrm>
          <a:off x="1523671" y="1305401"/>
          <a:ext cx="137945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RNN </a:t>
          </a:r>
        </a:p>
      </dsp:txBody>
      <dsp:txXfrm>
        <a:off x="1591011" y="1372741"/>
        <a:ext cx="1244778" cy="1605855"/>
      </dsp:txXfrm>
    </dsp:sp>
    <dsp:sp modelId="{43BF1BF3-5ED1-4A3B-A157-7899DB338F59}">
      <dsp:nvSpPr>
        <dsp:cNvPr id="0" name=""/>
        <dsp:cNvSpPr/>
      </dsp:nvSpPr>
      <dsp:spPr>
        <a:xfrm>
          <a:off x="3045871" y="1305401"/>
          <a:ext cx="137945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LSTM</a:t>
          </a:r>
        </a:p>
      </dsp:txBody>
      <dsp:txXfrm>
        <a:off x="3113211" y="1372741"/>
        <a:ext cx="1244778" cy="1605855"/>
      </dsp:txXfrm>
    </dsp:sp>
    <dsp:sp modelId="{2F3EC0DD-6BD9-42A3-9788-41042B76E883}">
      <dsp:nvSpPr>
        <dsp:cNvPr id="0" name=""/>
        <dsp:cNvSpPr/>
      </dsp:nvSpPr>
      <dsp:spPr>
        <a:xfrm>
          <a:off x="4568070" y="1305401"/>
          <a:ext cx="137945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Transformers </a:t>
          </a:r>
        </a:p>
      </dsp:txBody>
      <dsp:txXfrm>
        <a:off x="4635410" y="1372741"/>
        <a:ext cx="1244778" cy="1605855"/>
      </dsp:txXfrm>
    </dsp:sp>
    <dsp:sp modelId="{3A322CB4-DA0D-494E-8859-B00D8CEA5875}">
      <dsp:nvSpPr>
        <dsp:cNvPr id="0" name=""/>
        <dsp:cNvSpPr/>
      </dsp:nvSpPr>
      <dsp:spPr>
        <a:xfrm>
          <a:off x="8843631" y="1285089"/>
          <a:ext cx="137945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GPT</a:t>
          </a:r>
        </a:p>
      </dsp:txBody>
      <dsp:txXfrm>
        <a:off x="8910971" y="1352429"/>
        <a:ext cx="1244778" cy="1605855"/>
      </dsp:txXfrm>
    </dsp:sp>
    <dsp:sp modelId="{A5FBD926-3564-454E-A459-B16313DAEEB5}">
      <dsp:nvSpPr>
        <dsp:cNvPr id="0" name=""/>
        <dsp:cNvSpPr/>
      </dsp:nvSpPr>
      <dsp:spPr>
        <a:xfrm>
          <a:off x="6078310" y="1335878"/>
          <a:ext cx="137945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ELMO</a:t>
          </a:r>
        </a:p>
      </dsp:txBody>
      <dsp:txXfrm>
        <a:off x="6145650" y="1403218"/>
        <a:ext cx="1244778" cy="1605855"/>
      </dsp:txXfrm>
    </dsp:sp>
    <dsp:sp modelId="{4BF0E7CD-1C73-4797-B2CC-ED580E2859EA}">
      <dsp:nvSpPr>
        <dsp:cNvPr id="0" name=""/>
        <dsp:cNvSpPr/>
      </dsp:nvSpPr>
      <dsp:spPr>
        <a:xfrm>
          <a:off x="7458265" y="1279832"/>
          <a:ext cx="137945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T5</a:t>
          </a:r>
        </a:p>
      </dsp:txBody>
      <dsp:txXfrm>
        <a:off x="7525605" y="1347172"/>
        <a:ext cx="1244778" cy="1605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FB246-519E-4179-97CA-6B9E25ED4E5A}">
      <dsp:nvSpPr>
        <dsp:cNvPr id="0" name=""/>
        <dsp:cNvSpPr/>
      </dsp:nvSpPr>
      <dsp:spPr>
        <a:xfrm>
          <a:off x="3364992" y="395"/>
          <a:ext cx="3785616" cy="63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Classifying / categorizing / organizing records</a:t>
          </a:r>
          <a:endParaRPr lang="en-US" sz="1800" kern="1200" dirty="0"/>
        </a:p>
      </dsp:txBody>
      <dsp:txXfrm>
        <a:off x="3395966" y="31369"/>
        <a:ext cx="3723668" cy="572552"/>
      </dsp:txXfrm>
    </dsp:sp>
    <dsp:sp modelId="{66AE6AD1-5A2C-48EC-BBF0-40286B9F021D}">
      <dsp:nvSpPr>
        <dsp:cNvPr id="0" name=""/>
        <dsp:cNvSpPr/>
      </dsp:nvSpPr>
      <dsp:spPr>
        <a:xfrm>
          <a:off x="3364992" y="666621"/>
          <a:ext cx="3785616" cy="63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Clustering records</a:t>
          </a:r>
          <a:endParaRPr lang="en-US" sz="1800" kern="1200"/>
        </a:p>
      </dsp:txBody>
      <dsp:txXfrm>
        <a:off x="3395966" y="697595"/>
        <a:ext cx="3723668" cy="572552"/>
      </dsp:txXfrm>
    </dsp:sp>
    <dsp:sp modelId="{8388107F-EAF6-4EAE-B3F9-FD8D14A3F4D2}">
      <dsp:nvSpPr>
        <dsp:cNvPr id="0" name=""/>
        <dsp:cNvSpPr/>
      </dsp:nvSpPr>
      <dsp:spPr>
        <a:xfrm>
          <a:off x="3364992" y="1332846"/>
          <a:ext cx="3785616" cy="63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Extracting topics</a:t>
          </a:r>
          <a:endParaRPr lang="en-US" sz="1800" kern="1200"/>
        </a:p>
      </dsp:txBody>
      <dsp:txXfrm>
        <a:off x="3395966" y="1363820"/>
        <a:ext cx="3723668" cy="572552"/>
      </dsp:txXfrm>
    </dsp:sp>
    <dsp:sp modelId="{1462297F-2579-4C27-BBAC-611782A3072B}">
      <dsp:nvSpPr>
        <dsp:cNvPr id="0" name=""/>
        <dsp:cNvSpPr/>
      </dsp:nvSpPr>
      <dsp:spPr>
        <a:xfrm>
          <a:off x="3364992" y="1999071"/>
          <a:ext cx="3785616" cy="63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Keyword / </a:t>
          </a:r>
          <a:r>
            <a:rPr lang="en-US" sz="1800" b="0" i="0" kern="1200" dirty="0" err="1"/>
            <a:t>keyphrase</a:t>
          </a:r>
          <a:r>
            <a:rPr lang="en-US" sz="1800" b="0" i="0" kern="1200" dirty="0"/>
            <a:t> extraction</a:t>
          </a:r>
          <a:endParaRPr lang="en-US" sz="1800" kern="1200" dirty="0"/>
        </a:p>
      </dsp:txBody>
      <dsp:txXfrm>
        <a:off x="3395966" y="2030045"/>
        <a:ext cx="3723668" cy="572552"/>
      </dsp:txXfrm>
    </dsp:sp>
    <dsp:sp modelId="{DD3E235F-CC06-400B-AE62-363DA5A907B0}">
      <dsp:nvSpPr>
        <dsp:cNvPr id="0" name=""/>
        <dsp:cNvSpPr/>
      </dsp:nvSpPr>
      <dsp:spPr>
        <a:xfrm>
          <a:off x="3364992" y="2665296"/>
          <a:ext cx="3785616" cy="63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Duplicate and near-duplicate detection</a:t>
          </a:r>
          <a:endParaRPr lang="en-US" sz="1800" kern="1200"/>
        </a:p>
      </dsp:txBody>
      <dsp:txXfrm>
        <a:off x="3395966" y="2696270"/>
        <a:ext cx="3723668" cy="572552"/>
      </dsp:txXfrm>
    </dsp:sp>
    <dsp:sp modelId="{52773ACA-853A-4CDC-8F2B-EC86B8094CBD}">
      <dsp:nvSpPr>
        <dsp:cNvPr id="0" name=""/>
        <dsp:cNvSpPr/>
      </dsp:nvSpPr>
      <dsp:spPr>
        <a:xfrm>
          <a:off x="3364992" y="3331521"/>
          <a:ext cx="3785616" cy="63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Semantic search</a:t>
          </a:r>
          <a:endParaRPr lang="en-US" sz="1800" kern="1200"/>
        </a:p>
      </dsp:txBody>
      <dsp:txXfrm>
        <a:off x="3395966" y="3362495"/>
        <a:ext cx="3723668" cy="572552"/>
      </dsp:txXfrm>
    </dsp:sp>
    <dsp:sp modelId="{50580B02-2C96-4672-9D89-60EE29A8DCAF}">
      <dsp:nvSpPr>
        <dsp:cNvPr id="0" name=""/>
        <dsp:cNvSpPr/>
      </dsp:nvSpPr>
      <dsp:spPr>
        <a:xfrm>
          <a:off x="3364992" y="3997746"/>
          <a:ext cx="3785616" cy="63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Trend Analysis with Keyword , Phrases, Topic, Term, context.</a:t>
          </a:r>
        </a:p>
      </dsp:txBody>
      <dsp:txXfrm>
        <a:off x="3395966" y="4028720"/>
        <a:ext cx="3723668" cy="572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C807-A494-4B7E-AEB4-60434DF6E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5A7D9-F024-477C-A422-B64FC695A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20E9B-7F52-48A2-8F63-7502C492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A6ACC-9A2B-43EB-B734-3F85252F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30E4-CB3D-4FF7-BE95-C8C6FD98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EFA5-6189-462D-B641-9AF09519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32AE2-6B8F-4683-93CA-CEF7566BD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168C6-D4DF-4B71-B22A-637289E9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8944-9924-41FE-986F-DA8610DA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11F0-697B-485A-968E-7993654A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4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2E95F3-3C5E-47A4-A9C5-40FD090747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76777-6814-49ED-ADCF-1A9CFEC22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2FC9-135B-481E-BA94-D90AC7BF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8F43E-C17B-4157-A7AA-2B872741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49C97-111D-4378-9A5D-24A86230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5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7696-AFE8-46DD-AF8B-C23F60AD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CEBC-941D-4A22-AB90-B1AE73F3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7759-97A0-4DC5-B493-F890F593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22CA-B0A5-404D-8D3A-9596566B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BCEB3-2903-447A-9C2E-AC4AA92F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92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A80C-A974-488E-A40B-4FC7592D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742B7-1428-4CC5-91D5-B3ED73356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31B1-8DCF-4EDB-ABF9-430068CE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7EF7-9FEC-411E-89DD-15CC31F8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DB3BD-B919-4963-B24D-36998329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8C82-C9E2-46DF-A80A-54A6B212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E3AAC-00FD-4179-80C1-77927673D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A83E2-AF80-4696-8487-816F85329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C7652-74ED-4356-9ECD-C5628E7C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6820B-A5A7-4CFF-82FE-7A45ADC9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A97C0-0172-4B8B-941C-6288BC02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4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A960-A687-4C0B-83CB-9A57E3E9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28695-C2E1-47BC-850F-A6FCFFE90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26BD1-C093-4577-8408-48173FBDE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A29BF-13B8-45CD-8F55-32853F28C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779EE-C904-462B-8D82-564C90690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D7CDA-9940-4CCE-982B-C70E4A9B5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43AF8-33D8-4555-AF23-CAF6CA05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697C8-7B59-483C-B8A8-64E517E6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46C5-E387-43CB-902D-FBD09753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44E75-7EBB-4724-AE55-A8E0ACCA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1DD4C-6475-4611-B6E9-BDD45558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67244-81BC-4E34-98F1-65D8BBD2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57EF5-53BE-4D4A-BA68-5FA9D9C4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11CE3-06B6-4A92-B416-917FE2A6E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06545-D65C-4AE9-B037-CB85AAF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5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6029-3B03-40C4-B5E3-CF591A25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1B13-A165-4BC5-B642-857CF604A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5AD23-CF67-4323-88A4-57BC9D2D5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3C85A-3218-4149-AC61-BBB85394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2C9B0-4848-4E3E-A768-935FD8FE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CB02C-DDCD-44BC-9A58-2E6A1E09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5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D96C-7851-4729-B12D-A14D76A3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41C64-3F72-4220-A015-D9FD99641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F469D-E862-42D0-A3E2-9964B290B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CFB44-E2A3-41CB-9D97-3809B19C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D0C23-655C-46A5-8097-719F50256FB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A6EEE-E28E-442A-8AFA-D4FBDBDC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E0A0F-FEF5-4B0C-977E-99B78B13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4EDF2-09E2-4D29-830A-0577851A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DABD6-E657-4FD9-BFC1-D57FF5225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F09C8-8FA1-4516-AEA0-09120EA0F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D0C23-655C-46A5-8097-719F50256FB5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13AB-4A8E-496D-8548-BA07DA221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F3B9-8A5A-4343-B342-F5A61D03C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A415A-9303-4D2F-A300-13A3D2B3F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www.nltk.org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9D925-BD58-4006-8C76-DD27CC48E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NLP Nutshell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30601-48B9-49DE-B8E0-DEDA4D1C5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 Kumbharkar	</a:t>
            </a:r>
          </a:p>
        </p:txBody>
      </p:sp>
    </p:spTree>
    <p:extLst>
      <p:ext uri="{BB962C8B-B14F-4D97-AF65-F5344CB8AC3E}">
        <p14:creationId xmlns:p14="http://schemas.microsoft.com/office/powerpoint/2010/main" val="368358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3C77-F889-47BF-93D3-190C8474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with NLP Trends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8212C4A-0508-465C-8DE5-469CD59DD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0721"/>
              </p:ext>
            </p:extLst>
          </p:nvPr>
        </p:nvGraphicFramePr>
        <p:xfrm>
          <a:off x="838200" y="1544320"/>
          <a:ext cx="10515600" cy="4632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18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70A5-D046-43D5-A5B4-176E9770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comes with unstructured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9E04A-6DE5-4AA9-9BA9-87B2FE06F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8748"/>
            <a:ext cx="7391400" cy="464669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3268B-3189-4C0E-BC4C-31DA4FE33331}"/>
              </a:ext>
            </a:extLst>
          </p:cNvPr>
          <p:cNvSpPr txBox="1"/>
          <p:nvPr/>
        </p:nvSpPr>
        <p:spPr>
          <a:xfrm>
            <a:off x="838200" y="1503958"/>
            <a:ext cx="4668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0D4856-CF49-452D-AAAF-60E8D01D1956}"/>
              </a:ext>
            </a:extLst>
          </p:cNvPr>
          <p:cNvSpPr txBox="1"/>
          <p:nvPr/>
        </p:nvSpPr>
        <p:spPr>
          <a:xfrm>
            <a:off x="8544560" y="2048748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7DAE9-34F6-4036-ACA7-A14F6E5CFF6C}"/>
              </a:ext>
            </a:extLst>
          </p:cNvPr>
          <p:cNvSpPr txBox="1"/>
          <p:nvPr/>
        </p:nvSpPr>
        <p:spPr>
          <a:xfrm>
            <a:off x="8473440" y="2824480"/>
            <a:ext cx="1991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URLs, portal to extract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Xml, pdf, image with text,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Json,pickle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1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232F-2E48-41E1-99C2-C7188B48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80" y="-180500"/>
            <a:ext cx="10515600" cy="1325563"/>
          </a:xfrm>
        </p:spPr>
        <p:txBody>
          <a:bodyPr/>
          <a:lstStyle/>
          <a:p>
            <a:r>
              <a:rPr lang="en-US" dirty="0"/>
              <a:t>Data Modelling and Preparation</a:t>
            </a:r>
          </a:p>
        </p:txBody>
      </p:sp>
      <p:pic>
        <p:nvPicPr>
          <p:cNvPr id="1028" name="Picture 4" descr="10 data scientist memes analyse this year&amp;#39;s &amp;#39;hottest profession&amp;#39; - Careers  | siliconrepublic.com - Ireland&amp;#39;s Technology News Service">
            <a:extLst>
              <a:ext uri="{FF2B5EF4-FFF2-40B4-BE49-F238E27FC236}">
                <a16:creationId xmlns:a16="http://schemas.microsoft.com/office/drawing/2014/main" id="{65CF0A63-B023-4D3E-85D5-96FCB3D9BB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080" y="4031456"/>
            <a:ext cx="2247900" cy="273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0 Memes for Data Scientists. Collections of Viral memes from Social… | by  Shrashti Singhal | Medium">
            <a:extLst>
              <a:ext uri="{FF2B5EF4-FFF2-40B4-BE49-F238E27FC236}">
                <a16:creationId xmlns:a16="http://schemas.microsoft.com/office/drawing/2014/main" id="{624A777E-87FA-4124-BAE5-239D88FEF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523" y="2191543"/>
            <a:ext cx="3663633" cy="42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me: &amp;quot;Data Preparation&amp;quot; - All Templates - Meme-arsenal.com">
            <a:extLst>
              <a:ext uri="{FF2B5EF4-FFF2-40B4-BE49-F238E27FC236}">
                <a16:creationId xmlns:a16="http://schemas.microsoft.com/office/drawing/2014/main" id="{10A92DDA-8747-44F8-A57B-3A4023DB0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611867"/>
            <a:ext cx="2696210" cy="195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 Cleaning and Pre-processing in python | by Yashvi Patel | Koverhoop">
            <a:extLst>
              <a:ext uri="{FF2B5EF4-FFF2-40B4-BE49-F238E27FC236}">
                <a16:creationId xmlns:a16="http://schemas.microsoft.com/office/drawing/2014/main" id="{C6169925-078F-4782-ACA5-B4B7E15D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679" y="1745376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ata modeling So Hot Right Now - So Hot Right Now | Make a Meme">
            <a:extLst>
              <a:ext uri="{FF2B5EF4-FFF2-40B4-BE49-F238E27FC236}">
                <a16:creationId xmlns:a16="http://schemas.microsoft.com/office/drawing/2014/main" id="{7E5074E5-A656-4B7C-9A9E-1F0268E8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148" y="4439760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15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EDE3-734A-46AB-BA4E-4FBBC99F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Framework</a:t>
            </a:r>
          </a:p>
        </p:txBody>
      </p:sp>
      <p:pic>
        <p:nvPicPr>
          <p:cNvPr id="2050" name="Picture 2" descr="spaCy Tutorial | spaCy For NLP | spaCy NLP Tutorial">
            <a:extLst>
              <a:ext uri="{FF2B5EF4-FFF2-40B4-BE49-F238E27FC236}">
                <a16:creationId xmlns:a16="http://schemas.microsoft.com/office/drawing/2014/main" id="{3E26A873-DF21-466D-AB56-EF15C60751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797717"/>
            <a:ext cx="2016760" cy="10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6FA0B-7CC1-493C-A3C1-C114D92E0CD2}"/>
              </a:ext>
            </a:extLst>
          </p:cNvPr>
          <p:cNvSpPr txBox="1"/>
          <p:nvPr/>
        </p:nvSpPr>
        <p:spPr>
          <a:xfrm>
            <a:off x="1164590" y="3190819"/>
            <a:ext cx="148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FFFFFF"/>
                </a:solidFill>
                <a:effectLst/>
                <a:latin typeface="Georgia" panose="02040502050405020303" pitchFamily="18" charset="0"/>
                <a:hlinkClick r:id="rId3"/>
              </a:rPr>
              <a:t>NLTK</a:t>
            </a:r>
            <a:endParaRPr lang="en-US" dirty="0"/>
          </a:p>
        </p:txBody>
      </p:sp>
      <p:pic>
        <p:nvPicPr>
          <p:cNvPr id="2052" name="Picture 4" descr="Gensim: Topic modelling for humans">
            <a:extLst>
              <a:ext uri="{FF2B5EF4-FFF2-40B4-BE49-F238E27FC236}">
                <a16:creationId xmlns:a16="http://schemas.microsoft.com/office/drawing/2014/main" id="{4F4B685C-6EFE-4918-A6DB-54645374E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089" y="1797717"/>
            <a:ext cx="1857847" cy="97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ugging Face Launches Free NLP Course">
            <a:extLst>
              <a:ext uri="{FF2B5EF4-FFF2-40B4-BE49-F238E27FC236}">
                <a16:creationId xmlns:a16="http://schemas.microsoft.com/office/drawing/2014/main" id="{0E80547B-69CD-4051-85BD-31058B94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0" y="3800951"/>
            <a:ext cx="2016760" cy="112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penAI goes all-in on Facebook's Pytorch machine learning framework |  VentureBeat">
            <a:extLst>
              <a:ext uri="{FF2B5EF4-FFF2-40B4-BE49-F238E27FC236}">
                <a16:creationId xmlns:a16="http://schemas.microsoft.com/office/drawing/2014/main" id="{BB9B4773-1ECA-43D5-868C-8004DED3C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825" y="1390848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astText">
            <a:extLst>
              <a:ext uri="{FF2B5EF4-FFF2-40B4-BE49-F238E27FC236}">
                <a16:creationId xmlns:a16="http://schemas.microsoft.com/office/drawing/2014/main" id="{FB7947DE-A5E1-4068-9F7A-AD5D59CB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251" y="2905323"/>
            <a:ext cx="1857849" cy="97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ensorFlow - Wikipedia">
            <a:extLst>
              <a:ext uri="{FF2B5EF4-FFF2-40B4-BE49-F238E27FC236}">
                <a16:creationId xmlns:a16="http://schemas.microsoft.com/office/drawing/2014/main" id="{BC72DBC5-72C9-4487-845F-F93463305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546" y="3190819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Natural Language Processing Using Stanford's CoreNLP | by Lukas Frei |  Towards Data Science">
            <a:extLst>
              <a:ext uri="{FF2B5EF4-FFF2-40B4-BE49-F238E27FC236}">
                <a16:creationId xmlns:a16="http://schemas.microsoft.com/office/drawing/2014/main" id="{48D17866-88BE-4B9D-8E27-710FD9319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089" y="3800951"/>
            <a:ext cx="2621911" cy="146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7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49EB-FDE8-4F8B-8B15-1075F704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Steps Before Release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D93218-4729-4139-9563-21D3388AF5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2890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710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288C-B399-487B-97ED-258A4887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Visualizers</a:t>
            </a:r>
          </a:p>
        </p:txBody>
      </p:sp>
      <p:pic>
        <p:nvPicPr>
          <p:cNvPr id="3074" name="Picture 2" descr="NLP visualizations for clear, immediate insights into text data and outputs  | by JP Hwang | Plotly | Medium">
            <a:extLst>
              <a:ext uri="{FF2B5EF4-FFF2-40B4-BE49-F238E27FC236}">
                <a16:creationId xmlns:a16="http://schemas.microsoft.com/office/drawing/2014/main" id="{252F24E7-0B35-43E6-8F59-143B78D58A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9" y="1798002"/>
            <a:ext cx="459256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a Knowledge Graph? | Ontotext Fundamentals">
            <a:extLst>
              <a:ext uri="{FF2B5EF4-FFF2-40B4-BE49-F238E27FC236}">
                <a16:creationId xmlns:a16="http://schemas.microsoft.com/office/drawing/2014/main" id="{B6FBB286-5996-4B1A-A9ED-71E77E41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2" y="1524000"/>
            <a:ext cx="5229531" cy="227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top Using Word Clouds without the Context | by Dmitry Paranyushkin |  Towards Data Science">
            <a:extLst>
              <a:ext uri="{FF2B5EF4-FFF2-40B4-BE49-F238E27FC236}">
                <a16:creationId xmlns:a16="http://schemas.microsoft.com/office/drawing/2014/main" id="{A430F5F5-6CE5-4B1A-B46F-EB52A7AA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842" y="4327842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22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8FD0-88B4-4E9F-821C-B5F65CBD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/>
          <a:lstStyle/>
          <a:p>
            <a:r>
              <a:rPr lang="en-US" dirty="0"/>
              <a:t>Web components</a:t>
            </a:r>
          </a:p>
        </p:txBody>
      </p:sp>
      <p:pic>
        <p:nvPicPr>
          <p:cNvPr id="4098" name="Picture 2" descr="Integrating Folium with Dash. Dashboard applications are a very… | by  Shachia Kyaagba | Medium">
            <a:extLst>
              <a:ext uri="{FF2B5EF4-FFF2-40B4-BE49-F238E27FC236}">
                <a16:creationId xmlns:a16="http://schemas.microsoft.com/office/drawing/2014/main" id="{120A08D5-BBBF-4E6C-B853-AFC1AB6EB8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845" y="2208054"/>
            <a:ext cx="5100035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reamlit | Create Interactive Dashboards With Streamlit">
            <a:extLst>
              <a:ext uri="{FF2B5EF4-FFF2-40B4-BE49-F238E27FC236}">
                <a16:creationId xmlns:a16="http://schemas.microsoft.com/office/drawing/2014/main" id="{49E9E576-6DDB-471B-8A85-6E8E709B9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720" y="2208054"/>
            <a:ext cx="4495800" cy="36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treamlit Raises $21M in Series A Funding From GGV Capital and Gradient  Ventures to Amplify the Impact of Data Science and Machine Learning |  Business Wire">
            <a:extLst>
              <a:ext uri="{FF2B5EF4-FFF2-40B4-BE49-F238E27FC236}">
                <a16:creationId xmlns:a16="http://schemas.microsoft.com/office/drawing/2014/main" id="{17778BF4-F801-4835-99C8-BA63031E4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383" y="512445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ash">
            <a:extLst>
              <a:ext uri="{FF2B5EF4-FFF2-40B4-BE49-F238E27FC236}">
                <a16:creationId xmlns:a16="http://schemas.microsoft.com/office/drawing/2014/main" id="{7210429A-5526-4BEE-ABF7-94E7C1CC3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" y="1051560"/>
            <a:ext cx="3190875" cy="115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3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6633-B102-4565-82C0-688038AC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NLP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21B85B-B32B-41F6-8092-C2E539C72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12839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53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2151-6B71-4C15-ACE2-AF311C76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connecting 	Big Data Challenges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F408-DCD8-48DC-8A73-BD0EC4DB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/>
          <a:lstStyle/>
          <a:p>
            <a:r>
              <a:rPr lang="en-US" dirty="0"/>
              <a:t>Data pipelines for Extraction, Indexing. </a:t>
            </a:r>
          </a:p>
          <a:p>
            <a:r>
              <a:rPr lang="en-US" dirty="0"/>
              <a:t>Precision and Faster Unstructured Data processing with business requirements and Down streaming application.</a:t>
            </a:r>
          </a:p>
          <a:p>
            <a:r>
              <a:rPr lang="en-US" dirty="0"/>
              <a:t>User friendly interface with Breakdown complex problem.</a:t>
            </a:r>
          </a:p>
          <a:p>
            <a:r>
              <a:rPr lang="en-US" dirty="0"/>
              <a:t>Data segregation with respect to Business domain with overcoming technical hurdles.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3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155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Georgia</vt:lpstr>
      <vt:lpstr>Office Theme</vt:lpstr>
      <vt:lpstr>NLP Nutshell </vt:lpstr>
      <vt:lpstr>Reality comes with unstructured format</vt:lpstr>
      <vt:lpstr>Data Modelling and Preparation</vt:lpstr>
      <vt:lpstr>Libraries and Framework</vt:lpstr>
      <vt:lpstr>NLP Steps Before Release</vt:lpstr>
      <vt:lpstr>Visualizers</vt:lpstr>
      <vt:lpstr>Web components</vt:lpstr>
      <vt:lpstr>Advanced NLP</vt:lpstr>
      <vt:lpstr>NLP connecting  Big Data Challenges </vt:lpstr>
      <vt:lpstr>Big Data with NLP Trends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Nutshell </dc:title>
  <dc:creator>Vikas Kumbharkar</dc:creator>
  <cp:lastModifiedBy>Vikas Kumbharkar</cp:lastModifiedBy>
  <cp:revision>5</cp:revision>
  <dcterms:created xsi:type="dcterms:W3CDTF">2021-10-03T08:30:02Z</dcterms:created>
  <dcterms:modified xsi:type="dcterms:W3CDTF">2022-06-29T08:19:02Z</dcterms:modified>
</cp:coreProperties>
</file>